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46" r:id="rId2"/>
  </p:sldMasterIdLst>
  <p:notesMasterIdLst>
    <p:notesMasterId r:id="rId43"/>
  </p:notesMasterIdLst>
  <p:sldIdLst>
    <p:sldId id="467" r:id="rId3"/>
    <p:sldId id="331" r:id="rId4"/>
    <p:sldId id="460" r:id="rId5"/>
    <p:sldId id="436" r:id="rId6"/>
    <p:sldId id="492" r:id="rId7"/>
    <p:sldId id="493" r:id="rId8"/>
    <p:sldId id="475" r:id="rId9"/>
    <p:sldId id="303" r:id="rId10"/>
    <p:sldId id="504" r:id="rId11"/>
    <p:sldId id="469" r:id="rId12"/>
    <p:sldId id="476" r:id="rId13"/>
    <p:sldId id="494" r:id="rId14"/>
    <p:sldId id="324" r:id="rId15"/>
    <p:sldId id="470" r:id="rId16"/>
    <p:sldId id="477" r:id="rId17"/>
    <p:sldId id="495" r:id="rId18"/>
    <p:sldId id="496" r:id="rId19"/>
    <p:sldId id="497" r:id="rId20"/>
    <p:sldId id="403" r:id="rId21"/>
    <p:sldId id="498" r:id="rId22"/>
    <p:sldId id="499" r:id="rId23"/>
    <p:sldId id="506" r:id="rId24"/>
    <p:sldId id="501" r:id="rId25"/>
    <p:sldId id="502" r:id="rId26"/>
    <p:sldId id="503" r:id="rId27"/>
    <p:sldId id="423" r:id="rId28"/>
    <p:sldId id="472" r:id="rId29"/>
    <p:sldId id="491" r:id="rId30"/>
    <p:sldId id="507" r:id="rId31"/>
    <p:sldId id="508" r:id="rId32"/>
    <p:sldId id="519" r:id="rId33"/>
    <p:sldId id="520" r:id="rId34"/>
    <p:sldId id="521" r:id="rId35"/>
    <p:sldId id="522" r:id="rId36"/>
    <p:sldId id="523" r:id="rId37"/>
    <p:sldId id="524" r:id="rId38"/>
    <p:sldId id="525" r:id="rId39"/>
    <p:sldId id="526" r:id="rId40"/>
    <p:sldId id="518" r:id="rId41"/>
    <p:sldId id="3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07"/>
    <a:srgbClr val="F187DA"/>
    <a:srgbClr val="81B7D9"/>
    <a:srgbClr val="61EBF9"/>
    <a:srgbClr val="E51FBB"/>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82" autoAdjust="0"/>
    <p:restoredTop sz="90365" autoAdjust="0"/>
  </p:normalViewPr>
  <p:slideViewPr>
    <p:cSldViewPr snapToGrid="0">
      <p:cViewPr varScale="1">
        <p:scale>
          <a:sx n="81" d="100"/>
          <a:sy n="81" d="100"/>
        </p:scale>
        <p:origin x="192"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24B90-7FE2-438E-8627-9F649C7C7BB2}"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95E07-2CAC-430A-8627-C82008EBD43B}" type="slidenum">
              <a:rPr lang="en-US" smtClean="0"/>
              <a:t>‹#›</a:t>
            </a:fld>
            <a:endParaRPr lang="en-US"/>
          </a:p>
        </p:txBody>
      </p:sp>
    </p:spTree>
    <p:extLst>
      <p:ext uri="{BB962C8B-B14F-4D97-AF65-F5344CB8AC3E}">
        <p14:creationId xmlns:p14="http://schemas.microsoft.com/office/powerpoint/2010/main" val="311577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Di chuyển</a:t>
            </a:r>
            <a:r>
              <a:rPr lang="vi-VN" baseline="0" dirty="0" smtClean="0"/>
              <a:t> chuột vào đồ vật cần tìm tên xuất hiện bàn tay c</a:t>
            </a:r>
            <a:r>
              <a:rPr lang="vi-VN" dirty="0" smtClean="0"/>
              <a:t>hạm vào</a:t>
            </a:r>
            <a:r>
              <a:rPr lang="vi-VN" baseline="0" dirty="0" smtClean="0"/>
              <a:t> để xuất hiện tên đồ vật </a:t>
            </a:r>
            <a:endParaRPr lang="en-US" dirty="0"/>
          </a:p>
        </p:txBody>
      </p:sp>
      <p:sp>
        <p:nvSpPr>
          <p:cNvPr id="4" name="Slide Number Placeholder 3"/>
          <p:cNvSpPr>
            <a:spLocks noGrp="1"/>
          </p:cNvSpPr>
          <p:nvPr>
            <p:ph type="sldNum" sz="quarter" idx="10"/>
          </p:nvPr>
        </p:nvSpPr>
        <p:spPr/>
        <p:txBody>
          <a:bodyPr/>
          <a:lstStyle/>
          <a:p>
            <a:fld id="{D6695E07-2CAC-430A-8627-C82008EBD43B}" type="slidenum">
              <a:rPr lang="en-US" smtClean="0"/>
              <a:t>4</a:t>
            </a:fld>
            <a:endParaRPr lang="en-US"/>
          </a:p>
        </p:txBody>
      </p:sp>
    </p:spTree>
    <p:extLst>
      <p:ext uri="{BB962C8B-B14F-4D97-AF65-F5344CB8AC3E}">
        <p14:creationId xmlns:p14="http://schemas.microsoft.com/office/powerpoint/2010/main" val="121993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Chữ luyện</a:t>
            </a:r>
            <a:r>
              <a:rPr lang="vi-VN" baseline="0" dirty="0" smtClean="0"/>
              <a:t> tập có liên kết trang học 10</a:t>
            </a:r>
          </a:p>
          <a:p>
            <a:r>
              <a:rPr lang="vi-VN" baseline="0" dirty="0" smtClean="0"/>
              <a:t> chọn vào câu a sẽ nối vs số 4</a:t>
            </a:r>
            <a:endParaRPr lang="en-US" dirty="0"/>
          </a:p>
        </p:txBody>
      </p:sp>
      <p:sp>
        <p:nvSpPr>
          <p:cNvPr id="4" name="Slide Number Placeholder 3"/>
          <p:cNvSpPr>
            <a:spLocks noGrp="1"/>
          </p:cNvSpPr>
          <p:nvPr>
            <p:ph type="sldNum" sz="quarter" idx="10"/>
          </p:nvPr>
        </p:nvSpPr>
        <p:spPr/>
        <p:txBody>
          <a:bodyPr/>
          <a:lstStyle/>
          <a:p>
            <a:fld id="{D6695E07-2CAC-430A-8627-C82008EBD43B}" type="slidenum">
              <a:rPr lang="en-US" smtClean="0"/>
              <a:t>27</a:t>
            </a:fld>
            <a:endParaRPr lang="en-US"/>
          </a:p>
        </p:txBody>
      </p:sp>
    </p:spTree>
    <p:extLst>
      <p:ext uri="{BB962C8B-B14F-4D97-AF65-F5344CB8AC3E}">
        <p14:creationId xmlns:p14="http://schemas.microsoft.com/office/powerpoint/2010/main" val="57814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695E07-2CAC-430A-8627-C82008EBD43B}" type="slidenum">
              <a:rPr lang="en-US" smtClean="0"/>
              <a:t>28</a:t>
            </a:fld>
            <a:endParaRPr lang="en-US"/>
          </a:p>
        </p:txBody>
      </p:sp>
    </p:spTree>
    <p:extLst>
      <p:ext uri="{BB962C8B-B14F-4D97-AF65-F5344CB8AC3E}">
        <p14:creationId xmlns:p14="http://schemas.microsoft.com/office/powerpoint/2010/main" val="3740090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3" y="635635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8/30/2022</a:t>
            </a:fld>
            <a:endParaRPr lang="en-US"/>
          </a:p>
        </p:txBody>
      </p:sp>
      <p:sp>
        <p:nvSpPr>
          <p:cNvPr id="16" name="Google Shape;16;p7"/>
          <p:cNvSpPr txBox="1">
            <a:spLocks noGrp="1"/>
          </p:cNvSpPr>
          <p:nvPr>
            <p:ph type="ftr" idx="11"/>
          </p:nvPr>
        </p:nvSpPr>
        <p:spPr>
          <a:xfrm>
            <a:off x="4038601" y="635635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3" y="1930595"/>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3"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7" y="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66334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9292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11101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30418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26042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2176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70501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92926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43207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8/30/2022</a:t>
            </a:fld>
            <a:endParaRPr lang="en-US"/>
          </a:p>
        </p:txBody>
      </p:sp>
      <p:sp>
        <p:nvSpPr>
          <p:cNvPr id="16" name="Google Shape;16;p7"/>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5" y="1930595"/>
            <a:ext cx="852023" cy="852023"/>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6" y="136529"/>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2738515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984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5"/>
            <a:ext cx="12184879" cy="6816715"/>
          </a:xfrm>
          <a:prstGeom prst="rect">
            <a:avLst/>
          </a:prstGeom>
          <a:noFill/>
          <a:ln>
            <a:noFill/>
          </a:ln>
        </p:spPr>
      </p:pic>
      <p:sp>
        <p:nvSpPr>
          <p:cNvPr id="23" name="Google Shape;23;p8"/>
          <p:cNvSpPr txBox="1">
            <a:spLocks noGrp="1"/>
          </p:cNvSpPr>
          <p:nvPr>
            <p:ph type="dt" idx="10"/>
          </p:nvPr>
        </p:nvSpPr>
        <p:spPr>
          <a:xfrm>
            <a:off x="838203" y="635635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8/30/2022</a:t>
            </a:fld>
            <a:endParaRPr lang="en-US"/>
          </a:p>
        </p:txBody>
      </p:sp>
      <p:sp>
        <p:nvSpPr>
          <p:cNvPr id="24" name="Google Shape;24;p8"/>
          <p:cNvSpPr txBox="1">
            <a:spLocks noGrp="1"/>
          </p:cNvSpPr>
          <p:nvPr>
            <p:ph type="ftr" idx="11"/>
          </p:nvPr>
        </p:nvSpPr>
        <p:spPr>
          <a:xfrm>
            <a:off x="4038601" y="635635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71479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195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575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323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080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096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926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24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604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218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16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4"/>
            <a:ext cx="12165839" cy="6853995"/>
          </a:xfrm>
          <a:prstGeom prst="rect">
            <a:avLst/>
          </a:prstGeom>
          <a:noFill/>
          <a:ln>
            <a:noFill/>
          </a:ln>
        </p:spPr>
      </p:pic>
    </p:spTree>
    <p:extLst>
      <p:ext uri="{BB962C8B-B14F-4D97-AF65-F5344CB8AC3E}">
        <p14:creationId xmlns:p14="http://schemas.microsoft.com/office/powerpoint/2010/main" val="1108588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3" y="635635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8/30/2022</a:t>
            </a:fld>
            <a:endParaRPr lang="en-US"/>
          </a:p>
        </p:txBody>
      </p:sp>
      <p:sp>
        <p:nvSpPr>
          <p:cNvPr id="38" name="Google Shape;38;p10"/>
          <p:cNvSpPr txBox="1">
            <a:spLocks noGrp="1"/>
          </p:cNvSpPr>
          <p:nvPr>
            <p:ph type="ftr" idx="11"/>
          </p:nvPr>
        </p:nvSpPr>
        <p:spPr>
          <a:xfrm>
            <a:off x="4038601" y="635635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78931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3" y="635635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8/30/2022</a:t>
            </a:fld>
            <a:endParaRPr lang="en-US"/>
          </a:p>
        </p:txBody>
      </p:sp>
      <p:sp>
        <p:nvSpPr>
          <p:cNvPr id="47" name="Google Shape;47;p11"/>
          <p:cNvSpPr txBox="1">
            <a:spLocks noGrp="1"/>
          </p:cNvSpPr>
          <p:nvPr>
            <p:ph type="ftr" idx="11"/>
          </p:nvPr>
        </p:nvSpPr>
        <p:spPr>
          <a:xfrm>
            <a:off x="4038601" y="635635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7" y="18627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35655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55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81268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54988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32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94715586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4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30/08/2022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76895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11.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jfif"/><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9.jp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hoc10.vn/doc-sach/Tieng-Viet-3-tap-1/1/134/82"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hoc10.vn/doc-sach/Tieng-Viet-3-tap-1/1/134/8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6.xml"/><Relationship Id="rId7"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55.png"/><Relationship Id="rId10" Type="http://schemas.openxmlformats.org/officeDocument/2006/relationships/image" Target="../media/image53.png"/><Relationship Id="rId4" Type="http://schemas.openxmlformats.org/officeDocument/2006/relationships/image" Target="../media/image54.jpe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9.xml"/><Relationship Id="rId7" Type="http://schemas.openxmlformats.org/officeDocument/2006/relationships/image" Target="../media/image5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9.xml"/><Relationship Id="rId7" Type="http://schemas.openxmlformats.org/officeDocument/2006/relationships/image" Target="../media/image58.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9.xml"/><Relationship Id="rId7" Type="http://schemas.openxmlformats.org/officeDocument/2006/relationships/image" Target="../media/image5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54.jpeg"/><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9.xml"/><Relationship Id="rId7" Type="http://schemas.openxmlformats.org/officeDocument/2006/relationships/image" Target="../media/image58.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54.jpeg"/><Relationship Id="rId9"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9.xml"/><Relationship Id="rId7" Type="http://schemas.openxmlformats.org/officeDocument/2006/relationships/image" Target="../media/image5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54.jpeg"/><Relationship Id="rId9"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9.xml"/><Relationship Id="rId7" Type="http://schemas.openxmlformats.org/officeDocument/2006/relationships/image" Target="../media/image58.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54.jpeg"/><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9.xml"/><Relationship Id="rId7" Type="http://schemas.openxmlformats.org/officeDocument/2006/relationships/image" Target="../media/image5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54.jpeg"/><Relationship Id="rId9" Type="http://schemas.microsoft.com/office/2007/relationships/hdphoto" Target="../media/hdphoto2.wdp"/></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9.xml"/><Relationship Id="rId7" Type="http://schemas.openxmlformats.org/officeDocument/2006/relationships/image" Target="../media/image58.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719286" y="1679860"/>
            <a:ext cx="6962098" cy="2492990"/>
          </a:xfrm>
          <a:prstGeom prst="rect">
            <a:avLst/>
          </a:prstGeom>
        </p:spPr>
        <p:txBody>
          <a:bodyPr wrap="none">
            <a:spAutoFit/>
          </a:bodyPr>
          <a:lstStyle/>
          <a:p>
            <a:pPr algn="ctr" defTabSz="914104">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a:t>
            </a:r>
            <a:r>
              <a:rPr lang="vi-VN" sz="5200" b="1" dirty="0" smtClean="0">
                <a:solidFill>
                  <a:srgbClr val="002060"/>
                </a:solidFill>
                <a:latin typeface="UTM Avo" panose="02040603050506020204" pitchFamily="18" charset="0"/>
                <a:cs typeface="Arial" panose="020B0604020202020204" pitchFamily="34" charset="0"/>
              </a:rPr>
              <a:t>12</a:t>
            </a:r>
            <a:endParaRPr lang="en-US" sz="5200" b="1" dirty="0">
              <a:solidFill>
                <a:srgbClr val="002060"/>
              </a:solidFill>
              <a:latin typeface="UTM Avo" panose="02040603050506020204" pitchFamily="18" charset="0"/>
              <a:cs typeface="Arial" panose="020B0604020202020204" pitchFamily="34" charset="0"/>
            </a:endParaRPr>
          </a:p>
          <a:p>
            <a:pPr algn="ctr" defTabSz="914104">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a:t>
            </a:r>
            <a:r>
              <a:rPr lang="vi-VN" sz="5200" b="1" dirty="0" smtClean="0">
                <a:solidFill>
                  <a:srgbClr val="FF0000"/>
                </a:solidFill>
                <a:latin typeface="UTM Avo" panose="02040603050506020204" pitchFamily="18" charset="0"/>
                <a:cs typeface="Arial" panose="020B0604020202020204" pitchFamily="34" charset="0"/>
              </a:rPr>
              <a:t>7</a:t>
            </a:r>
            <a:r>
              <a:rPr lang="en-US" sz="5200" b="1" dirty="0" smtClean="0">
                <a:solidFill>
                  <a:srgbClr val="FF0000"/>
                </a:solidFill>
                <a:latin typeface="UTM Avo" panose="02040603050506020204" pitchFamily="18" charset="0"/>
                <a:cs typeface="Arial" panose="020B0604020202020204" pitchFamily="34" charset="0"/>
              </a:rPr>
              <a:t>: </a:t>
            </a:r>
            <a:r>
              <a:rPr lang="vi-VN" sz="5200" b="1" dirty="0" smtClean="0">
                <a:solidFill>
                  <a:srgbClr val="FF0000"/>
                </a:solidFill>
                <a:latin typeface="UTM Avo" panose="02040603050506020204" pitchFamily="18" charset="0"/>
                <a:cs typeface="Arial" panose="020B0604020202020204" pitchFamily="34" charset="0"/>
              </a:rPr>
              <a:t>Khối óc và bàn tay</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81192" y="453"/>
            <a:ext cx="2683748"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a:t>
            </a:r>
            <a:r>
              <a:rPr lang="en-US" sz="3200" dirty="0" smtClean="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VIỆT</a:t>
            </a:r>
            <a:r>
              <a:rPr lang="vi-VN" sz="3200" dirty="0" smtClean="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3</a:t>
            </a:r>
            <a:r>
              <a:rPr lang="en-US" sz="3200" dirty="0" smtClean="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endPar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3FE75980-B8E4-42A9-95B4-7B4E5FA54707}"/>
              </a:ext>
            </a:extLst>
          </p:cNvPr>
          <p:cNvSpPr/>
          <p:nvPr/>
        </p:nvSpPr>
        <p:spPr>
          <a:xfrm>
            <a:off x="11092024" y="579572"/>
            <a:ext cx="91332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vi-VN" sz="2400" dirty="0" smtClean="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1</a:t>
            </a:r>
            <a:endPar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552935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3430" t="26835" r="12867" b="39167"/>
          <a:stretch/>
        </p:blipFill>
        <p:spPr>
          <a:xfrm>
            <a:off x="6766560" y="565367"/>
            <a:ext cx="5425440" cy="6253043"/>
          </a:xfrm>
          <a:prstGeom prst="rect">
            <a:avLst/>
          </a:prstGeom>
        </p:spPr>
      </p:pic>
      <p:sp>
        <p:nvSpPr>
          <p:cNvPr id="2" name="Rectangle 1"/>
          <p:cNvSpPr/>
          <p:nvPr/>
        </p:nvSpPr>
        <p:spPr>
          <a:xfrm>
            <a:off x="0" y="0"/>
            <a:ext cx="1219200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CB8446-9B4A-4802-94CE-906F8637404F}"/>
              </a:ext>
            </a:extLst>
          </p:cNvPr>
          <p:cNvSpPr txBox="1"/>
          <p:nvPr/>
        </p:nvSpPr>
        <p:spPr>
          <a:xfrm>
            <a:off x="136167" y="874007"/>
            <a:ext cx="6253203" cy="5847755"/>
          </a:xfrm>
          <a:prstGeom prst="rect">
            <a:avLst/>
          </a:prstGeom>
          <a:noFill/>
        </p:spPr>
        <p:txBody>
          <a:bodyPr wrap="square">
            <a:spAutoFit/>
          </a:bodyPr>
          <a:lstStyle/>
          <a:p>
            <a:pPr indent="457200" algn="just">
              <a:spcBef>
                <a:spcPts val="600"/>
              </a:spcBef>
              <a:spcAft>
                <a:spcPts val="600"/>
              </a:spcAft>
            </a:pPr>
            <a:r>
              <a:rPr lang="vi-VN" sz="2800" dirty="0" smtClean="0"/>
              <a:t>Lương Thế Vinh đỗ Trạng nguyên năm 21 tuổi. Ông được mọi người nể phục vì vừa học rộng vừa có rất nhiều sáng kiến trong đời sống.</a:t>
            </a:r>
          </a:p>
          <a:p>
            <a:pPr indent="457200" algn="just">
              <a:spcBef>
                <a:spcPts val="600"/>
              </a:spcBef>
              <a:spcAft>
                <a:spcPts val="600"/>
              </a:spcAft>
            </a:pPr>
            <a:r>
              <a:rPr lang="vi-VN" sz="2800" dirty="0" smtClean="0"/>
              <a:t>Có lần, sứ thần Trung Hoa thử tài Lương Thế Vinh, nhờ ông cân giúp một con voi. Lương Thế Vinh sai lính dắt voi xuống thuyền, đánh dấu mức chìm của thuyền. Sau đó ông mang con voi lên bờ và xếp đá vào thuyền. Khi thuyền chìm đến mức đã đánh dấu, ông sai cân chỗ đá ấy và biết voi nặng bao nhiêu.</a:t>
            </a:r>
            <a:endParaRPr lang="vi-VN" sz="2800" dirty="0"/>
          </a:p>
        </p:txBody>
      </p:sp>
      <p:sp>
        <p:nvSpPr>
          <p:cNvPr id="5" name="Rectangle 4">
            <a:extLst>
              <a:ext uri="{FF2B5EF4-FFF2-40B4-BE49-F238E27FC236}">
                <a16:creationId xmlns:a16="http://schemas.microsoft.com/office/drawing/2014/main" id="{EFC4D101-8046-4866-8136-43A0CCB045FD}"/>
              </a:ext>
            </a:extLst>
          </p:cNvPr>
          <p:cNvSpPr/>
          <p:nvPr/>
        </p:nvSpPr>
        <p:spPr>
          <a:xfrm>
            <a:off x="2398013" y="162162"/>
            <a:ext cx="6940875" cy="646331"/>
          </a:xfrm>
          <a:prstGeom prst="rect">
            <a:avLst/>
          </a:prstGeom>
        </p:spPr>
        <p:txBody>
          <a:bodyPr wrap="non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3982159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 y="620881"/>
            <a:ext cx="11791950" cy="6001643"/>
          </a:xfrm>
          <a:prstGeom prst="rect">
            <a:avLst/>
          </a:prstGeom>
        </p:spPr>
        <p:txBody>
          <a:bodyPr wrap="square">
            <a:spAutoFit/>
          </a:bodyPr>
          <a:lstStyle/>
          <a:p>
            <a:r>
              <a:rPr lang="vi-VN" sz="3200" dirty="0" smtClean="0"/>
              <a:t>     Sứ </a:t>
            </a:r>
            <a:r>
              <a:rPr lang="vi-VN" sz="3200" dirty="0"/>
              <a:t>thần lại xé một trang sách mỏng, nhờ ông đo xem nó dày bao nhiêu. Ông lấy thước đo cuốn sách, rồi chia cho số trang để biết độ dày của mỗi trang sách. Sứ thần hết sức khâm phục tài trí của Trạng nguyên nước Việt.</a:t>
            </a:r>
          </a:p>
          <a:p>
            <a:r>
              <a:rPr lang="vi-VN" sz="3200" dirty="0" smtClean="0"/>
              <a:t>      Lương </a:t>
            </a:r>
            <a:r>
              <a:rPr lang="vi-VN" sz="3200" dirty="0"/>
              <a:t>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tiền làm ra bàn tính. Bàn tính lúc đầu làm bằng đất, về sau làm bằng gỗ và trúc, sơn nhiều màu, rất dễ sử dụng.</a:t>
            </a:r>
          </a:p>
          <a:p>
            <a:r>
              <a:rPr lang="vi-VN" sz="3200" dirty="0"/>
              <a:t> 			</a:t>
            </a:r>
            <a:r>
              <a:rPr lang="vi-VN" sz="3200" dirty="0" smtClean="0"/>
              <a:t>                </a:t>
            </a:r>
            <a:r>
              <a:rPr lang="vi-VN" sz="2800" dirty="0" smtClean="0"/>
              <a:t>Theo </a:t>
            </a:r>
            <a:r>
              <a:rPr lang="vi-VN" sz="2800" dirty="0"/>
              <a:t>sách </a:t>
            </a:r>
            <a:r>
              <a:rPr lang="vi-VN" sz="2800" i="1" dirty="0"/>
              <a:t>Kể chuyện thần đồng Việt Nam </a:t>
            </a:r>
          </a:p>
        </p:txBody>
      </p:sp>
    </p:spTree>
    <p:extLst>
      <p:ext uri="{BB962C8B-B14F-4D97-AF65-F5344CB8AC3E}">
        <p14:creationId xmlns:p14="http://schemas.microsoft.com/office/powerpoint/2010/main" val="4277606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 y="3190220"/>
            <a:ext cx="11791950" cy="3416320"/>
          </a:xfrm>
          <a:prstGeom prst="rect">
            <a:avLst/>
          </a:prstGeom>
        </p:spPr>
        <p:txBody>
          <a:bodyPr wrap="square">
            <a:spAutoFit/>
          </a:bodyPr>
          <a:lstStyle/>
          <a:p>
            <a:r>
              <a:rPr lang="vi-VN" sz="2400" dirty="0" smtClean="0"/>
              <a:t>     Sứ </a:t>
            </a:r>
            <a:r>
              <a:rPr lang="vi-VN" sz="2400" dirty="0"/>
              <a:t>thần lại xé một trang sách mỏng, nhờ ông đo xem nó dày bao nhiêu. Ông lấy thước đo cuốn sách, rồi chia cho số trang để biết độ dày của mỗi trang sách. Sứ thần hết sức khâm phục tài trí của Trạng nguyên nước Việt.</a:t>
            </a:r>
          </a:p>
          <a:p>
            <a:r>
              <a:rPr lang="vi-VN" sz="2400" dirty="0" smtClean="0"/>
              <a:t>      Lương </a:t>
            </a:r>
            <a:r>
              <a:rPr lang="vi-VN" sz="2400" dirty="0"/>
              <a:t>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tiền làm ra bàn tính. Bàn tính lúc đầu làm bằng đất, về sau làm bằng gỗ và trúc, sơn nhiều màu, rất dễ sử dụng.</a:t>
            </a:r>
          </a:p>
          <a:p>
            <a:r>
              <a:rPr lang="vi-VN" sz="2400" dirty="0"/>
              <a:t> 			</a:t>
            </a:r>
            <a:r>
              <a:rPr lang="vi-VN" sz="2400" dirty="0" smtClean="0"/>
              <a:t>            	    Theo </a:t>
            </a:r>
            <a:r>
              <a:rPr lang="vi-VN" sz="2400" dirty="0"/>
              <a:t>sách </a:t>
            </a:r>
            <a:r>
              <a:rPr lang="vi-VN" sz="2400" i="1" dirty="0"/>
              <a:t>Kể chuyện thần đồng Việt Nam </a:t>
            </a:r>
          </a:p>
        </p:txBody>
      </p:sp>
      <p:sp>
        <p:nvSpPr>
          <p:cNvPr id="3" name="TextBox 2">
            <a:extLst>
              <a:ext uri="{FF2B5EF4-FFF2-40B4-BE49-F238E27FC236}">
                <a16:creationId xmlns:a16="http://schemas.microsoft.com/office/drawing/2014/main" id="{F6CB8446-9B4A-4802-94CE-906F8637404F}"/>
              </a:ext>
            </a:extLst>
          </p:cNvPr>
          <p:cNvSpPr txBox="1"/>
          <p:nvPr/>
        </p:nvSpPr>
        <p:spPr>
          <a:xfrm>
            <a:off x="91440" y="728007"/>
            <a:ext cx="11945343" cy="2462213"/>
          </a:xfrm>
          <a:prstGeom prst="rect">
            <a:avLst/>
          </a:prstGeom>
          <a:noFill/>
        </p:spPr>
        <p:txBody>
          <a:bodyPr wrap="square">
            <a:spAutoFit/>
          </a:bodyPr>
          <a:lstStyle/>
          <a:p>
            <a:pPr indent="457200" algn="just">
              <a:spcBef>
                <a:spcPts val="600"/>
              </a:spcBef>
              <a:spcAft>
                <a:spcPts val="600"/>
              </a:spcAft>
            </a:pPr>
            <a:r>
              <a:rPr lang="vi-VN" sz="2400" dirty="0" smtClean="0"/>
              <a:t>Lương Thế Vinh đỗ Trạng nguyên năm 21 tuổi. Ông được mọi người nể phục vì vừa học rộng vừa có rất nhiều sáng kiến trong đời sống.</a:t>
            </a:r>
          </a:p>
          <a:p>
            <a:pPr indent="457200" algn="just">
              <a:spcBef>
                <a:spcPts val="600"/>
              </a:spcBef>
              <a:spcAft>
                <a:spcPts val="600"/>
              </a:spcAft>
            </a:pPr>
            <a:r>
              <a:rPr lang="vi-VN" sz="2400" dirty="0" smtClean="0"/>
              <a:t>Có lần, sứ thần Trung Hoa thử tài Lương Thế Vinh, nhờ ông cân giúp một con voi. Lương Thế Vinh sai lính dắt voi xuống thuyền, đánh dấu mức chìm của thuyền. Sau đó ông mang con voi lên bờ và xếp đá vào thuyền. Khi thuyền chìm đến mức đã đánh dấu, ông sai cân chỗ đá ấy và biết voi nặng bao nhiêu.</a:t>
            </a:r>
            <a:endParaRPr lang="vi-VN" sz="2400" dirty="0"/>
          </a:p>
        </p:txBody>
      </p:sp>
      <p:sp>
        <p:nvSpPr>
          <p:cNvPr id="4" name="TextBox 3"/>
          <p:cNvSpPr txBox="1"/>
          <p:nvPr/>
        </p:nvSpPr>
        <p:spPr>
          <a:xfrm>
            <a:off x="9410806" y="717733"/>
            <a:ext cx="1954530" cy="461665"/>
          </a:xfrm>
          <a:prstGeom prst="rect">
            <a:avLst/>
          </a:prstGeom>
          <a:noFill/>
        </p:spPr>
        <p:txBody>
          <a:bodyPr wrap="square" rtlCol="0">
            <a:spAutoFit/>
          </a:bodyPr>
          <a:lstStyle/>
          <a:p>
            <a:r>
              <a:rPr lang="vi-VN" sz="2400" u="sng" dirty="0">
                <a:ln>
                  <a:solidFill>
                    <a:srgbClr val="FF0000"/>
                  </a:solidFill>
                </a:ln>
                <a:solidFill>
                  <a:srgbClr val="FF0000"/>
                </a:solidFill>
              </a:rPr>
              <a:t>n</a:t>
            </a:r>
            <a:r>
              <a:rPr lang="vi-VN" sz="2400" u="sng" dirty="0" smtClean="0">
                <a:ln>
                  <a:solidFill>
                    <a:srgbClr val="FF0000"/>
                  </a:solidFill>
                </a:ln>
                <a:solidFill>
                  <a:srgbClr val="FF0000"/>
                </a:solidFill>
              </a:rPr>
              <a:t>ể phục</a:t>
            </a:r>
            <a:endParaRPr lang="en-US" sz="2400" u="sng" dirty="0">
              <a:ln>
                <a:solidFill>
                  <a:srgbClr val="FF0000"/>
                </a:solidFill>
              </a:ln>
              <a:solidFill>
                <a:srgbClr val="FF0000"/>
              </a:solidFill>
            </a:endParaRPr>
          </a:p>
        </p:txBody>
      </p:sp>
      <p:sp>
        <p:nvSpPr>
          <p:cNvPr id="5" name="Rectangle 4"/>
          <p:cNvSpPr/>
          <p:nvPr/>
        </p:nvSpPr>
        <p:spPr>
          <a:xfrm>
            <a:off x="0" y="0"/>
            <a:ext cx="1219200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C4D101-8046-4866-8136-43A0CCB045FD}"/>
              </a:ext>
            </a:extLst>
          </p:cNvPr>
          <p:cNvSpPr/>
          <p:nvPr/>
        </p:nvSpPr>
        <p:spPr>
          <a:xfrm>
            <a:off x="2398013" y="0"/>
            <a:ext cx="6940875" cy="646331"/>
          </a:xfrm>
          <a:prstGeom prst="rect">
            <a:avLst/>
          </a:prstGeom>
        </p:spPr>
        <p:txBody>
          <a:bodyPr wrap="non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sp>
        <p:nvSpPr>
          <p:cNvPr id="7" name="TextBox 6"/>
          <p:cNvSpPr txBox="1"/>
          <p:nvPr/>
        </p:nvSpPr>
        <p:spPr>
          <a:xfrm>
            <a:off x="2281576" y="1974824"/>
            <a:ext cx="1954530" cy="461665"/>
          </a:xfrm>
          <a:prstGeom prst="rect">
            <a:avLst/>
          </a:prstGeom>
          <a:noFill/>
        </p:spPr>
        <p:txBody>
          <a:bodyPr wrap="square" rtlCol="0">
            <a:spAutoFit/>
          </a:bodyPr>
          <a:lstStyle/>
          <a:p>
            <a:r>
              <a:rPr lang="vi-VN" sz="2400" u="sng" dirty="0" smtClean="0">
                <a:ln>
                  <a:solidFill>
                    <a:srgbClr val="FF0000"/>
                  </a:solidFill>
                </a:ln>
                <a:solidFill>
                  <a:srgbClr val="FF0000"/>
                </a:solidFill>
              </a:rPr>
              <a:t>sai lính</a:t>
            </a:r>
            <a:endParaRPr lang="en-US" sz="2400" u="sng" dirty="0">
              <a:ln>
                <a:solidFill>
                  <a:srgbClr val="FF0000"/>
                </a:solidFill>
              </a:ln>
              <a:solidFill>
                <a:srgbClr val="FF0000"/>
              </a:solidFill>
            </a:endParaRPr>
          </a:p>
        </p:txBody>
      </p:sp>
      <p:sp>
        <p:nvSpPr>
          <p:cNvPr id="8" name="TextBox 7"/>
          <p:cNvSpPr txBox="1"/>
          <p:nvPr/>
        </p:nvSpPr>
        <p:spPr>
          <a:xfrm>
            <a:off x="3279389" y="2697991"/>
            <a:ext cx="1954530" cy="461665"/>
          </a:xfrm>
          <a:prstGeom prst="rect">
            <a:avLst/>
          </a:prstGeom>
          <a:noFill/>
        </p:spPr>
        <p:txBody>
          <a:bodyPr wrap="square" rtlCol="0">
            <a:spAutoFit/>
          </a:bodyPr>
          <a:lstStyle/>
          <a:p>
            <a:r>
              <a:rPr lang="vi-VN" sz="2400" u="sng" dirty="0" smtClean="0">
                <a:ln>
                  <a:solidFill>
                    <a:srgbClr val="FF0000"/>
                  </a:solidFill>
                </a:ln>
                <a:solidFill>
                  <a:srgbClr val="FF0000"/>
                </a:solidFill>
              </a:rPr>
              <a:t>nặng</a:t>
            </a:r>
            <a:endParaRPr lang="en-US" sz="2400" u="sng" dirty="0">
              <a:ln>
                <a:solidFill>
                  <a:srgbClr val="FF0000"/>
                </a:solidFill>
              </a:ln>
              <a:solidFill>
                <a:srgbClr val="FF0000"/>
              </a:solidFill>
            </a:endParaRPr>
          </a:p>
        </p:txBody>
      </p:sp>
      <p:sp>
        <p:nvSpPr>
          <p:cNvPr id="9" name="TextBox 8"/>
          <p:cNvSpPr txBox="1"/>
          <p:nvPr/>
        </p:nvSpPr>
        <p:spPr>
          <a:xfrm>
            <a:off x="911173" y="5012906"/>
            <a:ext cx="1954530" cy="461665"/>
          </a:xfrm>
          <a:prstGeom prst="rect">
            <a:avLst/>
          </a:prstGeom>
          <a:noFill/>
        </p:spPr>
        <p:txBody>
          <a:bodyPr wrap="square" rtlCol="0">
            <a:spAutoFit/>
          </a:bodyPr>
          <a:lstStyle/>
          <a:p>
            <a:r>
              <a:rPr lang="vi-VN" sz="2400" u="sng" dirty="0" smtClean="0">
                <a:ln>
                  <a:solidFill>
                    <a:srgbClr val="FF0000"/>
                  </a:solidFill>
                </a:ln>
                <a:solidFill>
                  <a:srgbClr val="FF0000"/>
                </a:solidFill>
              </a:rPr>
              <a:t>Việt Nam</a:t>
            </a:r>
            <a:endParaRPr lang="en-US" sz="2400" u="sng" dirty="0">
              <a:ln>
                <a:solidFill>
                  <a:srgbClr val="FF0000"/>
                </a:solidFill>
              </a:ln>
              <a:solidFill>
                <a:srgbClr val="FF0000"/>
              </a:solidFill>
            </a:endParaRPr>
          </a:p>
        </p:txBody>
      </p:sp>
    </p:spTree>
    <p:extLst>
      <p:ext uri="{BB962C8B-B14F-4D97-AF65-F5344CB8AC3E}">
        <p14:creationId xmlns:p14="http://schemas.microsoft.com/office/powerpoint/2010/main" val="9134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95" y="2377695"/>
            <a:ext cx="3133795" cy="47085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430822" y="281525"/>
            <a:ext cx="2377574" cy="212365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6600" b="1" spc="50" dirty="0">
                <a:ln w="11430"/>
                <a:solidFill>
                  <a:schemeClr val="accent1"/>
                </a:solidFill>
                <a:effectLst>
                  <a:outerShdw blurRad="76200" dist="50800" dir="5400000" algn="tl" rotWithShape="0">
                    <a:srgbClr val="000000">
                      <a:alpha val="65000"/>
                    </a:srgbClr>
                  </a:outerShdw>
                </a:effectLst>
                <a:latin typeface="+mj-lt"/>
                <a:cs typeface="Times New Roman" pitchFamily="18" charset="0"/>
              </a:rPr>
              <a:t>Chú </a:t>
            </a:r>
          </a:p>
          <a:p>
            <a:pPr algn="ctr"/>
            <a:r>
              <a:rPr lang="vi-VN" sz="6600" b="1" spc="50" dirty="0">
                <a:ln w="11430"/>
                <a:solidFill>
                  <a:schemeClr val="accent1"/>
                </a:solidFill>
                <a:effectLst>
                  <a:outerShdw blurRad="76200" dist="50800" dir="5400000" algn="tl" rotWithShape="0">
                    <a:srgbClr val="000000">
                      <a:alpha val="65000"/>
                    </a:srgbClr>
                  </a:outerShdw>
                </a:effectLst>
                <a:latin typeface="+mj-lt"/>
                <a:cs typeface="Times New Roman" pitchFamily="18" charset="0"/>
              </a:rPr>
              <a:t>thích</a:t>
            </a:r>
            <a:endParaRPr lang="en-US" sz="6600" b="1" spc="50" dirty="0">
              <a:ln w="11430"/>
              <a:solidFill>
                <a:schemeClr val="accent1"/>
              </a:solidFill>
              <a:effectLst>
                <a:outerShdw blurRad="76200" dist="50800" dir="5400000" algn="tl" rotWithShape="0">
                  <a:srgbClr val="000000">
                    <a:alpha val="65000"/>
                  </a:srgbClr>
                </a:outerShdw>
              </a:effectLst>
              <a:latin typeface="+mj-lt"/>
              <a:cs typeface="Times New Roman" pitchFamily="18" charset="0"/>
            </a:endParaRPr>
          </a:p>
        </p:txBody>
      </p:sp>
      <p:sp>
        <p:nvSpPr>
          <p:cNvPr id="8" name="Rectangle 7">
            <a:extLst>
              <a:ext uri="{FF2B5EF4-FFF2-40B4-BE49-F238E27FC236}">
                <a16:creationId xmlns:a16="http://schemas.microsoft.com/office/drawing/2014/main" id="{FE54E2B9-BC38-4FA1-AD49-79EBD3C3D959}"/>
              </a:ext>
            </a:extLst>
          </p:cNvPr>
          <p:cNvSpPr/>
          <p:nvPr/>
        </p:nvSpPr>
        <p:spPr>
          <a:xfrm>
            <a:off x="3564617" y="2377695"/>
            <a:ext cx="8399655" cy="1569660"/>
          </a:xfrm>
          <a:prstGeom prst="rect">
            <a:avLst/>
          </a:prstGeom>
        </p:spPr>
        <p:txBody>
          <a:bodyPr wrap="square">
            <a:spAutoFit/>
          </a:bodyPr>
          <a:lstStyle/>
          <a:p>
            <a:r>
              <a:rPr lang="vi-VN" sz="3200" dirty="0" smtClean="0">
                <a:solidFill>
                  <a:srgbClr val="0070C0"/>
                </a:solidFill>
              </a:rPr>
              <a:t>- Trạng nguyên: </a:t>
            </a:r>
            <a:r>
              <a:rPr lang="vi-VN" sz="3200" dirty="0" smtClean="0">
                <a:solidFill>
                  <a:srgbClr val="C00000"/>
                </a:solidFill>
              </a:rPr>
              <a:t>người đỗ đầu trong các kì thi tổ chức cho những người đã đỗ tiến sĩ thời xưa</a:t>
            </a:r>
            <a:endParaRPr lang="en-US" sz="3200" dirty="0">
              <a:solidFill>
                <a:srgbClr val="C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260" y="420428"/>
            <a:ext cx="2628900" cy="1905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609" y="3947355"/>
            <a:ext cx="4217670" cy="2762055"/>
          </a:xfrm>
          <a:prstGeom prst="rect">
            <a:avLst/>
          </a:prstGeom>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95" y="2377695"/>
            <a:ext cx="3133795" cy="47085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430822" y="281525"/>
            <a:ext cx="2377574" cy="212365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50" normalizeH="0" baseline="0" noProof="0" dirty="0">
                <a:ln w="11430"/>
                <a:solidFill>
                  <a:srgbClr val="4472C4"/>
                </a:solidFill>
                <a:effectLst>
                  <a:outerShdw blurRad="76200" dist="50800" dir="5400000" algn="tl" rotWithShape="0">
                    <a:srgbClr val="000000">
                      <a:alpha val="65000"/>
                    </a:srgbClr>
                  </a:outerShdw>
                </a:effectLst>
                <a:uLnTx/>
                <a:uFillTx/>
                <a:latin typeface="+mj-lt"/>
                <a:ea typeface="+mn-ea"/>
                <a:cs typeface="Times New Roman" pitchFamily="18" charset="0"/>
              </a:rPr>
              <a:t>Chú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50" normalizeH="0" baseline="0" noProof="0" dirty="0">
                <a:ln w="11430"/>
                <a:solidFill>
                  <a:srgbClr val="4472C4"/>
                </a:solidFill>
                <a:effectLst>
                  <a:outerShdw blurRad="76200" dist="50800" dir="5400000" algn="tl" rotWithShape="0">
                    <a:srgbClr val="000000">
                      <a:alpha val="65000"/>
                    </a:srgbClr>
                  </a:outerShdw>
                </a:effectLst>
                <a:uLnTx/>
                <a:uFillTx/>
                <a:latin typeface="+mj-lt"/>
                <a:ea typeface="+mn-ea"/>
                <a:cs typeface="Times New Roman" pitchFamily="18" charset="0"/>
              </a:rPr>
              <a:t>thích</a:t>
            </a:r>
            <a:endParaRPr kumimoji="0" lang="en-US" sz="6600" b="1" i="0" u="none" strike="noStrike" kern="1200" cap="none" spc="50" normalizeH="0" baseline="0" noProof="0" dirty="0">
              <a:ln w="11430"/>
              <a:solidFill>
                <a:srgbClr val="4472C4"/>
              </a:solidFill>
              <a:effectLst>
                <a:outerShdw blurRad="76200" dist="50800" dir="5400000" algn="tl" rotWithShape="0">
                  <a:srgbClr val="000000">
                    <a:alpha val="65000"/>
                  </a:srgbClr>
                </a:outerShdw>
              </a:effectLst>
              <a:uLnTx/>
              <a:uFillTx/>
              <a:latin typeface="UTM Avo"/>
              <a:ea typeface="+mn-ea"/>
              <a:cs typeface="Times New Roman" pitchFamily="18" charset="0"/>
            </a:endParaRPr>
          </a:p>
        </p:txBody>
      </p:sp>
      <p:sp>
        <p:nvSpPr>
          <p:cNvPr id="9" name="Rectangle 8">
            <a:extLst>
              <a:ext uri="{FF2B5EF4-FFF2-40B4-BE49-F238E27FC236}">
                <a16:creationId xmlns:a16="http://schemas.microsoft.com/office/drawing/2014/main" id="{7BFEA449-5FFA-49C6-9670-BB583EA43BF5}"/>
              </a:ext>
            </a:extLst>
          </p:cNvPr>
          <p:cNvSpPr/>
          <p:nvPr/>
        </p:nvSpPr>
        <p:spPr>
          <a:xfrm>
            <a:off x="3442609" y="881689"/>
            <a:ext cx="9118961" cy="584775"/>
          </a:xfrm>
          <a:prstGeom prst="rect">
            <a:avLst/>
          </a:prstGeom>
        </p:spPr>
        <p:txBody>
          <a:bodyPr wrap="square">
            <a:spAutoFit/>
          </a:bodyPr>
          <a:lstStyle/>
          <a:p>
            <a:r>
              <a:rPr lang="vi-VN" sz="3200" dirty="0" smtClean="0">
                <a:solidFill>
                  <a:srgbClr val="0070C0"/>
                </a:solidFill>
              </a:rPr>
              <a:t>- Sứ thần: </a:t>
            </a:r>
            <a:r>
              <a:rPr lang="vi-VN" sz="3200" dirty="0" smtClean="0">
                <a:solidFill>
                  <a:srgbClr val="C00000"/>
                </a:solidFill>
              </a:rPr>
              <a:t>người được vua cử đi nước ngoài.</a:t>
            </a:r>
            <a:endParaRPr lang="en-US" sz="3200" dirty="0">
              <a:solidFill>
                <a:srgbClr val="C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218" y="1608782"/>
            <a:ext cx="6967411" cy="4359910"/>
          </a:xfrm>
          <a:prstGeom prst="rect">
            <a:avLst/>
          </a:prstGeom>
        </p:spPr>
      </p:pic>
      <p:sp>
        <p:nvSpPr>
          <p:cNvPr id="10" name="Rectangle 9">
            <a:extLst>
              <a:ext uri="{FF2B5EF4-FFF2-40B4-BE49-F238E27FC236}">
                <a16:creationId xmlns:a16="http://schemas.microsoft.com/office/drawing/2014/main" id="{8F8A7289-3F31-401F-A6E8-E763FD63EA1F}"/>
              </a:ext>
            </a:extLst>
          </p:cNvPr>
          <p:cNvSpPr/>
          <p:nvPr/>
        </p:nvSpPr>
        <p:spPr>
          <a:xfrm>
            <a:off x="3336990" y="6111010"/>
            <a:ext cx="5918561" cy="646331"/>
          </a:xfrm>
          <a:prstGeom prst="rect">
            <a:avLst/>
          </a:prstGeom>
        </p:spPr>
        <p:txBody>
          <a:bodyPr wrap="square">
            <a:spAutoFit/>
          </a:bodyPr>
          <a:lstStyle/>
          <a:p>
            <a:r>
              <a:rPr lang="vi-VN" sz="3600" dirty="0" smtClean="0">
                <a:solidFill>
                  <a:srgbClr val="0070C0"/>
                </a:solidFill>
              </a:rPr>
              <a:t>- Trung Hoa: </a:t>
            </a:r>
            <a:r>
              <a:rPr lang="vi-VN" sz="3600" dirty="0" smtClean="0">
                <a:solidFill>
                  <a:srgbClr val="C00000"/>
                </a:solidFill>
              </a:rPr>
              <a:t>Trung Quốc</a:t>
            </a:r>
            <a:endParaRPr lang="en-US" sz="3600" dirty="0">
              <a:solidFill>
                <a:srgbClr val="C00000"/>
              </a:solidFill>
            </a:endParaRPr>
          </a:p>
        </p:txBody>
      </p:sp>
    </p:spTree>
    <p:extLst>
      <p:ext uri="{BB962C8B-B14F-4D97-AF65-F5344CB8AC3E}">
        <p14:creationId xmlns:p14="http://schemas.microsoft.com/office/powerpoint/2010/main" val="322022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3">
            <a:extLst>
              <a:ext uri="{FF2B5EF4-FFF2-40B4-BE49-F238E27FC236}">
                <a16:creationId xmlns:a16="http://schemas.microsoft.com/office/drawing/2014/main" id="{29DB1A0A-19A0-41FD-95D8-00C58FD93B50}"/>
              </a:ext>
            </a:extLst>
          </p:cNvPr>
          <p:cNvSpPr/>
          <p:nvPr/>
        </p:nvSpPr>
        <p:spPr>
          <a:xfrm>
            <a:off x="43433" y="108746"/>
            <a:ext cx="3429000" cy="1020394"/>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Luyện đọc đoạn</a:t>
            </a:r>
            <a:endParaRPr lang="en-US" sz="2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5" name="Rounded Rectangle 1">
            <a:extLst>
              <a:ext uri="{FF2B5EF4-FFF2-40B4-BE49-F238E27FC236}">
                <a16:creationId xmlns:a16="http://schemas.microsoft.com/office/drawing/2014/main" id="{1E7B7035-2813-40B7-8E3D-931C7DEFF416}"/>
              </a:ext>
            </a:extLst>
          </p:cNvPr>
          <p:cNvSpPr/>
          <p:nvPr/>
        </p:nvSpPr>
        <p:spPr>
          <a:xfrm>
            <a:off x="2460555" y="3398832"/>
            <a:ext cx="7152653" cy="950786"/>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cs typeface="Times New Roman" panose="02020603050405020304" pitchFamily="18" charset="0"/>
              </a:rPr>
              <a:t>Bài</a:t>
            </a:r>
            <a:r>
              <a:rPr lang="en-US" sz="2800" dirty="0">
                <a:cs typeface="Times New Roman" panose="02020603050405020304" pitchFamily="18" charset="0"/>
              </a:rPr>
              <a:t> </a:t>
            </a:r>
            <a:r>
              <a:rPr lang="en-US" sz="2800" dirty="0" err="1">
                <a:cs typeface="Times New Roman" panose="02020603050405020304" pitchFamily="18" charset="0"/>
              </a:rPr>
              <a:t>đọc</a:t>
            </a:r>
            <a:r>
              <a:rPr lang="en-US" sz="2800" dirty="0">
                <a:cs typeface="Times New Roman" panose="02020603050405020304" pitchFamily="18" charset="0"/>
              </a:rPr>
              <a:t> chia </a:t>
            </a:r>
            <a:r>
              <a:rPr lang="en-US" sz="2800" dirty="0" err="1">
                <a:cs typeface="Times New Roman" panose="02020603050405020304" pitchFamily="18" charset="0"/>
              </a:rPr>
              <a:t>thành</a:t>
            </a:r>
            <a:r>
              <a:rPr lang="en-US" sz="2800" dirty="0">
                <a:cs typeface="Times New Roman" panose="02020603050405020304" pitchFamily="18" charset="0"/>
              </a:rPr>
              <a:t> </a:t>
            </a:r>
            <a:r>
              <a:rPr lang="en-US" sz="2800" dirty="0" err="1">
                <a:cs typeface="Times New Roman" panose="02020603050405020304" pitchFamily="18" charset="0"/>
              </a:rPr>
              <a:t>mấy</a:t>
            </a:r>
            <a:r>
              <a:rPr lang="en-US" sz="2800" dirty="0">
                <a:cs typeface="Times New Roman" panose="02020603050405020304" pitchFamily="18" charset="0"/>
              </a:rPr>
              <a:t> </a:t>
            </a:r>
            <a:r>
              <a:rPr lang="en-US" sz="2800" dirty="0" err="1">
                <a:cs typeface="Times New Roman" panose="02020603050405020304" pitchFamily="18" charset="0"/>
              </a:rPr>
              <a:t>đoạn</a:t>
            </a:r>
            <a:r>
              <a:rPr lang="en-US" sz="2800" dirty="0">
                <a:cs typeface="Times New Roman" panose="02020603050405020304" pitchFamily="18" charset="0"/>
              </a:rPr>
              <a:t>?</a:t>
            </a:r>
          </a:p>
        </p:txBody>
      </p:sp>
      <p:sp>
        <p:nvSpPr>
          <p:cNvPr id="20" name="Rectangle 19">
            <a:extLst>
              <a:ext uri="{FF2B5EF4-FFF2-40B4-BE49-F238E27FC236}">
                <a16:creationId xmlns:a16="http://schemas.microsoft.com/office/drawing/2014/main" id="{EFC4D101-8046-4866-8136-43A0CCB045FD}"/>
              </a:ext>
            </a:extLst>
          </p:cNvPr>
          <p:cNvSpPr/>
          <p:nvPr/>
        </p:nvSpPr>
        <p:spPr>
          <a:xfrm>
            <a:off x="2306573" y="1497330"/>
            <a:ext cx="8631937" cy="646331"/>
          </a:xfrm>
          <a:prstGeom prst="rect">
            <a:avLst/>
          </a:prstGeom>
          <a:solidFill>
            <a:schemeClr val="accent4">
              <a:lumMod val="40000"/>
              <a:lumOff val="60000"/>
            </a:schemeClr>
          </a:solidFill>
        </p:spPr>
        <p:txBody>
          <a:bodyPr wrap="squar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sp>
        <p:nvSpPr>
          <p:cNvPr id="24" name="Rounded Rectangle 1">
            <a:extLst>
              <a:ext uri="{FF2B5EF4-FFF2-40B4-BE49-F238E27FC236}">
                <a16:creationId xmlns:a16="http://schemas.microsoft.com/office/drawing/2014/main" id="{1E7B7035-2813-40B7-8E3D-931C7DEFF416}"/>
              </a:ext>
            </a:extLst>
          </p:cNvPr>
          <p:cNvSpPr/>
          <p:nvPr/>
        </p:nvSpPr>
        <p:spPr>
          <a:xfrm>
            <a:off x="2460554" y="3398832"/>
            <a:ext cx="7152653" cy="950786"/>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cs typeface="Times New Roman" panose="02020603050405020304" pitchFamily="18" charset="0"/>
              </a:rPr>
              <a:t>Bài</a:t>
            </a:r>
            <a:r>
              <a:rPr lang="en-US" sz="2800" dirty="0">
                <a:cs typeface="Times New Roman" panose="02020603050405020304" pitchFamily="18" charset="0"/>
              </a:rPr>
              <a:t> </a:t>
            </a:r>
            <a:r>
              <a:rPr lang="en-US" sz="2800" dirty="0" err="1">
                <a:cs typeface="Times New Roman" panose="02020603050405020304" pitchFamily="18" charset="0"/>
              </a:rPr>
              <a:t>đọc</a:t>
            </a:r>
            <a:r>
              <a:rPr lang="en-US" sz="2800" dirty="0">
                <a:cs typeface="Times New Roman" panose="02020603050405020304" pitchFamily="18" charset="0"/>
              </a:rPr>
              <a:t> chia </a:t>
            </a:r>
            <a:r>
              <a:rPr lang="en-US" sz="2800" dirty="0" err="1">
                <a:cs typeface="Times New Roman" panose="02020603050405020304" pitchFamily="18" charset="0"/>
              </a:rPr>
              <a:t>thành</a:t>
            </a:r>
            <a:r>
              <a:rPr lang="en-US" sz="2800" dirty="0">
                <a:cs typeface="Times New Roman" panose="02020603050405020304" pitchFamily="18" charset="0"/>
              </a:rPr>
              <a:t> </a:t>
            </a:r>
            <a:r>
              <a:rPr lang="vi-VN" sz="2800" dirty="0" smtClean="0">
                <a:cs typeface="Times New Roman" panose="02020603050405020304" pitchFamily="18" charset="0"/>
              </a:rPr>
              <a:t>4</a:t>
            </a:r>
            <a:r>
              <a:rPr lang="en-US" sz="2800" dirty="0" smtClean="0">
                <a:cs typeface="Times New Roman" panose="02020603050405020304" pitchFamily="18" charset="0"/>
              </a:rPr>
              <a:t> </a:t>
            </a:r>
            <a:r>
              <a:rPr lang="en-US" sz="2800" dirty="0" err="1" smtClean="0">
                <a:cs typeface="Times New Roman" panose="02020603050405020304" pitchFamily="18" charset="0"/>
              </a:rPr>
              <a:t>đoạn</a:t>
            </a:r>
            <a:endParaRPr lang="en-US" sz="2800" dirty="0">
              <a:cs typeface="Times New Roman" panose="02020603050405020304" pitchFamily="18" charset="0"/>
            </a:endParaRPr>
          </a:p>
        </p:txBody>
      </p:sp>
      <p:sp>
        <p:nvSpPr>
          <p:cNvPr id="25" name="TextBox 24">
            <a:extLst>
              <a:ext uri="{FF2B5EF4-FFF2-40B4-BE49-F238E27FC236}">
                <a16:creationId xmlns:a16="http://schemas.microsoft.com/office/drawing/2014/main" id="{F6CB8446-9B4A-4802-94CE-906F8637404F}"/>
              </a:ext>
            </a:extLst>
          </p:cNvPr>
          <p:cNvSpPr txBox="1"/>
          <p:nvPr/>
        </p:nvSpPr>
        <p:spPr>
          <a:xfrm>
            <a:off x="246657" y="1781344"/>
            <a:ext cx="11945343" cy="4185761"/>
          </a:xfrm>
          <a:prstGeom prst="rect">
            <a:avLst/>
          </a:prstGeom>
          <a:noFill/>
        </p:spPr>
        <p:txBody>
          <a:bodyPr wrap="square">
            <a:spAutoFit/>
          </a:bodyPr>
          <a:lstStyle/>
          <a:p>
            <a:pPr indent="457200" algn="just">
              <a:spcBef>
                <a:spcPts val="600"/>
              </a:spcBef>
              <a:spcAft>
                <a:spcPts val="600"/>
              </a:spcAft>
            </a:pPr>
            <a:r>
              <a:rPr lang="vi-VN" sz="3200" dirty="0" smtClean="0"/>
              <a:t>Lương Thế Vinh đỗ Trạng nguyên năm 21 tuổi. Ông được mọi người nể phục vì vừa học rộng vừa có rất nhiều sáng kiến trong đời sống.</a:t>
            </a:r>
          </a:p>
          <a:p>
            <a:pPr indent="457200" algn="just">
              <a:spcBef>
                <a:spcPts val="600"/>
              </a:spcBef>
              <a:spcAft>
                <a:spcPts val="600"/>
              </a:spcAft>
            </a:pPr>
            <a:r>
              <a:rPr lang="vi-VN" sz="3200" dirty="0" smtClean="0"/>
              <a:t>Có lần, sứ thần Trung Hoa thử tài Lương Thế Vinh, nhờ ông cân giúp một con voi. Lương Thế Vinh sai lính dắt voi xuống thuyền, đánh dấu mức chìm của thuyền. Sau đó ông mang con voi lên bờ và xếp đá vào thuyền. Khi thuyền chìm đến mức đã đánh dấu, ông sai cân chỗ đá ấy và biết voi nặng bao nhiêu.</a:t>
            </a:r>
            <a:endParaRPr lang="vi-VN" sz="3200" dirty="0"/>
          </a:p>
        </p:txBody>
      </p:sp>
      <p:sp>
        <p:nvSpPr>
          <p:cNvPr id="26" name="Oval 25">
            <a:extLst>
              <a:ext uri="{FF2B5EF4-FFF2-40B4-BE49-F238E27FC236}">
                <a16:creationId xmlns:a16="http://schemas.microsoft.com/office/drawing/2014/main" id="{BE37870F-2D1E-4038-95A9-77AE6DE80378}"/>
              </a:ext>
            </a:extLst>
          </p:cNvPr>
          <p:cNvSpPr/>
          <p:nvPr/>
        </p:nvSpPr>
        <p:spPr>
          <a:xfrm>
            <a:off x="311611" y="1820495"/>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sp>
        <p:nvSpPr>
          <p:cNvPr id="27" name="Oval 26">
            <a:extLst>
              <a:ext uri="{FF2B5EF4-FFF2-40B4-BE49-F238E27FC236}">
                <a16:creationId xmlns:a16="http://schemas.microsoft.com/office/drawing/2014/main" id="{0BF6588C-7DD2-45A7-A01A-A72245D52FFE}"/>
              </a:ext>
            </a:extLst>
          </p:cNvPr>
          <p:cNvSpPr/>
          <p:nvPr/>
        </p:nvSpPr>
        <p:spPr>
          <a:xfrm>
            <a:off x="311611" y="3488192"/>
            <a:ext cx="491819" cy="405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2</a:t>
            </a:r>
          </a:p>
        </p:txBody>
      </p:sp>
      <p:cxnSp>
        <p:nvCxnSpPr>
          <p:cNvPr id="28" name="Straight Connector 27">
            <a:extLst>
              <a:ext uri="{FF2B5EF4-FFF2-40B4-BE49-F238E27FC236}">
                <a16:creationId xmlns:a16="http://schemas.microsoft.com/office/drawing/2014/main" id="{C26154E4-689F-4929-B2B7-D590FD02D801}"/>
              </a:ext>
            </a:extLst>
          </p:cNvPr>
          <p:cNvCxnSpPr>
            <a:cxnSpLocks/>
          </p:cNvCxnSpPr>
          <p:nvPr/>
        </p:nvCxnSpPr>
        <p:spPr>
          <a:xfrm>
            <a:off x="246657" y="1900513"/>
            <a:ext cx="0" cy="131131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6154E4-689F-4929-B2B7-D590FD02D801}"/>
              </a:ext>
            </a:extLst>
          </p:cNvPr>
          <p:cNvCxnSpPr>
            <a:cxnSpLocks/>
          </p:cNvCxnSpPr>
          <p:nvPr/>
        </p:nvCxnSpPr>
        <p:spPr>
          <a:xfrm>
            <a:off x="246657" y="3580723"/>
            <a:ext cx="0" cy="223714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1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1" nodeType="clickEffect">
                                  <p:stCondLst>
                                    <p:cond delay="0"/>
                                  </p:stCondLst>
                                  <p:childTnLst>
                                    <p:animEffect transition="out" filter="randombar(horizontal)">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1.04167E-6 2.22222E-6 L 0.10755 -0.22871 " pathEditMode="relative" rAng="0" ptsTypes="AA">
                                      <p:cBhvr>
                                        <p:cTn id="34" dur="2000" fill="hold"/>
                                        <p:tgtEl>
                                          <p:spTgt spid="20"/>
                                        </p:tgtEl>
                                        <p:attrNameLst>
                                          <p:attrName>ppt_x</p:attrName>
                                          <p:attrName>ppt_y</p:attrName>
                                        </p:attrNameLst>
                                      </p:cBhvr>
                                      <p:rCtr x="5378" y="-11435"/>
                                    </p:animMotion>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22" presetClass="entr" presetSubtype="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up)">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par>
                                <p:cTn id="53" presetID="22" presetClass="entr" presetSubtype="1"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up)">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5" grpId="1" animBg="1"/>
      <p:bldP spid="20" grpId="0" animBg="1"/>
      <p:bldP spid="20" grpId="1" animBg="1"/>
      <p:bldP spid="24" grpId="0" animBg="1"/>
      <p:bldP spid="24" grpId="1" animBg="1"/>
      <p:bldP spid="25" grpId="0"/>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2376" y="1194911"/>
            <a:ext cx="11404092" cy="5663089"/>
          </a:xfrm>
          <a:prstGeom prst="rect">
            <a:avLst/>
          </a:prstGeom>
        </p:spPr>
        <p:txBody>
          <a:bodyPr wrap="square">
            <a:spAutoFit/>
          </a:bodyPr>
          <a:lstStyle/>
          <a:p>
            <a:r>
              <a:rPr lang="vi-VN" sz="3000" dirty="0" smtClean="0"/>
              <a:t>     Sứ </a:t>
            </a:r>
            <a:r>
              <a:rPr lang="vi-VN" sz="3000" dirty="0"/>
              <a:t>thần lại xé một trang sách mỏng, nhờ ông đo xem nó dày bao nhiêu. Ông lấy thước đo cuốn sách, rồi chia cho số trang để biết độ dày của mỗi trang sách. Sứ thần hết sức khâm phục tài trí của Trạng nguyên nước Việt</a:t>
            </a:r>
            <a:r>
              <a:rPr lang="vi-VN" sz="3000" dirty="0" smtClean="0"/>
              <a:t>.</a:t>
            </a:r>
            <a:endParaRPr lang="vi-VN" sz="3000" dirty="0"/>
          </a:p>
          <a:p>
            <a:r>
              <a:rPr lang="vi-VN" sz="3000" dirty="0" smtClean="0"/>
              <a:t>      Lương </a:t>
            </a:r>
            <a:r>
              <a:rPr lang="vi-VN" sz="3000" dirty="0"/>
              <a:t>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tiền làm ra bàn tính. Bàn tính lúc đầu làm bằng đất, về sau làm bằng gỗ và trúc, sơn nhiều màu, rất dễ sử dụng.</a:t>
            </a:r>
          </a:p>
          <a:p>
            <a:r>
              <a:rPr lang="vi-VN" sz="3200" dirty="0"/>
              <a:t> 			</a:t>
            </a:r>
            <a:r>
              <a:rPr lang="vi-VN" sz="3200" dirty="0" smtClean="0"/>
              <a:t>            	    </a:t>
            </a:r>
            <a:r>
              <a:rPr lang="vi-VN" sz="2400" dirty="0" smtClean="0"/>
              <a:t>Theo </a:t>
            </a:r>
            <a:r>
              <a:rPr lang="vi-VN" sz="2400" dirty="0"/>
              <a:t>sách </a:t>
            </a:r>
            <a:r>
              <a:rPr lang="vi-VN" sz="2400" i="1" dirty="0"/>
              <a:t>Kể chuyện thần đồng Việt Nam </a:t>
            </a:r>
          </a:p>
        </p:txBody>
      </p:sp>
      <p:sp>
        <p:nvSpPr>
          <p:cNvPr id="3" name="Rounded Rectangle 13">
            <a:extLst>
              <a:ext uri="{FF2B5EF4-FFF2-40B4-BE49-F238E27FC236}">
                <a16:creationId xmlns:a16="http://schemas.microsoft.com/office/drawing/2014/main" id="{29DB1A0A-19A0-41FD-95D8-00C58FD93B50}"/>
              </a:ext>
            </a:extLst>
          </p:cNvPr>
          <p:cNvSpPr/>
          <p:nvPr/>
        </p:nvSpPr>
        <p:spPr>
          <a:xfrm>
            <a:off x="0" y="0"/>
            <a:ext cx="3429000"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Luyện đọc đoạn</a:t>
            </a:r>
            <a:endParaRPr lang="en-US" sz="2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4" name="Rectangle 3">
            <a:extLst>
              <a:ext uri="{FF2B5EF4-FFF2-40B4-BE49-F238E27FC236}">
                <a16:creationId xmlns:a16="http://schemas.microsoft.com/office/drawing/2014/main" id="{EFC4D101-8046-4866-8136-43A0CCB045FD}"/>
              </a:ext>
            </a:extLst>
          </p:cNvPr>
          <p:cNvSpPr/>
          <p:nvPr/>
        </p:nvSpPr>
        <p:spPr>
          <a:xfrm>
            <a:off x="3494531" y="0"/>
            <a:ext cx="8631937" cy="646331"/>
          </a:xfrm>
          <a:prstGeom prst="rect">
            <a:avLst/>
          </a:prstGeom>
          <a:solidFill>
            <a:schemeClr val="accent4">
              <a:lumMod val="40000"/>
              <a:lumOff val="60000"/>
            </a:schemeClr>
          </a:solidFill>
        </p:spPr>
        <p:txBody>
          <a:bodyPr wrap="squar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sp>
        <p:nvSpPr>
          <p:cNvPr id="5" name="Oval 4">
            <a:extLst>
              <a:ext uri="{FF2B5EF4-FFF2-40B4-BE49-F238E27FC236}">
                <a16:creationId xmlns:a16="http://schemas.microsoft.com/office/drawing/2014/main" id="{BE37870F-2D1E-4038-95A9-77AE6DE80378}"/>
              </a:ext>
            </a:extLst>
          </p:cNvPr>
          <p:cNvSpPr/>
          <p:nvPr/>
        </p:nvSpPr>
        <p:spPr>
          <a:xfrm>
            <a:off x="722376" y="1283285"/>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cs typeface="Times New Roman" pitchFamily="18" charset="0"/>
              </a:rPr>
              <a:t>3</a:t>
            </a:r>
            <a:endParaRPr lang="vi-VN" sz="2800" b="1" dirty="0">
              <a:cs typeface="Times New Roman" pitchFamily="18" charset="0"/>
            </a:endParaRPr>
          </a:p>
        </p:txBody>
      </p:sp>
      <p:cxnSp>
        <p:nvCxnSpPr>
          <p:cNvPr id="6" name="Straight Connector 5">
            <a:extLst>
              <a:ext uri="{FF2B5EF4-FFF2-40B4-BE49-F238E27FC236}">
                <a16:creationId xmlns:a16="http://schemas.microsoft.com/office/drawing/2014/main" id="{C26154E4-689F-4929-B2B7-D590FD02D801}"/>
              </a:ext>
            </a:extLst>
          </p:cNvPr>
          <p:cNvCxnSpPr>
            <a:cxnSpLocks/>
          </p:cNvCxnSpPr>
          <p:nvPr/>
        </p:nvCxnSpPr>
        <p:spPr>
          <a:xfrm>
            <a:off x="657422" y="1363303"/>
            <a:ext cx="0" cy="163135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E37870F-2D1E-4038-95A9-77AE6DE80378}"/>
              </a:ext>
            </a:extLst>
          </p:cNvPr>
          <p:cNvSpPr/>
          <p:nvPr/>
        </p:nvSpPr>
        <p:spPr>
          <a:xfrm>
            <a:off x="848106" y="3116211"/>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cs typeface="Times New Roman" pitchFamily="18" charset="0"/>
              </a:rPr>
              <a:t>4</a:t>
            </a:r>
            <a:endParaRPr lang="vi-VN" sz="2800" b="1" dirty="0">
              <a:cs typeface="Times New Roman" pitchFamily="18" charset="0"/>
            </a:endParaRPr>
          </a:p>
        </p:txBody>
      </p:sp>
      <p:cxnSp>
        <p:nvCxnSpPr>
          <p:cNvPr id="8" name="Straight Connector 7">
            <a:extLst>
              <a:ext uri="{FF2B5EF4-FFF2-40B4-BE49-F238E27FC236}">
                <a16:creationId xmlns:a16="http://schemas.microsoft.com/office/drawing/2014/main" id="{C26154E4-689F-4929-B2B7-D590FD02D801}"/>
              </a:ext>
            </a:extLst>
          </p:cNvPr>
          <p:cNvCxnSpPr>
            <a:cxnSpLocks/>
          </p:cNvCxnSpPr>
          <p:nvPr/>
        </p:nvCxnSpPr>
        <p:spPr>
          <a:xfrm>
            <a:off x="693998" y="3521820"/>
            <a:ext cx="28378" cy="253608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06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CB8446-9B4A-4802-94CE-906F8637404F}"/>
              </a:ext>
            </a:extLst>
          </p:cNvPr>
          <p:cNvSpPr txBox="1"/>
          <p:nvPr/>
        </p:nvSpPr>
        <p:spPr>
          <a:xfrm>
            <a:off x="136167" y="874007"/>
            <a:ext cx="6253203" cy="5847755"/>
          </a:xfrm>
          <a:prstGeom prst="rect">
            <a:avLst/>
          </a:prstGeom>
          <a:noFill/>
        </p:spPr>
        <p:txBody>
          <a:bodyPr wrap="square">
            <a:spAutoFit/>
          </a:bodyPr>
          <a:lstStyle/>
          <a:p>
            <a:pPr indent="457200" algn="just">
              <a:spcBef>
                <a:spcPts val="600"/>
              </a:spcBef>
              <a:spcAft>
                <a:spcPts val="600"/>
              </a:spcAft>
            </a:pPr>
            <a:r>
              <a:rPr lang="vi-VN" sz="2800" dirty="0" smtClean="0"/>
              <a:t>Lương Thế Vinh đỗ Trạng nguyên năm 21 tuổi. Ông được mọi người nể phục vì vừa học rộng vừa có rất nhiều sáng kiến trong đời sống.</a:t>
            </a:r>
          </a:p>
          <a:p>
            <a:pPr indent="457200" algn="just">
              <a:spcBef>
                <a:spcPts val="600"/>
              </a:spcBef>
              <a:spcAft>
                <a:spcPts val="600"/>
              </a:spcAft>
            </a:pPr>
            <a:r>
              <a:rPr lang="vi-VN" sz="2800" dirty="0" smtClean="0"/>
              <a:t>Có lần, sứ thần Trung Hoa thử tài Lương Thế Vinh, nhờ ông cân giúp một con voi. Lương Thế Vinh sai lính dắt voi xuống thuyền, đánh dấu mức chìm của thuyền. Sau đó ông mang con voi lên bờ và xếp đá vào thuyền. Khi thuyền chìm đến mức đã đánh dấu, ông sai cân chỗ đá ấy và biết voi nặng bao nhiêu.</a:t>
            </a:r>
            <a:endParaRPr lang="vi-VN" sz="2800" dirty="0"/>
          </a:p>
        </p:txBody>
      </p:sp>
      <p:sp>
        <p:nvSpPr>
          <p:cNvPr id="5" name="Rectangle 4">
            <a:extLst>
              <a:ext uri="{FF2B5EF4-FFF2-40B4-BE49-F238E27FC236}">
                <a16:creationId xmlns:a16="http://schemas.microsoft.com/office/drawing/2014/main" id="{EFC4D101-8046-4866-8136-43A0CCB045FD}"/>
              </a:ext>
            </a:extLst>
          </p:cNvPr>
          <p:cNvSpPr/>
          <p:nvPr/>
        </p:nvSpPr>
        <p:spPr>
          <a:xfrm>
            <a:off x="2398013" y="-80963"/>
            <a:ext cx="6940875" cy="646331"/>
          </a:xfrm>
          <a:prstGeom prst="rect">
            <a:avLst/>
          </a:prstGeom>
        </p:spPr>
        <p:txBody>
          <a:bodyPr wrap="non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pic>
        <p:nvPicPr>
          <p:cNvPr id="8" name="Picture 7"/>
          <p:cNvPicPr>
            <a:picLocks noChangeAspect="1"/>
          </p:cNvPicPr>
          <p:nvPr/>
        </p:nvPicPr>
        <p:blipFill rotWithShape="1">
          <a:blip r:embed="rId2"/>
          <a:srcRect l="13430" t="26835" r="12867" b="39167"/>
          <a:stretch/>
        </p:blipFill>
        <p:spPr>
          <a:xfrm>
            <a:off x="6766560" y="565367"/>
            <a:ext cx="5425440" cy="6253043"/>
          </a:xfrm>
          <a:prstGeom prst="rect">
            <a:avLst/>
          </a:prstGeom>
        </p:spPr>
      </p:pic>
      <p:sp>
        <p:nvSpPr>
          <p:cNvPr id="6" name="Rounded Rectangle 13">
            <a:extLst>
              <a:ext uri="{FF2B5EF4-FFF2-40B4-BE49-F238E27FC236}">
                <a16:creationId xmlns:a16="http://schemas.microsoft.com/office/drawing/2014/main" id="{29DB1A0A-19A0-41FD-95D8-00C58FD93B50}"/>
              </a:ext>
            </a:extLst>
          </p:cNvPr>
          <p:cNvSpPr/>
          <p:nvPr/>
        </p:nvSpPr>
        <p:spPr>
          <a:xfrm>
            <a:off x="7120890" y="5657850"/>
            <a:ext cx="4514850"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Đọc toàn bài</a:t>
            </a:r>
            <a:endParaRPr lang="en-US" sz="2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10126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 y="620881"/>
            <a:ext cx="11791950" cy="6001643"/>
          </a:xfrm>
          <a:prstGeom prst="rect">
            <a:avLst/>
          </a:prstGeom>
        </p:spPr>
        <p:txBody>
          <a:bodyPr wrap="square">
            <a:spAutoFit/>
          </a:bodyPr>
          <a:lstStyle/>
          <a:p>
            <a:r>
              <a:rPr lang="vi-VN" sz="3200" dirty="0" smtClean="0"/>
              <a:t>     Sứ </a:t>
            </a:r>
            <a:r>
              <a:rPr lang="vi-VN" sz="3200" dirty="0"/>
              <a:t>thần lại xé một trang sách mỏng, nhờ ông đo xem nó dày bao nhiêu. Ông lấy thước đo cuốn sách, rồi chia cho số trang để biết độ dày của mỗi trang sách. Sứ thần hết sức khâm phục tài trí của Trạng nguyên nước Việt.</a:t>
            </a:r>
          </a:p>
          <a:p>
            <a:r>
              <a:rPr lang="vi-VN" sz="3200" dirty="0" smtClean="0"/>
              <a:t>      Lương </a:t>
            </a:r>
            <a:r>
              <a:rPr lang="vi-VN" sz="3200" dirty="0"/>
              <a:t>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tiền làm ra bàn tính. Bàn tính lúc đầu làm bằng đất, về sau làm bằng gỗ và trúc, sơn nhiều màu, rất dễ sử dụng.</a:t>
            </a:r>
          </a:p>
          <a:p>
            <a:r>
              <a:rPr lang="vi-VN" sz="3200" dirty="0"/>
              <a:t> 			</a:t>
            </a:r>
            <a:r>
              <a:rPr lang="vi-VN" sz="3200" dirty="0" smtClean="0"/>
              <a:t>                </a:t>
            </a:r>
            <a:r>
              <a:rPr lang="vi-VN" sz="2800" dirty="0" smtClean="0"/>
              <a:t>Theo </a:t>
            </a:r>
            <a:r>
              <a:rPr lang="vi-VN" sz="2800" dirty="0"/>
              <a:t>sách </a:t>
            </a:r>
            <a:r>
              <a:rPr lang="vi-VN" sz="2800" i="1" dirty="0"/>
              <a:t>Kể chuyện thần đồng Việt Nam </a:t>
            </a:r>
          </a:p>
        </p:txBody>
      </p:sp>
    </p:spTree>
    <p:extLst>
      <p:ext uri="{BB962C8B-B14F-4D97-AF65-F5344CB8AC3E}">
        <p14:creationId xmlns:p14="http://schemas.microsoft.com/office/powerpoint/2010/main" val="3575884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146728" y="2475268"/>
            <a:ext cx="4051118" cy="2554545"/>
          </a:xfrm>
          <a:prstGeom prst="rect">
            <a:avLst/>
          </a:prstGeom>
          <a:noFill/>
        </p:spPr>
        <p:txBody>
          <a:bodyPr wrap="square" lIns="91440" tIns="45720" rIns="91440" bIns="45720">
            <a:spAutoFit/>
          </a:bodyPr>
          <a:lstStyle/>
          <a:p>
            <a:pPr algn="ctr" defTabSz="457200"/>
            <a:r>
              <a:rPr lang="vi-VN"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Đọc </a:t>
            </a:r>
            <a:endParaRPr lang="en-US"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a:p>
            <a:pPr algn="ctr" defTabSz="457200"/>
            <a:r>
              <a:rPr lang="vi-VN"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hiểu</a:t>
            </a:r>
            <a:endParaRPr lang="en-US"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81201" y="-184838"/>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719222" y="3471663"/>
            <a:ext cx="4368504"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srgbClr val="FF0000"/>
                </a:solidFill>
                <a:effectLst>
                  <a:outerShdw blurRad="38100" dist="38100" dir="2700000" algn="tl">
                    <a:srgbClr val="000000">
                      <a:alpha val="43137"/>
                    </a:srgbClr>
                  </a:outerShdw>
                </a:effectLst>
                <a:latin typeface="UTM Avo"/>
                <a:cs typeface="Times New Roman" panose="02020603050405020304" pitchFamily="18" charset="0"/>
              </a:rPr>
              <a:t>CHIA SẺ</a:t>
            </a:r>
            <a:endPar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827083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 y="535032"/>
            <a:ext cx="11761470" cy="3328307"/>
          </a:xfrm>
          <a:prstGeom prst="rect">
            <a:avLst/>
          </a:prstGeom>
        </p:spPr>
      </p:pic>
      <p:sp>
        <p:nvSpPr>
          <p:cNvPr id="3" name="Oval 2"/>
          <p:cNvSpPr/>
          <p:nvPr/>
        </p:nvSpPr>
        <p:spPr>
          <a:xfrm>
            <a:off x="1840230" y="4434840"/>
            <a:ext cx="7475220" cy="122301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ln>
                  <a:solidFill>
                    <a:srgbClr val="FF0000"/>
                  </a:solidFill>
                </a:ln>
                <a:solidFill>
                  <a:srgbClr val="FFFF00"/>
                </a:solidFill>
              </a:rPr>
              <a:t>Thảo luận nhóm</a:t>
            </a:r>
            <a:endParaRPr lang="en-US" sz="3600" dirty="0">
              <a:ln>
                <a:solidFill>
                  <a:srgbClr val="FF0000"/>
                </a:solidFill>
              </a:ln>
              <a:solidFill>
                <a:srgbClr val="FFFF00"/>
              </a:solidFill>
            </a:endParaRPr>
          </a:p>
        </p:txBody>
      </p:sp>
    </p:spTree>
    <p:extLst>
      <p:ext uri="{BB962C8B-B14F-4D97-AF65-F5344CB8AC3E}">
        <p14:creationId xmlns:p14="http://schemas.microsoft.com/office/powerpoint/2010/main" val="7638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08934" y="3689778"/>
            <a:ext cx="2333951" cy="2562583"/>
          </a:xfrm>
          <a:prstGeom prst="rect">
            <a:avLst/>
          </a:prstGeom>
        </p:spPr>
      </p:pic>
      <p:pic>
        <p:nvPicPr>
          <p:cNvPr id="6" name="Picture 5"/>
          <p:cNvPicPr>
            <a:picLocks noChangeAspect="1"/>
          </p:cNvPicPr>
          <p:nvPr/>
        </p:nvPicPr>
        <p:blipFill>
          <a:blip r:embed="rId3"/>
          <a:stretch>
            <a:fillRect/>
          </a:stretch>
        </p:blipFill>
        <p:spPr>
          <a:xfrm>
            <a:off x="6706457" y="4080358"/>
            <a:ext cx="1362265" cy="2172003"/>
          </a:xfrm>
          <a:prstGeom prst="rect">
            <a:avLst/>
          </a:prstGeom>
        </p:spPr>
      </p:pic>
      <p:pic>
        <p:nvPicPr>
          <p:cNvPr id="8" name="42">
            <a:extLst>
              <a:ext uri="{FF2B5EF4-FFF2-40B4-BE49-F238E27FC236}">
                <a16:creationId xmlns:a16="http://schemas.microsoft.com/office/drawing/2014/main" id="{5EE46816-CEE4-4965-A34F-88072896694E}"/>
              </a:ext>
            </a:extLst>
          </p:cNvPr>
          <p:cNvPicPr>
            <a:picLocks noChangeAspect="1"/>
          </p:cNvPicPr>
          <p:nvPr/>
        </p:nvPicPr>
        <p:blipFill>
          <a:blip r:embed="rId4"/>
          <a:stretch>
            <a:fillRect/>
          </a:stretch>
        </p:blipFill>
        <p:spPr>
          <a:xfrm>
            <a:off x="-179973" y="-167654"/>
            <a:ext cx="2177862" cy="3291654"/>
          </a:xfrm>
          <a:prstGeom prst="rect">
            <a:avLst/>
          </a:prstGeom>
        </p:spPr>
      </p:pic>
      <p:pic>
        <p:nvPicPr>
          <p:cNvPr id="9" name="42">
            <a:extLst>
              <a:ext uri="{FF2B5EF4-FFF2-40B4-BE49-F238E27FC236}">
                <a16:creationId xmlns:a16="http://schemas.microsoft.com/office/drawing/2014/main" id="{5EE46816-CEE4-4965-A34F-88072896694E}"/>
              </a:ext>
            </a:extLst>
          </p:cNvPr>
          <p:cNvPicPr>
            <a:picLocks noChangeAspect="1"/>
          </p:cNvPicPr>
          <p:nvPr/>
        </p:nvPicPr>
        <p:blipFill>
          <a:blip r:embed="rId4"/>
          <a:stretch>
            <a:fillRect/>
          </a:stretch>
        </p:blipFill>
        <p:spPr>
          <a:xfrm>
            <a:off x="10175607" y="-167654"/>
            <a:ext cx="2177862" cy="3291654"/>
          </a:xfrm>
          <a:prstGeom prst="rect">
            <a:avLst/>
          </a:prstGeom>
        </p:spPr>
      </p:pic>
      <p:pic>
        <p:nvPicPr>
          <p:cNvPr id="10" name="Picture 9">
            <a:extLst>
              <a:ext uri="{FF2B5EF4-FFF2-40B4-BE49-F238E27FC236}">
                <a16:creationId xmlns:a16="http://schemas.microsoft.com/office/drawing/2014/main" id="{A7874E0E-4EA5-4539-AE63-531CEF7166D7}"/>
              </a:ext>
            </a:extLst>
          </p:cNvPr>
          <p:cNvPicPr>
            <a:picLocks noChangeAspect="1"/>
          </p:cNvPicPr>
          <p:nvPr/>
        </p:nvPicPr>
        <p:blipFill rotWithShape="1">
          <a:blip r:embed="rId5">
            <a:extLst>
              <a:ext uri="{28A0092B-C50C-407E-A947-70E740481C1C}">
                <a14:useLocalDpi xmlns:a14="http://schemas.microsoft.com/office/drawing/2010/main" val="0"/>
              </a:ext>
            </a:extLst>
          </a:blip>
          <a:srcRect l="25385" r="15400" b="6796"/>
          <a:stretch/>
        </p:blipFill>
        <p:spPr>
          <a:xfrm>
            <a:off x="-179973" y="2783999"/>
            <a:ext cx="2149010" cy="3382486"/>
          </a:xfrm>
          <a:prstGeom prst="rect">
            <a:avLst/>
          </a:prstGeom>
        </p:spPr>
      </p:pic>
      <p:pic>
        <p:nvPicPr>
          <p:cNvPr id="1026" name="Picture 2" descr="Hình ảnh cỏ ba lá tuyệt đẹp - TongHopXY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1109" y="5474970"/>
            <a:ext cx="3310891" cy="138303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3">
            <a:extLst>
              <a:ext uri="{FF2B5EF4-FFF2-40B4-BE49-F238E27FC236}">
                <a16:creationId xmlns:a16="http://schemas.microsoft.com/office/drawing/2014/main" id="{29DB1A0A-19A0-41FD-95D8-00C58FD93B50}"/>
              </a:ext>
            </a:extLst>
          </p:cNvPr>
          <p:cNvSpPr/>
          <p:nvPr/>
        </p:nvSpPr>
        <p:spPr>
          <a:xfrm>
            <a:off x="3611880" y="1775353"/>
            <a:ext cx="5485542"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Trò chơi: “ Phóng viên”</a:t>
            </a:r>
            <a:endParaRPr lang="en-US" sz="36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136454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37" y="327510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6315" y="3488028"/>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0368129" y="-110770"/>
            <a:ext cx="2177862" cy="3291654"/>
          </a:xfrm>
          <a:prstGeom prst="rect">
            <a:avLst/>
          </a:prstGeom>
        </p:spPr>
      </p:pic>
      <p:pic>
        <p:nvPicPr>
          <p:cNvPr id="7"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0" y="81714"/>
            <a:ext cx="2177862" cy="3291654"/>
          </a:xfrm>
          <a:prstGeom prst="rect">
            <a:avLst/>
          </a:prstGeom>
        </p:spPr>
      </p:pic>
      <p:sp>
        <p:nvSpPr>
          <p:cNvPr id="3" name="Oval 2"/>
          <p:cNvSpPr/>
          <p:nvPr/>
        </p:nvSpPr>
        <p:spPr>
          <a:xfrm>
            <a:off x="2560328" y="1361688"/>
            <a:ext cx="7075170" cy="457291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Times New Roman" panose="02020603050405020304" pitchFamily="18" charset="0"/>
                <a:ea typeface="Times New Roman" panose="02020603050405020304" pitchFamily="18" charset="0"/>
              </a:rPr>
              <a:t> </a:t>
            </a:r>
            <a:r>
              <a:rPr lang="vi-VN"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Mỗi</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cử</a:t>
            </a:r>
            <a:r>
              <a:rPr lang="en-US" sz="3600" dirty="0">
                <a:latin typeface="Times New Roman" panose="02020603050405020304" pitchFamily="18" charset="0"/>
                <a:ea typeface="Times New Roman" panose="02020603050405020304" pitchFamily="18" charset="0"/>
              </a:rPr>
              <a:t> 1 </a:t>
            </a:r>
            <a:r>
              <a:rPr lang="en-US" sz="3600" dirty="0" err="1">
                <a:latin typeface="Times New Roman" panose="02020603050405020304" pitchFamily="18" charset="0"/>
                <a:ea typeface="Times New Roman" panose="02020603050405020304" pitchFamily="18" charset="0"/>
              </a:rPr>
              <a:t>đại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tham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gia</a:t>
            </a:r>
            <a:r>
              <a:rPr lang="vi-VN" sz="3600" dirty="0">
                <a:latin typeface="Times New Roman" panose="02020603050405020304" pitchFamily="18" charset="0"/>
                <a:ea typeface="Times New Roman" panose="02020603050405020304" pitchFamily="18" charset="0"/>
              </a:rPr>
              <a:t>.</a:t>
            </a:r>
            <a:r>
              <a:rPr lang="en-US" sz="3600" dirty="0">
                <a:latin typeface="Times New Roman" panose="02020603050405020304" pitchFamily="18" charset="0"/>
                <a:ea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rPr>
              <a:t>Đ</a:t>
            </a:r>
            <a:r>
              <a:rPr lang="en-US" sz="3600" dirty="0" err="1">
                <a:latin typeface="Times New Roman" panose="02020603050405020304" pitchFamily="18" charset="0"/>
                <a:ea typeface="Times New Roman" panose="02020603050405020304" pitchFamily="18" charset="0"/>
              </a:rPr>
              <a:t>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rPr>
              <a:t> 1 </a:t>
            </a:r>
            <a:r>
              <a:rPr lang="en-US" sz="3600" dirty="0" err="1">
                <a:latin typeface="Times New Roman" panose="02020603050405020304" pitchFamily="18" charset="0"/>
                <a:ea typeface="Times New Roman" panose="02020603050405020304" pitchFamily="18" charset="0"/>
              </a:rPr>
              <a:t>đóng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vai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phỏng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vấn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rPr>
              <a:t> 2. </a:t>
            </a:r>
            <a:r>
              <a:rPr lang="en-US" sz="3600" dirty="0" err="1">
                <a:latin typeface="Times New Roman" panose="02020603050405020304" pitchFamily="18" charset="0"/>
                <a:ea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rPr>
              <a:t> 2 </a:t>
            </a:r>
            <a:r>
              <a:rPr lang="en-US" sz="3600" dirty="0" err="1">
                <a:latin typeface="Times New Roman" panose="02020603050405020304" pitchFamily="18" charset="0"/>
                <a:ea typeface="Times New Roman" panose="02020603050405020304" pitchFamily="18" charset="0"/>
              </a:rPr>
              <a:t>trả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sau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đổi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vai</a:t>
            </a:r>
            <a:r>
              <a:rPr lang="vi-VN" sz="3600" dirty="0">
                <a:latin typeface="Times New Roman" panose="02020603050405020304" pitchFamily="18" charset="0"/>
                <a:ea typeface="Times New Roman" panose="02020603050405020304" pitchFamily="18" charset="0"/>
              </a:rPr>
              <a:t> phỏng vấn đại diện nhóm 3, 4</a:t>
            </a:r>
            <a:endParaRPr lang="en-US" sz="3600" dirty="0"/>
          </a:p>
        </p:txBody>
      </p:sp>
    </p:spTree>
    <p:extLst>
      <p:ext uri="{BB962C8B-B14F-4D97-AF65-F5344CB8AC3E}">
        <p14:creationId xmlns:p14="http://schemas.microsoft.com/office/powerpoint/2010/main" val="103154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42">
            <a:extLst>
              <a:ext uri="{FF2B5EF4-FFF2-40B4-BE49-F238E27FC236}">
                <a16:creationId xmlns:a16="http://schemas.microsoft.com/office/drawing/2014/main" id="{5EE46816-CEE4-4965-A34F-88072896694E}"/>
              </a:ext>
            </a:extLst>
          </p:cNvPr>
          <p:cNvPicPr>
            <a:picLocks noChangeAspect="1"/>
          </p:cNvPicPr>
          <p:nvPr/>
        </p:nvPicPr>
        <p:blipFill>
          <a:blip r:embed="rId2"/>
          <a:stretch>
            <a:fillRect/>
          </a:stretch>
        </p:blipFill>
        <p:spPr>
          <a:xfrm>
            <a:off x="-179973" y="-167654"/>
            <a:ext cx="2177862" cy="3291654"/>
          </a:xfrm>
          <a:prstGeom prst="rect">
            <a:avLst/>
          </a:prstGeom>
        </p:spPr>
      </p:pic>
      <p:pic>
        <p:nvPicPr>
          <p:cNvPr id="9" name="42">
            <a:extLst>
              <a:ext uri="{FF2B5EF4-FFF2-40B4-BE49-F238E27FC236}">
                <a16:creationId xmlns:a16="http://schemas.microsoft.com/office/drawing/2014/main" id="{5EE46816-CEE4-4965-A34F-88072896694E}"/>
              </a:ext>
            </a:extLst>
          </p:cNvPr>
          <p:cNvPicPr>
            <a:picLocks noChangeAspect="1"/>
          </p:cNvPicPr>
          <p:nvPr/>
        </p:nvPicPr>
        <p:blipFill>
          <a:blip r:embed="rId2"/>
          <a:stretch>
            <a:fillRect/>
          </a:stretch>
        </p:blipFill>
        <p:spPr>
          <a:xfrm>
            <a:off x="10175607" y="-167654"/>
            <a:ext cx="2177862" cy="3291654"/>
          </a:xfrm>
          <a:prstGeom prst="rect">
            <a:avLst/>
          </a:prstGeom>
        </p:spPr>
      </p:pic>
      <p:pic>
        <p:nvPicPr>
          <p:cNvPr id="10" name="Picture 9">
            <a:extLst>
              <a:ext uri="{FF2B5EF4-FFF2-40B4-BE49-F238E27FC236}">
                <a16:creationId xmlns:a16="http://schemas.microsoft.com/office/drawing/2014/main" id="{A7874E0E-4EA5-4539-AE63-531CEF7166D7}"/>
              </a:ext>
            </a:extLst>
          </p:cNvPr>
          <p:cNvPicPr>
            <a:picLocks noChangeAspect="1"/>
          </p:cNvPicPr>
          <p:nvPr/>
        </p:nvPicPr>
        <p:blipFill rotWithShape="1">
          <a:blip r:embed="rId3">
            <a:extLst>
              <a:ext uri="{28A0092B-C50C-407E-A947-70E740481C1C}">
                <a14:useLocalDpi xmlns:a14="http://schemas.microsoft.com/office/drawing/2010/main" val="0"/>
              </a:ext>
            </a:extLst>
          </a:blip>
          <a:srcRect l="25385" r="15400" b="6796"/>
          <a:stretch/>
        </p:blipFill>
        <p:spPr>
          <a:xfrm>
            <a:off x="-179973" y="2783999"/>
            <a:ext cx="2149010" cy="3382486"/>
          </a:xfrm>
          <a:prstGeom prst="rect">
            <a:avLst/>
          </a:prstGeom>
        </p:spPr>
      </p:pic>
      <p:pic>
        <p:nvPicPr>
          <p:cNvPr id="1026" name="Picture 2" descr="Hình ảnh cỏ ba lá tuyệt đẹp - TongHopXY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32170"/>
            <a:ext cx="8855759" cy="92583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3">
            <a:extLst>
              <a:ext uri="{FF2B5EF4-FFF2-40B4-BE49-F238E27FC236}">
                <a16:creationId xmlns:a16="http://schemas.microsoft.com/office/drawing/2014/main" id="{29DB1A0A-19A0-41FD-95D8-00C58FD93B50}"/>
              </a:ext>
            </a:extLst>
          </p:cNvPr>
          <p:cNvSpPr/>
          <p:nvPr/>
        </p:nvSpPr>
        <p:spPr>
          <a:xfrm>
            <a:off x="2514600" y="0"/>
            <a:ext cx="5485542"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Trò chơi: “ Phóng viên”</a:t>
            </a:r>
            <a:endParaRPr lang="en-US" sz="36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1" name="Rectangle 10">
            <a:extLst>
              <a:ext uri="{FF2B5EF4-FFF2-40B4-BE49-F238E27FC236}">
                <a16:creationId xmlns:a16="http://schemas.microsoft.com/office/drawing/2014/main" id="{FE54E2B9-BC38-4FA1-AD49-79EBD3C3D959}"/>
              </a:ext>
            </a:extLst>
          </p:cNvPr>
          <p:cNvSpPr/>
          <p:nvPr/>
        </p:nvSpPr>
        <p:spPr>
          <a:xfrm>
            <a:off x="4366387" y="1284337"/>
            <a:ext cx="5587334" cy="1077218"/>
          </a:xfrm>
          <a:prstGeom prst="rect">
            <a:avLst/>
          </a:prstGeom>
        </p:spPr>
        <p:txBody>
          <a:bodyPr wrap="square">
            <a:spAutoFit/>
          </a:bodyPr>
          <a:lstStyle/>
          <a:p>
            <a:r>
              <a:rPr lang="vi-VN" sz="3200" dirty="0" smtClean="0">
                <a:solidFill>
                  <a:schemeClr val="accent1">
                    <a:lumMod val="75000"/>
                  </a:schemeClr>
                </a:solidFill>
              </a:rPr>
              <a:t>   Câu hỏi 1: Qua đoạn 1, em biết gì về ông Lương Thế Vinh?</a:t>
            </a:r>
            <a:endParaRPr lang="en-US" sz="3200" dirty="0">
              <a:solidFill>
                <a:schemeClr val="accent1">
                  <a:lumMod val="75000"/>
                </a:schemeClr>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829" y="1023405"/>
            <a:ext cx="2310673" cy="3285705"/>
          </a:xfrm>
          <a:prstGeom prst="rect">
            <a:avLst/>
          </a:prstGeom>
        </p:spPr>
      </p:pic>
      <p:sp>
        <p:nvSpPr>
          <p:cNvPr id="12" name="Rectangle 11">
            <a:extLst>
              <a:ext uri="{FF2B5EF4-FFF2-40B4-BE49-F238E27FC236}">
                <a16:creationId xmlns:a16="http://schemas.microsoft.com/office/drawing/2014/main" id="{FE54E2B9-BC38-4FA1-AD49-79EBD3C3D959}"/>
              </a:ext>
            </a:extLst>
          </p:cNvPr>
          <p:cNvSpPr/>
          <p:nvPr/>
        </p:nvSpPr>
        <p:spPr>
          <a:xfrm>
            <a:off x="3689499" y="4475242"/>
            <a:ext cx="5227396" cy="1077218"/>
          </a:xfrm>
          <a:prstGeom prst="rect">
            <a:avLst/>
          </a:prstGeom>
        </p:spPr>
        <p:txBody>
          <a:bodyPr wrap="square">
            <a:spAutoFit/>
          </a:bodyPr>
          <a:lstStyle/>
          <a:p>
            <a:r>
              <a:rPr lang="vi-VN" sz="3200" dirty="0" smtClean="0">
                <a:solidFill>
                  <a:srgbClr val="FF0000"/>
                </a:solidFill>
                <a:latin typeface="Times New Roman" panose="02020603050405020304" pitchFamily="18" charset="0"/>
                <a:ea typeface="Times New Roman" panose="02020603050405020304" pitchFamily="18" charset="0"/>
              </a:rPr>
              <a:t>     Câu hỏi 2: </a:t>
            </a:r>
            <a:r>
              <a:rPr lang="en-US" sz="3200" dirty="0" err="1" smtClean="0">
                <a:solidFill>
                  <a:srgbClr val="FF0000"/>
                </a:solidFill>
                <a:latin typeface="Times New Roman" panose="02020603050405020304" pitchFamily="18" charset="0"/>
                <a:ea typeface="Times New Roman" panose="02020603050405020304" pitchFamily="18" charset="0"/>
              </a:rPr>
              <a:t>Ông</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Lương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Thế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Vinh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cách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nào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để</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voi</a:t>
            </a:r>
            <a:r>
              <a:rPr lang="en-US" sz="3200"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5206" y="2983230"/>
            <a:ext cx="3166794" cy="3874770"/>
          </a:xfrm>
          <a:prstGeom prst="rect">
            <a:avLst/>
          </a:prstGeom>
        </p:spPr>
      </p:pic>
    </p:spTree>
    <p:extLst>
      <p:ext uri="{BB962C8B-B14F-4D97-AF65-F5344CB8AC3E}">
        <p14:creationId xmlns:p14="http://schemas.microsoft.com/office/powerpoint/2010/main" val="39827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42">
            <a:extLst>
              <a:ext uri="{FF2B5EF4-FFF2-40B4-BE49-F238E27FC236}">
                <a16:creationId xmlns:a16="http://schemas.microsoft.com/office/drawing/2014/main" id="{5EE46816-CEE4-4965-A34F-88072896694E}"/>
              </a:ext>
            </a:extLst>
          </p:cNvPr>
          <p:cNvPicPr>
            <a:picLocks noChangeAspect="1"/>
          </p:cNvPicPr>
          <p:nvPr/>
        </p:nvPicPr>
        <p:blipFill>
          <a:blip r:embed="rId2"/>
          <a:stretch>
            <a:fillRect/>
          </a:stretch>
        </p:blipFill>
        <p:spPr>
          <a:xfrm>
            <a:off x="-179973" y="-167654"/>
            <a:ext cx="2177862" cy="3291654"/>
          </a:xfrm>
          <a:prstGeom prst="rect">
            <a:avLst/>
          </a:prstGeom>
        </p:spPr>
      </p:pic>
      <p:pic>
        <p:nvPicPr>
          <p:cNvPr id="9" name="42">
            <a:extLst>
              <a:ext uri="{FF2B5EF4-FFF2-40B4-BE49-F238E27FC236}">
                <a16:creationId xmlns:a16="http://schemas.microsoft.com/office/drawing/2014/main" id="{5EE46816-CEE4-4965-A34F-88072896694E}"/>
              </a:ext>
            </a:extLst>
          </p:cNvPr>
          <p:cNvPicPr>
            <a:picLocks noChangeAspect="1"/>
          </p:cNvPicPr>
          <p:nvPr/>
        </p:nvPicPr>
        <p:blipFill>
          <a:blip r:embed="rId2"/>
          <a:stretch>
            <a:fillRect/>
          </a:stretch>
        </p:blipFill>
        <p:spPr>
          <a:xfrm>
            <a:off x="10175607" y="-167654"/>
            <a:ext cx="2177862" cy="3291654"/>
          </a:xfrm>
          <a:prstGeom prst="rect">
            <a:avLst/>
          </a:prstGeom>
        </p:spPr>
      </p:pic>
      <p:pic>
        <p:nvPicPr>
          <p:cNvPr id="10" name="Picture 9">
            <a:extLst>
              <a:ext uri="{FF2B5EF4-FFF2-40B4-BE49-F238E27FC236}">
                <a16:creationId xmlns:a16="http://schemas.microsoft.com/office/drawing/2014/main" id="{A7874E0E-4EA5-4539-AE63-531CEF7166D7}"/>
              </a:ext>
            </a:extLst>
          </p:cNvPr>
          <p:cNvPicPr>
            <a:picLocks noChangeAspect="1"/>
          </p:cNvPicPr>
          <p:nvPr/>
        </p:nvPicPr>
        <p:blipFill rotWithShape="1">
          <a:blip r:embed="rId3">
            <a:extLst>
              <a:ext uri="{28A0092B-C50C-407E-A947-70E740481C1C}">
                <a14:useLocalDpi xmlns:a14="http://schemas.microsoft.com/office/drawing/2010/main" val="0"/>
              </a:ext>
            </a:extLst>
          </a:blip>
          <a:srcRect l="25385" r="15400" b="6796"/>
          <a:stretch/>
        </p:blipFill>
        <p:spPr>
          <a:xfrm>
            <a:off x="-179973" y="2783999"/>
            <a:ext cx="2149010" cy="3382486"/>
          </a:xfrm>
          <a:prstGeom prst="rect">
            <a:avLst/>
          </a:prstGeom>
        </p:spPr>
      </p:pic>
      <p:pic>
        <p:nvPicPr>
          <p:cNvPr id="1026" name="Picture 2" descr="Hình ảnh cỏ ba lá tuyệt đẹp - TongHopXY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32170"/>
            <a:ext cx="8855759" cy="92583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3">
            <a:extLst>
              <a:ext uri="{FF2B5EF4-FFF2-40B4-BE49-F238E27FC236}">
                <a16:creationId xmlns:a16="http://schemas.microsoft.com/office/drawing/2014/main" id="{29DB1A0A-19A0-41FD-95D8-00C58FD93B50}"/>
              </a:ext>
            </a:extLst>
          </p:cNvPr>
          <p:cNvSpPr/>
          <p:nvPr/>
        </p:nvSpPr>
        <p:spPr>
          <a:xfrm>
            <a:off x="2514600" y="0"/>
            <a:ext cx="5485542"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Chốt đáp</a:t>
            </a:r>
            <a:r>
              <a:rPr kumimoji="0" lang="vi-VN" sz="3600" b="1"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FE54E2B9-BC38-4FA1-AD49-79EBD3C3D959}"/>
              </a:ext>
            </a:extLst>
          </p:cNvPr>
          <p:cNvSpPr/>
          <p:nvPr/>
        </p:nvSpPr>
        <p:spPr>
          <a:xfrm>
            <a:off x="4173354" y="1180993"/>
            <a:ext cx="5885046" cy="1569660"/>
          </a:xfrm>
          <a:prstGeom prst="rect">
            <a:avLst/>
          </a:prstGeom>
        </p:spPr>
        <p:txBody>
          <a:bodyPr wrap="square">
            <a:spAutoFit/>
          </a:bodyPr>
          <a:lstStyle/>
          <a:p>
            <a:pPr lvl="0">
              <a:defRPr/>
            </a:pPr>
            <a:r>
              <a:rPr lang="vi-VN" sz="3200" dirty="0" smtClean="0">
                <a:solidFill>
                  <a:schemeClr val="accent6">
                    <a:lumMod val="50000"/>
                  </a:schemeClr>
                </a:solidFill>
                <a:latin typeface="Times New Roman" panose="02020603050405020304" pitchFamily="18" charset="0"/>
                <a:ea typeface="Times New Roman" panose="02020603050405020304" pitchFamily="18" charset="0"/>
              </a:rPr>
              <a:t>   Câu hỏi 3: </a:t>
            </a:r>
            <a:r>
              <a:rPr lang="en-US" sz="3200" dirty="0" err="1" smtClean="0">
                <a:solidFill>
                  <a:schemeClr val="accent6">
                    <a:lumMod val="50000"/>
                  </a:schemeClr>
                </a:solidFill>
                <a:latin typeface="Times New Roman" panose="02020603050405020304" pitchFamily="18" charset="0"/>
                <a:ea typeface="Times New Roman" panose="02020603050405020304" pitchFamily="18" charset="0"/>
              </a:rPr>
              <a:t>Ông</a:t>
            </a:r>
            <a:r>
              <a:rPr lang="en-US" sz="32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Lương</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Thế</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Vinh</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làm</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nào</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biết</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một</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trang</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sách</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dày</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bao</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nhiêu</a:t>
            </a:r>
            <a:r>
              <a:rPr lang="en-US" sz="3200" dirty="0">
                <a:solidFill>
                  <a:schemeClr val="accent6">
                    <a:lumMod val="50000"/>
                  </a:schemeClr>
                </a:solidFill>
                <a:latin typeface="Times New Roman" panose="02020603050405020304" pitchFamily="18" charset="0"/>
                <a:ea typeface="Times New Roman" panose="02020603050405020304" pitchFamily="18" charset="0"/>
              </a:rPr>
              <a:t>?</a:t>
            </a:r>
            <a:endParaRPr kumimoji="0" lang="en-US" sz="3200" b="0" i="0" u="none" strike="noStrike" kern="1200" cap="none" spc="0" normalizeH="0" baseline="0" noProof="0" dirty="0">
              <a:ln>
                <a:noFill/>
              </a:ln>
              <a:solidFill>
                <a:schemeClr val="accent6">
                  <a:lumMod val="50000"/>
                </a:schemeClr>
              </a:solidFill>
              <a:effectLst/>
              <a:uLnTx/>
              <a:uFillTx/>
              <a:latin typeface="UTM Avo"/>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5933" y="3273617"/>
            <a:ext cx="3242310" cy="3614904"/>
          </a:xfrm>
          <a:prstGeom prst="rect">
            <a:avLst/>
          </a:prstGeom>
        </p:spPr>
      </p:pic>
      <p:sp>
        <p:nvSpPr>
          <p:cNvPr id="12" name="Rectangle 11">
            <a:extLst>
              <a:ext uri="{FF2B5EF4-FFF2-40B4-BE49-F238E27FC236}">
                <a16:creationId xmlns:a16="http://schemas.microsoft.com/office/drawing/2014/main" id="{FE54E2B9-BC38-4FA1-AD49-79EBD3C3D959}"/>
              </a:ext>
            </a:extLst>
          </p:cNvPr>
          <p:cNvSpPr/>
          <p:nvPr/>
        </p:nvSpPr>
        <p:spPr>
          <a:xfrm>
            <a:off x="2514600" y="4542460"/>
            <a:ext cx="6796959" cy="1077218"/>
          </a:xfrm>
          <a:prstGeom prst="rect">
            <a:avLst/>
          </a:prstGeom>
        </p:spPr>
        <p:txBody>
          <a:bodyPr wrap="square">
            <a:spAutoFit/>
          </a:bodyPr>
          <a:lstStyle/>
          <a:p>
            <a:pPr lvl="0">
              <a:defRPr/>
            </a:pPr>
            <a:r>
              <a:rPr lang="vi-VN" sz="3200" dirty="0" smtClean="0">
                <a:latin typeface="Times New Roman" panose="02020603050405020304" pitchFamily="18" charset="0"/>
                <a:ea typeface="Times New Roman" panose="02020603050405020304" pitchFamily="18" charset="0"/>
              </a:rPr>
              <a:t>   Câu hỏi 4: </a:t>
            </a:r>
            <a:r>
              <a:rPr lang="en-US" sz="3200" dirty="0" err="1" smtClean="0">
                <a:latin typeface="Times New Roman" panose="02020603050405020304" pitchFamily="18" charset="0"/>
                <a:ea typeface="Times New Roman" panose="02020603050405020304" pitchFamily="18" charset="0"/>
              </a:rPr>
              <a:t>Đọc</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4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góp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Vinh</a:t>
            </a:r>
            <a:r>
              <a:rPr lang="en-US" sz="3200" dirty="0">
                <a:latin typeface="Times New Roman" panose="02020603050405020304" pitchFamily="18" charset="0"/>
                <a:ea typeface="Times New Roman" panose="02020603050405020304" pitchFamily="18" charset="0"/>
              </a:rPr>
              <a:t>.</a:t>
            </a:r>
            <a:endParaRPr kumimoji="0" lang="en-US" sz="3200" b="0" i="0" u="none" strike="noStrike" kern="1200" cap="none" spc="0" normalizeH="0" baseline="0" noProof="0" dirty="0">
              <a:ln>
                <a:noFill/>
              </a:ln>
              <a:solidFill>
                <a:srgbClr val="C00000"/>
              </a:solidFill>
              <a:effectLst/>
              <a:uLnTx/>
              <a:uFillTx/>
              <a:latin typeface="UTM Avo"/>
              <a:ea typeface="+mn-ea"/>
              <a:cs typeface="+mn-cs"/>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67608" y="468304"/>
            <a:ext cx="2996720" cy="3874770"/>
          </a:xfrm>
          <a:prstGeom prst="rect">
            <a:avLst/>
          </a:prstGeom>
        </p:spPr>
      </p:pic>
    </p:spTree>
    <p:extLst>
      <p:ext uri="{BB962C8B-B14F-4D97-AF65-F5344CB8AC3E}">
        <p14:creationId xmlns:p14="http://schemas.microsoft.com/office/powerpoint/2010/main" val="339065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77862" y="4877096"/>
            <a:ext cx="1727872" cy="1897133"/>
          </a:xfrm>
          <a:prstGeom prst="rect">
            <a:avLst/>
          </a:prstGeom>
        </p:spPr>
      </p:pic>
      <p:pic>
        <p:nvPicPr>
          <p:cNvPr id="4" name="Picture 3"/>
          <p:cNvPicPr>
            <a:picLocks noChangeAspect="1"/>
          </p:cNvPicPr>
          <p:nvPr/>
        </p:nvPicPr>
        <p:blipFill>
          <a:blip r:embed="rId3"/>
          <a:stretch>
            <a:fillRect/>
          </a:stretch>
        </p:blipFill>
        <p:spPr>
          <a:xfrm>
            <a:off x="4208763" y="5013959"/>
            <a:ext cx="1049037" cy="1672591"/>
          </a:xfrm>
          <a:prstGeom prst="rect">
            <a:avLst/>
          </a:prstGeom>
        </p:spPr>
      </p:pic>
      <p:sp>
        <p:nvSpPr>
          <p:cNvPr id="2" name="Rectangle 1"/>
          <p:cNvSpPr/>
          <p:nvPr/>
        </p:nvSpPr>
        <p:spPr>
          <a:xfrm>
            <a:off x="2704946" y="1480602"/>
            <a:ext cx="6878806" cy="646331"/>
          </a:xfrm>
          <a:prstGeom prst="rect">
            <a:avLst/>
          </a:prstGeom>
        </p:spPr>
        <p:txBody>
          <a:bodyPr wrap="none">
            <a:spAutoFit/>
          </a:bodyPr>
          <a:lstStyle/>
          <a:p>
            <a:r>
              <a:rPr lang="nl-NL" sz="3600" dirty="0">
                <a:solidFill>
                  <a:srgbClr val="000000"/>
                </a:solidFill>
                <a:latin typeface="Times New Roman" panose="02020603050405020304" pitchFamily="18" charset="0"/>
                <a:ea typeface="Times New Roman" panose="02020603050405020304" pitchFamily="18" charset="0"/>
              </a:rPr>
              <a:t>Qua câu chuyện, em có suy nghĩ gì?</a:t>
            </a:r>
            <a:endParaRPr lang="en-US" sz="3600" dirty="0"/>
          </a:p>
        </p:txBody>
      </p:sp>
      <p:pic>
        <p:nvPicPr>
          <p:cNvPr id="5" name="42">
            <a:extLst>
              <a:ext uri="{FF2B5EF4-FFF2-40B4-BE49-F238E27FC236}">
                <a16:creationId xmlns:a16="http://schemas.microsoft.com/office/drawing/2014/main" id="{5EE46816-CEE4-4965-A34F-88072896694E}"/>
              </a:ext>
            </a:extLst>
          </p:cNvPr>
          <p:cNvPicPr>
            <a:picLocks noChangeAspect="1"/>
          </p:cNvPicPr>
          <p:nvPr/>
        </p:nvPicPr>
        <p:blipFill>
          <a:blip r:embed="rId4"/>
          <a:stretch>
            <a:fillRect/>
          </a:stretch>
        </p:blipFill>
        <p:spPr>
          <a:xfrm>
            <a:off x="0" y="382582"/>
            <a:ext cx="2177862" cy="6601148"/>
          </a:xfrm>
          <a:prstGeom prst="rect">
            <a:avLst/>
          </a:prstGeom>
        </p:spPr>
      </p:pic>
      <p:sp>
        <p:nvSpPr>
          <p:cNvPr id="7" name="Rectangle 6"/>
          <p:cNvSpPr/>
          <p:nvPr/>
        </p:nvSpPr>
        <p:spPr>
          <a:xfrm>
            <a:off x="2308860" y="1063574"/>
            <a:ext cx="8110587" cy="2862322"/>
          </a:xfrm>
          <a:prstGeom prst="rect">
            <a:avLst/>
          </a:prstGeom>
        </p:spPr>
        <p:txBody>
          <a:bodyPr wrap="square">
            <a:spAutoFit/>
          </a:bodyPr>
          <a:lstStyle/>
          <a:p>
            <a:r>
              <a:rPr lang="vi-VN" sz="3600" i="1" dirty="0" smtClean="0">
                <a:latin typeface="Times New Roman" panose="02020603050405020304" pitchFamily="18" charset="0"/>
                <a:ea typeface="Calibri" panose="020F0502020204030204" pitchFamily="34" charset="0"/>
              </a:rPr>
              <a:t>    </a:t>
            </a:r>
            <a:r>
              <a:rPr lang="en-US" sz="3600" i="1" dirty="0" smtClean="0">
                <a:solidFill>
                  <a:srgbClr val="FF0000"/>
                </a:solidFill>
                <a:latin typeface="Times New Roman" panose="02020603050405020304" pitchFamily="18" charset="0"/>
                <a:ea typeface="Calibri" panose="020F0502020204030204" pitchFamily="34" charset="0"/>
              </a:rPr>
              <a:t>Qua </a:t>
            </a:r>
            <a:r>
              <a:rPr lang="en-US" sz="3600" i="1" dirty="0" err="1">
                <a:solidFill>
                  <a:srgbClr val="FF0000"/>
                </a:solidFill>
                <a:latin typeface="Times New Roman" panose="02020603050405020304" pitchFamily="18" charset="0"/>
                <a:ea typeface="Calibri" panose="020F0502020204030204" pitchFamily="34" charset="0"/>
              </a:rPr>
              <a:t>câu</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chuyện</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chúng</a:t>
            </a:r>
            <a:r>
              <a:rPr lang="en-US" sz="3600" i="1" dirty="0">
                <a:solidFill>
                  <a:srgbClr val="FF0000"/>
                </a:solidFill>
                <a:latin typeface="Times New Roman" panose="02020603050405020304" pitchFamily="18" charset="0"/>
                <a:ea typeface="Calibri" panose="020F0502020204030204" pitchFamily="34" charset="0"/>
              </a:rPr>
              <a:t> ta </a:t>
            </a:r>
            <a:r>
              <a:rPr lang="en-US" sz="3600" i="1" dirty="0" err="1">
                <a:solidFill>
                  <a:srgbClr val="FF0000"/>
                </a:solidFill>
                <a:latin typeface="Times New Roman" panose="02020603050405020304" pitchFamily="18" charset="0"/>
                <a:ea typeface="Calibri" panose="020F0502020204030204" pitchFamily="34" charset="0"/>
              </a:rPr>
              <a:t>thấy</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Trạng</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nguyên</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Lương</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Thế</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Vinh</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rất</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thông</a:t>
            </a:r>
            <a:r>
              <a:rPr lang="en-US" sz="3600" i="1" dirty="0">
                <a:solidFill>
                  <a:srgbClr val="FF0000"/>
                </a:solidFill>
                <a:latin typeface="Times New Roman" panose="02020603050405020304" pitchFamily="18" charset="0"/>
                <a:ea typeface="Calibri" panose="020F0502020204030204" pitchFamily="34" charset="0"/>
              </a:rPr>
              <a:t> minh </a:t>
            </a:r>
            <a:r>
              <a:rPr lang="en-US" sz="3600" i="1" dirty="0" err="1">
                <a:solidFill>
                  <a:srgbClr val="FF0000"/>
                </a:solidFill>
                <a:latin typeface="Times New Roman" panose="02020603050405020304" pitchFamily="18" charset="0"/>
                <a:ea typeface="Calibri" panose="020F0502020204030204" pitchFamily="34" charset="0"/>
              </a:rPr>
              <a:t>và</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có</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đầu</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óc</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thực</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tế</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Chúng</a:t>
            </a:r>
            <a:r>
              <a:rPr lang="en-US" sz="3600" i="1" dirty="0">
                <a:solidFill>
                  <a:srgbClr val="FF0000"/>
                </a:solidFill>
                <a:latin typeface="Times New Roman" panose="02020603050405020304" pitchFamily="18" charset="0"/>
                <a:ea typeface="Calibri" panose="020F0502020204030204" pitchFamily="34" charset="0"/>
              </a:rPr>
              <a:t> ta </a:t>
            </a:r>
            <a:r>
              <a:rPr lang="en-US" sz="3600" i="1" dirty="0" err="1">
                <a:solidFill>
                  <a:srgbClr val="FF0000"/>
                </a:solidFill>
                <a:latin typeface="Times New Roman" panose="02020603050405020304" pitchFamily="18" charset="0"/>
                <a:ea typeface="Calibri" panose="020F0502020204030204" pitchFamily="34" charset="0"/>
              </a:rPr>
              <a:t>tự</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hào</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vì</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ông</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đã</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tìm</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ra</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nhiều</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phép</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tính</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phép</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đo</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từ</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gần</a:t>
            </a:r>
            <a:r>
              <a:rPr lang="en-US" sz="3600" i="1" dirty="0">
                <a:solidFill>
                  <a:srgbClr val="FF0000"/>
                </a:solidFill>
                <a:latin typeface="Times New Roman" panose="02020603050405020304" pitchFamily="18" charset="0"/>
                <a:ea typeface="Calibri" panose="020F0502020204030204" pitchFamily="34" charset="0"/>
              </a:rPr>
              <a:t> 600 </a:t>
            </a:r>
            <a:r>
              <a:rPr lang="en-US" sz="3600" i="1" dirty="0" err="1">
                <a:solidFill>
                  <a:srgbClr val="FF0000"/>
                </a:solidFill>
                <a:latin typeface="Times New Roman" panose="02020603050405020304" pitchFamily="18" charset="0"/>
                <a:ea typeface="Calibri" panose="020F0502020204030204" pitchFamily="34" charset="0"/>
              </a:rPr>
              <a:t>năm</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trước</a:t>
            </a:r>
            <a:r>
              <a:rPr lang="en-US" sz="3600" i="1" dirty="0">
                <a:solidFill>
                  <a:srgbClr val="FF0000"/>
                </a:solidFill>
                <a:latin typeface="Times New Roman" panose="02020603050405020304" pitchFamily="18" charset="0"/>
                <a:ea typeface="Calibri" panose="020F0502020204030204" pitchFamily="34" charset="0"/>
              </a:rPr>
              <a:t>.</a:t>
            </a:r>
            <a:endParaRPr lang="en-US" sz="3600" dirty="0">
              <a:solidFill>
                <a:srgbClr val="FF0000"/>
              </a:solidFill>
            </a:endParaRPr>
          </a:p>
        </p:txBody>
      </p:sp>
      <p:pic>
        <p:nvPicPr>
          <p:cNvPr id="8" name="Picture 7"/>
          <p:cNvPicPr>
            <a:picLocks noChangeAspect="1"/>
          </p:cNvPicPr>
          <p:nvPr/>
        </p:nvPicPr>
        <p:blipFill>
          <a:blip r:embed="rId5"/>
          <a:stretch>
            <a:fillRect/>
          </a:stretch>
        </p:blipFill>
        <p:spPr>
          <a:xfrm>
            <a:off x="9441180" y="1037199"/>
            <a:ext cx="2596345" cy="5737029"/>
          </a:xfrm>
          <a:prstGeom prst="rect">
            <a:avLst/>
          </a:prstGeom>
        </p:spPr>
      </p:pic>
    </p:spTree>
    <p:extLst>
      <p:ext uri="{BB962C8B-B14F-4D97-AF65-F5344CB8AC3E}">
        <p14:creationId xmlns:p14="http://schemas.microsoft.com/office/powerpoint/2010/main" val="14770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xit" presetSubtype="10" fill="hold" grpId="1" nodeType="withEffect">
                                  <p:stCondLst>
                                    <p:cond delay="0"/>
                                  </p:stCondLst>
                                  <p:childTnLst>
                                    <p:animEffect transition="out" filter="randombar(horizontal)">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166488" y="2725111"/>
            <a:ext cx="4051118" cy="2123658"/>
          </a:xfrm>
          <a:prstGeom prst="rect">
            <a:avLst/>
          </a:prstGeom>
          <a:noFill/>
        </p:spPr>
        <p:txBody>
          <a:bodyPr wrap="square" lIns="91440" tIns="45720" rIns="91440" bIns="45720">
            <a:spAutoFit/>
          </a:bodyPr>
          <a:lstStyle/>
          <a:p>
            <a:pPr algn="ctr" defTabSz="457200"/>
            <a:r>
              <a:rPr lang="en-US" sz="6600" b="1" cap="all">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 TẬP</a:t>
            </a:r>
            <a:endParaRPr lang="en-US" sz="66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1954785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3630" t="26092" r="57089" b="54659"/>
          <a:stretch/>
        </p:blipFill>
        <p:spPr>
          <a:xfrm>
            <a:off x="2691765" y="2023110"/>
            <a:ext cx="2331720" cy="121158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3441" t="45205" r="57655" b="40068"/>
          <a:stretch/>
        </p:blipFill>
        <p:spPr>
          <a:xfrm>
            <a:off x="2631758" y="3228975"/>
            <a:ext cx="2286000" cy="98298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4102" t="62774" r="57467" b="23425"/>
          <a:stretch/>
        </p:blipFill>
        <p:spPr>
          <a:xfrm>
            <a:off x="2914650" y="4331970"/>
            <a:ext cx="2228850" cy="86868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3913" t="80388" r="57089" b="6356"/>
          <a:stretch/>
        </p:blipFill>
        <p:spPr>
          <a:xfrm>
            <a:off x="2891790" y="5440680"/>
            <a:ext cx="2297430" cy="83439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0113" t="29361" r="19849" b="57020"/>
          <a:stretch/>
        </p:blipFill>
        <p:spPr>
          <a:xfrm>
            <a:off x="7269480" y="2228850"/>
            <a:ext cx="2423160" cy="857250"/>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9357" t="28997" r="19566" b="57383"/>
          <a:stretch/>
        </p:blipFill>
        <p:spPr>
          <a:xfrm>
            <a:off x="7178040" y="2205990"/>
            <a:ext cx="2548890" cy="857250"/>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59830" t="45704" r="18998" b="40677"/>
          <a:stretch/>
        </p:blipFill>
        <p:spPr>
          <a:xfrm>
            <a:off x="7235190" y="3257550"/>
            <a:ext cx="2560320" cy="857250"/>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59830" t="62774" r="19471" b="22154"/>
          <a:stretch/>
        </p:blipFill>
        <p:spPr>
          <a:xfrm>
            <a:off x="7235190" y="4331970"/>
            <a:ext cx="2503170" cy="94869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60113" t="80206" r="19565" b="6900"/>
          <a:stretch/>
        </p:blipFill>
        <p:spPr>
          <a:xfrm>
            <a:off x="7269480" y="5429250"/>
            <a:ext cx="2457450" cy="811530"/>
          </a:xfrm>
          <a:prstGeom prst="rect">
            <a:avLst/>
          </a:prstGeom>
        </p:spPr>
      </p:pic>
      <p:pic>
        <p:nvPicPr>
          <p:cNvPr id="20" name="Picture 19">
            <a:hlinkClick r:id="rId4"/>
          </p:cNvPr>
          <p:cNvPicPr>
            <a:picLocks noChangeAspect="1"/>
          </p:cNvPicPr>
          <p:nvPr/>
        </p:nvPicPr>
        <p:blipFill rotWithShape="1">
          <a:blip r:embed="rId3">
            <a:extLst>
              <a:ext uri="{28A0092B-C50C-407E-A947-70E740481C1C}">
                <a14:useLocalDpi xmlns:a14="http://schemas.microsoft.com/office/drawing/2010/main" val="0"/>
              </a:ext>
            </a:extLst>
          </a:blip>
          <a:srcRect b="71729"/>
          <a:stretch/>
        </p:blipFill>
        <p:spPr>
          <a:xfrm>
            <a:off x="0" y="380808"/>
            <a:ext cx="12092940" cy="1779462"/>
          </a:xfrm>
          <a:prstGeom prst="rect">
            <a:avLst/>
          </a:prstGeom>
        </p:spPr>
      </p:pic>
      <p:cxnSp>
        <p:nvCxnSpPr>
          <p:cNvPr id="22" name="Straight Connector 21"/>
          <p:cNvCxnSpPr/>
          <p:nvPr/>
        </p:nvCxnSpPr>
        <p:spPr>
          <a:xfrm>
            <a:off x="4857750" y="2657475"/>
            <a:ext cx="2494597" cy="29889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29163" y="2657475"/>
            <a:ext cx="2597467" cy="1068705"/>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976337" y="3780473"/>
            <a:ext cx="2438875" cy="934402"/>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779884" y="4876992"/>
            <a:ext cx="2615327" cy="91801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62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randombar(horizontal)">
                                      <p:cBhvr>
                                        <p:cTn id="46" dur="500"/>
                                        <p:tgtEl>
                                          <p:spTgt spid="28"/>
                                        </p:tgtEl>
                                      </p:cBhvr>
                                    </p:animEffect>
                                  </p:childTnLst>
                                </p:cTn>
                              </p:par>
                            </p:childTnLst>
                          </p:cTn>
                        </p:par>
                      </p:childTnLst>
                    </p:cTn>
                  </p:par>
                </p:childTnLst>
              </p:cTn>
              <p:nextCondLst>
                <p:cond evt="onClick" delay="0">
                  <p:tgtEl>
                    <p:spTgt spid="1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3"/>
          </p:cNvPr>
          <p:cNvSpPr txBox="1"/>
          <p:nvPr/>
        </p:nvSpPr>
        <p:spPr>
          <a:xfrm>
            <a:off x="297180" y="640080"/>
            <a:ext cx="11132820" cy="1077218"/>
          </a:xfrm>
          <a:prstGeom prst="rect">
            <a:avLst/>
          </a:prstGeom>
          <a:noFill/>
        </p:spPr>
        <p:txBody>
          <a:bodyPr wrap="square" rtlCol="0">
            <a:spAutoFit/>
          </a:bodyPr>
          <a:lstStyle/>
          <a:p>
            <a:r>
              <a:rPr lang="vi-VN" sz="3200" dirty="0" smtClean="0">
                <a:solidFill>
                  <a:srgbClr val="FF0000"/>
                </a:solidFill>
              </a:rPr>
              <a:t>2. Tìm trong mỗi câu sau một cặp từ có nghĩa trái ngược nhau:</a:t>
            </a:r>
          </a:p>
        </p:txBody>
      </p:sp>
      <p:sp>
        <p:nvSpPr>
          <p:cNvPr id="8" name="TextBox 7"/>
          <p:cNvSpPr txBox="1"/>
          <p:nvPr/>
        </p:nvSpPr>
        <p:spPr>
          <a:xfrm>
            <a:off x="579120" y="2244090"/>
            <a:ext cx="1912620" cy="584775"/>
          </a:xfrm>
          <a:prstGeom prst="rect">
            <a:avLst/>
          </a:prstGeom>
          <a:noFill/>
        </p:spPr>
        <p:txBody>
          <a:bodyPr wrap="square" rtlCol="0">
            <a:spAutoFit/>
          </a:bodyPr>
          <a:lstStyle/>
          <a:p>
            <a:r>
              <a:rPr lang="vi-VN" sz="3200" dirty="0" smtClean="0"/>
              <a:t>a) Lương</a:t>
            </a:r>
          </a:p>
        </p:txBody>
      </p:sp>
      <p:sp>
        <p:nvSpPr>
          <p:cNvPr id="9" name="TextBox 8"/>
          <p:cNvSpPr txBox="1"/>
          <p:nvPr/>
        </p:nvSpPr>
        <p:spPr>
          <a:xfrm>
            <a:off x="579120" y="3825240"/>
            <a:ext cx="11132820" cy="1077218"/>
          </a:xfrm>
          <a:prstGeom prst="rect">
            <a:avLst/>
          </a:prstGeom>
          <a:noFill/>
        </p:spPr>
        <p:txBody>
          <a:bodyPr wrap="square" rtlCol="0">
            <a:spAutoFit/>
          </a:bodyPr>
          <a:lstStyle/>
          <a:p>
            <a:r>
              <a:rPr lang="vi-VN" sz="3200" dirty="0" smtClean="0"/>
              <a:t>b) Sứ thần lại xé một trang sách mỏng, nhờ ông đo xem nó dày bao nhiêu.</a:t>
            </a:r>
          </a:p>
        </p:txBody>
      </p:sp>
      <p:sp>
        <p:nvSpPr>
          <p:cNvPr id="12" name="TextBox 11"/>
          <p:cNvSpPr txBox="1"/>
          <p:nvPr/>
        </p:nvSpPr>
        <p:spPr>
          <a:xfrm>
            <a:off x="579120" y="2232660"/>
            <a:ext cx="11612880" cy="1077218"/>
          </a:xfrm>
          <a:prstGeom prst="rect">
            <a:avLst/>
          </a:prstGeom>
          <a:noFill/>
        </p:spPr>
        <p:txBody>
          <a:bodyPr wrap="square" rtlCol="0">
            <a:spAutoFit/>
          </a:bodyPr>
          <a:lstStyle/>
          <a:p>
            <a:r>
              <a:rPr lang="vi-VN" sz="3200" dirty="0" smtClean="0"/>
              <a:t>a) Lương Thế Vinh sai lính dắt voi xuống thuyền, sau đó, ông cho voi lên bờ.</a:t>
            </a:r>
          </a:p>
        </p:txBody>
      </p:sp>
      <p:sp>
        <p:nvSpPr>
          <p:cNvPr id="13" name="TextBox 12"/>
          <p:cNvSpPr txBox="1"/>
          <p:nvPr/>
        </p:nvSpPr>
        <p:spPr>
          <a:xfrm>
            <a:off x="2374519" y="2230096"/>
            <a:ext cx="1062990" cy="584775"/>
          </a:xfrm>
          <a:prstGeom prst="rect">
            <a:avLst/>
          </a:prstGeom>
          <a:noFill/>
        </p:spPr>
        <p:txBody>
          <a:bodyPr wrap="square" rtlCol="0">
            <a:spAutoFit/>
          </a:bodyPr>
          <a:lstStyle/>
          <a:p>
            <a:r>
              <a:rPr lang="vi-VN" sz="3200" dirty="0" smtClean="0"/>
              <a:t>Thế</a:t>
            </a:r>
          </a:p>
        </p:txBody>
      </p:sp>
      <p:sp>
        <p:nvSpPr>
          <p:cNvPr id="14" name="TextBox 13"/>
          <p:cNvSpPr txBox="1"/>
          <p:nvPr/>
        </p:nvSpPr>
        <p:spPr>
          <a:xfrm>
            <a:off x="3186512" y="2232914"/>
            <a:ext cx="994410" cy="584775"/>
          </a:xfrm>
          <a:prstGeom prst="rect">
            <a:avLst/>
          </a:prstGeom>
          <a:noFill/>
        </p:spPr>
        <p:txBody>
          <a:bodyPr wrap="square" rtlCol="0">
            <a:spAutoFit/>
          </a:bodyPr>
          <a:lstStyle/>
          <a:p>
            <a:r>
              <a:rPr lang="vi-VN" sz="3200" dirty="0" smtClean="0"/>
              <a:t>Vinh</a:t>
            </a:r>
          </a:p>
        </p:txBody>
      </p:sp>
      <p:sp>
        <p:nvSpPr>
          <p:cNvPr id="15" name="TextBox 14"/>
          <p:cNvSpPr txBox="1"/>
          <p:nvPr/>
        </p:nvSpPr>
        <p:spPr>
          <a:xfrm>
            <a:off x="4101605" y="2237013"/>
            <a:ext cx="815078" cy="584775"/>
          </a:xfrm>
          <a:prstGeom prst="rect">
            <a:avLst/>
          </a:prstGeom>
          <a:noFill/>
        </p:spPr>
        <p:txBody>
          <a:bodyPr wrap="square" rtlCol="0">
            <a:spAutoFit/>
          </a:bodyPr>
          <a:lstStyle/>
          <a:p>
            <a:r>
              <a:rPr lang="vi-VN" sz="3200" dirty="0" smtClean="0"/>
              <a:t>sai</a:t>
            </a:r>
          </a:p>
        </p:txBody>
      </p:sp>
      <p:sp>
        <p:nvSpPr>
          <p:cNvPr id="16" name="TextBox 15"/>
          <p:cNvSpPr txBox="1"/>
          <p:nvPr/>
        </p:nvSpPr>
        <p:spPr>
          <a:xfrm>
            <a:off x="4732875" y="2235339"/>
            <a:ext cx="971550" cy="584775"/>
          </a:xfrm>
          <a:prstGeom prst="rect">
            <a:avLst/>
          </a:prstGeom>
          <a:noFill/>
        </p:spPr>
        <p:txBody>
          <a:bodyPr wrap="square" rtlCol="0">
            <a:spAutoFit/>
          </a:bodyPr>
          <a:lstStyle/>
          <a:p>
            <a:r>
              <a:rPr lang="vi-VN" sz="3200" dirty="0" smtClean="0"/>
              <a:t>lính</a:t>
            </a:r>
          </a:p>
        </p:txBody>
      </p:sp>
      <p:sp>
        <p:nvSpPr>
          <p:cNvPr id="17" name="TextBox 16"/>
          <p:cNvSpPr txBox="1"/>
          <p:nvPr/>
        </p:nvSpPr>
        <p:spPr>
          <a:xfrm>
            <a:off x="5496953" y="2235339"/>
            <a:ext cx="888607" cy="584775"/>
          </a:xfrm>
          <a:prstGeom prst="rect">
            <a:avLst/>
          </a:prstGeom>
          <a:noFill/>
        </p:spPr>
        <p:txBody>
          <a:bodyPr wrap="square" rtlCol="0">
            <a:spAutoFit/>
          </a:bodyPr>
          <a:lstStyle/>
          <a:p>
            <a:r>
              <a:rPr lang="vi-VN" sz="3200" dirty="0" smtClean="0"/>
              <a:t>dắt</a:t>
            </a:r>
          </a:p>
        </p:txBody>
      </p:sp>
      <p:sp>
        <p:nvSpPr>
          <p:cNvPr id="11" name="TextBox 10"/>
          <p:cNvSpPr txBox="1"/>
          <p:nvPr/>
        </p:nvSpPr>
        <p:spPr>
          <a:xfrm>
            <a:off x="6177059" y="2234922"/>
            <a:ext cx="723546" cy="584775"/>
          </a:xfrm>
          <a:prstGeom prst="rect">
            <a:avLst/>
          </a:prstGeom>
          <a:noFill/>
        </p:spPr>
        <p:txBody>
          <a:bodyPr wrap="square" rtlCol="0">
            <a:spAutoFit/>
          </a:bodyPr>
          <a:lstStyle/>
          <a:p>
            <a:r>
              <a:rPr lang="vi-VN" sz="3200" dirty="0" smtClean="0"/>
              <a:t>voi</a:t>
            </a:r>
          </a:p>
        </p:txBody>
      </p:sp>
      <p:sp>
        <p:nvSpPr>
          <p:cNvPr id="18" name="TextBox 17"/>
          <p:cNvSpPr txBox="1"/>
          <p:nvPr/>
        </p:nvSpPr>
        <p:spPr>
          <a:xfrm>
            <a:off x="6806426" y="2230096"/>
            <a:ext cx="1295011" cy="584775"/>
          </a:xfrm>
          <a:prstGeom prst="rect">
            <a:avLst/>
          </a:prstGeom>
          <a:noFill/>
        </p:spPr>
        <p:txBody>
          <a:bodyPr wrap="square" rtlCol="0">
            <a:spAutoFit/>
          </a:bodyPr>
          <a:lstStyle/>
          <a:p>
            <a:r>
              <a:rPr lang="vi-VN" sz="3200" dirty="0" smtClean="0"/>
              <a:t>xuống</a:t>
            </a:r>
          </a:p>
        </p:txBody>
      </p:sp>
      <p:sp>
        <p:nvSpPr>
          <p:cNvPr id="19" name="TextBox 18"/>
          <p:cNvSpPr txBox="1"/>
          <p:nvPr/>
        </p:nvSpPr>
        <p:spPr>
          <a:xfrm>
            <a:off x="8020504" y="2232914"/>
            <a:ext cx="1716251" cy="584775"/>
          </a:xfrm>
          <a:prstGeom prst="rect">
            <a:avLst/>
          </a:prstGeom>
          <a:noFill/>
        </p:spPr>
        <p:txBody>
          <a:bodyPr wrap="square" rtlCol="0">
            <a:spAutoFit/>
          </a:bodyPr>
          <a:lstStyle/>
          <a:p>
            <a:r>
              <a:rPr lang="vi-VN" sz="3200" dirty="0" smtClean="0"/>
              <a:t>thuyền</a:t>
            </a:r>
          </a:p>
        </p:txBody>
      </p:sp>
      <p:sp>
        <p:nvSpPr>
          <p:cNvPr id="21" name="TextBox 20"/>
          <p:cNvSpPr txBox="1"/>
          <p:nvPr/>
        </p:nvSpPr>
        <p:spPr>
          <a:xfrm>
            <a:off x="10913319" y="2241477"/>
            <a:ext cx="911021" cy="584775"/>
          </a:xfrm>
          <a:prstGeom prst="rect">
            <a:avLst/>
          </a:prstGeom>
          <a:noFill/>
        </p:spPr>
        <p:txBody>
          <a:bodyPr wrap="square" rtlCol="0">
            <a:spAutoFit/>
          </a:bodyPr>
          <a:lstStyle/>
          <a:p>
            <a:r>
              <a:rPr lang="vi-VN" sz="3200" dirty="0" smtClean="0"/>
              <a:t>ông </a:t>
            </a:r>
          </a:p>
        </p:txBody>
      </p:sp>
      <p:sp>
        <p:nvSpPr>
          <p:cNvPr id="22" name="TextBox 21"/>
          <p:cNvSpPr txBox="1"/>
          <p:nvPr/>
        </p:nvSpPr>
        <p:spPr>
          <a:xfrm>
            <a:off x="583781" y="2726727"/>
            <a:ext cx="914866" cy="584775"/>
          </a:xfrm>
          <a:prstGeom prst="rect">
            <a:avLst/>
          </a:prstGeom>
          <a:noFill/>
        </p:spPr>
        <p:txBody>
          <a:bodyPr wrap="square" rtlCol="0">
            <a:spAutoFit/>
          </a:bodyPr>
          <a:lstStyle/>
          <a:p>
            <a:r>
              <a:rPr lang="vi-VN" sz="3200" dirty="0" smtClean="0"/>
              <a:t>cho</a:t>
            </a:r>
          </a:p>
        </p:txBody>
      </p:sp>
      <p:sp>
        <p:nvSpPr>
          <p:cNvPr id="23" name="TextBox 22"/>
          <p:cNvSpPr txBox="1"/>
          <p:nvPr/>
        </p:nvSpPr>
        <p:spPr>
          <a:xfrm>
            <a:off x="1978487" y="2721427"/>
            <a:ext cx="922859" cy="584775"/>
          </a:xfrm>
          <a:prstGeom prst="rect">
            <a:avLst/>
          </a:prstGeom>
          <a:noFill/>
        </p:spPr>
        <p:txBody>
          <a:bodyPr wrap="square" rtlCol="0">
            <a:spAutoFit/>
          </a:bodyPr>
          <a:lstStyle/>
          <a:p>
            <a:r>
              <a:rPr lang="vi-VN" sz="3200" dirty="0" smtClean="0"/>
              <a:t>lên</a:t>
            </a:r>
          </a:p>
        </p:txBody>
      </p:sp>
      <p:sp>
        <p:nvSpPr>
          <p:cNvPr id="24" name="TextBox 23"/>
          <p:cNvSpPr txBox="1"/>
          <p:nvPr/>
        </p:nvSpPr>
        <p:spPr>
          <a:xfrm>
            <a:off x="2626183" y="2724554"/>
            <a:ext cx="1623784" cy="584775"/>
          </a:xfrm>
          <a:prstGeom prst="rect">
            <a:avLst/>
          </a:prstGeom>
          <a:noFill/>
        </p:spPr>
        <p:txBody>
          <a:bodyPr wrap="square" rtlCol="0">
            <a:spAutoFit/>
          </a:bodyPr>
          <a:lstStyle/>
          <a:p>
            <a:r>
              <a:rPr lang="vi-VN" sz="3200" dirty="0" smtClean="0"/>
              <a:t>bờ.</a:t>
            </a:r>
          </a:p>
        </p:txBody>
      </p:sp>
      <p:sp>
        <p:nvSpPr>
          <p:cNvPr id="26" name="TextBox 25"/>
          <p:cNvSpPr txBox="1"/>
          <p:nvPr/>
        </p:nvSpPr>
        <p:spPr>
          <a:xfrm flipH="1">
            <a:off x="1344901" y="2730232"/>
            <a:ext cx="712935" cy="584775"/>
          </a:xfrm>
          <a:prstGeom prst="rect">
            <a:avLst/>
          </a:prstGeom>
          <a:noFill/>
        </p:spPr>
        <p:txBody>
          <a:bodyPr wrap="square" rtlCol="0">
            <a:spAutoFit/>
          </a:bodyPr>
          <a:lstStyle/>
          <a:p>
            <a:r>
              <a:rPr lang="vi-VN" sz="3200" dirty="0" smtClean="0"/>
              <a:t>voi</a:t>
            </a:r>
          </a:p>
        </p:txBody>
      </p:sp>
      <p:sp>
        <p:nvSpPr>
          <p:cNvPr id="27" name="TextBox 26"/>
          <p:cNvSpPr txBox="1"/>
          <p:nvPr/>
        </p:nvSpPr>
        <p:spPr>
          <a:xfrm>
            <a:off x="1048293" y="2237012"/>
            <a:ext cx="1737360" cy="584775"/>
          </a:xfrm>
          <a:prstGeom prst="rect">
            <a:avLst/>
          </a:prstGeom>
          <a:noFill/>
        </p:spPr>
        <p:txBody>
          <a:bodyPr wrap="square" rtlCol="0">
            <a:spAutoFit/>
          </a:bodyPr>
          <a:lstStyle/>
          <a:p>
            <a:r>
              <a:rPr lang="vi-VN" sz="3200" dirty="0" smtClean="0"/>
              <a:t>Lương</a:t>
            </a:r>
          </a:p>
        </p:txBody>
      </p:sp>
      <p:sp>
        <p:nvSpPr>
          <p:cNvPr id="25" name="TextBox 24"/>
          <p:cNvSpPr txBox="1"/>
          <p:nvPr/>
        </p:nvSpPr>
        <p:spPr>
          <a:xfrm>
            <a:off x="6467615" y="3823616"/>
            <a:ext cx="1383030" cy="584775"/>
          </a:xfrm>
          <a:prstGeom prst="rect">
            <a:avLst/>
          </a:prstGeom>
          <a:noFill/>
        </p:spPr>
        <p:txBody>
          <a:bodyPr wrap="square" rtlCol="0">
            <a:spAutoFit/>
          </a:bodyPr>
          <a:lstStyle/>
          <a:p>
            <a:r>
              <a:rPr lang="vi-VN" sz="3200" dirty="0" smtClean="0"/>
              <a:t>mỏng</a:t>
            </a:r>
          </a:p>
        </p:txBody>
      </p:sp>
      <p:sp>
        <p:nvSpPr>
          <p:cNvPr id="28" name="TextBox 27"/>
          <p:cNvSpPr txBox="1"/>
          <p:nvPr/>
        </p:nvSpPr>
        <p:spPr>
          <a:xfrm>
            <a:off x="579120" y="4317683"/>
            <a:ext cx="1118905" cy="584775"/>
          </a:xfrm>
          <a:prstGeom prst="rect">
            <a:avLst/>
          </a:prstGeom>
          <a:noFill/>
        </p:spPr>
        <p:txBody>
          <a:bodyPr wrap="square" rtlCol="0">
            <a:spAutoFit/>
          </a:bodyPr>
          <a:lstStyle/>
          <a:p>
            <a:r>
              <a:rPr lang="vi-VN" sz="3200" dirty="0" smtClean="0"/>
              <a:t>dày</a:t>
            </a:r>
          </a:p>
        </p:txBody>
      </p:sp>
    </p:spTree>
    <p:extLst>
      <p:ext uri="{BB962C8B-B14F-4D97-AF65-F5344CB8AC3E}">
        <p14:creationId xmlns:p14="http://schemas.microsoft.com/office/powerpoint/2010/main" val="1192640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700" fill="hold"/>
                                        <p:tgtEl>
                                          <p:spTgt spid="13"/>
                                        </p:tgtEl>
                                        <p:attrNameLst>
                                          <p:attrName>style.color</p:attrName>
                                        </p:attrNameLst>
                                      </p:cBhvr>
                                      <p:to>
                                        <a:schemeClr val="accent2"/>
                                      </p:to>
                                    </p:animClr>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600" fill="hold"/>
                                        <p:tgtEl>
                                          <p:spTgt spid="14"/>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600" fill="hold"/>
                                        <p:tgtEl>
                                          <p:spTgt spid="27"/>
                                        </p:tgtEl>
                                        <p:attrNameLst>
                                          <p:attrName>style.color</p:attrName>
                                        </p:attrNameLst>
                                      </p:cBhvr>
                                      <p:to>
                                        <a:schemeClr val="accent2"/>
                                      </p:to>
                                    </p:animClr>
                                  </p:child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0" nodeType="clickEffect">
                                  <p:stCondLst>
                                    <p:cond delay="0"/>
                                  </p:stCondLst>
                                  <p:childTnLst>
                                    <p:animClr clrSpc="rgb" dir="cw">
                                      <p:cBhvr override="childStyle">
                                        <p:cTn id="21" dur="400" fill="hold"/>
                                        <p:tgtEl>
                                          <p:spTgt spid="15"/>
                                        </p:tgtEl>
                                        <p:attrNameLst>
                                          <p:attrName>style.color</p:attrName>
                                        </p:attrNameLst>
                                      </p:cBhvr>
                                      <p:to>
                                        <a:srgbClr val="FF0000"/>
                                      </p:to>
                                    </p:animClr>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500" fill="hold"/>
                                        <p:tgtEl>
                                          <p:spTgt spid="16"/>
                                        </p:tgtEl>
                                        <p:attrNameLst>
                                          <p:attrName>style.color</p:attrName>
                                        </p:attrNameLst>
                                      </p:cBhvr>
                                      <p:to>
                                        <a:srgbClr val="C8E43A"/>
                                      </p:to>
                                    </p:animClr>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3" presetClass="emph" presetSubtype="2" fill="hold" grpId="0" nodeType="clickEffect">
                                  <p:stCondLst>
                                    <p:cond delay="0"/>
                                  </p:stCondLst>
                                  <p:childTnLst>
                                    <p:animClr clrSpc="rgb" dir="cw">
                                      <p:cBhvr override="childStyle">
                                        <p:cTn id="31" dur="500" fill="hold"/>
                                        <p:tgtEl>
                                          <p:spTgt spid="11"/>
                                        </p:tgtEl>
                                        <p:attrNameLst>
                                          <p:attrName>style.color</p:attrName>
                                        </p:attrNameLst>
                                      </p:cBhvr>
                                      <p:to>
                                        <a:srgbClr val="E8F727"/>
                                      </p:to>
                                    </p:animClr>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3" presetClass="emph" presetSubtype="2" fill="hold" grpId="0" nodeType="clickEffect">
                                  <p:stCondLst>
                                    <p:cond delay="0"/>
                                  </p:stCondLst>
                                  <p:childTnLst>
                                    <p:animClr clrSpc="rgb" dir="cw">
                                      <p:cBhvr override="childStyle">
                                        <p:cTn id="36" dur="700" fill="hold"/>
                                        <p:tgtEl>
                                          <p:spTgt spid="26"/>
                                        </p:tgtEl>
                                        <p:attrNameLst>
                                          <p:attrName>style.color</p:attrName>
                                        </p:attrNameLst>
                                      </p:cBhvr>
                                      <p:to>
                                        <a:srgbClr val="E8F727"/>
                                      </p:to>
                                    </p:animClr>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3" presetClass="emph" presetSubtype="2" fill="hold" grpId="0" nodeType="clickEffect">
                                  <p:stCondLst>
                                    <p:cond delay="0"/>
                                  </p:stCondLst>
                                  <p:childTnLst>
                                    <p:animClr clrSpc="rgb" dir="cw">
                                      <p:cBhvr override="childStyle">
                                        <p:cTn id="41" dur="500" fill="hold"/>
                                        <p:tgtEl>
                                          <p:spTgt spid="18"/>
                                        </p:tgtEl>
                                        <p:attrNameLst>
                                          <p:attrName>style.color</p:attrName>
                                        </p:attrNameLst>
                                      </p:cBhvr>
                                      <p:to>
                                        <a:srgbClr val="0000CC"/>
                                      </p:to>
                                    </p:animClr>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0" nodeType="clickEffect">
                                  <p:stCondLst>
                                    <p:cond delay="0"/>
                                  </p:stCondLst>
                                  <p:childTnLst>
                                    <p:animClr clrSpc="rgb" dir="cw">
                                      <p:cBhvr override="childStyle">
                                        <p:cTn id="46" dur="700" fill="hold"/>
                                        <p:tgtEl>
                                          <p:spTgt spid="19"/>
                                        </p:tgtEl>
                                        <p:attrNameLst>
                                          <p:attrName>style.color</p:attrName>
                                        </p:attrNameLst>
                                      </p:cBhvr>
                                      <p:to>
                                        <a:srgbClr val="DA4452"/>
                                      </p:to>
                                    </p:animClr>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3" presetClass="emph" presetSubtype="2" fill="hold" grpId="0" nodeType="clickEffect">
                                  <p:stCondLst>
                                    <p:cond delay="0"/>
                                  </p:stCondLst>
                                  <p:childTnLst>
                                    <p:animClr clrSpc="rgb" dir="cw">
                                      <p:cBhvr override="childStyle">
                                        <p:cTn id="51" dur="600" fill="hold"/>
                                        <p:tgtEl>
                                          <p:spTgt spid="17"/>
                                        </p:tgtEl>
                                        <p:attrNameLst>
                                          <p:attrName>style.color</p:attrName>
                                        </p:attrNameLst>
                                      </p:cBhvr>
                                      <p:to>
                                        <a:srgbClr val="FB23AE"/>
                                      </p:to>
                                    </p:animClr>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3" presetClass="emph" presetSubtype="2" fill="hold" grpId="0" nodeType="clickEffect">
                                  <p:stCondLst>
                                    <p:cond delay="0"/>
                                  </p:stCondLst>
                                  <p:childTnLst>
                                    <p:animClr clrSpc="rgb" dir="cw">
                                      <p:cBhvr override="childStyle">
                                        <p:cTn id="56" dur="900" fill="hold"/>
                                        <p:tgtEl>
                                          <p:spTgt spid="23"/>
                                        </p:tgtEl>
                                        <p:attrNameLst>
                                          <p:attrName>style.color</p:attrName>
                                        </p:attrNameLst>
                                      </p:cBhvr>
                                      <p:to>
                                        <a:srgbClr val="0000CC"/>
                                      </p:to>
                                    </p:animClr>
                                  </p:childTnLst>
                                </p:cTn>
                              </p:par>
                            </p:childTnLst>
                          </p:cTn>
                        </p:par>
                      </p:childTnLst>
                    </p:cTn>
                  </p:par>
                </p:childTnLst>
              </p:cTn>
              <p:nextCondLst>
                <p:cond evt="onClick" delay="0">
                  <p:tgtEl>
                    <p:spTgt spid="23"/>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3" presetClass="emph" presetSubtype="2" fill="hold" grpId="0" nodeType="clickEffect">
                                  <p:stCondLst>
                                    <p:cond delay="0"/>
                                  </p:stCondLst>
                                  <p:childTnLst>
                                    <p:animClr clrSpc="rgb" dir="cw">
                                      <p:cBhvr override="childStyle">
                                        <p:cTn id="61" dur="800" fill="hold"/>
                                        <p:tgtEl>
                                          <p:spTgt spid="21"/>
                                        </p:tgtEl>
                                        <p:attrNameLst>
                                          <p:attrName>style.color</p:attrName>
                                        </p:attrNameLst>
                                      </p:cBhvr>
                                      <p:to>
                                        <a:srgbClr val="FF6600"/>
                                      </p:to>
                                    </p:animClr>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3" presetClass="emph" presetSubtype="2" fill="hold" grpId="0" nodeType="clickEffect">
                                  <p:stCondLst>
                                    <p:cond delay="0"/>
                                  </p:stCondLst>
                                  <p:childTnLst>
                                    <p:animClr clrSpc="rgb" dir="cw">
                                      <p:cBhvr override="childStyle">
                                        <p:cTn id="66" dur="600" fill="hold"/>
                                        <p:tgtEl>
                                          <p:spTgt spid="22"/>
                                        </p:tgtEl>
                                        <p:attrNameLst>
                                          <p:attrName>style.color</p:attrName>
                                        </p:attrNameLst>
                                      </p:cBhvr>
                                      <p:to>
                                        <a:srgbClr val="37F02E"/>
                                      </p:to>
                                    </p:animClr>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clickEffect">
                                  <p:stCondLst>
                                    <p:cond delay="0"/>
                                  </p:stCondLst>
                                  <p:childTnLst>
                                    <p:animClr clrSpc="rgb" dir="cw">
                                      <p:cBhvr override="childStyle">
                                        <p:cTn id="71" dur="500" fill="hold"/>
                                        <p:tgtEl>
                                          <p:spTgt spid="24"/>
                                        </p:tgtEl>
                                        <p:attrNameLst>
                                          <p:attrName>style.color</p:attrName>
                                        </p:attrNameLst>
                                      </p:cBhvr>
                                      <p:to>
                                        <a:schemeClr val="tx1"/>
                                      </p:to>
                                    </p:animClr>
                                  </p:childTnLst>
                                </p:cTn>
                              </p:par>
                            </p:childTnLst>
                          </p:cTn>
                        </p:par>
                      </p:childTnLst>
                    </p:cTn>
                  </p:par>
                </p:childTnLst>
              </p:cTn>
              <p:nextCondLst>
                <p:cond evt="onClick" delay="0">
                  <p:tgtEl>
                    <p:spTgt spid="24"/>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3" presetClass="emph" presetSubtype="2" fill="hold" grpId="0" nodeType="clickEffect">
                                  <p:stCondLst>
                                    <p:cond delay="0"/>
                                  </p:stCondLst>
                                  <p:childTnLst>
                                    <p:animClr clrSpc="rgb" dir="cw">
                                      <p:cBhvr override="childStyle">
                                        <p:cTn id="76" dur="500" fill="hold"/>
                                        <p:tgtEl>
                                          <p:spTgt spid="25"/>
                                        </p:tgtEl>
                                        <p:attrNameLst>
                                          <p:attrName>style.color</p:attrName>
                                        </p:attrNameLst>
                                      </p:cBhvr>
                                      <p:to>
                                        <a:srgbClr val="FF0000"/>
                                      </p:to>
                                    </p:animClr>
                                  </p:childTnLst>
                                </p:cTn>
                              </p:par>
                            </p:childTnLst>
                          </p:cTn>
                        </p:par>
                      </p:childTnLst>
                    </p:cTn>
                  </p:par>
                </p:childTnLst>
              </p:cTn>
              <p:nextCondLst>
                <p:cond evt="onClick" delay="0">
                  <p:tgtEl>
                    <p:spTgt spid="25"/>
                  </p:tgtEl>
                </p:cond>
              </p:nextCondLst>
            </p:seq>
            <p:seq concurrent="1" nextAc="seek">
              <p:cTn id="77" restart="whenNotActive" fill="hold" evtFilter="cancelBubble" nodeType="interactiveSeq">
                <p:stCondLst>
                  <p:cond evt="onClick" delay="0">
                    <p:tgtEl>
                      <p:spTgt spid="28"/>
                    </p:tgtEl>
                  </p:cond>
                </p:stCondLst>
                <p:endSync evt="end" delay="0">
                  <p:rtn val="all"/>
                </p:endSync>
                <p:childTnLst>
                  <p:par>
                    <p:cTn id="78" fill="hold">
                      <p:stCondLst>
                        <p:cond delay="0"/>
                      </p:stCondLst>
                      <p:childTnLst>
                        <p:par>
                          <p:cTn id="79" fill="hold">
                            <p:stCondLst>
                              <p:cond delay="0"/>
                            </p:stCondLst>
                            <p:childTnLst>
                              <p:par>
                                <p:cTn id="80" presetID="3" presetClass="emph" presetSubtype="2" fill="hold" grpId="0" nodeType="clickEffect">
                                  <p:stCondLst>
                                    <p:cond delay="0"/>
                                  </p:stCondLst>
                                  <p:childTnLst>
                                    <p:animClr clrSpc="rgb" dir="cw">
                                      <p:cBhvr override="childStyle">
                                        <p:cTn id="81" dur="300" fill="hold"/>
                                        <p:tgtEl>
                                          <p:spTgt spid="28"/>
                                        </p:tgtEl>
                                        <p:attrNameLst>
                                          <p:attrName>style.color</p:attrName>
                                        </p:attrNameLst>
                                      </p:cBhvr>
                                      <p:to>
                                        <a:srgbClr val="FF0000"/>
                                      </p:to>
                                    </p:animClr>
                                  </p:childTnLst>
                                </p:cTn>
                              </p:par>
                            </p:childTnLst>
                          </p:cTn>
                        </p:par>
                      </p:childTnLst>
                    </p:cTn>
                  </p:par>
                </p:childTnLst>
              </p:cTn>
              <p:nextCondLst>
                <p:cond evt="onClick" delay="0">
                  <p:tgtEl>
                    <p:spTgt spid="28"/>
                  </p:tgtEl>
                </p:cond>
              </p:nextCondLst>
            </p:seq>
          </p:childTnLst>
        </p:cTn>
      </p:par>
    </p:tnLst>
    <p:bldLst>
      <p:bldP spid="13" grpId="0"/>
      <p:bldP spid="14" grpId="0"/>
      <p:bldP spid="15" grpId="0"/>
      <p:bldP spid="16" grpId="0"/>
      <p:bldP spid="17" grpId="0"/>
      <p:bldP spid="11" grpId="0"/>
      <p:bldP spid="18" grpId="0"/>
      <p:bldP spid="19" grpId="0"/>
      <p:bldP spid="21" grpId="0"/>
      <p:bldP spid="22" grpId="0"/>
      <p:bldP spid="23" grpId="0"/>
      <p:bldP spid="24" grpId="0"/>
      <p:bldP spid="26" grpId="0"/>
      <p:bldP spid="27" grpId="0"/>
      <p:bldP spid="25"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18" y="1042182"/>
            <a:ext cx="609600" cy="609600"/>
          </a:xfrm>
          <a:prstGeom prst="rect">
            <a:avLst/>
          </a:prstGeom>
        </p:spPr>
      </p:pic>
    </p:spTree>
    <p:extLst>
      <p:ext uri="{BB962C8B-B14F-4D97-AF65-F5344CB8AC3E}">
        <p14:creationId xmlns:p14="http://schemas.microsoft.com/office/powerpoint/2010/main" val="122768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2E20-742D-42B3-8987-991C147CA060}"/>
              </a:ext>
            </a:extLst>
          </p:cNvPr>
          <p:cNvPicPr>
            <a:picLocks noChangeAspect="1"/>
          </p:cNvPicPr>
          <p:nvPr/>
        </p:nvPicPr>
        <p:blipFill>
          <a:blip r:embed="rId2"/>
          <a:stretch>
            <a:fillRect/>
          </a:stretch>
        </p:blipFill>
        <p:spPr>
          <a:xfrm>
            <a:off x="0" y="404734"/>
            <a:ext cx="12192000" cy="645326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2818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151" t="15114" r="-1" b="20468"/>
          <a:stretch/>
        </p:blipFill>
        <p:spPr>
          <a:xfrm>
            <a:off x="0" y="5450439"/>
            <a:ext cx="12192000" cy="1407561"/>
          </a:xfrm>
          <a:prstGeom prst="rect">
            <a:avLst/>
          </a:prstGeom>
        </p:spPr>
      </p:pic>
      <p:sp>
        <p:nvSpPr>
          <p:cNvPr id="9" name="Rectangular Callout 8"/>
          <p:cNvSpPr/>
          <p:nvPr/>
        </p:nvSpPr>
        <p:spPr>
          <a:xfrm>
            <a:off x="8969339" y="647272"/>
            <a:ext cx="3092521" cy="2558265"/>
          </a:xfrm>
          <a:prstGeom prst="wedgeRectCallout">
            <a:avLst>
              <a:gd name="adj1" fmla="val 47274"/>
              <a:gd name="adj2" fmla="val 1255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tx1"/>
                </a:solidFill>
              </a:rPr>
              <a:t>Quan sát tranh và trả lời các câu hỏi.</a:t>
            </a:r>
            <a:endParaRPr lang="en-US" sz="3200" b="1" dirty="0">
              <a:solidFill>
                <a:schemeClr val="tx1"/>
              </a:solidFill>
            </a:endParaRPr>
          </a:p>
        </p:txBody>
      </p:sp>
    </p:spTree>
    <p:extLst>
      <p:ext uri="{BB962C8B-B14F-4D97-AF65-F5344CB8AC3E}">
        <p14:creationId xmlns:p14="http://schemas.microsoft.com/office/powerpoint/2010/main" val="13066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ld Texture Background Image">
            <a:extLst>
              <a:ext uri="{FF2B5EF4-FFF2-40B4-BE49-F238E27FC236}">
                <a16:creationId xmlns:a16="http://schemas.microsoft.com/office/drawing/2014/main" id="{70514BFE-D6BB-48E7-8B89-D20DAA645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0" name="TextBox 9">
            <a:extLst>
              <a:ext uri="{FF2B5EF4-FFF2-40B4-BE49-F238E27FC236}">
                <a16:creationId xmlns:a16="http://schemas.microsoft.com/office/drawing/2014/main" id="{183349AF-27E3-413E-AAFB-29A15560DD01}"/>
              </a:ext>
            </a:extLst>
          </p:cNvPr>
          <p:cNvSpPr txBox="1"/>
          <p:nvPr/>
        </p:nvSpPr>
        <p:spPr>
          <a:xfrm>
            <a:off x="1940641" y="2161517"/>
            <a:ext cx="8435259" cy="3693319"/>
          </a:xfrm>
          <a:prstGeom prst="rect">
            <a:avLst/>
          </a:prstGeom>
          <a:noFill/>
        </p:spPr>
        <p:txBody>
          <a:bodyPr wrap="square" rtlCol="0">
            <a:spAutoFit/>
          </a:bodyPr>
          <a:lstStyle/>
          <a:p>
            <a:pPr algn="just"/>
            <a:r>
              <a:rPr lang="fr-FR" sz="2600" dirty="0" err="1">
                <a:solidFill>
                  <a:schemeClr val="bg1"/>
                </a:solidFill>
                <a:latin typeface="Montserrat" panose="00000500000000000000" pitchFamily="2" charset="0"/>
              </a:rPr>
              <a:t>Các</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thí</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sinh</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lần</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lượt</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trả</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vi-VN" sz="2600" b="1" dirty="0" smtClean="0">
                <a:solidFill>
                  <a:srgbClr val="FFC000"/>
                </a:solidFill>
                <a:latin typeface="Montserrat" panose="00000500000000000000" pitchFamily="2" charset="0"/>
              </a:rPr>
              <a:t>4</a:t>
            </a:r>
            <a:r>
              <a:rPr lang="fr-FR" sz="2600" b="1" dirty="0" smtClean="0">
                <a:solidFill>
                  <a:srgbClr val="FFC000"/>
                </a:solidFill>
                <a:latin typeface="Montserrat" panose="00000500000000000000" pitchFamily="2" charset="0"/>
              </a:rPr>
              <a:t> </a:t>
            </a:r>
            <a:r>
              <a:rPr lang="fr-FR" sz="2600" b="1" dirty="0" err="1">
                <a:solidFill>
                  <a:srgbClr val="FFC000"/>
                </a:solidFill>
                <a:latin typeface="Montserrat" panose="00000500000000000000" pitchFamily="2" charset="0"/>
              </a:rPr>
              <a:t>câu</a:t>
            </a:r>
            <a:r>
              <a:rPr lang="fr-FR" sz="2600" b="1" dirty="0">
                <a:solidFill>
                  <a:srgbClr val="FFC000"/>
                </a:solidFill>
                <a:latin typeface="Montserrat" panose="00000500000000000000" pitchFamily="2" charset="0"/>
              </a:rPr>
              <a:t> </a:t>
            </a:r>
            <a:r>
              <a:rPr lang="fr-FR" sz="2600" b="1" dirty="0" err="1">
                <a:solidFill>
                  <a:srgbClr val="FFC000"/>
                </a:solidFill>
                <a:latin typeface="Montserrat" panose="00000500000000000000" pitchFamily="2" charset="0"/>
              </a:rPr>
              <a:t>hỏi</a:t>
            </a:r>
            <a:r>
              <a:rPr lang="fr-FR" sz="2600" b="1" dirty="0">
                <a:solidFill>
                  <a:srgbClr val="FFC000"/>
                </a:solidFill>
                <a:latin typeface="Montserrat" panose="00000500000000000000" pitchFamily="2" charset="0"/>
              </a:rPr>
              <a:t> </a:t>
            </a:r>
            <a:r>
              <a:rPr lang="fr-FR" sz="2600" dirty="0" err="1">
                <a:solidFill>
                  <a:schemeClr val="bg1"/>
                </a:solidFill>
                <a:latin typeface="Montserrat" panose="00000500000000000000" pitchFamily="2" charset="0"/>
              </a:rPr>
              <a:t>của</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chương</a:t>
            </a:r>
            <a:r>
              <a:rPr lang="fr-FR" sz="2600" dirty="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trình</a:t>
            </a:r>
            <a:r>
              <a:rPr lang="vi-VN" sz="2600" dirty="0" smtClean="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Thí</a:t>
            </a:r>
            <a:r>
              <a:rPr lang="fr-FR" sz="2600" dirty="0" smtClean="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sinh</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trả</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vào</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bảng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Nếu</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trả</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đúng</a:t>
            </a:r>
            <a:r>
              <a:rPr lang="fr-FR" sz="2600" dirty="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thì</a:t>
            </a:r>
            <a:r>
              <a:rPr lang="fr-FR" sz="2600" dirty="0" smtClean="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trả</a:t>
            </a:r>
            <a:r>
              <a:rPr lang="fr-FR" sz="2600" dirty="0" smtClean="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câu</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tiếp</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theo</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Nếu</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sai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bị</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loại</a:t>
            </a:r>
            <a:r>
              <a:rPr lang="fr-FR" sz="2600" dirty="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và</a:t>
            </a:r>
            <a:r>
              <a:rPr lang="vi-VN" sz="2600" dirty="0" smtClean="0">
                <a:solidFill>
                  <a:schemeClr val="bg1"/>
                </a:solidFill>
                <a:latin typeface="Montserrat" panose="00000500000000000000" pitchFamily="2" charset="0"/>
              </a:rPr>
              <a:t> không được trả lời câu hỏi tiếp theo</a:t>
            </a:r>
            <a:r>
              <a:rPr lang="fr-FR" sz="2600" dirty="0" smtClean="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Thí</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sinh</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còn</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lại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cuối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cùng</a:t>
            </a:r>
            <a:r>
              <a:rPr lang="fr-FR" sz="2600" dirty="0">
                <a:solidFill>
                  <a:schemeClr val="bg1"/>
                </a:solidFill>
                <a:latin typeface="Montserrat" panose="00000500000000000000" pitchFamily="2" charset="0"/>
              </a:rPr>
              <a:t> là </a:t>
            </a:r>
            <a:r>
              <a:rPr lang="fr-FR" sz="2600" dirty="0" err="1">
                <a:solidFill>
                  <a:schemeClr val="bg1"/>
                </a:solidFill>
                <a:latin typeface="Montserrat" panose="00000500000000000000" pitchFamily="2" charset="0"/>
              </a:rPr>
              <a:t>người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xuất</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sắc</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nhất</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Người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nào</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trả</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đúng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câu</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hỏi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cuối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cùng</a:t>
            </a:r>
            <a:r>
              <a:rPr lang="fr-FR" sz="2600" dirty="0">
                <a:solidFill>
                  <a:schemeClr val="bg1"/>
                </a:solidFill>
                <a:latin typeface="Montserrat" panose="00000500000000000000" pitchFamily="2" charset="0"/>
              </a:rPr>
              <a:t> là </a:t>
            </a:r>
            <a:r>
              <a:rPr lang="fr-FR" sz="2600" dirty="0" err="1">
                <a:solidFill>
                  <a:schemeClr val="bg1"/>
                </a:solidFill>
                <a:latin typeface="Montserrat" panose="00000500000000000000" pitchFamily="2" charset="0"/>
              </a:rPr>
              <a:t>người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chiến</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thắng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rung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được</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chuông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vàng</a:t>
            </a:r>
            <a:r>
              <a:rPr lang="fr-FR" sz="2600" dirty="0">
                <a:solidFill>
                  <a:schemeClr val="bg1"/>
                </a:solidFill>
                <a:latin typeface="Montserrat" panose="00000500000000000000" pitchFamily="2" charset="0"/>
              </a:rPr>
              <a:t>.</a:t>
            </a:r>
          </a:p>
        </p:txBody>
      </p:sp>
      <p:sp>
        <p:nvSpPr>
          <p:cNvPr id="18" name="TextBox 17">
            <a:extLst>
              <a:ext uri="{FF2B5EF4-FFF2-40B4-BE49-F238E27FC236}">
                <a16:creationId xmlns:a16="http://schemas.microsoft.com/office/drawing/2014/main" id="{2C57131F-C79D-4825-BD7B-1FBE387F303C}"/>
              </a:ext>
            </a:extLst>
          </p:cNvPr>
          <p:cNvSpPr txBox="1"/>
          <p:nvPr/>
        </p:nvSpPr>
        <p:spPr>
          <a:xfrm>
            <a:off x="3068243" y="852332"/>
            <a:ext cx="6407395" cy="769441"/>
          </a:xfrm>
          <a:prstGeom prst="rect">
            <a:avLst/>
          </a:prstGeom>
          <a:noFill/>
        </p:spPr>
        <p:txBody>
          <a:bodyPr wrap="none" rtlCol="0">
            <a:spAutoFit/>
            <a:scene3d>
              <a:camera prst="orthographicFront"/>
              <a:lightRig rig="threePt" dir="t"/>
            </a:scene3d>
            <a:sp3d extrusionH="57150">
              <a:bevelT w="38100" h="38100" prst="angle"/>
            </a:sp3d>
          </a:bodyPr>
          <a:lstStyle/>
          <a:p>
            <a:r>
              <a:rPr lang="fr-FR" sz="44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42301" y="-123663"/>
            <a:ext cx="2721429" cy="2721429"/>
          </a:xfrm>
          <a:prstGeom prst="rect">
            <a:avLst/>
          </a:prstGeom>
        </p:spPr>
      </p:pic>
      <p:pic>
        <p:nvPicPr>
          <p:cNvPr id="3" name="Nhac RCV">
            <a:hlinkClick r:id="" action="ppaction://media"/>
            <a:extLst>
              <a:ext uri="{FF2B5EF4-FFF2-40B4-BE49-F238E27FC236}">
                <a16:creationId xmlns:a16="http://schemas.microsoft.com/office/drawing/2014/main" id="{B129DF28-4564-4F2F-A4BC-626EE50414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5162" y="852332"/>
            <a:ext cx="609600" cy="609600"/>
          </a:xfrm>
          <a:prstGeom prst="rect">
            <a:avLst/>
          </a:prstGeom>
        </p:spPr>
      </p:pic>
      <p:sp>
        <p:nvSpPr>
          <p:cNvPr id="5" name="TextBox 4">
            <a:extLst>
              <a:ext uri="{FF2B5EF4-FFF2-40B4-BE49-F238E27FC236}">
                <a16:creationId xmlns:a16="http://schemas.microsoft.com/office/drawing/2014/main" id="{9BC1B409-B5FF-4EAD-8BFA-31851535B0B9}"/>
              </a:ext>
            </a:extLst>
          </p:cNvPr>
          <p:cNvSpPr txBox="1"/>
          <p:nvPr/>
        </p:nvSpPr>
        <p:spPr>
          <a:xfrm>
            <a:off x="7260009" y="6299205"/>
            <a:ext cx="3670300" cy="369332"/>
          </a:xfrm>
          <a:prstGeom prst="rect">
            <a:avLst/>
          </a:prstGeom>
          <a:noFill/>
        </p:spPr>
        <p:txBody>
          <a:bodyPr wrap="square" rtlCol="0">
            <a:spAutoFit/>
          </a:bodyPr>
          <a:lstStyle/>
          <a:p>
            <a:pPr algn="r"/>
            <a:r>
              <a:rPr lang="fr-FR" b="1">
                <a:solidFill>
                  <a:schemeClr val="bg1"/>
                </a:solidFill>
                <a:latin typeface="Montserrat" panose="00000500000000000000" pitchFamily="2" charset="0"/>
              </a:rPr>
              <a:t>nguyenngocduong.vn</a:t>
            </a:r>
          </a:p>
        </p:txBody>
      </p:sp>
    </p:spTree>
    <p:extLst>
      <p:ext uri="{BB962C8B-B14F-4D97-AF65-F5344CB8AC3E}">
        <p14:creationId xmlns:p14="http://schemas.microsoft.com/office/powerpoint/2010/main" val="8752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2"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C91E6791-AA72-4976-A077-5A2A3E9BCC77}"/>
              </a:ext>
            </a:extLst>
          </p:cNvPr>
          <p:cNvGrpSpPr/>
          <p:nvPr/>
        </p:nvGrpSpPr>
        <p:grpSpPr>
          <a:xfrm>
            <a:off x="1480903" y="3740167"/>
            <a:ext cx="3980097"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2" y="3732601"/>
            <a:ext cx="410089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480903" y="4853547"/>
            <a:ext cx="3985410"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409558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21" name="Group 220">
            <a:extLst>
              <a:ext uri="{FF2B5EF4-FFF2-40B4-BE49-F238E27FC236}">
                <a16:creationId xmlns:a16="http://schemas.microsoft.com/office/drawing/2014/main" id="{411F36D1-372B-4310-BE17-92E999A67AD0}"/>
              </a:ext>
            </a:extLst>
          </p:cNvPr>
          <p:cNvGrpSpPr/>
          <p:nvPr/>
        </p:nvGrpSpPr>
        <p:grpSpPr>
          <a:xfrm>
            <a:off x="5232130" y="3967156"/>
            <a:ext cx="1780072" cy="1780072"/>
            <a:chOff x="3419475" y="752475"/>
            <a:chExt cx="5353050" cy="5353050"/>
          </a:xfrm>
        </p:grpSpPr>
        <p:sp>
          <p:nvSpPr>
            <p:cNvPr id="222" name="Freeform: Shape 221">
              <a:extLst>
                <a:ext uri="{FF2B5EF4-FFF2-40B4-BE49-F238E27FC236}">
                  <a16:creationId xmlns:a16="http://schemas.microsoft.com/office/drawing/2014/main" id="{974BD289-31FA-4178-9D73-C4BD92923BF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3" name="Group 222">
              <a:extLst>
                <a:ext uri="{FF2B5EF4-FFF2-40B4-BE49-F238E27FC236}">
                  <a16:creationId xmlns:a16="http://schemas.microsoft.com/office/drawing/2014/main" id="{6A7AE368-C21E-40D1-9C77-EA35F7EE5655}"/>
                </a:ext>
              </a:extLst>
            </p:cNvPr>
            <p:cNvGrpSpPr/>
            <p:nvPr/>
          </p:nvGrpSpPr>
          <p:grpSpPr>
            <a:xfrm>
              <a:off x="3505202" y="836611"/>
              <a:ext cx="5094518" cy="5143275"/>
              <a:chOff x="3505202" y="836611"/>
              <a:chExt cx="5094518" cy="5143275"/>
            </a:xfrm>
            <a:solidFill>
              <a:schemeClr val="bg1"/>
            </a:solidFill>
          </p:grpSpPr>
          <p:sp>
            <p:nvSpPr>
              <p:cNvPr id="226" name="Rectangle 225">
                <a:extLst>
                  <a:ext uri="{FF2B5EF4-FFF2-40B4-BE49-F238E27FC236}">
                    <a16:creationId xmlns:a16="http://schemas.microsoft.com/office/drawing/2014/main" id="{7E7B8490-FDDE-4D28-BE5D-E9E4AA112D0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Rectangle 226">
                <a:extLst>
                  <a:ext uri="{FF2B5EF4-FFF2-40B4-BE49-F238E27FC236}">
                    <a16:creationId xmlns:a16="http://schemas.microsoft.com/office/drawing/2014/main" id="{9AB51239-F684-4F86-8542-447E5AF884E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Rectangle 227">
                <a:extLst>
                  <a:ext uri="{FF2B5EF4-FFF2-40B4-BE49-F238E27FC236}">
                    <a16:creationId xmlns:a16="http://schemas.microsoft.com/office/drawing/2014/main" id="{A0C9BA46-C73F-47BD-AE98-DF9C7B3040B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Rectangle 228">
                <a:extLst>
                  <a:ext uri="{FF2B5EF4-FFF2-40B4-BE49-F238E27FC236}">
                    <a16:creationId xmlns:a16="http://schemas.microsoft.com/office/drawing/2014/main" id="{4B0F4AD0-40E9-45C8-82E3-FA82343C705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Rectangle 229">
                <a:extLst>
                  <a:ext uri="{FF2B5EF4-FFF2-40B4-BE49-F238E27FC236}">
                    <a16:creationId xmlns:a16="http://schemas.microsoft.com/office/drawing/2014/main" id="{005D7A64-1CC7-4952-AE15-40422F33FD9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Rectangle 230">
                <a:extLst>
                  <a:ext uri="{FF2B5EF4-FFF2-40B4-BE49-F238E27FC236}">
                    <a16:creationId xmlns:a16="http://schemas.microsoft.com/office/drawing/2014/main" id="{1EA9C042-B8E3-4037-A1FF-E6CB5686865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Rectangle 231">
                <a:extLst>
                  <a:ext uri="{FF2B5EF4-FFF2-40B4-BE49-F238E27FC236}">
                    <a16:creationId xmlns:a16="http://schemas.microsoft.com/office/drawing/2014/main" id="{31B5669E-EE1E-4DF7-BF73-B0186E9CD08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3" name="Rectangle 232">
                <a:extLst>
                  <a:ext uri="{FF2B5EF4-FFF2-40B4-BE49-F238E27FC236}">
                    <a16:creationId xmlns:a16="http://schemas.microsoft.com/office/drawing/2014/main" id="{CEB91A5C-5A4F-4EB6-ABA1-2CA82A23304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Rectangle 233">
                <a:extLst>
                  <a:ext uri="{FF2B5EF4-FFF2-40B4-BE49-F238E27FC236}">
                    <a16:creationId xmlns:a16="http://schemas.microsoft.com/office/drawing/2014/main" id="{267C8778-F10C-49CD-A807-A578EED3F9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 name="Rectangle 234">
                <a:extLst>
                  <a:ext uri="{FF2B5EF4-FFF2-40B4-BE49-F238E27FC236}">
                    <a16:creationId xmlns:a16="http://schemas.microsoft.com/office/drawing/2014/main" id="{0390CA19-C5CF-44C3-B243-61B67575E62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Rectangle 235">
                <a:extLst>
                  <a:ext uri="{FF2B5EF4-FFF2-40B4-BE49-F238E27FC236}">
                    <a16:creationId xmlns:a16="http://schemas.microsoft.com/office/drawing/2014/main" id="{A65EA4D7-3FAA-4CA0-90D6-7AA5C44C368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Rectangle 236">
                <a:extLst>
                  <a:ext uri="{FF2B5EF4-FFF2-40B4-BE49-F238E27FC236}">
                    <a16:creationId xmlns:a16="http://schemas.microsoft.com/office/drawing/2014/main" id="{79C7D094-DFB9-49B1-925D-D702A993ABF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4" name="Oval 223">
              <a:extLst>
                <a:ext uri="{FF2B5EF4-FFF2-40B4-BE49-F238E27FC236}">
                  <a16:creationId xmlns:a16="http://schemas.microsoft.com/office/drawing/2014/main" id="{0634CE47-601D-474B-A87C-EFA174E6F8A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TextBox 224">
              <a:extLst>
                <a:ext uri="{FF2B5EF4-FFF2-40B4-BE49-F238E27FC236}">
                  <a16:creationId xmlns:a16="http://schemas.microsoft.com/office/drawing/2014/main" id="{EA2A7612-816B-46FC-9286-6DDCD5855EFC}"/>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10</a:t>
              </a:r>
            </a:p>
          </p:txBody>
        </p:sp>
      </p:grpSp>
      <p:grpSp>
        <p:nvGrpSpPr>
          <p:cNvPr id="238" name="Group 237">
            <a:extLst>
              <a:ext uri="{FF2B5EF4-FFF2-40B4-BE49-F238E27FC236}">
                <a16:creationId xmlns:a16="http://schemas.microsoft.com/office/drawing/2014/main" id="{60ED80D3-C0A7-4B1A-B011-DB3A4B4503C6}"/>
              </a:ext>
            </a:extLst>
          </p:cNvPr>
          <p:cNvGrpSpPr/>
          <p:nvPr/>
        </p:nvGrpSpPr>
        <p:grpSpPr>
          <a:xfrm>
            <a:off x="5232130" y="3967156"/>
            <a:ext cx="1780072" cy="1780072"/>
            <a:chOff x="3419475" y="752475"/>
            <a:chExt cx="5353050" cy="5353050"/>
          </a:xfrm>
        </p:grpSpPr>
        <p:sp>
          <p:nvSpPr>
            <p:cNvPr id="239" name="Freeform: Shape 238">
              <a:extLst>
                <a:ext uri="{FF2B5EF4-FFF2-40B4-BE49-F238E27FC236}">
                  <a16:creationId xmlns:a16="http://schemas.microsoft.com/office/drawing/2014/main" id="{B95B1071-FF49-4AAF-B496-9EC7A2EBBE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0" name="Group 239">
              <a:extLst>
                <a:ext uri="{FF2B5EF4-FFF2-40B4-BE49-F238E27FC236}">
                  <a16:creationId xmlns:a16="http://schemas.microsoft.com/office/drawing/2014/main" id="{DFE86B1A-BE80-4758-BF73-6D1075434842}"/>
                </a:ext>
              </a:extLst>
            </p:cNvPr>
            <p:cNvGrpSpPr/>
            <p:nvPr/>
          </p:nvGrpSpPr>
          <p:grpSpPr>
            <a:xfrm>
              <a:off x="3505202" y="836611"/>
              <a:ext cx="5094518" cy="5143275"/>
              <a:chOff x="3505202" y="836611"/>
              <a:chExt cx="5094518" cy="5143275"/>
            </a:xfrm>
            <a:solidFill>
              <a:schemeClr val="bg1"/>
            </a:solidFill>
          </p:grpSpPr>
          <p:sp>
            <p:nvSpPr>
              <p:cNvPr id="243" name="Rectangle 242">
                <a:extLst>
                  <a:ext uri="{FF2B5EF4-FFF2-40B4-BE49-F238E27FC236}">
                    <a16:creationId xmlns:a16="http://schemas.microsoft.com/office/drawing/2014/main" id="{49443B16-EDBF-4461-86B9-B161B79DDC7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Rectangle 243">
                <a:extLst>
                  <a:ext uri="{FF2B5EF4-FFF2-40B4-BE49-F238E27FC236}">
                    <a16:creationId xmlns:a16="http://schemas.microsoft.com/office/drawing/2014/main" id="{FAEDF703-6FF1-49A1-AF4E-5154CDD791E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Rectangle 244">
                <a:extLst>
                  <a:ext uri="{FF2B5EF4-FFF2-40B4-BE49-F238E27FC236}">
                    <a16:creationId xmlns:a16="http://schemas.microsoft.com/office/drawing/2014/main" id="{C81200ED-F6BE-48F4-AD33-ED628C7E10B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6" name="Rectangle 245">
                <a:extLst>
                  <a:ext uri="{FF2B5EF4-FFF2-40B4-BE49-F238E27FC236}">
                    <a16:creationId xmlns:a16="http://schemas.microsoft.com/office/drawing/2014/main" id="{E2FAE553-78D4-4E9E-A3C0-894B65EF411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Rectangle 246">
                <a:extLst>
                  <a:ext uri="{FF2B5EF4-FFF2-40B4-BE49-F238E27FC236}">
                    <a16:creationId xmlns:a16="http://schemas.microsoft.com/office/drawing/2014/main" id="{3277CDB0-EB2C-4615-9D23-237D7366F92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Rectangle 247">
                <a:extLst>
                  <a:ext uri="{FF2B5EF4-FFF2-40B4-BE49-F238E27FC236}">
                    <a16:creationId xmlns:a16="http://schemas.microsoft.com/office/drawing/2014/main" id="{41C87919-AE8D-49A4-8ECF-8D9EFFF45C3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Rectangle 248">
                <a:extLst>
                  <a:ext uri="{FF2B5EF4-FFF2-40B4-BE49-F238E27FC236}">
                    <a16:creationId xmlns:a16="http://schemas.microsoft.com/office/drawing/2014/main" id="{F7BA9780-A464-45C5-A33F-3C37A37241A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29647DEE-D9CB-4755-B104-D0139E74AAA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Rectangle 250">
                <a:extLst>
                  <a:ext uri="{FF2B5EF4-FFF2-40B4-BE49-F238E27FC236}">
                    <a16:creationId xmlns:a16="http://schemas.microsoft.com/office/drawing/2014/main" id="{963ECF47-FDDD-402E-9FCF-FCF4410594B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Rectangle 251">
                <a:extLst>
                  <a:ext uri="{FF2B5EF4-FFF2-40B4-BE49-F238E27FC236}">
                    <a16:creationId xmlns:a16="http://schemas.microsoft.com/office/drawing/2014/main" id="{74D85242-EC39-4F9B-9501-BCE9EC7BF31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Rectangle 252">
                <a:extLst>
                  <a:ext uri="{FF2B5EF4-FFF2-40B4-BE49-F238E27FC236}">
                    <a16:creationId xmlns:a16="http://schemas.microsoft.com/office/drawing/2014/main" id="{7513284A-A890-4E66-811E-DEC3573CCBB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Rectangle 253">
                <a:extLst>
                  <a:ext uri="{FF2B5EF4-FFF2-40B4-BE49-F238E27FC236}">
                    <a16:creationId xmlns:a16="http://schemas.microsoft.com/office/drawing/2014/main" id="{0EC8F2FD-7B2A-4950-9A3C-30FA77908A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1" name="Oval 240">
              <a:extLst>
                <a:ext uri="{FF2B5EF4-FFF2-40B4-BE49-F238E27FC236}">
                  <a16:creationId xmlns:a16="http://schemas.microsoft.com/office/drawing/2014/main" id="{51535565-7411-43B4-8E69-FB4A0EAA741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TextBox 241">
              <a:extLst>
                <a:ext uri="{FF2B5EF4-FFF2-40B4-BE49-F238E27FC236}">
                  <a16:creationId xmlns:a16="http://schemas.microsoft.com/office/drawing/2014/main" id="{D5E6A8C1-4B6A-4A61-9DB4-5037DECF6C87}"/>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9</a:t>
              </a:r>
            </a:p>
          </p:txBody>
        </p:sp>
      </p:grpSp>
      <p:grpSp>
        <p:nvGrpSpPr>
          <p:cNvPr id="255" name="Group 254">
            <a:extLst>
              <a:ext uri="{FF2B5EF4-FFF2-40B4-BE49-F238E27FC236}">
                <a16:creationId xmlns:a16="http://schemas.microsoft.com/office/drawing/2014/main" id="{6E8C97EE-FB7B-435D-8341-97E035BA47D1}"/>
              </a:ext>
            </a:extLst>
          </p:cNvPr>
          <p:cNvGrpSpPr/>
          <p:nvPr/>
        </p:nvGrpSpPr>
        <p:grpSpPr>
          <a:xfrm>
            <a:off x="5232130" y="3967156"/>
            <a:ext cx="1780072" cy="1780072"/>
            <a:chOff x="3419475" y="752475"/>
            <a:chExt cx="5353050" cy="5353050"/>
          </a:xfrm>
        </p:grpSpPr>
        <p:sp>
          <p:nvSpPr>
            <p:cNvPr id="256" name="Freeform: Shape 255">
              <a:extLst>
                <a:ext uri="{FF2B5EF4-FFF2-40B4-BE49-F238E27FC236}">
                  <a16:creationId xmlns:a16="http://schemas.microsoft.com/office/drawing/2014/main" id="{A282AB2E-6C61-4C9F-ABA8-856A1DE63F5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7" name="Group 256">
              <a:extLst>
                <a:ext uri="{FF2B5EF4-FFF2-40B4-BE49-F238E27FC236}">
                  <a16:creationId xmlns:a16="http://schemas.microsoft.com/office/drawing/2014/main" id="{218503DA-79C4-42A8-829F-F255EEE3D3DA}"/>
                </a:ext>
              </a:extLst>
            </p:cNvPr>
            <p:cNvGrpSpPr/>
            <p:nvPr/>
          </p:nvGrpSpPr>
          <p:grpSpPr>
            <a:xfrm>
              <a:off x="3505202" y="836611"/>
              <a:ext cx="5094518" cy="5143275"/>
              <a:chOff x="3505202" y="836611"/>
              <a:chExt cx="5094518" cy="5143275"/>
            </a:xfrm>
            <a:solidFill>
              <a:schemeClr val="bg1"/>
            </a:solidFill>
          </p:grpSpPr>
          <p:sp>
            <p:nvSpPr>
              <p:cNvPr id="260" name="Rectangle 259">
                <a:extLst>
                  <a:ext uri="{FF2B5EF4-FFF2-40B4-BE49-F238E27FC236}">
                    <a16:creationId xmlns:a16="http://schemas.microsoft.com/office/drawing/2014/main" id="{3E66B079-33C2-4504-9117-7EA95217229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Rectangle 260">
                <a:extLst>
                  <a:ext uri="{FF2B5EF4-FFF2-40B4-BE49-F238E27FC236}">
                    <a16:creationId xmlns:a16="http://schemas.microsoft.com/office/drawing/2014/main" id="{2A2A2601-A413-496B-9C56-419C3D20562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2" name="Rectangle 261">
                <a:extLst>
                  <a:ext uri="{FF2B5EF4-FFF2-40B4-BE49-F238E27FC236}">
                    <a16:creationId xmlns:a16="http://schemas.microsoft.com/office/drawing/2014/main" id="{3154776E-36D0-4613-9D94-6AD550CD3F4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Rectangle 262">
                <a:extLst>
                  <a:ext uri="{FF2B5EF4-FFF2-40B4-BE49-F238E27FC236}">
                    <a16:creationId xmlns:a16="http://schemas.microsoft.com/office/drawing/2014/main" id="{06001193-24D6-46A5-B335-49C47BDF4DD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Rectangle 263">
                <a:extLst>
                  <a:ext uri="{FF2B5EF4-FFF2-40B4-BE49-F238E27FC236}">
                    <a16:creationId xmlns:a16="http://schemas.microsoft.com/office/drawing/2014/main" id="{71BEA478-7F5B-424C-9A99-81C60CD854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5" name="Rectangle 264">
                <a:extLst>
                  <a:ext uri="{FF2B5EF4-FFF2-40B4-BE49-F238E27FC236}">
                    <a16:creationId xmlns:a16="http://schemas.microsoft.com/office/drawing/2014/main" id="{F75DFD4E-D660-45FB-88FE-6317515C93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 name="Rectangle 265">
                <a:extLst>
                  <a:ext uri="{FF2B5EF4-FFF2-40B4-BE49-F238E27FC236}">
                    <a16:creationId xmlns:a16="http://schemas.microsoft.com/office/drawing/2014/main" id="{B78E1D63-8743-4ABC-AE86-78D2FC2C0E6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Rectangle 266">
                <a:extLst>
                  <a:ext uri="{FF2B5EF4-FFF2-40B4-BE49-F238E27FC236}">
                    <a16:creationId xmlns:a16="http://schemas.microsoft.com/office/drawing/2014/main" id="{05BD34A7-6376-43A2-B751-FA1AD27B204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Rectangle 267">
                <a:extLst>
                  <a:ext uri="{FF2B5EF4-FFF2-40B4-BE49-F238E27FC236}">
                    <a16:creationId xmlns:a16="http://schemas.microsoft.com/office/drawing/2014/main" id="{BA95A0CA-D281-4449-9F2E-EEA182B73D5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9" name="Rectangle 268">
                <a:extLst>
                  <a:ext uri="{FF2B5EF4-FFF2-40B4-BE49-F238E27FC236}">
                    <a16:creationId xmlns:a16="http://schemas.microsoft.com/office/drawing/2014/main" id="{81FF08D0-C035-42F8-B6D9-9C4308135AB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 name="Rectangle 269">
                <a:extLst>
                  <a:ext uri="{FF2B5EF4-FFF2-40B4-BE49-F238E27FC236}">
                    <a16:creationId xmlns:a16="http://schemas.microsoft.com/office/drawing/2014/main" id="{EB48508F-E7B4-4E50-BB8F-A016D40B7E3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1" name="Rectangle 270">
                <a:extLst>
                  <a:ext uri="{FF2B5EF4-FFF2-40B4-BE49-F238E27FC236}">
                    <a16:creationId xmlns:a16="http://schemas.microsoft.com/office/drawing/2014/main" id="{B277075E-7667-4826-8790-D0B19AE6ACA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8" name="Oval 257">
              <a:extLst>
                <a:ext uri="{FF2B5EF4-FFF2-40B4-BE49-F238E27FC236}">
                  <a16:creationId xmlns:a16="http://schemas.microsoft.com/office/drawing/2014/main" id="{52CA3205-0BE5-436F-AB6D-898893B208C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TextBox 258">
              <a:extLst>
                <a:ext uri="{FF2B5EF4-FFF2-40B4-BE49-F238E27FC236}">
                  <a16:creationId xmlns:a16="http://schemas.microsoft.com/office/drawing/2014/main" id="{806B95E0-BB30-48C4-9BEC-E80E942ED454}"/>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8</a:t>
              </a:r>
            </a:p>
          </p:txBody>
        </p:sp>
      </p:grpSp>
      <p:grpSp>
        <p:nvGrpSpPr>
          <p:cNvPr id="272" name="Group 271">
            <a:extLst>
              <a:ext uri="{FF2B5EF4-FFF2-40B4-BE49-F238E27FC236}">
                <a16:creationId xmlns:a16="http://schemas.microsoft.com/office/drawing/2014/main" id="{DF4B0918-5391-49CA-8902-F23D28B44398}"/>
              </a:ext>
            </a:extLst>
          </p:cNvPr>
          <p:cNvGrpSpPr/>
          <p:nvPr/>
        </p:nvGrpSpPr>
        <p:grpSpPr>
          <a:xfrm>
            <a:off x="5232130" y="3967156"/>
            <a:ext cx="1780072" cy="1780072"/>
            <a:chOff x="3419475" y="752475"/>
            <a:chExt cx="5353050" cy="5353050"/>
          </a:xfrm>
        </p:grpSpPr>
        <p:sp>
          <p:nvSpPr>
            <p:cNvPr id="273" name="Freeform: Shape 272">
              <a:extLst>
                <a:ext uri="{FF2B5EF4-FFF2-40B4-BE49-F238E27FC236}">
                  <a16:creationId xmlns:a16="http://schemas.microsoft.com/office/drawing/2014/main" id="{FD426900-DA53-461A-B2E3-73566666E9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4" name="Group 273">
              <a:extLst>
                <a:ext uri="{FF2B5EF4-FFF2-40B4-BE49-F238E27FC236}">
                  <a16:creationId xmlns:a16="http://schemas.microsoft.com/office/drawing/2014/main" id="{C3957957-54E7-4B50-8812-B493676533A0}"/>
                </a:ext>
              </a:extLst>
            </p:cNvPr>
            <p:cNvGrpSpPr/>
            <p:nvPr/>
          </p:nvGrpSpPr>
          <p:grpSpPr>
            <a:xfrm>
              <a:off x="3505202" y="836611"/>
              <a:ext cx="5094518" cy="5143275"/>
              <a:chOff x="3505202" y="836611"/>
              <a:chExt cx="5094518" cy="5143275"/>
            </a:xfrm>
            <a:solidFill>
              <a:schemeClr val="bg1"/>
            </a:solidFill>
          </p:grpSpPr>
          <p:sp>
            <p:nvSpPr>
              <p:cNvPr id="277" name="Rectangle 276">
                <a:extLst>
                  <a:ext uri="{FF2B5EF4-FFF2-40B4-BE49-F238E27FC236}">
                    <a16:creationId xmlns:a16="http://schemas.microsoft.com/office/drawing/2014/main" id="{4E65A88D-2DDD-4CAD-8350-3D7AF9B872D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Rectangle 277">
                <a:extLst>
                  <a:ext uri="{FF2B5EF4-FFF2-40B4-BE49-F238E27FC236}">
                    <a16:creationId xmlns:a16="http://schemas.microsoft.com/office/drawing/2014/main" id="{BE9492FD-4076-412D-8632-5BA61D4BB51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9" name="Rectangle 278">
                <a:extLst>
                  <a:ext uri="{FF2B5EF4-FFF2-40B4-BE49-F238E27FC236}">
                    <a16:creationId xmlns:a16="http://schemas.microsoft.com/office/drawing/2014/main" id="{B3AAD10C-F5E3-4D77-BD3F-F0D4BF737EB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Rectangle 279">
                <a:extLst>
                  <a:ext uri="{FF2B5EF4-FFF2-40B4-BE49-F238E27FC236}">
                    <a16:creationId xmlns:a16="http://schemas.microsoft.com/office/drawing/2014/main" id="{53F5208E-34D2-4076-8E45-5465A4DA771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Rectangle 280">
                <a:extLst>
                  <a:ext uri="{FF2B5EF4-FFF2-40B4-BE49-F238E27FC236}">
                    <a16:creationId xmlns:a16="http://schemas.microsoft.com/office/drawing/2014/main" id="{D38409F6-A30B-4EAB-B9A3-44593C8511A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2" name="Rectangle 281">
                <a:extLst>
                  <a:ext uri="{FF2B5EF4-FFF2-40B4-BE49-F238E27FC236}">
                    <a16:creationId xmlns:a16="http://schemas.microsoft.com/office/drawing/2014/main" id="{8F3081E5-DA4D-48CB-854E-A57CB4C197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3" name="Rectangle 282">
                <a:extLst>
                  <a:ext uri="{FF2B5EF4-FFF2-40B4-BE49-F238E27FC236}">
                    <a16:creationId xmlns:a16="http://schemas.microsoft.com/office/drawing/2014/main" id="{D8A08380-C2AB-410F-BDFC-A84C74B0F2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4" name="Rectangle 283">
                <a:extLst>
                  <a:ext uri="{FF2B5EF4-FFF2-40B4-BE49-F238E27FC236}">
                    <a16:creationId xmlns:a16="http://schemas.microsoft.com/office/drawing/2014/main" id="{D9A7A010-67E9-47AA-BD33-EE8AC90C885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5" name="Rectangle 284">
                <a:extLst>
                  <a:ext uri="{FF2B5EF4-FFF2-40B4-BE49-F238E27FC236}">
                    <a16:creationId xmlns:a16="http://schemas.microsoft.com/office/drawing/2014/main" id="{672FCB49-6BFD-44AB-ACD5-B27B3DC93C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 name="Rectangle 285">
                <a:extLst>
                  <a:ext uri="{FF2B5EF4-FFF2-40B4-BE49-F238E27FC236}">
                    <a16:creationId xmlns:a16="http://schemas.microsoft.com/office/drawing/2014/main" id="{E77E8756-2E34-488B-9A93-D9222070C85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7" name="Rectangle 286">
                <a:extLst>
                  <a:ext uri="{FF2B5EF4-FFF2-40B4-BE49-F238E27FC236}">
                    <a16:creationId xmlns:a16="http://schemas.microsoft.com/office/drawing/2014/main" id="{8FCB05B1-9360-452E-B662-CD743205309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8" name="Rectangle 287">
                <a:extLst>
                  <a:ext uri="{FF2B5EF4-FFF2-40B4-BE49-F238E27FC236}">
                    <a16:creationId xmlns:a16="http://schemas.microsoft.com/office/drawing/2014/main" id="{3B21BA87-9559-4A51-99F4-DAF5BC795EB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5" name="Oval 274">
              <a:extLst>
                <a:ext uri="{FF2B5EF4-FFF2-40B4-BE49-F238E27FC236}">
                  <a16:creationId xmlns:a16="http://schemas.microsoft.com/office/drawing/2014/main" id="{8755C316-AA87-4AD4-9BC6-6CFE1793797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 name="TextBox 275">
              <a:extLst>
                <a:ext uri="{FF2B5EF4-FFF2-40B4-BE49-F238E27FC236}">
                  <a16:creationId xmlns:a16="http://schemas.microsoft.com/office/drawing/2014/main" id="{6E1D89C2-8BCA-4CF3-B5D5-45CA781B5A4B}"/>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7</a:t>
              </a:r>
            </a:p>
          </p:txBody>
        </p:sp>
      </p:grpSp>
      <p:grpSp>
        <p:nvGrpSpPr>
          <p:cNvPr id="289" name="Group 288">
            <a:extLst>
              <a:ext uri="{FF2B5EF4-FFF2-40B4-BE49-F238E27FC236}">
                <a16:creationId xmlns:a16="http://schemas.microsoft.com/office/drawing/2014/main" id="{93D6DB6F-414C-4014-AFAD-071E3777F066}"/>
              </a:ext>
            </a:extLst>
          </p:cNvPr>
          <p:cNvGrpSpPr/>
          <p:nvPr/>
        </p:nvGrpSpPr>
        <p:grpSpPr>
          <a:xfrm>
            <a:off x="5232130" y="3967156"/>
            <a:ext cx="1780072" cy="1780072"/>
            <a:chOff x="3419475" y="752475"/>
            <a:chExt cx="5353050" cy="5353050"/>
          </a:xfrm>
        </p:grpSpPr>
        <p:sp>
          <p:nvSpPr>
            <p:cNvPr id="290" name="Freeform: Shape 289">
              <a:extLst>
                <a:ext uri="{FF2B5EF4-FFF2-40B4-BE49-F238E27FC236}">
                  <a16:creationId xmlns:a16="http://schemas.microsoft.com/office/drawing/2014/main" id="{FFBF340F-D783-4F57-BCA8-A5E11FF0577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1" name="Group 290">
              <a:extLst>
                <a:ext uri="{FF2B5EF4-FFF2-40B4-BE49-F238E27FC236}">
                  <a16:creationId xmlns:a16="http://schemas.microsoft.com/office/drawing/2014/main" id="{A14FB3AB-4DD0-47EC-8103-1ECCB572066B}"/>
                </a:ext>
              </a:extLst>
            </p:cNvPr>
            <p:cNvGrpSpPr/>
            <p:nvPr/>
          </p:nvGrpSpPr>
          <p:grpSpPr>
            <a:xfrm>
              <a:off x="3505202" y="836611"/>
              <a:ext cx="5094518" cy="5143275"/>
              <a:chOff x="3505202" y="836611"/>
              <a:chExt cx="5094518" cy="5143275"/>
            </a:xfrm>
            <a:solidFill>
              <a:schemeClr val="bg1"/>
            </a:solidFill>
          </p:grpSpPr>
          <p:sp>
            <p:nvSpPr>
              <p:cNvPr id="294" name="Rectangle 293">
                <a:extLst>
                  <a:ext uri="{FF2B5EF4-FFF2-40B4-BE49-F238E27FC236}">
                    <a16:creationId xmlns:a16="http://schemas.microsoft.com/office/drawing/2014/main" id="{CCAA03C7-DA39-4CD2-8043-D19CCFF611D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5" name="Rectangle 294">
                <a:extLst>
                  <a:ext uri="{FF2B5EF4-FFF2-40B4-BE49-F238E27FC236}">
                    <a16:creationId xmlns:a16="http://schemas.microsoft.com/office/drawing/2014/main" id="{7F1C290A-EF1C-42E3-A697-EBB5A8558A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6" name="Rectangle 295">
                <a:extLst>
                  <a:ext uri="{FF2B5EF4-FFF2-40B4-BE49-F238E27FC236}">
                    <a16:creationId xmlns:a16="http://schemas.microsoft.com/office/drawing/2014/main" id="{B3B7DFD4-E9E5-439D-A5C8-59A71817824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7" name="Rectangle 296">
                <a:extLst>
                  <a:ext uri="{FF2B5EF4-FFF2-40B4-BE49-F238E27FC236}">
                    <a16:creationId xmlns:a16="http://schemas.microsoft.com/office/drawing/2014/main" id="{1CDB2E0E-E7F7-445E-845A-A2681FD7C99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8" name="Rectangle 297">
                <a:extLst>
                  <a:ext uri="{FF2B5EF4-FFF2-40B4-BE49-F238E27FC236}">
                    <a16:creationId xmlns:a16="http://schemas.microsoft.com/office/drawing/2014/main" id="{FD75F910-6EA6-47CB-B9FF-F7F6D904E48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9" name="Rectangle 298">
                <a:extLst>
                  <a:ext uri="{FF2B5EF4-FFF2-40B4-BE49-F238E27FC236}">
                    <a16:creationId xmlns:a16="http://schemas.microsoft.com/office/drawing/2014/main" id="{5D4AED18-B3A6-4F36-8EB1-CA369373D73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0" name="Rectangle 299">
                <a:extLst>
                  <a:ext uri="{FF2B5EF4-FFF2-40B4-BE49-F238E27FC236}">
                    <a16:creationId xmlns:a16="http://schemas.microsoft.com/office/drawing/2014/main" id="{4A721955-871E-4414-8438-C62E655381D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1" name="Rectangle 300">
                <a:extLst>
                  <a:ext uri="{FF2B5EF4-FFF2-40B4-BE49-F238E27FC236}">
                    <a16:creationId xmlns:a16="http://schemas.microsoft.com/office/drawing/2014/main" id="{166B2C96-BAEC-4D77-879D-9AC5EA5E8E0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2" name="Rectangle 301">
                <a:extLst>
                  <a:ext uri="{FF2B5EF4-FFF2-40B4-BE49-F238E27FC236}">
                    <a16:creationId xmlns:a16="http://schemas.microsoft.com/office/drawing/2014/main" id="{BD5754DF-8E7B-4404-B598-E0310BF24AF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3" name="Rectangle 302">
                <a:extLst>
                  <a:ext uri="{FF2B5EF4-FFF2-40B4-BE49-F238E27FC236}">
                    <a16:creationId xmlns:a16="http://schemas.microsoft.com/office/drawing/2014/main" id="{1EDCC592-9557-43E2-B6BF-66088155211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4" name="Rectangle 303">
                <a:extLst>
                  <a:ext uri="{FF2B5EF4-FFF2-40B4-BE49-F238E27FC236}">
                    <a16:creationId xmlns:a16="http://schemas.microsoft.com/office/drawing/2014/main" id="{2888C853-E6C3-435F-850A-1642030982A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5" name="Rectangle 304">
                <a:extLst>
                  <a:ext uri="{FF2B5EF4-FFF2-40B4-BE49-F238E27FC236}">
                    <a16:creationId xmlns:a16="http://schemas.microsoft.com/office/drawing/2014/main" id="{2C0A262A-0F87-4A7A-BFBF-1D86AB3D716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2" name="Oval 291">
              <a:extLst>
                <a:ext uri="{FF2B5EF4-FFF2-40B4-BE49-F238E27FC236}">
                  <a16:creationId xmlns:a16="http://schemas.microsoft.com/office/drawing/2014/main" id="{F86BB287-A318-49C1-863D-CDFCFA48AC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3" name="TextBox 292">
              <a:extLst>
                <a:ext uri="{FF2B5EF4-FFF2-40B4-BE49-F238E27FC236}">
                  <a16:creationId xmlns:a16="http://schemas.microsoft.com/office/drawing/2014/main" id="{4B8F3276-06A2-42BE-92F8-2FFAF49EA898}"/>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6</a:t>
              </a:r>
            </a:p>
          </p:txBody>
        </p:sp>
      </p:grpSp>
      <p:grpSp>
        <p:nvGrpSpPr>
          <p:cNvPr id="306" name="Group 305">
            <a:extLst>
              <a:ext uri="{FF2B5EF4-FFF2-40B4-BE49-F238E27FC236}">
                <a16:creationId xmlns:a16="http://schemas.microsoft.com/office/drawing/2014/main" id="{57670E38-8B99-42AA-AA05-A74FF72CCB81}"/>
              </a:ext>
            </a:extLst>
          </p:cNvPr>
          <p:cNvGrpSpPr/>
          <p:nvPr/>
        </p:nvGrpSpPr>
        <p:grpSpPr>
          <a:xfrm>
            <a:off x="5232130" y="3967156"/>
            <a:ext cx="1780072" cy="1780072"/>
            <a:chOff x="3419475" y="752475"/>
            <a:chExt cx="5353050" cy="5353050"/>
          </a:xfrm>
        </p:grpSpPr>
        <p:sp>
          <p:nvSpPr>
            <p:cNvPr id="307" name="Freeform: Shape 306">
              <a:extLst>
                <a:ext uri="{FF2B5EF4-FFF2-40B4-BE49-F238E27FC236}">
                  <a16:creationId xmlns:a16="http://schemas.microsoft.com/office/drawing/2014/main" id="{BFD7461F-D7F5-4797-B78E-BCEA8DE6E89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8" name="Group 307">
              <a:extLst>
                <a:ext uri="{FF2B5EF4-FFF2-40B4-BE49-F238E27FC236}">
                  <a16:creationId xmlns:a16="http://schemas.microsoft.com/office/drawing/2014/main" id="{143709D0-C181-4BB3-B61F-9A116AEF5624}"/>
                </a:ext>
              </a:extLst>
            </p:cNvPr>
            <p:cNvGrpSpPr/>
            <p:nvPr/>
          </p:nvGrpSpPr>
          <p:grpSpPr>
            <a:xfrm>
              <a:off x="3505202" y="836611"/>
              <a:ext cx="5094518" cy="5143275"/>
              <a:chOff x="3505202" y="836611"/>
              <a:chExt cx="5094518" cy="5143275"/>
            </a:xfrm>
            <a:solidFill>
              <a:schemeClr val="bg1"/>
            </a:solidFill>
          </p:grpSpPr>
          <p:sp>
            <p:nvSpPr>
              <p:cNvPr id="311" name="Rectangle 310">
                <a:extLst>
                  <a:ext uri="{FF2B5EF4-FFF2-40B4-BE49-F238E27FC236}">
                    <a16:creationId xmlns:a16="http://schemas.microsoft.com/office/drawing/2014/main" id="{418C26EF-30BB-444C-9A71-C10CFC4AC2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2" name="Rectangle 311">
                <a:extLst>
                  <a:ext uri="{FF2B5EF4-FFF2-40B4-BE49-F238E27FC236}">
                    <a16:creationId xmlns:a16="http://schemas.microsoft.com/office/drawing/2014/main" id="{B8C4016D-AC30-4540-A653-07CBF704DBD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3" name="Rectangle 312">
                <a:extLst>
                  <a:ext uri="{FF2B5EF4-FFF2-40B4-BE49-F238E27FC236}">
                    <a16:creationId xmlns:a16="http://schemas.microsoft.com/office/drawing/2014/main" id="{E8C9FE8A-E2A6-4E47-B8CA-4AB5434626E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4" name="Rectangle 313">
                <a:extLst>
                  <a:ext uri="{FF2B5EF4-FFF2-40B4-BE49-F238E27FC236}">
                    <a16:creationId xmlns:a16="http://schemas.microsoft.com/office/drawing/2014/main" id="{CED52124-6AF4-4222-B615-7EE94D431C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5" name="Rectangle 314">
                <a:extLst>
                  <a:ext uri="{FF2B5EF4-FFF2-40B4-BE49-F238E27FC236}">
                    <a16:creationId xmlns:a16="http://schemas.microsoft.com/office/drawing/2014/main" id="{99489AEB-ED75-442E-AEAA-FEDFC02C0A4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6" name="Rectangle 315">
                <a:extLst>
                  <a:ext uri="{FF2B5EF4-FFF2-40B4-BE49-F238E27FC236}">
                    <a16:creationId xmlns:a16="http://schemas.microsoft.com/office/drawing/2014/main" id="{C525A1D6-C951-4FC6-B89E-C07A2836F8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 name="Rectangle 316">
                <a:extLst>
                  <a:ext uri="{FF2B5EF4-FFF2-40B4-BE49-F238E27FC236}">
                    <a16:creationId xmlns:a16="http://schemas.microsoft.com/office/drawing/2014/main" id="{11B44473-86DC-4450-94E7-6DBE362D6240}"/>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8" name="Rectangle 317">
                <a:extLst>
                  <a:ext uri="{FF2B5EF4-FFF2-40B4-BE49-F238E27FC236}">
                    <a16:creationId xmlns:a16="http://schemas.microsoft.com/office/drawing/2014/main" id="{04CE6B50-896E-4ED9-B3EF-999D134A57D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9" name="Rectangle 318">
                <a:extLst>
                  <a:ext uri="{FF2B5EF4-FFF2-40B4-BE49-F238E27FC236}">
                    <a16:creationId xmlns:a16="http://schemas.microsoft.com/office/drawing/2014/main" id="{16DC95B8-E51E-4384-8AE8-B4364E3103B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Rectangle 319">
                <a:extLst>
                  <a:ext uri="{FF2B5EF4-FFF2-40B4-BE49-F238E27FC236}">
                    <a16:creationId xmlns:a16="http://schemas.microsoft.com/office/drawing/2014/main" id="{5F2B1888-7C35-4BE7-8937-6576874379D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 name="Rectangle 320">
                <a:extLst>
                  <a:ext uri="{FF2B5EF4-FFF2-40B4-BE49-F238E27FC236}">
                    <a16:creationId xmlns:a16="http://schemas.microsoft.com/office/drawing/2014/main" id="{527E3BA8-4C86-4B36-BDAF-8DABACAD89E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2" name="Rectangle 321">
                <a:extLst>
                  <a:ext uri="{FF2B5EF4-FFF2-40B4-BE49-F238E27FC236}">
                    <a16:creationId xmlns:a16="http://schemas.microsoft.com/office/drawing/2014/main" id="{B8E061B6-E667-46A1-B609-BB4D6DF8353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9" name="Oval 308">
              <a:extLst>
                <a:ext uri="{FF2B5EF4-FFF2-40B4-BE49-F238E27FC236}">
                  <a16:creationId xmlns:a16="http://schemas.microsoft.com/office/drawing/2014/main" id="{87E3E876-AF40-40AC-A1B6-5FEAF2C467A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 name="TextBox 309">
              <a:extLst>
                <a:ext uri="{FF2B5EF4-FFF2-40B4-BE49-F238E27FC236}">
                  <a16:creationId xmlns:a16="http://schemas.microsoft.com/office/drawing/2014/main" id="{6DD56B0D-0D15-4C4F-B60B-2F6870AA6197}"/>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5</a:t>
              </a:r>
            </a:p>
          </p:txBody>
        </p:sp>
      </p:grpSp>
      <p:grpSp>
        <p:nvGrpSpPr>
          <p:cNvPr id="323" name="Group 322">
            <a:extLst>
              <a:ext uri="{FF2B5EF4-FFF2-40B4-BE49-F238E27FC236}">
                <a16:creationId xmlns:a16="http://schemas.microsoft.com/office/drawing/2014/main" id="{8834E009-BB2A-476D-934E-863DEC95FE0E}"/>
              </a:ext>
            </a:extLst>
          </p:cNvPr>
          <p:cNvGrpSpPr/>
          <p:nvPr/>
        </p:nvGrpSpPr>
        <p:grpSpPr>
          <a:xfrm>
            <a:off x="5232130" y="3967156"/>
            <a:ext cx="1780072" cy="1780072"/>
            <a:chOff x="3419475" y="752475"/>
            <a:chExt cx="5353050" cy="5353050"/>
          </a:xfrm>
        </p:grpSpPr>
        <p:sp>
          <p:nvSpPr>
            <p:cNvPr id="324" name="Freeform: Shape 323">
              <a:extLst>
                <a:ext uri="{FF2B5EF4-FFF2-40B4-BE49-F238E27FC236}">
                  <a16:creationId xmlns:a16="http://schemas.microsoft.com/office/drawing/2014/main" id="{FED403A9-AE31-4D27-A688-5DFFCF1AE28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5" name="Group 324">
              <a:extLst>
                <a:ext uri="{FF2B5EF4-FFF2-40B4-BE49-F238E27FC236}">
                  <a16:creationId xmlns:a16="http://schemas.microsoft.com/office/drawing/2014/main" id="{9A41B4B6-B11A-477E-9DD5-7A41DB6FEAA7}"/>
                </a:ext>
              </a:extLst>
            </p:cNvPr>
            <p:cNvGrpSpPr/>
            <p:nvPr/>
          </p:nvGrpSpPr>
          <p:grpSpPr>
            <a:xfrm>
              <a:off x="3505202" y="836611"/>
              <a:ext cx="5094518" cy="5143275"/>
              <a:chOff x="3505202" y="836611"/>
              <a:chExt cx="5094518" cy="5143275"/>
            </a:xfrm>
            <a:solidFill>
              <a:schemeClr val="bg1"/>
            </a:solidFill>
          </p:grpSpPr>
          <p:sp>
            <p:nvSpPr>
              <p:cNvPr id="328" name="Rectangle 327">
                <a:extLst>
                  <a:ext uri="{FF2B5EF4-FFF2-40B4-BE49-F238E27FC236}">
                    <a16:creationId xmlns:a16="http://schemas.microsoft.com/office/drawing/2014/main" id="{FFBCCB7A-F4F2-4A38-98A0-48C40EFF099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9" name="Rectangle 328">
                <a:extLst>
                  <a:ext uri="{FF2B5EF4-FFF2-40B4-BE49-F238E27FC236}">
                    <a16:creationId xmlns:a16="http://schemas.microsoft.com/office/drawing/2014/main" id="{4EDF9C13-CE8B-4663-9448-043068436F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0" name="Rectangle 329">
                <a:extLst>
                  <a:ext uri="{FF2B5EF4-FFF2-40B4-BE49-F238E27FC236}">
                    <a16:creationId xmlns:a16="http://schemas.microsoft.com/office/drawing/2014/main" id="{3CC4674D-F238-4B1B-B70B-0C6214C1A91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1" name="Rectangle 330">
                <a:extLst>
                  <a:ext uri="{FF2B5EF4-FFF2-40B4-BE49-F238E27FC236}">
                    <a16:creationId xmlns:a16="http://schemas.microsoft.com/office/drawing/2014/main" id="{7DAE4D7F-0076-4C40-BD4F-BBE5056686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2" name="Rectangle 331">
                <a:extLst>
                  <a:ext uri="{FF2B5EF4-FFF2-40B4-BE49-F238E27FC236}">
                    <a16:creationId xmlns:a16="http://schemas.microsoft.com/office/drawing/2014/main" id="{9143F2F4-EE60-4B0D-8F05-694656BA948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Rectangle 332">
                <a:extLst>
                  <a:ext uri="{FF2B5EF4-FFF2-40B4-BE49-F238E27FC236}">
                    <a16:creationId xmlns:a16="http://schemas.microsoft.com/office/drawing/2014/main" id="{A1B1A4ED-D4B2-43BF-8457-60C54BCF023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4" name="Rectangle 333">
                <a:extLst>
                  <a:ext uri="{FF2B5EF4-FFF2-40B4-BE49-F238E27FC236}">
                    <a16:creationId xmlns:a16="http://schemas.microsoft.com/office/drawing/2014/main" id="{38E870C3-0298-45F4-ABE7-686FAE5197F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9F7DFC5D-6330-43B8-BBB9-38EAEE77C43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Rectangle 335">
                <a:extLst>
                  <a:ext uri="{FF2B5EF4-FFF2-40B4-BE49-F238E27FC236}">
                    <a16:creationId xmlns:a16="http://schemas.microsoft.com/office/drawing/2014/main" id="{DA034794-7925-414A-B11E-A11DD7B69AF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 name="Rectangle 336">
                <a:extLst>
                  <a:ext uri="{FF2B5EF4-FFF2-40B4-BE49-F238E27FC236}">
                    <a16:creationId xmlns:a16="http://schemas.microsoft.com/office/drawing/2014/main" id="{2C78B0FA-6578-4047-91D6-1C5BCCAF61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Rectangle 337">
                <a:extLst>
                  <a:ext uri="{FF2B5EF4-FFF2-40B4-BE49-F238E27FC236}">
                    <a16:creationId xmlns:a16="http://schemas.microsoft.com/office/drawing/2014/main" id="{B84D8558-DCFE-4A6C-8766-C0A5A720194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Rectangle 338">
                <a:extLst>
                  <a:ext uri="{FF2B5EF4-FFF2-40B4-BE49-F238E27FC236}">
                    <a16:creationId xmlns:a16="http://schemas.microsoft.com/office/drawing/2014/main" id="{E9557C11-F71E-45B3-ACC0-16D3BAAC020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6" name="Oval 325">
              <a:extLst>
                <a:ext uri="{FF2B5EF4-FFF2-40B4-BE49-F238E27FC236}">
                  <a16:creationId xmlns:a16="http://schemas.microsoft.com/office/drawing/2014/main" id="{E4DC44D9-DBE3-4AEC-BF54-06895AAE346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 name="TextBox 326">
              <a:extLst>
                <a:ext uri="{FF2B5EF4-FFF2-40B4-BE49-F238E27FC236}">
                  <a16:creationId xmlns:a16="http://schemas.microsoft.com/office/drawing/2014/main" id="{FF2381AA-F7EF-476F-A593-25816B98BB72}"/>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4</a:t>
              </a:r>
            </a:p>
          </p:txBody>
        </p:sp>
      </p:grpSp>
      <p:grpSp>
        <p:nvGrpSpPr>
          <p:cNvPr id="340" name="Group 339">
            <a:extLst>
              <a:ext uri="{FF2B5EF4-FFF2-40B4-BE49-F238E27FC236}">
                <a16:creationId xmlns:a16="http://schemas.microsoft.com/office/drawing/2014/main" id="{52D28F18-6B68-4A14-9048-0BDF72CDED6C}"/>
              </a:ext>
            </a:extLst>
          </p:cNvPr>
          <p:cNvGrpSpPr/>
          <p:nvPr/>
        </p:nvGrpSpPr>
        <p:grpSpPr>
          <a:xfrm>
            <a:off x="5232130" y="3967156"/>
            <a:ext cx="1780072" cy="1780072"/>
            <a:chOff x="3419475" y="752475"/>
            <a:chExt cx="5353050" cy="5353050"/>
          </a:xfrm>
        </p:grpSpPr>
        <p:sp>
          <p:nvSpPr>
            <p:cNvPr id="341" name="Freeform: Shape 340">
              <a:extLst>
                <a:ext uri="{FF2B5EF4-FFF2-40B4-BE49-F238E27FC236}">
                  <a16:creationId xmlns:a16="http://schemas.microsoft.com/office/drawing/2014/main" id="{84A4667E-8A50-4C59-A6FD-CAE695A4408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2" name="Group 341">
              <a:extLst>
                <a:ext uri="{FF2B5EF4-FFF2-40B4-BE49-F238E27FC236}">
                  <a16:creationId xmlns:a16="http://schemas.microsoft.com/office/drawing/2014/main" id="{54C8E6CA-F9FE-479E-A856-640C04BD229D}"/>
                </a:ext>
              </a:extLst>
            </p:cNvPr>
            <p:cNvGrpSpPr/>
            <p:nvPr/>
          </p:nvGrpSpPr>
          <p:grpSpPr>
            <a:xfrm>
              <a:off x="3505202" y="836611"/>
              <a:ext cx="5094518" cy="5143275"/>
              <a:chOff x="3505202" y="836611"/>
              <a:chExt cx="5094518" cy="5143275"/>
            </a:xfrm>
            <a:solidFill>
              <a:schemeClr val="bg1"/>
            </a:solidFill>
          </p:grpSpPr>
          <p:sp>
            <p:nvSpPr>
              <p:cNvPr id="345" name="Rectangle 344">
                <a:extLst>
                  <a:ext uri="{FF2B5EF4-FFF2-40B4-BE49-F238E27FC236}">
                    <a16:creationId xmlns:a16="http://schemas.microsoft.com/office/drawing/2014/main" id="{29601840-F1ED-449D-8A0B-AC660ECA92C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6" name="Rectangle 345">
                <a:extLst>
                  <a:ext uri="{FF2B5EF4-FFF2-40B4-BE49-F238E27FC236}">
                    <a16:creationId xmlns:a16="http://schemas.microsoft.com/office/drawing/2014/main" id="{8D082AEA-A20A-42E1-8147-DC90D8F2EDA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7" name="Rectangle 346">
                <a:extLst>
                  <a:ext uri="{FF2B5EF4-FFF2-40B4-BE49-F238E27FC236}">
                    <a16:creationId xmlns:a16="http://schemas.microsoft.com/office/drawing/2014/main" id="{98347A1E-FFBB-4710-B5DB-5A619FA047A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Rectangle 347">
                <a:extLst>
                  <a:ext uri="{FF2B5EF4-FFF2-40B4-BE49-F238E27FC236}">
                    <a16:creationId xmlns:a16="http://schemas.microsoft.com/office/drawing/2014/main" id="{281AA76D-C58E-4297-A82D-EA2919BD7B6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Rectangle 348">
                <a:extLst>
                  <a:ext uri="{FF2B5EF4-FFF2-40B4-BE49-F238E27FC236}">
                    <a16:creationId xmlns:a16="http://schemas.microsoft.com/office/drawing/2014/main" id="{502248CC-1936-44DB-A7DA-1C6EA0CC9BC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Rectangle 349">
                <a:extLst>
                  <a:ext uri="{FF2B5EF4-FFF2-40B4-BE49-F238E27FC236}">
                    <a16:creationId xmlns:a16="http://schemas.microsoft.com/office/drawing/2014/main" id="{1D3BE8A1-5112-4ED0-A3B1-5674085EFAA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Rectangle 350">
                <a:extLst>
                  <a:ext uri="{FF2B5EF4-FFF2-40B4-BE49-F238E27FC236}">
                    <a16:creationId xmlns:a16="http://schemas.microsoft.com/office/drawing/2014/main" id="{0BE33220-1257-474C-9A48-3ABC372D45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Rectangle 351">
                <a:extLst>
                  <a:ext uri="{FF2B5EF4-FFF2-40B4-BE49-F238E27FC236}">
                    <a16:creationId xmlns:a16="http://schemas.microsoft.com/office/drawing/2014/main" id="{AD0F3965-C6F5-477A-8655-28A4D0CA6EB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Rectangle 352">
                <a:extLst>
                  <a:ext uri="{FF2B5EF4-FFF2-40B4-BE49-F238E27FC236}">
                    <a16:creationId xmlns:a16="http://schemas.microsoft.com/office/drawing/2014/main" id="{E57A3FA4-8C80-4780-A636-425D3ED79E6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Rectangle 353">
                <a:extLst>
                  <a:ext uri="{FF2B5EF4-FFF2-40B4-BE49-F238E27FC236}">
                    <a16:creationId xmlns:a16="http://schemas.microsoft.com/office/drawing/2014/main" id="{5ECB3F54-98FD-464F-B065-7B879595869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Rectangle 354">
                <a:extLst>
                  <a:ext uri="{FF2B5EF4-FFF2-40B4-BE49-F238E27FC236}">
                    <a16:creationId xmlns:a16="http://schemas.microsoft.com/office/drawing/2014/main" id="{64DF6CB1-ABB8-4948-A2DE-78D3716F15D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Rectangle 355">
                <a:extLst>
                  <a:ext uri="{FF2B5EF4-FFF2-40B4-BE49-F238E27FC236}">
                    <a16:creationId xmlns:a16="http://schemas.microsoft.com/office/drawing/2014/main" id="{4B20439F-6337-497F-9C1E-70424BE0CE0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3" name="Oval 342">
              <a:extLst>
                <a:ext uri="{FF2B5EF4-FFF2-40B4-BE49-F238E27FC236}">
                  <a16:creationId xmlns:a16="http://schemas.microsoft.com/office/drawing/2014/main" id="{29FECFBC-2C9D-464A-831A-D17B219BF4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4" name="TextBox 343">
              <a:extLst>
                <a:ext uri="{FF2B5EF4-FFF2-40B4-BE49-F238E27FC236}">
                  <a16:creationId xmlns:a16="http://schemas.microsoft.com/office/drawing/2014/main" id="{B4F7353B-6266-4868-925B-8E121A8804C3}"/>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3</a:t>
              </a:r>
            </a:p>
          </p:txBody>
        </p:sp>
      </p:grpSp>
      <p:grpSp>
        <p:nvGrpSpPr>
          <p:cNvPr id="357" name="Group 356">
            <a:extLst>
              <a:ext uri="{FF2B5EF4-FFF2-40B4-BE49-F238E27FC236}">
                <a16:creationId xmlns:a16="http://schemas.microsoft.com/office/drawing/2014/main" id="{0FA32324-FD6D-4CE6-8F29-104E41A1761A}"/>
              </a:ext>
            </a:extLst>
          </p:cNvPr>
          <p:cNvGrpSpPr/>
          <p:nvPr/>
        </p:nvGrpSpPr>
        <p:grpSpPr>
          <a:xfrm>
            <a:off x="5232130" y="3967156"/>
            <a:ext cx="1780072" cy="1780072"/>
            <a:chOff x="3419475" y="752475"/>
            <a:chExt cx="5353050" cy="5353050"/>
          </a:xfrm>
        </p:grpSpPr>
        <p:sp>
          <p:nvSpPr>
            <p:cNvPr id="358" name="Freeform: Shape 357">
              <a:extLst>
                <a:ext uri="{FF2B5EF4-FFF2-40B4-BE49-F238E27FC236}">
                  <a16:creationId xmlns:a16="http://schemas.microsoft.com/office/drawing/2014/main" id="{E41C6154-61EC-43E2-9F26-F3ACF8B43B7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9" name="Group 358">
              <a:extLst>
                <a:ext uri="{FF2B5EF4-FFF2-40B4-BE49-F238E27FC236}">
                  <a16:creationId xmlns:a16="http://schemas.microsoft.com/office/drawing/2014/main" id="{C56C70EB-1010-4C5D-B87F-E810FBA556EB}"/>
                </a:ext>
              </a:extLst>
            </p:cNvPr>
            <p:cNvGrpSpPr/>
            <p:nvPr/>
          </p:nvGrpSpPr>
          <p:grpSpPr>
            <a:xfrm>
              <a:off x="3505202" y="836611"/>
              <a:ext cx="5094518" cy="5143275"/>
              <a:chOff x="3505202" y="836611"/>
              <a:chExt cx="5094518" cy="5143275"/>
            </a:xfrm>
            <a:solidFill>
              <a:schemeClr val="bg1"/>
            </a:solidFill>
          </p:grpSpPr>
          <p:sp>
            <p:nvSpPr>
              <p:cNvPr id="362" name="Rectangle 361">
                <a:extLst>
                  <a:ext uri="{FF2B5EF4-FFF2-40B4-BE49-F238E27FC236}">
                    <a16:creationId xmlns:a16="http://schemas.microsoft.com/office/drawing/2014/main" id="{E07A9483-003B-4A0A-83AF-45417B3473E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Rectangle 362">
                <a:extLst>
                  <a:ext uri="{FF2B5EF4-FFF2-40B4-BE49-F238E27FC236}">
                    <a16:creationId xmlns:a16="http://schemas.microsoft.com/office/drawing/2014/main" id="{BB4B0B97-61A9-4526-9D23-C29120078D3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Rectangle 363">
                <a:extLst>
                  <a:ext uri="{FF2B5EF4-FFF2-40B4-BE49-F238E27FC236}">
                    <a16:creationId xmlns:a16="http://schemas.microsoft.com/office/drawing/2014/main" id="{EDF73AD0-D343-4991-B547-F8FC658D0EB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Rectangle 364">
                <a:extLst>
                  <a:ext uri="{FF2B5EF4-FFF2-40B4-BE49-F238E27FC236}">
                    <a16:creationId xmlns:a16="http://schemas.microsoft.com/office/drawing/2014/main" id="{7B677A1A-9031-4429-857B-3D6BB8F5277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Rectangle 365">
                <a:extLst>
                  <a:ext uri="{FF2B5EF4-FFF2-40B4-BE49-F238E27FC236}">
                    <a16:creationId xmlns:a16="http://schemas.microsoft.com/office/drawing/2014/main" id="{D2F1ECC9-B52E-4E99-A243-9B4BDCFCAA7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Rectangle 366">
                <a:extLst>
                  <a:ext uri="{FF2B5EF4-FFF2-40B4-BE49-F238E27FC236}">
                    <a16:creationId xmlns:a16="http://schemas.microsoft.com/office/drawing/2014/main" id="{97947749-12DC-436D-9EEA-6EBF4CF12A3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Rectangle 367">
                <a:extLst>
                  <a:ext uri="{FF2B5EF4-FFF2-40B4-BE49-F238E27FC236}">
                    <a16:creationId xmlns:a16="http://schemas.microsoft.com/office/drawing/2014/main" id="{A5B2D9D2-448A-4FAE-9D35-C45FF7453D2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Rectangle 368">
                <a:extLst>
                  <a:ext uri="{FF2B5EF4-FFF2-40B4-BE49-F238E27FC236}">
                    <a16:creationId xmlns:a16="http://schemas.microsoft.com/office/drawing/2014/main" id="{2C10F209-9CFB-4B9B-81CF-9058CCF5085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Rectangle 369">
                <a:extLst>
                  <a:ext uri="{FF2B5EF4-FFF2-40B4-BE49-F238E27FC236}">
                    <a16:creationId xmlns:a16="http://schemas.microsoft.com/office/drawing/2014/main" id="{8211A3F1-D203-4C68-B361-123CAB2C033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Rectangle 370">
                <a:extLst>
                  <a:ext uri="{FF2B5EF4-FFF2-40B4-BE49-F238E27FC236}">
                    <a16:creationId xmlns:a16="http://schemas.microsoft.com/office/drawing/2014/main" id="{08CEAB17-1390-4F16-980B-4B03B4C4CDC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Rectangle 371">
                <a:extLst>
                  <a:ext uri="{FF2B5EF4-FFF2-40B4-BE49-F238E27FC236}">
                    <a16:creationId xmlns:a16="http://schemas.microsoft.com/office/drawing/2014/main" id="{C1C4829C-879C-4EFA-9E22-AB39E390D99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Rectangle 372">
                <a:extLst>
                  <a:ext uri="{FF2B5EF4-FFF2-40B4-BE49-F238E27FC236}">
                    <a16:creationId xmlns:a16="http://schemas.microsoft.com/office/drawing/2014/main" id="{0C37F181-F07F-46ED-AE60-D98B8A8E98D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0" name="Oval 359">
              <a:extLst>
                <a:ext uri="{FF2B5EF4-FFF2-40B4-BE49-F238E27FC236}">
                  <a16:creationId xmlns:a16="http://schemas.microsoft.com/office/drawing/2014/main" id="{577CCC31-B4AA-4E14-BCC6-91CAD321621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TextBox 360">
              <a:extLst>
                <a:ext uri="{FF2B5EF4-FFF2-40B4-BE49-F238E27FC236}">
                  <a16:creationId xmlns:a16="http://schemas.microsoft.com/office/drawing/2014/main" id="{D55E4E1F-D45A-4548-84CF-7D28AA85ABA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2</a:t>
              </a:r>
            </a:p>
          </p:txBody>
        </p:sp>
      </p:grpSp>
      <p:grpSp>
        <p:nvGrpSpPr>
          <p:cNvPr id="374" name="Group 373">
            <a:extLst>
              <a:ext uri="{FF2B5EF4-FFF2-40B4-BE49-F238E27FC236}">
                <a16:creationId xmlns:a16="http://schemas.microsoft.com/office/drawing/2014/main" id="{7A000762-2804-456F-B884-6BB233240543}"/>
              </a:ext>
            </a:extLst>
          </p:cNvPr>
          <p:cNvGrpSpPr/>
          <p:nvPr/>
        </p:nvGrpSpPr>
        <p:grpSpPr>
          <a:xfrm>
            <a:off x="5232130" y="3967156"/>
            <a:ext cx="1780072" cy="1780072"/>
            <a:chOff x="3419475" y="752475"/>
            <a:chExt cx="5353050" cy="5353050"/>
          </a:xfrm>
        </p:grpSpPr>
        <p:sp>
          <p:nvSpPr>
            <p:cNvPr id="375" name="Freeform: Shape 374">
              <a:extLst>
                <a:ext uri="{FF2B5EF4-FFF2-40B4-BE49-F238E27FC236}">
                  <a16:creationId xmlns:a16="http://schemas.microsoft.com/office/drawing/2014/main" id="{12DDE2FD-A712-4A65-A3C4-859674361E3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6" name="Group 375">
              <a:extLst>
                <a:ext uri="{FF2B5EF4-FFF2-40B4-BE49-F238E27FC236}">
                  <a16:creationId xmlns:a16="http://schemas.microsoft.com/office/drawing/2014/main" id="{A1020D0D-B4BC-4413-823F-E7034E35DBDD}"/>
                </a:ext>
              </a:extLst>
            </p:cNvPr>
            <p:cNvGrpSpPr/>
            <p:nvPr/>
          </p:nvGrpSpPr>
          <p:grpSpPr>
            <a:xfrm>
              <a:off x="3505202" y="836611"/>
              <a:ext cx="5094518" cy="5143275"/>
              <a:chOff x="3505202" y="836611"/>
              <a:chExt cx="5094518" cy="5143275"/>
            </a:xfrm>
            <a:solidFill>
              <a:schemeClr val="bg1"/>
            </a:solidFill>
          </p:grpSpPr>
          <p:sp>
            <p:nvSpPr>
              <p:cNvPr id="379" name="Rectangle 378">
                <a:extLst>
                  <a:ext uri="{FF2B5EF4-FFF2-40B4-BE49-F238E27FC236}">
                    <a16:creationId xmlns:a16="http://schemas.microsoft.com/office/drawing/2014/main" id="{398937F2-08AE-4E53-A0BD-5F7A9DA770D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Rectangle 379">
                <a:extLst>
                  <a:ext uri="{FF2B5EF4-FFF2-40B4-BE49-F238E27FC236}">
                    <a16:creationId xmlns:a16="http://schemas.microsoft.com/office/drawing/2014/main" id="{A6F34838-F4E8-4A71-AF73-AB70CFFE1E0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Rectangle 380">
                <a:extLst>
                  <a:ext uri="{FF2B5EF4-FFF2-40B4-BE49-F238E27FC236}">
                    <a16:creationId xmlns:a16="http://schemas.microsoft.com/office/drawing/2014/main" id="{7FFA3EC9-BE06-4C79-95D2-2976E2BFD4B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Rectangle 381">
                <a:extLst>
                  <a:ext uri="{FF2B5EF4-FFF2-40B4-BE49-F238E27FC236}">
                    <a16:creationId xmlns:a16="http://schemas.microsoft.com/office/drawing/2014/main" id="{60520006-9893-41D1-B2B9-B6E0BDFA067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Rectangle 382">
                <a:extLst>
                  <a:ext uri="{FF2B5EF4-FFF2-40B4-BE49-F238E27FC236}">
                    <a16:creationId xmlns:a16="http://schemas.microsoft.com/office/drawing/2014/main" id="{1FEE5766-5D63-4E34-9756-A4FFA0A2FE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Rectangle 383">
                <a:extLst>
                  <a:ext uri="{FF2B5EF4-FFF2-40B4-BE49-F238E27FC236}">
                    <a16:creationId xmlns:a16="http://schemas.microsoft.com/office/drawing/2014/main" id="{81336C11-5715-41D5-A67C-805D7F13205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5" name="Rectangle 384">
                <a:extLst>
                  <a:ext uri="{FF2B5EF4-FFF2-40B4-BE49-F238E27FC236}">
                    <a16:creationId xmlns:a16="http://schemas.microsoft.com/office/drawing/2014/main" id="{81977031-6F88-4C57-95C9-8BD3E30E6D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Rectangle 385">
                <a:extLst>
                  <a:ext uri="{FF2B5EF4-FFF2-40B4-BE49-F238E27FC236}">
                    <a16:creationId xmlns:a16="http://schemas.microsoft.com/office/drawing/2014/main" id="{AD093250-B687-4E90-9340-EAF0B579E7F9}"/>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7" name="Rectangle 386">
                <a:extLst>
                  <a:ext uri="{FF2B5EF4-FFF2-40B4-BE49-F238E27FC236}">
                    <a16:creationId xmlns:a16="http://schemas.microsoft.com/office/drawing/2014/main" id="{E2A140C0-B013-44FC-829C-940DE888B29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8" name="Rectangle 387">
                <a:extLst>
                  <a:ext uri="{FF2B5EF4-FFF2-40B4-BE49-F238E27FC236}">
                    <a16:creationId xmlns:a16="http://schemas.microsoft.com/office/drawing/2014/main" id="{305A49C6-EF12-4397-80B0-3AEE9F48C3A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9" name="Rectangle 388">
                <a:extLst>
                  <a:ext uri="{FF2B5EF4-FFF2-40B4-BE49-F238E27FC236}">
                    <a16:creationId xmlns:a16="http://schemas.microsoft.com/office/drawing/2014/main" id="{DE27C260-30FC-406E-8DB4-1D9A361934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0" name="Rectangle 389">
                <a:extLst>
                  <a:ext uri="{FF2B5EF4-FFF2-40B4-BE49-F238E27FC236}">
                    <a16:creationId xmlns:a16="http://schemas.microsoft.com/office/drawing/2014/main" id="{AC861414-A113-45E5-BA3E-E7D716E0895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7" name="Oval 376">
              <a:extLst>
                <a:ext uri="{FF2B5EF4-FFF2-40B4-BE49-F238E27FC236}">
                  <a16:creationId xmlns:a16="http://schemas.microsoft.com/office/drawing/2014/main" id="{1005B479-6409-4FC1-AD01-840624873BB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TextBox 377">
              <a:extLst>
                <a:ext uri="{FF2B5EF4-FFF2-40B4-BE49-F238E27FC236}">
                  <a16:creationId xmlns:a16="http://schemas.microsoft.com/office/drawing/2014/main" id="{1CAD50B5-23A3-4B34-A835-ACC8AE4B9D8C}"/>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a:t>
              </a:r>
            </a:p>
          </p:txBody>
        </p:sp>
      </p:grpSp>
      <p:grpSp>
        <p:nvGrpSpPr>
          <p:cNvPr id="391" name="Group 390">
            <a:extLst>
              <a:ext uri="{FF2B5EF4-FFF2-40B4-BE49-F238E27FC236}">
                <a16:creationId xmlns:a16="http://schemas.microsoft.com/office/drawing/2014/main" id="{EE12EACC-CB07-4205-9F8B-A3DE249C5629}"/>
              </a:ext>
            </a:extLst>
          </p:cNvPr>
          <p:cNvGrpSpPr/>
          <p:nvPr/>
        </p:nvGrpSpPr>
        <p:grpSpPr>
          <a:xfrm>
            <a:off x="5232130" y="3967156"/>
            <a:ext cx="1780072" cy="1780072"/>
            <a:chOff x="3419475" y="752475"/>
            <a:chExt cx="5353050" cy="5353050"/>
          </a:xfrm>
        </p:grpSpPr>
        <p:sp>
          <p:nvSpPr>
            <p:cNvPr id="392" name="Freeform: Shape 391">
              <a:extLst>
                <a:ext uri="{FF2B5EF4-FFF2-40B4-BE49-F238E27FC236}">
                  <a16:creationId xmlns:a16="http://schemas.microsoft.com/office/drawing/2014/main" id="{A3C4E512-E6E1-496A-80F0-57985701ED1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3" name="Group 392">
              <a:extLst>
                <a:ext uri="{FF2B5EF4-FFF2-40B4-BE49-F238E27FC236}">
                  <a16:creationId xmlns:a16="http://schemas.microsoft.com/office/drawing/2014/main" id="{0CCBC893-F3BB-4443-B993-37C7D32DCABB}"/>
                </a:ext>
              </a:extLst>
            </p:cNvPr>
            <p:cNvGrpSpPr/>
            <p:nvPr/>
          </p:nvGrpSpPr>
          <p:grpSpPr>
            <a:xfrm>
              <a:off x="3505202" y="836611"/>
              <a:ext cx="5094518" cy="5143275"/>
              <a:chOff x="3505202" y="836611"/>
              <a:chExt cx="5094518" cy="5143275"/>
            </a:xfrm>
            <a:solidFill>
              <a:schemeClr val="bg1"/>
            </a:solidFill>
          </p:grpSpPr>
          <p:sp>
            <p:nvSpPr>
              <p:cNvPr id="396" name="Rectangle 395">
                <a:extLst>
                  <a:ext uri="{FF2B5EF4-FFF2-40B4-BE49-F238E27FC236}">
                    <a16:creationId xmlns:a16="http://schemas.microsoft.com/office/drawing/2014/main" id="{AD79E9D0-5A4E-4B11-875B-ABE21CBA81E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 name="Rectangle 396">
                <a:extLst>
                  <a:ext uri="{FF2B5EF4-FFF2-40B4-BE49-F238E27FC236}">
                    <a16:creationId xmlns:a16="http://schemas.microsoft.com/office/drawing/2014/main" id="{17349029-7BC0-4C27-8C38-D40D9BCDCC2E}"/>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8" name="Rectangle 397">
                <a:extLst>
                  <a:ext uri="{FF2B5EF4-FFF2-40B4-BE49-F238E27FC236}">
                    <a16:creationId xmlns:a16="http://schemas.microsoft.com/office/drawing/2014/main" id="{A23C209C-3664-435E-977D-6BB5ED26405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Rectangle 398">
                <a:extLst>
                  <a:ext uri="{FF2B5EF4-FFF2-40B4-BE49-F238E27FC236}">
                    <a16:creationId xmlns:a16="http://schemas.microsoft.com/office/drawing/2014/main" id="{75136961-D708-41B4-AB8C-7CDBADA6E79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Rectangle 399">
                <a:extLst>
                  <a:ext uri="{FF2B5EF4-FFF2-40B4-BE49-F238E27FC236}">
                    <a16:creationId xmlns:a16="http://schemas.microsoft.com/office/drawing/2014/main" id="{F7FF9512-1465-443B-A2D8-6729195F421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 name="Rectangle 400">
                <a:extLst>
                  <a:ext uri="{FF2B5EF4-FFF2-40B4-BE49-F238E27FC236}">
                    <a16:creationId xmlns:a16="http://schemas.microsoft.com/office/drawing/2014/main" id="{A11DA644-FE00-4CB0-A4A0-2A2A215C576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 name="Rectangle 401">
                <a:extLst>
                  <a:ext uri="{FF2B5EF4-FFF2-40B4-BE49-F238E27FC236}">
                    <a16:creationId xmlns:a16="http://schemas.microsoft.com/office/drawing/2014/main" id="{87384D1E-182D-4AFA-BD60-91BAC5239FF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3" name="Rectangle 402">
                <a:extLst>
                  <a:ext uri="{FF2B5EF4-FFF2-40B4-BE49-F238E27FC236}">
                    <a16:creationId xmlns:a16="http://schemas.microsoft.com/office/drawing/2014/main" id="{F0A7A2C7-AF50-487F-960A-5EDACC836DC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4" name="Rectangle 403">
                <a:extLst>
                  <a:ext uri="{FF2B5EF4-FFF2-40B4-BE49-F238E27FC236}">
                    <a16:creationId xmlns:a16="http://schemas.microsoft.com/office/drawing/2014/main" id="{B50216FD-2DFA-4207-B6C8-A50D3F461DE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5" name="Rectangle 404">
                <a:extLst>
                  <a:ext uri="{FF2B5EF4-FFF2-40B4-BE49-F238E27FC236}">
                    <a16:creationId xmlns:a16="http://schemas.microsoft.com/office/drawing/2014/main" id="{90A9802B-CE7A-47D7-A9D0-CFC447E8EF8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6" name="Rectangle 405">
                <a:extLst>
                  <a:ext uri="{FF2B5EF4-FFF2-40B4-BE49-F238E27FC236}">
                    <a16:creationId xmlns:a16="http://schemas.microsoft.com/office/drawing/2014/main" id="{5889EFF9-86B1-4E4D-B7DA-C45C9641386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7" name="Rectangle 406">
                <a:extLst>
                  <a:ext uri="{FF2B5EF4-FFF2-40B4-BE49-F238E27FC236}">
                    <a16:creationId xmlns:a16="http://schemas.microsoft.com/office/drawing/2014/main" id="{629B4E38-A79F-4461-971B-839A694FF6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4" name="Oval 393">
              <a:extLst>
                <a:ext uri="{FF2B5EF4-FFF2-40B4-BE49-F238E27FC236}">
                  <a16:creationId xmlns:a16="http://schemas.microsoft.com/office/drawing/2014/main" id="{FEF903C6-9272-40DF-BEA6-564BFB612EF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5" name="TextBox 394">
              <a:extLst>
                <a:ext uri="{FF2B5EF4-FFF2-40B4-BE49-F238E27FC236}">
                  <a16:creationId xmlns:a16="http://schemas.microsoft.com/office/drawing/2014/main" id="{CDE4EE53-F38A-443E-BD7D-54013AE0589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0</a:t>
              </a:r>
            </a:p>
          </p:txBody>
        </p:sp>
      </p:gr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5162" y="825506"/>
            <a:ext cx="609600" cy="609600"/>
          </a:xfrm>
          <a:prstGeom prst="rect">
            <a:avLst/>
          </a:prstGeom>
        </p:spPr>
      </p:pic>
      <p:sp>
        <p:nvSpPr>
          <p:cNvPr id="215" name="TextBox 214">
            <a:extLst>
              <a:ext uri="{FF2B5EF4-FFF2-40B4-BE49-F238E27FC236}">
                <a16:creationId xmlns:a16="http://schemas.microsoft.com/office/drawing/2014/main" id="{F6B8159E-AA18-4A5C-8512-05ECCE654A48}"/>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217" name="TextBox 216">
            <a:extLst>
              <a:ext uri="{FF2B5EF4-FFF2-40B4-BE49-F238E27FC236}">
                <a16:creationId xmlns:a16="http://schemas.microsoft.com/office/drawing/2014/main" id="{A0DF02F5-27F2-44C6-9DF2-3E478FE9CBB2}"/>
              </a:ext>
            </a:extLst>
          </p:cNvPr>
          <p:cNvSpPr txBox="1"/>
          <p:nvPr/>
        </p:nvSpPr>
        <p:spPr>
          <a:xfrm>
            <a:off x="2440951" y="4081577"/>
            <a:ext cx="3173816"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A. </a:t>
            </a:r>
            <a:r>
              <a:rPr lang="vi-VN" sz="2400" b="1" dirty="0" smtClean="0">
                <a:solidFill>
                  <a:prstClr val="white"/>
                </a:solidFill>
                <a:latin typeface="Montserrat" panose="00000500000000000000" pitchFamily="2" charset="0"/>
                <a:ea typeface="Calibri" panose="020F0502020204030204" pitchFamily="34" charset="0"/>
              </a:rPr>
              <a:t>Cô giáo</a:t>
            </a:r>
            <a:endParaRPr lang="fr-FR" sz="3200" dirty="0">
              <a:solidFill>
                <a:prstClr val="white"/>
              </a:solidFill>
              <a:latin typeface="Montserrat" panose="00000500000000000000" pitchFamily="2" charset="0"/>
            </a:endParaRPr>
          </a:p>
        </p:txBody>
      </p:sp>
      <p:sp>
        <p:nvSpPr>
          <p:cNvPr id="218" name="TextBox 217">
            <a:extLst>
              <a:ext uri="{FF2B5EF4-FFF2-40B4-BE49-F238E27FC236}">
                <a16:creationId xmlns:a16="http://schemas.microsoft.com/office/drawing/2014/main" id="{C10D5D51-143C-4D86-8F14-FCBA79843B3F}"/>
              </a:ext>
            </a:extLst>
          </p:cNvPr>
          <p:cNvSpPr txBox="1"/>
          <p:nvPr/>
        </p:nvSpPr>
        <p:spPr>
          <a:xfrm>
            <a:off x="2366579" y="5194957"/>
            <a:ext cx="3248187"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C. </a:t>
            </a:r>
            <a:r>
              <a:rPr lang="vi-VN" sz="2400" b="1" dirty="0" smtClean="0">
                <a:solidFill>
                  <a:prstClr val="white"/>
                </a:solidFill>
                <a:latin typeface="Montserrat" panose="00000500000000000000" pitchFamily="2" charset="0"/>
                <a:ea typeface="Calibri" panose="020F0502020204030204" pitchFamily="34" charset="0"/>
              </a:rPr>
              <a:t>Thánh Gióng</a:t>
            </a:r>
            <a:endParaRPr lang="fr-FR" sz="3200" dirty="0">
              <a:solidFill>
                <a:prstClr val="white"/>
              </a:solidFill>
              <a:latin typeface="Montserrat" panose="00000500000000000000" pitchFamily="2" charset="0"/>
            </a:endParaRPr>
          </a:p>
        </p:txBody>
      </p:sp>
      <p:sp>
        <p:nvSpPr>
          <p:cNvPr id="219" name="TextBox 218">
            <a:extLst>
              <a:ext uri="{FF2B5EF4-FFF2-40B4-BE49-F238E27FC236}">
                <a16:creationId xmlns:a16="http://schemas.microsoft.com/office/drawing/2014/main" id="{548271ED-E1C7-4657-9182-F49EA1C44A96}"/>
              </a:ext>
            </a:extLst>
          </p:cNvPr>
          <p:cNvSpPr txBox="1"/>
          <p:nvPr/>
        </p:nvSpPr>
        <p:spPr>
          <a:xfrm>
            <a:off x="7202658" y="4081577"/>
            <a:ext cx="3328398"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B. </a:t>
            </a:r>
            <a:r>
              <a:rPr lang="vi-VN" sz="2400" b="1" dirty="0" smtClean="0">
                <a:solidFill>
                  <a:prstClr val="white"/>
                </a:solidFill>
                <a:latin typeface="Montserrat" panose="00000500000000000000" pitchFamily="2" charset="0"/>
                <a:ea typeface="Calibri" panose="020F0502020204030204" pitchFamily="34" charset="0"/>
              </a:rPr>
              <a:t>Lương Thế Vinh</a:t>
            </a:r>
            <a:endParaRPr lang="fr-FR" sz="3200" dirty="0">
              <a:solidFill>
                <a:prstClr val="white"/>
              </a:solidFill>
              <a:latin typeface="Montserrat" panose="00000500000000000000" pitchFamily="2" charset="0"/>
            </a:endParaRPr>
          </a:p>
        </p:txBody>
      </p:sp>
      <p:sp>
        <p:nvSpPr>
          <p:cNvPr id="220" name="TextBox 219">
            <a:extLst>
              <a:ext uri="{FF2B5EF4-FFF2-40B4-BE49-F238E27FC236}">
                <a16:creationId xmlns:a16="http://schemas.microsoft.com/office/drawing/2014/main" id="{7FD167AD-B3DD-423C-9A0A-0EBD1C1F0A64}"/>
              </a:ext>
            </a:extLst>
          </p:cNvPr>
          <p:cNvSpPr txBox="1"/>
          <p:nvPr/>
        </p:nvSpPr>
        <p:spPr>
          <a:xfrm>
            <a:off x="7202657" y="5194957"/>
            <a:ext cx="2688468"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D. </a:t>
            </a:r>
            <a:r>
              <a:rPr lang="vi-VN" sz="2400" b="1" dirty="0" smtClean="0">
                <a:solidFill>
                  <a:prstClr val="white"/>
                </a:solidFill>
                <a:latin typeface="Montserrat" panose="00000500000000000000" pitchFamily="2" charset="0"/>
                <a:ea typeface="Calibri" panose="020F0502020204030204" pitchFamily="34" charset="0"/>
              </a:rPr>
              <a:t>Bác Hồ</a:t>
            </a:r>
            <a:endParaRPr lang="fr-FR" sz="3200" dirty="0">
              <a:solidFill>
                <a:prstClr val="white"/>
              </a:solidFill>
              <a:latin typeface="Montserrat" panose="00000500000000000000" pitchFamily="2" charset="0"/>
            </a:endParaRPr>
          </a:p>
        </p:txBody>
      </p:sp>
      <p:sp>
        <p:nvSpPr>
          <p:cNvPr id="408" name="TextBox 407">
            <a:extLst>
              <a:ext uri="{FF2B5EF4-FFF2-40B4-BE49-F238E27FC236}">
                <a16:creationId xmlns:a16="http://schemas.microsoft.com/office/drawing/2014/main" id="{844A0FA2-93E8-4A6D-B0CB-2050EA1254DC}"/>
              </a:ext>
            </a:extLst>
          </p:cNvPr>
          <p:cNvSpPr txBox="1"/>
          <p:nvPr/>
        </p:nvSpPr>
        <p:spPr>
          <a:xfrm>
            <a:off x="1879365" y="2181713"/>
            <a:ext cx="8433267" cy="1323439"/>
          </a:xfrm>
          <a:prstGeom prst="rect">
            <a:avLst/>
          </a:prstGeom>
          <a:noFill/>
        </p:spPr>
        <p:txBody>
          <a:bodyPr wrap="square" rtlCol="0">
            <a:spAutoFit/>
          </a:bodyPr>
          <a:lstStyle/>
          <a:p>
            <a:pPr algn="ctr"/>
            <a:r>
              <a:rPr lang="fr-FR" sz="4000" dirty="0" err="1">
                <a:solidFill>
                  <a:prstClr val="white"/>
                </a:solidFill>
                <a:latin typeface="Montserrat" panose="00000500000000000000" pitchFamily="2" charset="0"/>
              </a:rPr>
              <a:t>Ông</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Trạng</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giỏi</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tính</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toán</a:t>
            </a:r>
            <a:r>
              <a:rPr lang="fr-FR" sz="4000" dirty="0">
                <a:solidFill>
                  <a:prstClr val="white"/>
                </a:solidFill>
                <a:latin typeface="Montserrat" panose="00000500000000000000" pitchFamily="2" charset="0"/>
              </a:rPr>
              <a:t> là ai? </a:t>
            </a:r>
          </a:p>
        </p:txBody>
      </p:sp>
    </p:spTree>
    <p:extLst>
      <p:ext uri="{BB962C8B-B14F-4D97-AF65-F5344CB8AC3E}">
        <p14:creationId xmlns:p14="http://schemas.microsoft.com/office/powerpoint/2010/main" val="250748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238"/>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255"/>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272"/>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289"/>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306"/>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323"/>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340"/>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nodeType="afterEffect">
                                  <p:stCondLst>
                                    <p:cond delay="1000"/>
                                  </p:stCondLst>
                                  <p:childTnLst>
                                    <p:set>
                                      <p:cBhvr>
                                        <p:cTn id="42" dur="1" fill="hold">
                                          <p:stCondLst>
                                            <p:cond delay="0"/>
                                          </p:stCondLst>
                                        </p:cTn>
                                        <p:tgtEl>
                                          <p:spTgt spid="357"/>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nodeType="afterEffect">
                                  <p:stCondLst>
                                    <p:cond delay="1000"/>
                                  </p:stCondLst>
                                  <p:childTnLst>
                                    <p:set>
                                      <p:cBhvr>
                                        <p:cTn id="45" dur="1" fill="hold">
                                          <p:stCondLst>
                                            <p:cond delay="0"/>
                                          </p:stCondLst>
                                        </p:cTn>
                                        <p:tgtEl>
                                          <p:spTgt spid="374"/>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2" descr="Gold Texture Background Image">
            <a:extLst>
              <a:ext uri="{FF2B5EF4-FFF2-40B4-BE49-F238E27FC236}">
                <a16:creationId xmlns:a16="http://schemas.microsoft.com/office/drawing/2014/main" id="{33CA634F-5CA0-45BA-8C87-6513EC30D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14707"/>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639390" y="1731983"/>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417646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637414" y="4853547"/>
            <a:ext cx="382889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417115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pic>
        <p:nvPicPr>
          <p:cNvPr id="2" name="My Video">
            <a:hlinkClick r:id="" action="ppaction://media"/>
            <a:extLst>
              <a:ext uri="{FF2B5EF4-FFF2-40B4-BE49-F238E27FC236}">
                <a16:creationId xmlns:a16="http://schemas.microsoft.com/office/drawing/2014/main" id="{FC66E116-4015-40C5-8EED-2DA598E1F6CE}"/>
              </a:ext>
            </a:extLst>
          </p:cNvPr>
          <p:cNvPicPr>
            <a:picLocks noChangeAspect="1"/>
          </p:cNvPicPr>
          <p:nvPr>
            <a:audioFile r:link="rId1"/>
            <p:extLst>
              <p:ext uri="{DAA4B4D4-6D71-4841-9C94-3DE7FCFB9230}">
                <p14:media xmlns:p14="http://schemas.microsoft.com/office/powerpoint/2010/main" r:embed="rId2">
                  <p14:trim st="1252"/>
                </p14:media>
              </p:ext>
            </p:extLst>
          </p:nvPr>
        </p:nvPicPr>
        <p:blipFill>
          <a:blip r:embed="rId8"/>
          <a:stretch>
            <a:fillRect/>
          </a:stretch>
        </p:blipFill>
        <p:spPr>
          <a:xfrm>
            <a:off x="-915162" y="833280"/>
            <a:ext cx="609600" cy="609600"/>
          </a:xfrm>
          <a:prstGeom prst="rect">
            <a:avLst/>
          </a:prstGeom>
        </p:spPr>
      </p:pic>
      <p:sp>
        <p:nvSpPr>
          <p:cNvPr id="34" name="TextBox 33">
            <a:extLst>
              <a:ext uri="{FF2B5EF4-FFF2-40B4-BE49-F238E27FC236}">
                <a16:creationId xmlns:a16="http://schemas.microsoft.com/office/drawing/2014/main" id="{497AD08A-2735-4D04-908C-BC3079029777}"/>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37" name="TextBox 36">
            <a:extLst>
              <a:ext uri="{FF2B5EF4-FFF2-40B4-BE49-F238E27FC236}">
                <a16:creationId xmlns:a16="http://schemas.microsoft.com/office/drawing/2014/main" id="{C10D5D51-143C-4D86-8F14-FCBA79843B3F}"/>
              </a:ext>
            </a:extLst>
          </p:cNvPr>
          <p:cNvSpPr txBox="1"/>
          <p:nvPr/>
        </p:nvSpPr>
        <p:spPr>
          <a:xfrm>
            <a:off x="2368520" y="5194957"/>
            <a:ext cx="3248187"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C. </a:t>
            </a:r>
            <a:r>
              <a:rPr lang="vi-VN" sz="2400" b="1" dirty="0" smtClean="0">
                <a:solidFill>
                  <a:prstClr val="white"/>
                </a:solidFill>
                <a:latin typeface="Montserrat" panose="00000500000000000000" pitchFamily="2" charset="0"/>
                <a:ea typeface="Calibri" panose="020F0502020204030204" pitchFamily="34" charset="0"/>
              </a:rPr>
              <a:t>Thánh Gióng</a:t>
            </a:r>
            <a:endParaRPr lang="fr-FR" sz="3200" dirty="0">
              <a:solidFill>
                <a:prstClr val="white"/>
              </a:solidFill>
              <a:latin typeface="Montserrat" panose="00000500000000000000" pitchFamily="2" charset="0"/>
            </a:endParaRPr>
          </a:p>
        </p:txBody>
      </p:sp>
      <p:grpSp>
        <p:nvGrpSpPr>
          <p:cNvPr id="38" name="Group 37">
            <a:extLst>
              <a:ext uri="{FF2B5EF4-FFF2-40B4-BE49-F238E27FC236}">
                <a16:creationId xmlns:a16="http://schemas.microsoft.com/office/drawing/2014/main" id="{A9DC5DC2-630A-47E0-B305-10E09B9D99F1}"/>
              </a:ext>
            </a:extLst>
          </p:cNvPr>
          <p:cNvGrpSpPr/>
          <p:nvPr/>
        </p:nvGrpSpPr>
        <p:grpSpPr>
          <a:xfrm>
            <a:off x="1637414" y="3584779"/>
            <a:ext cx="3895868" cy="1098063"/>
            <a:chOff x="333828" y="1584291"/>
            <a:chExt cx="11524343" cy="4847772"/>
          </a:xfrm>
        </p:grpSpPr>
        <p:pic>
          <p:nvPicPr>
            <p:cNvPr id="39" name="Picture 38">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40" name="Picture 39">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36" name="TextBox 35">
            <a:extLst>
              <a:ext uri="{FF2B5EF4-FFF2-40B4-BE49-F238E27FC236}">
                <a16:creationId xmlns:a16="http://schemas.microsoft.com/office/drawing/2014/main" id="{A0DF02F5-27F2-44C6-9DF2-3E478FE9CBB2}"/>
              </a:ext>
            </a:extLst>
          </p:cNvPr>
          <p:cNvSpPr txBox="1"/>
          <p:nvPr/>
        </p:nvSpPr>
        <p:spPr>
          <a:xfrm>
            <a:off x="2449042" y="3880963"/>
            <a:ext cx="3173816"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A. </a:t>
            </a:r>
            <a:r>
              <a:rPr lang="vi-VN" sz="2400" b="1" dirty="0" smtClean="0">
                <a:solidFill>
                  <a:prstClr val="white"/>
                </a:solidFill>
                <a:latin typeface="Montserrat" panose="00000500000000000000" pitchFamily="2" charset="0"/>
                <a:ea typeface="Calibri" panose="020F0502020204030204" pitchFamily="34" charset="0"/>
              </a:rPr>
              <a:t>Cô giáo</a:t>
            </a:r>
            <a:endParaRPr lang="fr-FR" sz="3200" dirty="0">
              <a:solidFill>
                <a:prstClr val="white"/>
              </a:solidFill>
              <a:latin typeface="Montserrat" panose="00000500000000000000" pitchFamily="2" charset="0"/>
            </a:endParaRPr>
          </a:p>
        </p:txBody>
      </p:sp>
      <p:sp>
        <p:nvSpPr>
          <p:cNvPr id="41" name="TextBox 40">
            <a:extLst>
              <a:ext uri="{FF2B5EF4-FFF2-40B4-BE49-F238E27FC236}">
                <a16:creationId xmlns:a16="http://schemas.microsoft.com/office/drawing/2014/main" id="{548271ED-E1C7-4657-9182-F49EA1C44A96}"/>
              </a:ext>
            </a:extLst>
          </p:cNvPr>
          <p:cNvSpPr txBox="1"/>
          <p:nvPr/>
        </p:nvSpPr>
        <p:spPr>
          <a:xfrm>
            <a:off x="7202658" y="4081577"/>
            <a:ext cx="3529758" cy="461665"/>
          </a:xfrm>
          <a:prstGeom prst="rect">
            <a:avLst/>
          </a:prstGeom>
          <a:noFill/>
        </p:spPr>
        <p:txBody>
          <a:bodyPr wrap="square" rtlCol="0">
            <a:spAutoFit/>
          </a:bodyPr>
          <a:lstStyle/>
          <a:p>
            <a:r>
              <a:rPr lang="en-US" sz="2400" b="1" dirty="0">
                <a:solidFill>
                  <a:srgbClr val="FFC000"/>
                </a:solidFill>
                <a:latin typeface="Montserrat" panose="00000500000000000000" pitchFamily="2" charset="0"/>
                <a:ea typeface="Calibri" panose="020F0502020204030204" pitchFamily="34" charset="0"/>
              </a:rPr>
              <a:t>B. </a:t>
            </a:r>
            <a:r>
              <a:rPr lang="vi-VN" sz="2400" b="1" dirty="0" smtClean="0">
                <a:solidFill>
                  <a:srgbClr val="FFC000"/>
                </a:solidFill>
                <a:latin typeface="Montserrat" panose="00000500000000000000" pitchFamily="2" charset="0"/>
                <a:ea typeface="Calibri" panose="020F0502020204030204" pitchFamily="34" charset="0"/>
              </a:rPr>
              <a:t>Lương Thế Vinh</a:t>
            </a:r>
            <a:endParaRPr lang="fr-FR" sz="3200" dirty="0">
              <a:solidFill>
                <a:srgbClr val="FFC000"/>
              </a:solidFill>
              <a:latin typeface="Montserrat" panose="00000500000000000000" pitchFamily="2" charset="0"/>
            </a:endParaRPr>
          </a:p>
        </p:txBody>
      </p:sp>
      <p:sp>
        <p:nvSpPr>
          <p:cNvPr id="42" name="TextBox 41">
            <a:extLst>
              <a:ext uri="{FF2B5EF4-FFF2-40B4-BE49-F238E27FC236}">
                <a16:creationId xmlns:a16="http://schemas.microsoft.com/office/drawing/2014/main" id="{7FD167AD-B3DD-423C-9A0A-0EBD1C1F0A64}"/>
              </a:ext>
            </a:extLst>
          </p:cNvPr>
          <p:cNvSpPr txBox="1"/>
          <p:nvPr/>
        </p:nvSpPr>
        <p:spPr>
          <a:xfrm>
            <a:off x="7202657" y="5194957"/>
            <a:ext cx="2688468"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D. </a:t>
            </a:r>
            <a:r>
              <a:rPr lang="vi-VN" sz="2400" b="1" dirty="0" smtClean="0">
                <a:solidFill>
                  <a:prstClr val="white"/>
                </a:solidFill>
                <a:latin typeface="Montserrat" panose="00000500000000000000" pitchFamily="2" charset="0"/>
                <a:ea typeface="Calibri" panose="020F0502020204030204" pitchFamily="34" charset="0"/>
              </a:rPr>
              <a:t>Bác Hồ</a:t>
            </a:r>
            <a:endParaRPr lang="fr-FR" sz="3200" dirty="0">
              <a:solidFill>
                <a:prstClr val="white"/>
              </a:solidFill>
              <a:latin typeface="Montserrat" panose="00000500000000000000" pitchFamily="2" charset="0"/>
            </a:endParaRPr>
          </a:p>
        </p:txBody>
      </p:sp>
      <p:sp>
        <p:nvSpPr>
          <p:cNvPr id="43" name="TextBox 42">
            <a:extLst>
              <a:ext uri="{FF2B5EF4-FFF2-40B4-BE49-F238E27FC236}">
                <a16:creationId xmlns:a16="http://schemas.microsoft.com/office/drawing/2014/main" id="{844A0FA2-93E8-4A6D-B0CB-2050EA1254DC}"/>
              </a:ext>
            </a:extLst>
          </p:cNvPr>
          <p:cNvSpPr txBox="1"/>
          <p:nvPr/>
        </p:nvSpPr>
        <p:spPr>
          <a:xfrm>
            <a:off x="1879365" y="2181713"/>
            <a:ext cx="8433267" cy="1323439"/>
          </a:xfrm>
          <a:prstGeom prst="rect">
            <a:avLst/>
          </a:prstGeom>
          <a:noFill/>
        </p:spPr>
        <p:txBody>
          <a:bodyPr wrap="square" rtlCol="0">
            <a:spAutoFit/>
          </a:bodyPr>
          <a:lstStyle/>
          <a:p>
            <a:pPr algn="ctr"/>
            <a:r>
              <a:rPr lang="fr-FR" sz="4000" dirty="0" err="1">
                <a:solidFill>
                  <a:prstClr val="white"/>
                </a:solidFill>
                <a:latin typeface="Montserrat" panose="00000500000000000000" pitchFamily="2" charset="0"/>
              </a:rPr>
              <a:t>Ông</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Trạng</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giỏi</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tính</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toán</a:t>
            </a:r>
            <a:r>
              <a:rPr lang="fr-FR" sz="4000" dirty="0">
                <a:solidFill>
                  <a:prstClr val="white"/>
                </a:solidFill>
                <a:latin typeface="Montserrat" panose="00000500000000000000" pitchFamily="2" charset="0"/>
              </a:rPr>
              <a:t> là ai? </a:t>
            </a:r>
          </a:p>
        </p:txBody>
      </p:sp>
    </p:spTree>
    <p:extLst>
      <p:ext uri="{BB962C8B-B14F-4D97-AF65-F5344CB8AC3E}">
        <p14:creationId xmlns:p14="http://schemas.microsoft.com/office/powerpoint/2010/main" val="16549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57" fill="hold"/>
                                        <p:tgtEl>
                                          <p:spTgt spid="2"/>
                                        </p:tgtEl>
                                      </p:cBhvr>
                                    </p:cmd>
                                  </p:childTnLst>
                                </p:cTn>
                              </p:par>
                              <p:par>
                                <p:cTn id="13" presetID="14" presetClass="entr" presetSubtype="10" repeatCount="indefinite"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randombar(horizontal)">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4008062"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4072967"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34" name="Group 33">
            <a:extLst>
              <a:ext uri="{FF2B5EF4-FFF2-40B4-BE49-F238E27FC236}">
                <a16:creationId xmlns:a16="http://schemas.microsoft.com/office/drawing/2014/main" id="{0145B49B-AF41-4BE0-B241-6E1B63DA18F5}"/>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CC8CE60-4DF8-45AC-81F8-499E2A9FAF9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49600E49-167D-4062-9374-A73819FA6FD1}"/>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CE710985-C6EC-4776-916C-CF4CDEE7B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2A1F6F2-7F94-4594-B47B-C03151A15A8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A59A93E1-BB34-479A-9C36-F6C2CF1494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2B8568D-9EAD-4F39-9C4D-08B09DB712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A3120A76-BB21-472A-A8AA-E439F5E34B4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47848BD-BAEF-497D-A745-A6ABE31699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81E42B41-31E2-4FEB-9E22-A97483CC733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F0F97BCD-BF21-4D31-8ABA-8A08B3C3B71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28EE3F4-422A-41D8-8683-2C13C83D834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BACA0A1-F1E0-4D8B-AEA0-EE980929DC7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D8BC348-D065-4E67-A3FF-3C6A83D1E5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3C70ADD1-52CA-4130-AD92-5485BF8EAA7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Oval 36">
              <a:extLst>
                <a:ext uri="{FF2B5EF4-FFF2-40B4-BE49-F238E27FC236}">
                  <a16:creationId xmlns:a16="http://schemas.microsoft.com/office/drawing/2014/main" id="{65701FF1-5EAE-449D-BEA5-C28EDD30992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26BE5EE-1C1B-46A2-88D5-3E8F732D124A}"/>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10</a:t>
              </a:r>
            </a:p>
          </p:txBody>
        </p:sp>
      </p:grpSp>
      <p:grpSp>
        <p:nvGrpSpPr>
          <p:cNvPr id="51" name="Group 50">
            <a:extLst>
              <a:ext uri="{FF2B5EF4-FFF2-40B4-BE49-F238E27FC236}">
                <a16:creationId xmlns:a16="http://schemas.microsoft.com/office/drawing/2014/main" id="{FAFDF863-A7AE-4AA7-8BB1-C8783738D452}"/>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AEEBC968-C9CF-41C3-8810-C353B295D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B64D6F81-F5FC-419E-940A-A93964464B11}"/>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00F2FE60-180C-4D6B-A737-7F3B12E325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2BA441F6-A7B2-4553-878D-8B3F9DFCB58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0AA3337D-4266-43B5-B82A-1AC02F92A44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421FEDAF-5FEA-4B1E-AA90-AC47BF2AA58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14F0C34D-E0A6-4074-8074-46FC4AA7835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34A8C961-5567-4E2E-B4BA-F7F8B3F7B25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B5215E02-9611-4C79-A65B-5831A1DE378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F6E71211-23B2-44DF-96E5-AEDCDE60E88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59537DC3-80B8-40C4-B60A-AFDF456F93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D136B4E9-F708-4878-8E96-7395EA2521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DD50AC9-16E0-4935-936B-C53C3C6F79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0FAB2A0B-E337-4869-856B-6ED815BD2B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Oval 53">
              <a:extLst>
                <a:ext uri="{FF2B5EF4-FFF2-40B4-BE49-F238E27FC236}">
                  <a16:creationId xmlns:a16="http://schemas.microsoft.com/office/drawing/2014/main" id="{26C2A146-51A9-4A56-98DC-E8D80BF8F98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8860F34A-33CC-4F45-9A16-42FFDD1D5606}"/>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9</a:t>
              </a:r>
            </a:p>
          </p:txBody>
        </p:sp>
      </p:grpSp>
      <p:grpSp>
        <p:nvGrpSpPr>
          <p:cNvPr id="68" name="Group 67">
            <a:extLst>
              <a:ext uri="{FF2B5EF4-FFF2-40B4-BE49-F238E27FC236}">
                <a16:creationId xmlns:a16="http://schemas.microsoft.com/office/drawing/2014/main" id="{BD33D51D-4A72-4209-94A7-865A93395DFD}"/>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20D6FA87-3D3A-4DE6-8E3B-F5548A0BF5F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BF8DD573-0A89-42FB-AC0A-B3025409868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1267D801-8D0E-4064-88E3-1CA08A0E242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B8AC560C-7FAE-4A34-BE1A-C83B9E95B4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87AFEA16-CC3C-45DA-BAE1-535C5998E3F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BC7445BF-1FA5-4957-A036-AE47547179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2576234-05A6-4261-AAD3-57B7689845A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CCE4A0AD-F7A2-402E-9E45-07C1E9F674B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9A3D6C92-7E51-4788-BFA2-D85FDC62F6B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458E4D3A-E646-42AD-BED4-3C49A71A9D9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D20CB03B-B771-48E7-BC04-6791819AA21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B77BC054-0BFD-4169-A9E9-FEEB61E164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1824E047-58CC-4E34-821C-81A510B3CD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55F2390B-0EED-4A44-A7F4-634954D1EB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Oval 70">
              <a:extLst>
                <a:ext uri="{FF2B5EF4-FFF2-40B4-BE49-F238E27FC236}">
                  <a16:creationId xmlns:a16="http://schemas.microsoft.com/office/drawing/2014/main" id="{BCAC668C-B25A-4A93-985D-6A6CF31365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A334D32B-9018-476E-9A77-F5E916C972C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8</a:t>
              </a:r>
            </a:p>
          </p:txBody>
        </p:sp>
      </p:grpSp>
      <p:grpSp>
        <p:nvGrpSpPr>
          <p:cNvPr id="85" name="Group 84">
            <a:extLst>
              <a:ext uri="{FF2B5EF4-FFF2-40B4-BE49-F238E27FC236}">
                <a16:creationId xmlns:a16="http://schemas.microsoft.com/office/drawing/2014/main" id="{3E3EE526-CE64-431E-BF37-557A19A4E77C}"/>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E584CB60-9E58-4F86-8835-1E289A46DF0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7" name="Group 86">
              <a:extLst>
                <a:ext uri="{FF2B5EF4-FFF2-40B4-BE49-F238E27FC236}">
                  <a16:creationId xmlns:a16="http://schemas.microsoft.com/office/drawing/2014/main" id="{BD30811B-750B-4433-9A38-4330922C6C19}"/>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9B2CAEE8-37DC-42B1-A335-B22221BE1A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3645135D-0008-4F22-9679-3D1BFB446A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C1E200F3-AEE8-48A6-AA03-9B3BCAF1D99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C5547ADD-189C-4CA7-84A8-148655116B9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4AFF6EC3-1DF3-4B18-812F-175AF9CF11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F64CB16D-B210-4B1A-A398-3399F092A1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FB449EB1-97BC-46E1-BAC9-4A6482B2839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34EC1A43-01BE-49A0-9D18-628F2A6781D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0CFF60E0-AAE0-442F-9E34-06739D7AA7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322FC7C5-EE2F-4DF1-BCBC-EE15AF85C8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E78FB7F1-701E-4520-B798-1AA2301C25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18696982-E4B4-4A4F-9CE5-287BCC22B0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8" name="Oval 87">
              <a:extLst>
                <a:ext uri="{FF2B5EF4-FFF2-40B4-BE49-F238E27FC236}">
                  <a16:creationId xmlns:a16="http://schemas.microsoft.com/office/drawing/2014/main" id="{B926FDCF-19B1-4BF1-AF86-ADB8828297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2B62DAB9-6C63-47D4-84B0-A9226731D62B}"/>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7</a:t>
              </a:r>
            </a:p>
          </p:txBody>
        </p:sp>
      </p:grpSp>
      <p:grpSp>
        <p:nvGrpSpPr>
          <p:cNvPr id="102" name="Group 101">
            <a:extLst>
              <a:ext uri="{FF2B5EF4-FFF2-40B4-BE49-F238E27FC236}">
                <a16:creationId xmlns:a16="http://schemas.microsoft.com/office/drawing/2014/main" id="{174742C4-B295-45F2-A433-CC32139F11A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92810728-FAD6-4A7E-A76F-78F732D7411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491F305C-460F-4E9F-B291-951E28EFD0E2}"/>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C615FD4D-398A-44DC-927F-E2E1AF25D79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99A649C2-59CB-4CCD-A67D-8A00253CC5C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33C49F4B-6BE7-4FD8-B840-2752C50919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E8BF65C3-B12E-4E34-9870-66BAE897A8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2A7379A8-998F-4D6B-B492-DFA37230BB6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9838C6D5-3740-4E33-8828-4B8B40BC81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3AAA59DD-1460-4180-A9B1-5DB6E0E6618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23C94F4B-C416-48CD-96DD-0FC769BCEFE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1C2EAC9B-AB93-4C69-826F-B9E2C2E6F2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DDC019F1-A9F6-4C7B-8C4A-D14004EBFA7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E6528627-DEC1-43B6-ADBB-DED4554165E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A76B8DBA-95E6-4728-B9E7-8DC90DCDB1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Oval 104">
              <a:extLst>
                <a:ext uri="{FF2B5EF4-FFF2-40B4-BE49-F238E27FC236}">
                  <a16:creationId xmlns:a16="http://schemas.microsoft.com/office/drawing/2014/main" id="{C3FD62FA-74FE-4755-AF89-A5AF50BF2F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EE881DF9-DAAD-49DE-946C-C7598BD39F62}"/>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6</a:t>
              </a:r>
            </a:p>
          </p:txBody>
        </p:sp>
      </p:grpSp>
      <p:grpSp>
        <p:nvGrpSpPr>
          <p:cNvPr id="119" name="Group 118">
            <a:extLst>
              <a:ext uri="{FF2B5EF4-FFF2-40B4-BE49-F238E27FC236}">
                <a16:creationId xmlns:a16="http://schemas.microsoft.com/office/drawing/2014/main" id="{42CAD5EC-DB83-4C06-9A31-7EC0791F7525}"/>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72DCE00-45C5-45E9-9296-ED1601B952E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1" name="Group 120">
              <a:extLst>
                <a:ext uri="{FF2B5EF4-FFF2-40B4-BE49-F238E27FC236}">
                  <a16:creationId xmlns:a16="http://schemas.microsoft.com/office/drawing/2014/main" id="{30D8D0D3-08FC-45F2-910C-2208CEE4C5D7}"/>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3C83D3DA-D695-47FD-B4CD-A11F05A5A3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3A58162F-1AD7-4483-A925-D950661120D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9E8A7DEA-EBE7-4287-8C0F-B7327A54BB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12B5B122-7FDA-4885-B453-61456C85EA6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06541FE1-9EEC-4503-898B-52E9C85C2EE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FBD5FEEC-20E2-45DC-93F2-537A8049C74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0EE32CF4-B7FB-4EB0-8426-40D3F22C423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DA42A683-39DB-4A07-9D5A-775C8AE7AB1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23FC3941-24F1-4995-BA4C-A8DF6D32A85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8663AD7A-66BF-4185-9B63-4C297898A50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E86DFF2B-7C78-437E-B07C-B5565491D15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D558073E-25B5-4301-8332-87E0AE50C2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2" name="Oval 121">
              <a:extLst>
                <a:ext uri="{FF2B5EF4-FFF2-40B4-BE49-F238E27FC236}">
                  <a16:creationId xmlns:a16="http://schemas.microsoft.com/office/drawing/2014/main" id="{262C1FF7-E18F-4E90-93AF-AA9EAACD43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A2590970-317B-473F-9626-FA2C84208BA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5</a:t>
              </a:r>
            </a:p>
          </p:txBody>
        </p:sp>
      </p:grpSp>
      <p:grpSp>
        <p:nvGrpSpPr>
          <p:cNvPr id="136" name="Group 135">
            <a:extLst>
              <a:ext uri="{FF2B5EF4-FFF2-40B4-BE49-F238E27FC236}">
                <a16:creationId xmlns:a16="http://schemas.microsoft.com/office/drawing/2014/main" id="{C7585766-9A8C-407F-932F-BF674530CF54}"/>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862042FB-5E72-4DD6-BC48-0101EC595C7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8" name="Group 137">
              <a:extLst>
                <a:ext uri="{FF2B5EF4-FFF2-40B4-BE49-F238E27FC236}">
                  <a16:creationId xmlns:a16="http://schemas.microsoft.com/office/drawing/2014/main" id="{2AA921E7-DF42-4C49-B7E5-08BC40FCD0E3}"/>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071EAAAF-4C98-438B-A8F7-F4B5C070D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B0D5F8B1-AE70-4C19-89B1-A74DB8FF34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E8762B10-291E-4E78-ABBE-B60A12A8B1F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2DFCC58B-86DB-4FE2-8F98-561A670BD06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A122410B-3DC0-4058-8247-E7FC486592D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E5EBF240-7D2F-4CF4-AEB4-4DB613355E2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15DB2BA9-D6F7-411B-BEA9-43815B26C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0219D5AB-5927-48BB-9967-11DF8EA6C4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B22048EA-D93C-45DA-B7A4-0E92F62FBD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3F4F307D-48C6-4566-8378-F3FB6B90D9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02A894BF-A98B-4015-9CA3-28CE5D6A30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ADC6720-F303-4AB8-85B6-DC11BCF1183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9" name="Oval 138">
              <a:extLst>
                <a:ext uri="{FF2B5EF4-FFF2-40B4-BE49-F238E27FC236}">
                  <a16:creationId xmlns:a16="http://schemas.microsoft.com/office/drawing/2014/main" id="{49D7B37B-9C2D-416C-813E-12749CBF21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8EBAA456-4D06-499C-ABC6-F20F3DBA7EE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4</a:t>
              </a:r>
            </a:p>
          </p:txBody>
        </p:sp>
      </p:grpSp>
      <p:grpSp>
        <p:nvGrpSpPr>
          <p:cNvPr id="153" name="Group 152">
            <a:extLst>
              <a:ext uri="{FF2B5EF4-FFF2-40B4-BE49-F238E27FC236}">
                <a16:creationId xmlns:a16="http://schemas.microsoft.com/office/drawing/2014/main" id="{E1669B18-4EF0-4D04-B4DE-DFE8319950EF}"/>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BABC81BF-C269-49F9-9EA1-8BD406323F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5" name="Group 154">
              <a:extLst>
                <a:ext uri="{FF2B5EF4-FFF2-40B4-BE49-F238E27FC236}">
                  <a16:creationId xmlns:a16="http://schemas.microsoft.com/office/drawing/2014/main" id="{EA606F08-55B7-4B37-945B-5B27075339DB}"/>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AF7C167-F186-4E97-BA2A-5871D1458EA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73C83D52-4FFD-48F8-9900-F7FBD27435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2A528FEE-A008-4676-8500-91C30D05825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D96863DF-CE41-465F-8201-7878F98743F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3BC19FA2-A4EE-441A-9B80-B76C76F6937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4FC13C78-2429-4E1E-94ED-253F91FA20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D332F68A-C5CD-4CB8-ACD7-CD1D94D844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7ED05AA8-A9F5-48D6-8BCC-9AB2B5C86E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15AEC49F-E115-4C93-BDDD-46C161D9D46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F4831C65-10E3-4303-8372-3DC2C018AB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78D380F6-2325-4A93-A778-00335124337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DB510ADF-3427-4801-B3C8-4CF2B5056D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6" name="Oval 155">
              <a:extLst>
                <a:ext uri="{FF2B5EF4-FFF2-40B4-BE49-F238E27FC236}">
                  <a16:creationId xmlns:a16="http://schemas.microsoft.com/office/drawing/2014/main" id="{60A33251-5833-4C0C-A2C6-15FD7E8DA5C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72AC87C0-394D-443D-A219-C8EE92969818}"/>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3</a:t>
              </a:r>
            </a:p>
          </p:txBody>
        </p:sp>
      </p:grpSp>
      <p:grpSp>
        <p:nvGrpSpPr>
          <p:cNvPr id="170" name="Group 169">
            <a:extLst>
              <a:ext uri="{FF2B5EF4-FFF2-40B4-BE49-F238E27FC236}">
                <a16:creationId xmlns:a16="http://schemas.microsoft.com/office/drawing/2014/main" id="{41577DE7-5401-4A34-921C-DC48C4495E32}"/>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E195B76B-09DB-4162-905E-E64553CABA2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2" name="Group 171">
              <a:extLst>
                <a:ext uri="{FF2B5EF4-FFF2-40B4-BE49-F238E27FC236}">
                  <a16:creationId xmlns:a16="http://schemas.microsoft.com/office/drawing/2014/main" id="{99F695C6-C25C-421C-BEAD-8A0577EA50D3}"/>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2E633616-2064-4880-8C1C-EEFE0C8BB27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CF9903CB-B31D-4FCC-B829-6237E21BA51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211703D1-243C-4A8E-8D87-AD79ABE54E6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3FB92B82-C13F-44D7-B14F-2E30F82CF79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6A87E63E-168C-4E90-A82E-F47437581C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ectangle 179">
                <a:extLst>
                  <a:ext uri="{FF2B5EF4-FFF2-40B4-BE49-F238E27FC236}">
                    <a16:creationId xmlns:a16="http://schemas.microsoft.com/office/drawing/2014/main" id="{E0994E1A-DD16-4EEA-8A70-B497258EB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2BA835F5-05A5-4749-85DE-4E6D6AC126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F33105B3-9DBF-4B90-A8C8-FDA40CDFBD6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F7880327-625C-4B11-A23B-F0076C4BD3E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27E56AC6-D2B5-4A23-8B8F-9E246732D75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F483722E-C5B8-4ECE-A322-92C2B757C08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32F1960D-B188-4531-BD14-5312F3B5E62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3" name="Oval 172">
              <a:extLst>
                <a:ext uri="{FF2B5EF4-FFF2-40B4-BE49-F238E27FC236}">
                  <a16:creationId xmlns:a16="http://schemas.microsoft.com/office/drawing/2014/main" id="{FE1ADEDB-4A5C-4D14-821E-623AFF5951A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020BC3F8-5672-485D-BC14-96213F03BC53}"/>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2</a:t>
              </a:r>
            </a:p>
          </p:txBody>
        </p:sp>
      </p:grpSp>
      <p:grpSp>
        <p:nvGrpSpPr>
          <p:cNvPr id="187" name="Group 186">
            <a:extLst>
              <a:ext uri="{FF2B5EF4-FFF2-40B4-BE49-F238E27FC236}">
                <a16:creationId xmlns:a16="http://schemas.microsoft.com/office/drawing/2014/main" id="{5667F44F-E663-41E7-84CA-4550CF256858}"/>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7A385D17-05C8-4AA3-BB69-647F71E2277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2E32C183-A74D-4995-87A9-F7DA9D073BAB}"/>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8038FC6C-458C-42B6-BE14-565B62D17FB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9508F5C2-5B1E-45CF-8902-122826A07F2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77A13ED4-4BB9-4D22-A3B7-D1C376DFF2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B9D6779E-0E02-4735-9D4C-A9ED49A52AC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4AA3F6E-4029-42E4-80D3-B30EA1834A9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8D268260-9686-4057-99B0-EE7BD45D9A2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016F14DD-70B3-4CAC-AA2F-8CA027B301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3D2EF879-385E-4AE0-B513-53FD694B87F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5866144B-A227-4762-8526-8A9C2D1128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3B82CBA5-DF86-4CED-813F-062D362BF75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ectangle 201">
                <a:extLst>
                  <a:ext uri="{FF2B5EF4-FFF2-40B4-BE49-F238E27FC236}">
                    <a16:creationId xmlns:a16="http://schemas.microsoft.com/office/drawing/2014/main" id="{5883CE8D-D95C-479D-A2C6-A1B085B75D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8304C6C2-A872-489B-91F5-A8E49FF4C05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0" name="Oval 189">
              <a:extLst>
                <a:ext uri="{FF2B5EF4-FFF2-40B4-BE49-F238E27FC236}">
                  <a16:creationId xmlns:a16="http://schemas.microsoft.com/office/drawing/2014/main" id="{C637941B-5CBF-4DA4-8DB2-87D5541C21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TextBox 190">
              <a:extLst>
                <a:ext uri="{FF2B5EF4-FFF2-40B4-BE49-F238E27FC236}">
                  <a16:creationId xmlns:a16="http://schemas.microsoft.com/office/drawing/2014/main" id="{74640DB6-7EA5-44E8-8F5E-A0DE9081B08E}"/>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a:t>
              </a:r>
            </a:p>
          </p:txBody>
        </p:sp>
      </p:grpSp>
      <p:grpSp>
        <p:nvGrpSpPr>
          <p:cNvPr id="204" name="Group 203">
            <a:extLst>
              <a:ext uri="{FF2B5EF4-FFF2-40B4-BE49-F238E27FC236}">
                <a16:creationId xmlns:a16="http://schemas.microsoft.com/office/drawing/2014/main" id="{E55F164A-53A8-41F3-B2B6-E14C5D4F6D5D}"/>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B2B58F0B-F44B-4BE0-8214-AA677009AAB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6" name="Group 205">
              <a:extLst>
                <a:ext uri="{FF2B5EF4-FFF2-40B4-BE49-F238E27FC236}">
                  <a16:creationId xmlns:a16="http://schemas.microsoft.com/office/drawing/2014/main" id="{257FE4D6-483E-431B-AA7D-E560761C29AD}"/>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FFCA97A4-A8DA-40C1-9D9E-EF932C7D05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ectangle 209">
                <a:extLst>
                  <a:ext uri="{FF2B5EF4-FFF2-40B4-BE49-F238E27FC236}">
                    <a16:creationId xmlns:a16="http://schemas.microsoft.com/office/drawing/2014/main" id="{090C6838-1F22-4DA9-82BD-5C37E64771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480C4D48-9C07-430E-957C-8789FAF48C1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D5AB55CE-F667-43FA-A44F-F06BCE7DDB4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55FAB3BA-970B-4154-B061-39B74E060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99000E8C-A900-44FD-B075-4CD834590E4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Rectangle 214">
                <a:extLst>
                  <a:ext uri="{FF2B5EF4-FFF2-40B4-BE49-F238E27FC236}">
                    <a16:creationId xmlns:a16="http://schemas.microsoft.com/office/drawing/2014/main" id="{A3D98097-E764-4A6B-B7A9-69D605893C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ectangle 215">
                <a:extLst>
                  <a:ext uri="{FF2B5EF4-FFF2-40B4-BE49-F238E27FC236}">
                    <a16:creationId xmlns:a16="http://schemas.microsoft.com/office/drawing/2014/main" id="{9A3A5A96-2583-4551-BCBD-707DB272E97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ectangle 216">
                <a:extLst>
                  <a:ext uri="{FF2B5EF4-FFF2-40B4-BE49-F238E27FC236}">
                    <a16:creationId xmlns:a16="http://schemas.microsoft.com/office/drawing/2014/main" id="{96A80426-DC6A-4D2D-9656-9255717D3F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a16="http://schemas.microsoft.com/office/drawing/2014/main" id="{4D1A7621-A4C4-48A1-990C-8B519183F5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Rectangle 218">
                <a:extLst>
                  <a:ext uri="{FF2B5EF4-FFF2-40B4-BE49-F238E27FC236}">
                    <a16:creationId xmlns:a16="http://schemas.microsoft.com/office/drawing/2014/main" id="{7183A863-4BDA-4BFA-9F25-C215F96DA9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Rectangle 219">
                <a:extLst>
                  <a:ext uri="{FF2B5EF4-FFF2-40B4-BE49-F238E27FC236}">
                    <a16:creationId xmlns:a16="http://schemas.microsoft.com/office/drawing/2014/main" id="{BCA1372C-EF11-4646-800B-B42FC7CFB10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7" name="Oval 206">
              <a:extLst>
                <a:ext uri="{FF2B5EF4-FFF2-40B4-BE49-F238E27FC236}">
                  <a16:creationId xmlns:a16="http://schemas.microsoft.com/office/drawing/2014/main" id="{E1F6A30E-5FAB-487C-A741-C0C4C7BB25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TextBox 207">
              <a:extLst>
                <a:ext uri="{FF2B5EF4-FFF2-40B4-BE49-F238E27FC236}">
                  <a16:creationId xmlns:a16="http://schemas.microsoft.com/office/drawing/2014/main" id="{671D3926-1AE4-49D8-B730-0F19D912E9A0}"/>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0</a:t>
              </a:r>
            </a:p>
          </p:txBody>
        </p:sp>
      </p:grpSp>
      <p:pic>
        <p:nvPicPr>
          <p:cNvPr id="221" name="nhạc chơi rung chuông vàng">
            <a:hlinkClick r:id="" action="ppaction://media"/>
            <a:extLst>
              <a:ext uri="{FF2B5EF4-FFF2-40B4-BE49-F238E27FC236}">
                <a16:creationId xmlns:a16="http://schemas.microsoft.com/office/drawing/2014/main" id="{AC97AE6C-C162-495B-867F-FFED908FBC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1905" y="1693878"/>
            <a:ext cx="609600" cy="609600"/>
          </a:xfrm>
          <a:prstGeom prst="rect">
            <a:avLst/>
          </a:prstGeom>
        </p:spPr>
      </p:pic>
      <p:sp>
        <p:nvSpPr>
          <p:cNvPr id="222" name="TextBox 221">
            <a:extLst>
              <a:ext uri="{FF2B5EF4-FFF2-40B4-BE49-F238E27FC236}">
                <a16:creationId xmlns:a16="http://schemas.microsoft.com/office/drawing/2014/main" id="{30041E37-C5E7-49E4-B024-E3663E454725}"/>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grpSp>
        <p:nvGrpSpPr>
          <p:cNvPr id="224" name="Group 223">
            <a:extLst>
              <a:ext uri="{FF2B5EF4-FFF2-40B4-BE49-F238E27FC236}">
                <a16:creationId xmlns:a16="http://schemas.microsoft.com/office/drawing/2014/main" id="{C91E6791-AA72-4976-A077-5A2A3E9BCC77}"/>
              </a:ext>
            </a:extLst>
          </p:cNvPr>
          <p:cNvGrpSpPr/>
          <p:nvPr/>
        </p:nvGrpSpPr>
        <p:grpSpPr>
          <a:xfrm>
            <a:off x="1482426" y="3740167"/>
            <a:ext cx="3978573" cy="1098063"/>
            <a:chOff x="333828" y="1584291"/>
            <a:chExt cx="11524343" cy="4847772"/>
          </a:xfrm>
        </p:grpSpPr>
        <p:pic>
          <p:nvPicPr>
            <p:cNvPr id="225" name="Picture 224">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26" name="Picture 225">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27" name="Group 226">
            <a:extLst>
              <a:ext uri="{FF2B5EF4-FFF2-40B4-BE49-F238E27FC236}">
                <a16:creationId xmlns:a16="http://schemas.microsoft.com/office/drawing/2014/main" id="{A9DC5DC2-630A-47E0-B305-10E09B9D99F1}"/>
              </a:ext>
            </a:extLst>
          </p:cNvPr>
          <p:cNvGrpSpPr/>
          <p:nvPr/>
        </p:nvGrpSpPr>
        <p:grpSpPr>
          <a:xfrm>
            <a:off x="1482427" y="4853547"/>
            <a:ext cx="3983886" cy="1098063"/>
            <a:chOff x="333828" y="1584291"/>
            <a:chExt cx="11524343" cy="4847772"/>
          </a:xfrm>
        </p:grpSpPr>
        <p:pic>
          <p:nvPicPr>
            <p:cNvPr id="228" name="Picture 227">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29" name="Picture 228">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230" name="TextBox 229">
            <a:extLst>
              <a:ext uri="{FF2B5EF4-FFF2-40B4-BE49-F238E27FC236}">
                <a16:creationId xmlns:a16="http://schemas.microsoft.com/office/drawing/2014/main" id="{A0DF02F5-27F2-44C6-9DF2-3E478FE9CBB2}"/>
              </a:ext>
            </a:extLst>
          </p:cNvPr>
          <p:cNvSpPr txBox="1"/>
          <p:nvPr/>
        </p:nvSpPr>
        <p:spPr>
          <a:xfrm>
            <a:off x="2607501" y="4304422"/>
            <a:ext cx="2612953" cy="461665"/>
          </a:xfrm>
          <a:prstGeom prst="rect">
            <a:avLst/>
          </a:prstGeom>
          <a:noFill/>
        </p:spPr>
        <p:txBody>
          <a:bodyPr wrap="square" rtlCol="0">
            <a:spAutoFit/>
          </a:bodyPr>
          <a:lstStyle/>
          <a:p>
            <a:r>
              <a:rPr lang="vi-VN" sz="2400" b="1" dirty="0" smtClean="0">
                <a:solidFill>
                  <a:prstClr val="white"/>
                </a:solidFill>
                <a:latin typeface="Montserrat" panose="00000500000000000000" pitchFamily="2" charset="0"/>
                <a:ea typeface="Calibri" panose="020F0502020204030204" pitchFamily="34" charset="0"/>
              </a:rPr>
              <a:t>– chăm chỉ</a:t>
            </a:r>
            <a:endParaRPr lang="fr-FR" sz="3200" dirty="0">
              <a:solidFill>
                <a:prstClr val="white"/>
              </a:solidFill>
              <a:latin typeface="Montserrat" panose="00000500000000000000" pitchFamily="2" charset="0"/>
            </a:endParaRPr>
          </a:p>
        </p:txBody>
      </p:sp>
      <p:sp>
        <p:nvSpPr>
          <p:cNvPr id="231" name="TextBox 230">
            <a:extLst>
              <a:ext uri="{FF2B5EF4-FFF2-40B4-BE49-F238E27FC236}">
                <a16:creationId xmlns:a16="http://schemas.microsoft.com/office/drawing/2014/main" id="{C10D5D51-143C-4D86-8F14-FCBA79843B3F}"/>
              </a:ext>
            </a:extLst>
          </p:cNvPr>
          <p:cNvSpPr txBox="1"/>
          <p:nvPr/>
        </p:nvSpPr>
        <p:spPr>
          <a:xfrm>
            <a:off x="1983982" y="5233937"/>
            <a:ext cx="2612953"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C. </a:t>
            </a:r>
            <a:r>
              <a:rPr lang="vi-VN" sz="2400" b="1" dirty="0" smtClean="0">
                <a:solidFill>
                  <a:prstClr val="white"/>
                </a:solidFill>
                <a:latin typeface="Montserrat" panose="00000500000000000000" pitchFamily="2" charset="0"/>
                <a:ea typeface="Calibri" panose="020F0502020204030204" pitchFamily="34" charset="0"/>
              </a:rPr>
              <a:t>Tối - đêm</a:t>
            </a:r>
            <a:endParaRPr lang="fr-FR" sz="3200" dirty="0">
              <a:solidFill>
                <a:prstClr val="white"/>
              </a:solidFill>
              <a:latin typeface="Montserrat" panose="00000500000000000000" pitchFamily="2" charset="0"/>
            </a:endParaRPr>
          </a:p>
        </p:txBody>
      </p:sp>
      <p:sp>
        <p:nvSpPr>
          <p:cNvPr id="232" name="TextBox 231">
            <a:extLst>
              <a:ext uri="{FF2B5EF4-FFF2-40B4-BE49-F238E27FC236}">
                <a16:creationId xmlns:a16="http://schemas.microsoft.com/office/drawing/2014/main" id="{A0DF02F5-27F2-44C6-9DF2-3E478FE9CBB2}"/>
              </a:ext>
            </a:extLst>
          </p:cNvPr>
          <p:cNvSpPr txBox="1"/>
          <p:nvPr/>
        </p:nvSpPr>
        <p:spPr>
          <a:xfrm>
            <a:off x="2083165" y="3878485"/>
            <a:ext cx="3080449"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A. </a:t>
            </a:r>
            <a:r>
              <a:rPr lang="vi-VN" sz="2400" b="1" dirty="0" smtClean="0">
                <a:solidFill>
                  <a:prstClr val="white"/>
                </a:solidFill>
                <a:latin typeface="Montserrat" panose="00000500000000000000" pitchFamily="2" charset="0"/>
                <a:ea typeface="Calibri" panose="020F0502020204030204" pitchFamily="34" charset="0"/>
              </a:rPr>
              <a:t>Siêng năng</a:t>
            </a:r>
            <a:endParaRPr lang="fr-FR" sz="3200" dirty="0">
              <a:solidFill>
                <a:prstClr val="white"/>
              </a:solidFill>
              <a:latin typeface="Montserrat" panose="00000500000000000000" pitchFamily="2" charset="0"/>
            </a:endParaRPr>
          </a:p>
        </p:txBody>
      </p:sp>
      <p:sp>
        <p:nvSpPr>
          <p:cNvPr id="233" name="TextBox 232">
            <a:extLst>
              <a:ext uri="{FF2B5EF4-FFF2-40B4-BE49-F238E27FC236}">
                <a16:creationId xmlns:a16="http://schemas.microsoft.com/office/drawing/2014/main" id="{548271ED-E1C7-4657-9182-F49EA1C44A96}"/>
              </a:ext>
            </a:extLst>
          </p:cNvPr>
          <p:cNvSpPr txBox="1"/>
          <p:nvPr/>
        </p:nvSpPr>
        <p:spPr>
          <a:xfrm>
            <a:off x="7212413" y="4081577"/>
            <a:ext cx="3409722"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B. </a:t>
            </a:r>
            <a:r>
              <a:rPr lang="vi-VN" sz="2400" b="1" dirty="0" smtClean="0">
                <a:solidFill>
                  <a:prstClr val="white"/>
                </a:solidFill>
                <a:latin typeface="Montserrat" panose="00000500000000000000" pitchFamily="2" charset="0"/>
                <a:ea typeface="Calibri" panose="020F0502020204030204" pitchFamily="34" charset="0"/>
              </a:rPr>
              <a:t>Bé - nhỏ</a:t>
            </a:r>
            <a:endParaRPr lang="fr-FR" sz="3200" dirty="0">
              <a:solidFill>
                <a:prstClr val="white"/>
              </a:solidFill>
              <a:latin typeface="Montserrat" panose="00000500000000000000" pitchFamily="2" charset="0"/>
            </a:endParaRPr>
          </a:p>
        </p:txBody>
      </p:sp>
      <p:sp>
        <p:nvSpPr>
          <p:cNvPr id="234" name="TextBox 233">
            <a:extLst>
              <a:ext uri="{FF2B5EF4-FFF2-40B4-BE49-F238E27FC236}">
                <a16:creationId xmlns:a16="http://schemas.microsoft.com/office/drawing/2014/main" id="{7FD167AD-B3DD-423C-9A0A-0EBD1C1F0A64}"/>
              </a:ext>
            </a:extLst>
          </p:cNvPr>
          <p:cNvSpPr txBox="1"/>
          <p:nvPr/>
        </p:nvSpPr>
        <p:spPr>
          <a:xfrm>
            <a:off x="7212412" y="5194957"/>
            <a:ext cx="3257081" cy="461665"/>
          </a:xfrm>
          <a:prstGeom prst="rect">
            <a:avLst/>
          </a:prstGeom>
          <a:noFill/>
        </p:spPr>
        <p:txBody>
          <a:bodyPr wrap="square" rtlCol="0">
            <a:spAutoFit/>
          </a:bodyPr>
          <a:lstStyle/>
          <a:p>
            <a:r>
              <a:rPr lang="en-US" sz="2400" b="1" dirty="0" smtClean="0">
                <a:solidFill>
                  <a:prstClr val="white"/>
                </a:solidFill>
                <a:latin typeface="Montserrat" panose="00000500000000000000" pitchFamily="2" charset="0"/>
                <a:ea typeface="Calibri" panose="020F0502020204030204" pitchFamily="34" charset="0"/>
              </a:rPr>
              <a:t>D</a:t>
            </a:r>
            <a:r>
              <a:rPr lang="vi-VN" sz="2400" b="1" dirty="0" smtClean="0">
                <a:solidFill>
                  <a:prstClr val="white"/>
                </a:solidFill>
                <a:latin typeface="Montserrat" panose="00000500000000000000" pitchFamily="2" charset="0"/>
                <a:ea typeface="Calibri" panose="020F0502020204030204" pitchFamily="34" charset="0"/>
              </a:rPr>
              <a:t>. Nóng – lạnh</a:t>
            </a:r>
            <a:endParaRPr lang="fr-FR" sz="3200" dirty="0">
              <a:solidFill>
                <a:prstClr val="white"/>
              </a:solidFill>
              <a:latin typeface="Montserrat" panose="00000500000000000000" pitchFamily="2" charset="0"/>
            </a:endParaRPr>
          </a:p>
        </p:txBody>
      </p:sp>
      <p:sp>
        <p:nvSpPr>
          <p:cNvPr id="235" name="TextBox 234">
            <a:extLst>
              <a:ext uri="{FF2B5EF4-FFF2-40B4-BE49-F238E27FC236}">
                <a16:creationId xmlns:a16="http://schemas.microsoft.com/office/drawing/2014/main" id="{844A0FA2-93E8-4A6D-B0CB-2050EA1254DC}"/>
              </a:ext>
            </a:extLst>
          </p:cNvPr>
          <p:cNvSpPr txBox="1"/>
          <p:nvPr/>
        </p:nvSpPr>
        <p:spPr>
          <a:xfrm>
            <a:off x="1879365" y="2181713"/>
            <a:ext cx="8433267" cy="1323439"/>
          </a:xfrm>
          <a:prstGeom prst="rect">
            <a:avLst/>
          </a:prstGeom>
          <a:noFill/>
        </p:spPr>
        <p:txBody>
          <a:bodyPr wrap="square" rtlCol="0">
            <a:spAutoFit/>
          </a:bodyPr>
          <a:lstStyle/>
          <a:p>
            <a:pPr algn="ctr"/>
            <a:r>
              <a:rPr lang="vi-VN" sz="4000" dirty="0" smtClean="0">
                <a:solidFill>
                  <a:prstClr val="white"/>
                </a:solidFill>
                <a:latin typeface="Montserrat" panose="00000500000000000000" pitchFamily="2" charset="0"/>
              </a:rPr>
              <a:t>Cặp từ nào có nghĩa trái ngược nhau?</a:t>
            </a:r>
            <a:endParaRPr lang="vi-VN" sz="4000" dirty="0">
              <a:solidFill>
                <a:prstClr val="white"/>
              </a:solidFill>
              <a:latin typeface="Montserrat" panose="00000500000000000000" pitchFamily="2" charset="0"/>
            </a:endParaRPr>
          </a:p>
        </p:txBody>
      </p:sp>
    </p:spTree>
    <p:extLst>
      <p:ext uri="{BB962C8B-B14F-4D97-AF65-F5344CB8AC3E}">
        <p14:creationId xmlns:p14="http://schemas.microsoft.com/office/powerpoint/2010/main" val="291926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21"/>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5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85"/>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102"/>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119"/>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136"/>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153"/>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nodeType="afterEffect">
                                  <p:stCondLst>
                                    <p:cond delay="1000"/>
                                  </p:stCondLst>
                                  <p:childTnLst>
                                    <p:set>
                                      <p:cBhvr>
                                        <p:cTn id="42" dur="1" fill="hold">
                                          <p:stCondLst>
                                            <p:cond delay="0"/>
                                          </p:stCondLst>
                                        </p:cTn>
                                        <p:tgtEl>
                                          <p:spTgt spid="170"/>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nodeType="afterEffect">
                                  <p:stCondLst>
                                    <p:cond delay="1000"/>
                                  </p:stCondLst>
                                  <p:childTnLst>
                                    <p:set>
                                      <p:cBhvr>
                                        <p:cTn id="45" dur="1" fill="hold">
                                          <p:stCondLst>
                                            <p:cond delay="0"/>
                                          </p:stCondLst>
                                        </p:cTn>
                                        <p:tgtEl>
                                          <p:spTgt spid="187"/>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Gold Texture Background Image">
            <a:extLst>
              <a:ext uri="{FF2B5EF4-FFF2-40B4-BE49-F238E27FC236}">
                <a16:creationId xmlns:a16="http://schemas.microsoft.com/office/drawing/2014/main" id="{0AB3DFC0-6FF5-4661-AB1B-6CF6F7FC2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pic>
        <p:nvPicPr>
          <p:cNvPr id="34" name="My Video">
            <a:hlinkClick r:id="" action="ppaction://media"/>
            <a:extLst>
              <a:ext uri="{FF2B5EF4-FFF2-40B4-BE49-F238E27FC236}">
                <a16:creationId xmlns:a16="http://schemas.microsoft.com/office/drawing/2014/main" id="{1BC64FEA-E6BA-4610-8EE6-575C59E487BB}"/>
              </a:ext>
            </a:extLst>
          </p:cNvPr>
          <p:cNvPicPr>
            <a:picLocks noChangeAspect="1"/>
          </p:cNvPicPr>
          <p:nvPr>
            <a:audioFile r:link="rId1"/>
            <p:extLst>
              <p:ext uri="{DAA4B4D4-6D71-4841-9C94-3DE7FCFB9230}">
                <p14:media xmlns:p14="http://schemas.microsoft.com/office/powerpoint/2010/main" r:embed="rId2">
                  <p14:trim st="1252"/>
                </p14:media>
              </p:ext>
            </p:extLst>
          </p:nvPr>
        </p:nvPicPr>
        <p:blipFill>
          <a:blip r:embed="rId8"/>
          <a:stretch>
            <a:fillRect/>
          </a:stretch>
        </p:blipFill>
        <p:spPr>
          <a:xfrm>
            <a:off x="-915162" y="833280"/>
            <a:ext cx="609600" cy="609600"/>
          </a:xfrm>
          <a:prstGeom prst="rect">
            <a:avLst/>
          </a:prstGeom>
        </p:spPr>
      </p:pic>
      <p:sp>
        <p:nvSpPr>
          <p:cNvPr id="35" name="TextBox 34">
            <a:extLst>
              <a:ext uri="{FF2B5EF4-FFF2-40B4-BE49-F238E27FC236}">
                <a16:creationId xmlns:a16="http://schemas.microsoft.com/office/drawing/2014/main" id="{FB4DEB68-E3D4-4D66-83FA-A112517360FF}"/>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37" name="TextBox 36">
            <a:extLst>
              <a:ext uri="{FF2B5EF4-FFF2-40B4-BE49-F238E27FC236}">
                <a16:creationId xmlns:a16="http://schemas.microsoft.com/office/drawing/2014/main" id="{844A0FA2-93E8-4A6D-B0CB-2050EA1254DC}"/>
              </a:ext>
            </a:extLst>
          </p:cNvPr>
          <p:cNvSpPr txBox="1"/>
          <p:nvPr/>
        </p:nvSpPr>
        <p:spPr>
          <a:xfrm>
            <a:off x="1879365" y="2181713"/>
            <a:ext cx="8433267" cy="1323439"/>
          </a:xfrm>
          <a:prstGeom prst="rect">
            <a:avLst/>
          </a:prstGeom>
          <a:noFill/>
        </p:spPr>
        <p:txBody>
          <a:bodyPr wrap="square" rtlCol="0">
            <a:spAutoFit/>
          </a:bodyPr>
          <a:lstStyle/>
          <a:p>
            <a:pPr algn="ctr"/>
            <a:r>
              <a:rPr lang="vi-VN" sz="4000" dirty="0" smtClean="0">
                <a:solidFill>
                  <a:prstClr val="white"/>
                </a:solidFill>
                <a:latin typeface="Montserrat" panose="00000500000000000000" pitchFamily="2" charset="0"/>
              </a:rPr>
              <a:t>Cặp từ nào có nghĩa trái ngược nhau?</a:t>
            </a:r>
            <a:endParaRPr lang="vi-VN" sz="4000" dirty="0">
              <a:solidFill>
                <a:prstClr val="white"/>
              </a:solidFill>
              <a:latin typeface="Montserrat" panose="00000500000000000000" pitchFamily="2" charset="0"/>
            </a:endParaRPr>
          </a:p>
        </p:txBody>
      </p:sp>
      <p:grpSp>
        <p:nvGrpSpPr>
          <p:cNvPr id="38" name="Group 37">
            <a:extLst>
              <a:ext uri="{FF2B5EF4-FFF2-40B4-BE49-F238E27FC236}">
                <a16:creationId xmlns:a16="http://schemas.microsoft.com/office/drawing/2014/main" id="{C91E6791-AA72-4976-A077-5A2A3E9BCC77}"/>
              </a:ext>
            </a:extLst>
          </p:cNvPr>
          <p:cNvGrpSpPr/>
          <p:nvPr/>
        </p:nvGrpSpPr>
        <p:grpSpPr>
          <a:xfrm>
            <a:off x="1482426" y="3740167"/>
            <a:ext cx="3978573" cy="1098063"/>
            <a:chOff x="333828" y="1584291"/>
            <a:chExt cx="11524343" cy="4847772"/>
          </a:xfrm>
        </p:grpSpPr>
        <p:pic>
          <p:nvPicPr>
            <p:cNvPr id="39" name="Picture 38">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0" name="Picture 39">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1" name="Group 40">
            <a:extLst>
              <a:ext uri="{FF2B5EF4-FFF2-40B4-BE49-F238E27FC236}">
                <a16:creationId xmlns:a16="http://schemas.microsoft.com/office/drawing/2014/main" id="{9E40A452-AD32-4973-93FD-F4C4003D67AF}"/>
              </a:ext>
            </a:extLst>
          </p:cNvPr>
          <p:cNvGrpSpPr/>
          <p:nvPr/>
        </p:nvGrpSpPr>
        <p:grpSpPr>
          <a:xfrm>
            <a:off x="6753842" y="3732601"/>
            <a:ext cx="4227289" cy="1098063"/>
            <a:chOff x="333828" y="1584291"/>
            <a:chExt cx="11524343" cy="4847772"/>
          </a:xfrm>
        </p:grpSpPr>
        <p:pic>
          <p:nvPicPr>
            <p:cNvPr id="42" name="Picture 4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3" name="Picture 4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4" name="Group 43">
            <a:extLst>
              <a:ext uri="{FF2B5EF4-FFF2-40B4-BE49-F238E27FC236}">
                <a16:creationId xmlns:a16="http://schemas.microsoft.com/office/drawing/2014/main" id="{A9DC5DC2-630A-47E0-B305-10E09B9D99F1}"/>
              </a:ext>
            </a:extLst>
          </p:cNvPr>
          <p:cNvGrpSpPr/>
          <p:nvPr/>
        </p:nvGrpSpPr>
        <p:grpSpPr>
          <a:xfrm>
            <a:off x="1482427" y="4853547"/>
            <a:ext cx="3983886" cy="1098063"/>
            <a:chOff x="333828" y="1584291"/>
            <a:chExt cx="11524343" cy="4847772"/>
          </a:xfrm>
        </p:grpSpPr>
        <p:pic>
          <p:nvPicPr>
            <p:cNvPr id="45" name="Picture 4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6" name="Picture 4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7" name="Group 46">
            <a:extLst>
              <a:ext uri="{FF2B5EF4-FFF2-40B4-BE49-F238E27FC236}">
                <a16:creationId xmlns:a16="http://schemas.microsoft.com/office/drawing/2014/main" id="{C78DAFC6-95CE-438F-B18D-F77117F76F82}"/>
              </a:ext>
            </a:extLst>
          </p:cNvPr>
          <p:cNvGrpSpPr/>
          <p:nvPr/>
        </p:nvGrpSpPr>
        <p:grpSpPr>
          <a:xfrm>
            <a:off x="6759155" y="4845981"/>
            <a:ext cx="4171153" cy="1098063"/>
            <a:chOff x="333828" y="1584291"/>
            <a:chExt cx="11524343" cy="4847772"/>
          </a:xfrm>
        </p:grpSpPr>
        <p:pic>
          <p:nvPicPr>
            <p:cNvPr id="48" name="Picture 4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9" name="Picture 4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50" name="TextBox 49">
            <a:extLst>
              <a:ext uri="{FF2B5EF4-FFF2-40B4-BE49-F238E27FC236}">
                <a16:creationId xmlns:a16="http://schemas.microsoft.com/office/drawing/2014/main" id="{A0DF02F5-27F2-44C6-9DF2-3E478FE9CBB2}"/>
              </a:ext>
            </a:extLst>
          </p:cNvPr>
          <p:cNvSpPr txBox="1"/>
          <p:nvPr/>
        </p:nvSpPr>
        <p:spPr>
          <a:xfrm>
            <a:off x="2607501" y="4304422"/>
            <a:ext cx="2612953" cy="461665"/>
          </a:xfrm>
          <a:prstGeom prst="rect">
            <a:avLst/>
          </a:prstGeom>
          <a:noFill/>
        </p:spPr>
        <p:txBody>
          <a:bodyPr wrap="square" rtlCol="0">
            <a:spAutoFit/>
          </a:bodyPr>
          <a:lstStyle/>
          <a:p>
            <a:r>
              <a:rPr lang="vi-VN" sz="2400" b="1" dirty="0" smtClean="0">
                <a:solidFill>
                  <a:prstClr val="white"/>
                </a:solidFill>
                <a:latin typeface="Montserrat" panose="00000500000000000000" pitchFamily="2" charset="0"/>
                <a:ea typeface="Calibri" panose="020F0502020204030204" pitchFamily="34" charset="0"/>
              </a:rPr>
              <a:t>– chăm chỉ</a:t>
            </a:r>
            <a:endParaRPr lang="fr-FR" sz="3200" dirty="0">
              <a:solidFill>
                <a:prstClr val="white"/>
              </a:solidFill>
              <a:latin typeface="Montserrat" panose="00000500000000000000" pitchFamily="2" charset="0"/>
            </a:endParaRPr>
          </a:p>
        </p:txBody>
      </p:sp>
      <p:sp>
        <p:nvSpPr>
          <p:cNvPr id="51" name="TextBox 50">
            <a:extLst>
              <a:ext uri="{FF2B5EF4-FFF2-40B4-BE49-F238E27FC236}">
                <a16:creationId xmlns:a16="http://schemas.microsoft.com/office/drawing/2014/main" id="{C10D5D51-143C-4D86-8F14-FCBA79843B3F}"/>
              </a:ext>
            </a:extLst>
          </p:cNvPr>
          <p:cNvSpPr txBox="1"/>
          <p:nvPr/>
        </p:nvSpPr>
        <p:spPr>
          <a:xfrm>
            <a:off x="1983982" y="5233937"/>
            <a:ext cx="2612953"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C. </a:t>
            </a:r>
            <a:r>
              <a:rPr lang="vi-VN" sz="2400" b="1" dirty="0" smtClean="0">
                <a:solidFill>
                  <a:prstClr val="white"/>
                </a:solidFill>
                <a:latin typeface="Montserrat" panose="00000500000000000000" pitchFamily="2" charset="0"/>
                <a:ea typeface="Calibri" panose="020F0502020204030204" pitchFamily="34" charset="0"/>
              </a:rPr>
              <a:t>Tối - đêm</a:t>
            </a:r>
            <a:endParaRPr lang="fr-FR" sz="3200" dirty="0">
              <a:solidFill>
                <a:prstClr val="white"/>
              </a:solidFill>
              <a:latin typeface="Montserrat" panose="00000500000000000000" pitchFamily="2" charset="0"/>
            </a:endParaRPr>
          </a:p>
        </p:txBody>
      </p:sp>
      <p:sp>
        <p:nvSpPr>
          <p:cNvPr id="52" name="TextBox 51">
            <a:extLst>
              <a:ext uri="{FF2B5EF4-FFF2-40B4-BE49-F238E27FC236}">
                <a16:creationId xmlns:a16="http://schemas.microsoft.com/office/drawing/2014/main" id="{548271ED-E1C7-4657-9182-F49EA1C44A96}"/>
              </a:ext>
            </a:extLst>
          </p:cNvPr>
          <p:cNvSpPr txBox="1"/>
          <p:nvPr/>
        </p:nvSpPr>
        <p:spPr>
          <a:xfrm>
            <a:off x="7212413" y="4081577"/>
            <a:ext cx="3327478"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B. </a:t>
            </a:r>
            <a:r>
              <a:rPr lang="vi-VN" sz="2400" b="1" dirty="0" smtClean="0">
                <a:solidFill>
                  <a:prstClr val="white"/>
                </a:solidFill>
                <a:latin typeface="Montserrat" panose="00000500000000000000" pitchFamily="2" charset="0"/>
                <a:ea typeface="Calibri" panose="020F0502020204030204" pitchFamily="34" charset="0"/>
              </a:rPr>
              <a:t>Nhỏ - bé</a:t>
            </a:r>
            <a:endParaRPr lang="fr-FR" sz="3200" dirty="0">
              <a:solidFill>
                <a:prstClr val="white"/>
              </a:solidFill>
              <a:latin typeface="Montserrat" panose="00000500000000000000" pitchFamily="2" charset="0"/>
            </a:endParaRPr>
          </a:p>
        </p:txBody>
      </p:sp>
      <p:sp>
        <p:nvSpPr>
          <p:cNvPr id="53" name="TextBox 52">
            <a:extLst>
              <a:ext uri="{FF2B5EF4-FFF2-40B4-BE49-F238E27FC236}">
                <a16:creationId xmlns:a16="http://schemas.microsoft.com/office/drawing/2014/main" id="{7FD167AD-B3DD-423C-9A0A-0EBD1C1F0A64}"/>
              </a:ext>
            </a:extLst>
          </p:cNvPr>
          <p:cNvSpPr txBox="1"/>
          <p:nvPr/>
        </p:nvSpPr>
        <p:spPr>
          <a:xfrm>
            <a:off x="7212412" y="5194957"/>
            <a:ext cx="3327479" cy="461665"/>
          </a:xfrm>
          <a:prstGeom prst="rect">
            <a:avLst/>
          </a:prstGeom>
          <a:noFill/>
        </p:spPr>
        <p:txBody>
          <a:bodyPr wrap="square" rtlCol="0">
            <a:spAutoFit/>
          </a:bodyPr>
          <a:lstStyle/>
          <a:p>
            <a:r>
              <a:rPr lang="en-US" sz="2400" b="1" dirty="0">
                <a:solidFill>
                  <a:srgbClr val="FFC000"/>
                </a:solidFill>
                <a:latin typeface="Montserrat" panose="00000500000000000000" pitchFamily="2" charset="0"/>
                <a:ea typeface="Calibri" panose="020F0502020204030204" pitchFamily="34" charset="0"/>
              </a:rPr>
              <a:t>D. </a:t>
            </a:r>
            <a:r>
              <a:rPr lang="vi-VN" sz="2400" b="1" dirty="0" smtClean="0">
                <a:solidFill>
                  <a:srgbClr val="FFC000"/>
                </a:solidFill>
                <a:latin typeface="Montserrat" panose="00000500000000000000" pitchFamily="2" charset="0"/>
                <a:ea typeface="Calibri" panose="020F0502020204030204" pitchFamily="34" charset="0"/>
              </a:rPr>
              <a:t>Nóng – lạnh</a:t>
            </a:r>
            <a:endParaRPr lang="fr-FR" sz="3200" dirty="0">
              <a:solidFill>
                <a:srgbClr val="FFC000"/>
              </a:solidFill>
              <a:latin typeface="Montserrat" panose="00000500000000000000" pitchFamily="2" charset="0"/>
            </a:endParaRPr>
          </a:p>
        </p:txBody>
      </p:sp>
      <p:sp>
        <p:nvSpPr>
          <p:cNvPr id="54" name="TextBox 53">
            <a:extLst>
              <a:ext uri="{FF2B5EF4-FFF2-40B4-BE49-F238E27FC236}">
                <a16:creationId xmlns:a16="http://schemas.microsoft.com/office/drawing/2014/main" id="{A0DF02F5-27F2-44C6-9DF2-3E478FE9CBB2}"/>
              </a:ext>
            </a:extLst>
          </p:cNvPr>
          <p:cNvSpPr txBox="1"/>
          <p:nvPr/>
        </p:nvSpPr>
        <p:spPr>
          <a:xfrm>
            <a:off x="2083165" y="3878485"/>
            <a:ext cx="3080449"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A. </a:t>
            </a:r>
            <a:r>
              <a:rPr lang="vi-VN" sz="2400" b="1" dirty="0" smtClean="0">
                <a:solidFill>
                  <a:prstClr val="white"/>
                </a:solidFill>
                <a:latin typeface="Montserrat" panose="00000500000000000000" pitchFamily="2" charset="0"/>
                <a:ea typeface="Calibri" panose="020F0502020204030204" pitchFamily="34" charset="0"/>
              </a:rPr>
              <a:t>Siêng năng</a:t>
            </a:r>
            <a:endParaRPr lang="fr-FR" sz="3200" dirty="0">
              <a:solidFill>
                <a:prstClr val="white"/>
              </a:solidFill>
              <a:latin typeface="Montserrat" panose="00000500000000000000" pitchFamily="2" charset="0"/>
            </a:endParaRPr>
          </a:p>
        </p:txBody>
      </p:sp>
    </p:spTree>
    <p:extLst>
      <p:ext uri="{BB962C8B-B14F-4D97-AF65-F5344CB8AC3E}">
        <p14:creationId xmlns:p14="http://schemas.microsoft.com/office/powerpoint/2010/main" val="29145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57" fill="hold"/>
                                        <p:tgtEl>
                                          <p:spTgt spid="34"/>
                                        </p:tgtEl>
                                      </p:cBhvr>
                                    </p:cmd>
                                  </p:childTnLst>
                                </p:cTn>
                              </p:par>
                              <p:par>
                                <p:cTn id="13" presetID="14" presetClass="entr" presetSubtype="10" repeatCount="indefinite"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4"/>
                </p:tgtEl>
              </p:cMediaNode>
            </p:audio>
          </p:childTnLst>
        </p:cTn>
      </p:par>
    </p:tnLst>
    <p:bldLst>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F360F1FC-7D27-42BB-9098-063073C0B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C91E6791-AA72-4976-A077-5A2A3E9BCC77}"/>
              </a:ext>
            </a:extLst>
          </p:cNvPr>
          <p:cNvGrpSpPr/>
          <p:nvPr/>
        </p:nvGrpSpPr>
        <p:grpSpPr>
          <a:xfrm>
            <a:off x="2022928" y="3740167"/>
            <a:ext cx="3438072"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2028241" y="4853547"/>
            <a:ext cx="343807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6" y="4845981"/>
            <a:ext cx="3438072"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34" name="Group 33">
            <a:extLst>
              <a:ext uri="{FF2B5EF4-FFF2-40B4-BE49-F238E27FC236}">
                <a16:creationId xmlns:a16="http://schemas.microsoft.com/office/drawing/2014/main" id="{352F253B-1FBA-4265-A222-AD9D4EB4841E}"/>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646BA25-6AC4-42D9-8A7B-D1CFF338E072}"/>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B9A69172-EB3F-4458-99A7-BCA6FEE225AB}"/>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39A1F50E-8D14-49F9-9542-FBAFA83820A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C4455CF-8A30-4163-8F41-697DF8323F0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23590671-3765-4725-B32D-E8DB2C6B9C8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8422D6A-B0CB-465F-B8F8-15502388D49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4DD2700-6B96-43D8-B447-7DB6E88B68E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208E5DE-B025-41D5-81D0-05BE0BC1A6A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975BCF6-3E61-446B-A06E-74E1963F365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7357329-EC23-4A55-A034-4EEF360C4D42}"/>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914DE80-B754-4925-A42D-18D6F9EA618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52E36AB-DC5A-4828-8612-D2B5BB9F8E6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C07CD14E-AC3B-4B6D-A6FD-ED014BCDFEA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CE576F7-0318-4CB8-835F-AB5804BA51F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Oval 36">
              <a:extLst>
                <a:ext uri="{FF2B5EF4-FFF2-40B4-BE49-F238E27FC236}">
                  <a16:creationId xmlns:a16="http://schemas.microsoft.com/office/drawing/2014/main" id="{92E1F29A-006D-43BB-AF46-2B8EAEC9A0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E1E6231D-E8D4-4F85-9BFF-37BC6381814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10</a:t>
              </a:r>
            </a:p>
          </p:txBody>
        </p:sp>
      </p:grpSp>
      <p:grpSp>
        <p:nvGrpSpPr>
          <p:cNvPr id="51" name="Group 50">
            <a:extLst>
              <a:ext uri="{FF2B5EF4-FFF2-40B4-BE49-F238E27FC236}">
                <a16:creationId xmlns:a16="http://schemas.microsoft.com/office/drawing/2014/main" id="{54490F6F-CBE9-4977-96D3-A060423E385D}"/>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D340A76A-3BD9-44D6-A3BB-F97CC53FBFC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62E08303-F9D2-452A-9850-4CA3E2AA9364}"/>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A84F3752-0C05-453D-8D71-9D907D958C97}"/>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FA412BB-2F8D-4B9B-9111-3C95E562BD2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C9CCAAAA-66CF-48B4-B918-66772D0F19F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AF726910-A6D1-4F83-BD3D-907AB0DE0F5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55250F14-B1D2-441C-94FB-010A4FDF8B5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E949B3C-5710-49B6-BECE-021C934D03D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ED7811C1-FB3E-4870-AEC3-E67D1ECB8DE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62B0D282-23D4-4270-83D9-C1C20F29FEC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A80C327B-AEEA-4238-B0D0-20B29F8E212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FED8A0E2-EB19-4D8B-BAD7-743AFF51381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94C4A34E-D104-4868-BB3C-8101FCEA78E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C60F2C44-38F1-456D-AB24-9F82F9958A3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Oval 53">
              <a:extLst>
                <a:ext uri="{FF2B5EF4-FFF2-40B4-BE49-F238E27FC236}">
                  <a16:creationId xmlns:a16="http://schemas.microsoft.com/office/drawing/2014/main" id="{5D2151D7-B5C1-4B23-97F3-F9CA64698CB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5AB15761-08C9-4DC4-AA56-03D51A9119E1}"/>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9</a:t>
              </a:r>
            </a:p>
          </p:txBody>
        </p:sp>
      </p:grpSp>
      <p:grpSp>
        <p:nvGrpSpPr>
          <p:cNvPr id="68" name="Group 67">
            <a:extLst>
              <a:ext uri="{FF2B5EF4-FFF2-40B4-BE49-F238E27FC236}">
                <a16:creationId xmlns:a16="http://schemas.microsoft.com/office/drawing/2014/main" id="{AAFF0C63-CC35-4342-96AB-F9FA61A60468}"/>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FB2EF454-A336-4CDF-A26D-A95F1381BC3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D31D54B3-CA5E-4138-B043-F34C6A62061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055F434D-4246-43AA-95C7-148D57F25C9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3E7B62C-8ACB-4094-B30B-2CBC728B15D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F3C6A10-BB88-431D-B0FB-91CDE6BDCB6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3EB80BD8-EAC3-4773-AF30-6D176AB00E7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BD85875-698C-47B0-91C0-2703D7ADC0D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4BB6D309-001F-4E43-96BA-54226C15A28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BFD0892-1D15-4151-931E-8957FE34B98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1C3081E-8696-47F4-A35B-DE75049B3F2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7BCDC999-680D-4796-AFF2-2993A3EAB39F}"/>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7EFDD58F-CA8C-4DC9-9E92-9747C1FC3E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C916212-EB1D-4842-AA24-21F09A868799}"/>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B5AFBBC6-1764-4F20-BDBA-8EE78964352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Oval 70">
              <a:extLst>
                <a:ext uri="{FF2B5EF4-FFF2-40B4-BE49-F238E27FC236}">
                  <a16:creationId xmlns:a16="http://schemas.microsoft.com/office/drawing/2014/main" id="{8AB8CD98-E365-409A-BF81-0C5C0DD0B64A}"/>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B6FA0F9E-35C2-48A7-8FAE-146C6273156A}"/>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8</a:t>
              </a:r>
            </a:p>
          </p:txBody>
        </p:sp>
      </p:grpSp>
      <p:grpSp>
        <p:nvGrpSpPr>
          <p:cNvPr id="85" name="Group 84">
            <a:extLst>
              <a:ext uri="{FF2B5EF4-FFF2-40B4-BE49-F238E27FC236}">
                <a16:creationId xmlns:a16="http://schemas.microsoft.com/office/drawing/2014/main" id="{8877B853-DF2E-49D9-B70C-18F016592850}"/>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9FEE7E60-171A-4E96-A860-652C2421CB0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7" name="Group 86">
              <a:extLst>
                <a:ext uri="{FF2B5EF4-FFF2-40B4-BE49-F238E27FC236}">
                  <a16:creationId xmlns:a16="http://schemas.microsoft.com/office/drawing/2014/main" id="{247F0624-0E89-4BB7-9362-12FC52284BE7}"/>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C76F0C7A-6C1E-4657-96B6-FC47C63CDDC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53966E30-85A4-463E-9536-0314902998F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6EA0692C-9205-4C28-B014-C4318BAC448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D4B7E5-6AF7-4195-9C8D-8CCA769E68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54CE4DDB-F4EC-45CA-8BD6-0D429166306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29788334-521A-43EB-B3A9-7848797E926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EE56D874-BCB1-4CFC-A81B-DF1F0C5B507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A85F3E43-9276-407F-A47D-ED6919F1ED4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7540E696-FA1B-456B-8831-9BEB16829FE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FB83552E-DCCE-4DAA-88EF-EBB7BF48538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D6BA61FC-BF79-45CE-838D-007FD535E38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C3EDEC6C-F8A5-4D0F-A38D-990ACFFFA88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8" name="Oval 87">
              <a:extLst>
                <a:ext uri="{FF2B5EF4-FFF2-40B4-BE49-F238E27FC236}">
                  <a16:creationId xmlns:a16="http://schemas.microsoft.com/office/drawing/2014/main" id="{8751274B-66EB-4AD4-9E61-78DEAFD5A23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C6938F87-D554-4DA0-85E7-69553171A234}"/>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7</a:t>
              </a:r>
            </a:p>
          </p:txBody>
        </p:sp>
      </p:grpSp>
      <p:grpSp>
        <p:nvGrpSpPr>
          <p:cNvPr id="102" name="Group 101">
            <a:extLst>
              <a:ext uri="{FF2B5EF4-FFF2-40B4-BE49-F238E27FC236}">
                <a16:creationId xmlns:a16="http://schemas.microsoft.com/office/drawing/2014/main" id="{344F8473-8E2E-4457-8070-092F832C02D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6B732600-329E-4D33-9A17-DD6D4889347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8E1AE916-2A28-4812-B816-909C883CBC99}"/>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12BB9D30-E0EF-415A-B4CE-9892A9DCE4FE}"/>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6126A173-1F5D-453A-B820-2866A3733A5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D63C5F2E-76B8-4A73-B896-774BD4F7652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5FFB5752-EAF7-4F84-8ABD-DFC3844C33D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98C58B91-612A-4F0A-A4F6-147280650B1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D2277F31-954A-4E86-9EE7-1C7F8C911A8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C690A65F-C5DA-41E5-9A79-86F874545D5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B0C55D35-58A2-44DA-BE75-C643A4C059B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3A6A5E66-A343-4110-83F5-98FD95007A6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490F70A0-91B3-48B8-B498-BEAEC7ABD32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3780B2B2-E503-4230-BEDC-118ACA8FA4A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8BC224D0-A0EA-4F2A-A5E7-DD9CD3E5DFF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Oval 104">
              <a:extLst>
                <a:ext uri="{FF2B5EF4-FFF2-40B4-BE49-F238E27FC236}">
                  <a16:creationId xmlns:a16="http://schemas.microsoft.com/office/drawing/2014/main" id="{D0847E3C-A9DC-46B3-B823-9809827DE71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BABA0903-3767-4068-AA85-8AFEA9197EF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6</a:t>
              </a:r>
            </a:p>
          </p:txBody>
        </p:sp>
      </p:grpSp>
      <p:grpSp>
        <p:nvGrpSpPr>
          <p:cNvPr id="119" name="Group 118">
            <a:extLst>
              <a:ext uri="{FF2B5EF4-FFF2-40B4-BE49-F238E27FC236}">
                <a16:creationId xmlns:a16="http://schemas.microsoft.com/office/drawing/2014/main" id="{EA9F162D-CBFB-4B2B-ACCE-C0712FE8C844}"/>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1A13428-3EC0-445C-96C0-2CF3D63993A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1" name="Group 120">
              <a:extLst>
                <a:ext uri="{FF2B5EF4-FFF2-40B4-BE49-F238E27FC236}">
                  <a16:creationId xmlns:a16="http://schemas.microsoft.com/office/drawing/2014/main" id="{170473BD-033D-4FBE-8B8D-03E6B6D34F7C}"/>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9E344FAB-0B5D-4FAE-BD3D-DB3ABE0D0C87}"/>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5172C6F5-CDD3-4B76-AF76-C692B9201031}"/>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13D89800-7AE8-4F5E-B07C-324B81BFB208}"/>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62BA6FBB-FEFD-4F05-9F70-9CA394BFF3A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5F8E814D-3BC0-48CE-AC57-689BBC44B2C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3A785EC8-0D9E-4DDA-BB77-7D736B07F07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6ECFA1AC-DC91-482C-80D0-420E5B74C43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DAFD2E88-3C2A-49C8-86A0-CE2FB411840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90FFB5EB-7D22-4B1E-9821-B7B9A2EDFB0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5479115A-21AB-44D1-BCDF-E83352E36BB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A7B43F2C-4C0E-4BA9-8A4D-085C69872F3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654841EF-99ED-4AB0-8F7C-7F94C51D5CB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2" name="Oval 121">
              <a:extLst>
                <a:ext uri="{FF2B5EF4-FFF2-40B4-BE49-F238E27FC236}">
                  <a16:creationId xmlns:a16="http://schemas.microsoft.com/office/drawing/2014/main" id="{E68B88EE-A6F8-423D-B449-346AB2FC626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ADF6014F-E60A-4EDF-B969-EE08F9703CD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5</a:t>
              </a:r>
            </a:p>
          </p:txBody>
        </p:sp>
      </p:grpSp>
      <p:grpSp>
        <p:nvGrpSpPr>
          <p:cNvPr id="136" name="Group 135">
            <a:extLst>
              <a:ext uri="{FF2B5EF4-FFF2-40B4-BE49-F238E27FC236}">
                <a16:creationId xmlns:a16="http://schemas.microsoft.com/office/drawing/2014/main" id="{DF6B8AF6-7CDB-4AB1-A56B-D11146ADB34A}"/>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4B5E8FE4-9E5B-4F4E-A7E0-10CEACD50DC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8" name="Group 137">
              <a:extLst>
                <a:ext uri="{FF2B5EF4-FFF2-40B4-BE49-F238E27FC236}">
                  <a16:creationId xmlns:a16="http://schemas.microsoft.com/office/drawing/2014/main" id="{3E459861-F4C8-4771-81BB-9E53FAE3B8DE}"/>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33EEF372-F100-4F4A-BC26-7166D4FD27B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A9BBC87F-074C-42EF-8831-0361DFC5B9D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C3D0CE41-76E5-491D-9178-4C98DF56931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57842FFA-235E-4475-B17C-E4894B8C71C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1D4C3ACF-35D8-43EB-9D7C-187B6BDA215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BEDF40B-5249-4518-A9C4-81408BBE2B6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9814776F-ABF4-409F-B041-60CBC90C04E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752267B7-A5C7-4FB8-BA2D-DD3E1D78531D}"/>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8B4EF332-8272-4932-83AE-9BD605184A6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7BC8301B-401B-441B-911A-033F7A5B3AF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28835D80-273D-488A-AD35-C39D005F9CD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F47DE0A8-65A5-41B3-B33F-5FEBAFFE47F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9" name="Oval 138">
              <a:extLst>
                <a:ext uri="{FF2B5EF4-FFF2-40B4-BE49-F238E27FC236}">
                  <a16:creationId xmlns:a16="http://schemas.microsoft.com/office/drawing/2014/main" id="{E97866E2-4D2D-4A57-8466-C8036591DD5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32C34FC2-2273-499D-AA68-2DBD5D18DD49}"/>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4</a:t>
              </a:r>
            </a:p>
          </p:txBody>
        </p:sp>
      </p:grpSp>
      <p:grpSp>
        <p:nvGrpSpPr>
          <p:cNvPr id="153" name="Group 152">
            <a:extLst>
              <a:ext uri="{FF2B5EF4-FFF2-40B4-BE49-F238E27FC236}">
                <a16:creationId xmlns:a16="http://schemas.microsoft.com/office/drawing/2014/main" id="{B8C932D8-187B-4C65-BBEF-5EC26187E253}"/>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2740B79C-D6A2-4792-86A1-A16CC9CE8D7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5" name="Group 154">
              <a:extLst>
                <a:ext uri="{FF2B5EF4-FFF2-40B4-BE49-F238E27FC236}">
                  <a16:creationId xmlns:a16="http://schemas.microsoft.com/office/drawing/2014/main" id="{E6CC304B-1CF0-402A-B662-9F0733E549BC}"/>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5542070-3107-4EC1-826D-5E1C82AD2F4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2FA7C611-5877-4F61-8D92-60DDBC456A51}"/>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21659EDC-E7DB-40E1-B945-9E0BA2D32F9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9F041391-4161-478A-9C1C-85CA4792068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1FA84728-7DAF-4A97-92DC-2603DE04945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78E068E3-9189-44B0-825B-5E931470206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45091DDB-C994-4469-9AFC-EECC656F6F2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D03D840F-4985-4585-9C37-C9B0BB850B7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792E35C3-5D37-4DDE-95B6-FDBB459FC55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A02A4351-E931-4F67-8129-49CCFFC699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F95A8A02-B5F9-4687-BD74-292B3182148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4D12077C-F047-4C08-B99E-7CF84553953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6" name="Oval 155">
              <a:extLst>
                <a:ext uri="{FF2B5EF4-FFF2-40B4-BE49-F238E27FC236}">
                  <a16:creationId xmlns:a16="http://schemas.microsoft.com/office/drawing/2014/main" id="{4214F453-D00A-49F0-BD58-A90F2D226F1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B16E13FC-6AB0-4548-A021-9CC1CDC3EA62}"/>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3</a:t>
              </a:r>
            </a:p>
          </p:txBody>
        </p:sp>
      </p:grpSp>
      <p:grpSp>
        <p:nvGrpSpPr>
          <p:cNvPr id="170" name="Group 169">
            <a:extLst>
              <a:ext uri="{FF2B5EF4-FFF2-40B4-BE49-F238E27FC236}">
                <a16:creationId xmlns:a16="http://schemas.microsoft.com/office/drawing/2014/main" id="{1977B81F-1265-4E6C-93FF-707A3373847E}"/>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6BF54CC8-CF82-4D9C-A0C5-710A1DA0EC9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2" name="Group 171">
              <a:extLst>
                <a:ext uri="{FF2B5EF4-FFF2-40B4-BE49-F238E27FC236}">
                  <a16:creationId xmlns:a16="http://schemas.microsoft.com/office/drawing/2014/main" id="{A856FC2D-36B4-4BB6-90B7-D636EA9F3E74}"/>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9E7BE2D7-341F-46FB-8976-527C5B37718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8E12495A-1B95-4FB7-8E4A-43DEEF0BDA8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FA00487D-A55E-4B5A-BC18-AD9CAAA0077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5A596F9B-2A01-4821-B1B2-CB97B12E9A1D}"/>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726379F7-6990-40D4-8E0F-AC83F9DBC33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ectangle 179">
                <a:extLst>
                  <a:ext uri="{FF2B5EF4-FFF2-40B4-BE49-F238E27FC236}">
                    <a16:creationId xmlns:a16="http://schemas.microsoft.com/office/drawing/2014/main" id="{25C27BF3-54A0-4C2F-895D-1011B8E1A6D0}"/>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FA15C2E0-C7DD-45F0-B8B9-03242F9B6C4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CF07B347-048F-4FD3-92C9-7105D2F63B6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4189CF24-9660-4D93-83CF-F968BF9F67A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7D1C477F-1A8C-41E1-877E-9D17A6DFDB8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4CF5B68E-BEA0-48AC-8774-92E0F85C995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D7590BB0-DFDF-40A4-8F43-3CE7BE4B46D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3" name="Oval 172">
              <a:extLst>
                <a:ext uri="{FF2B5EF4-FFF2-40B4-BE49-F238E27FC236}">
                  <a16:creationId xmlns:a16="http://schemas.microsoft.com/office/drawing/2014/main" id="{E9D78D80-C95C-4550-9CBA-13F87EEF72D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4D629B64-0587-499A-ACDC-B4818339360B}"/>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2</a:t>
              </a:r>
            </a:p>
          </p:txBody>
        </p:sp>
      </p:grpSp>
      <p:grpSp>
        <p:nvGrpSpPr>
          <p:cNvPr id="187" name="Group 186">
            <a:extLst>
              <a:ext uri="{FF2B5EF4-FFF2-40B4-BE49-F238E27FC236}">
                <a16:creationId xmlns:a16="http://schemas.microsoft.com/office/drawing/2014/main" id="{71A0600B-DB6A-4678-B1BD-A8C51AF754FF}"/>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A3C3ECDD-31D5-4960-B9DE-6EDCA36677D2}"/>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13ECF871-C55D-4921-BC2A-ED7856F59878}"/>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2870B7B3-0091-4A81-B05F-14E4627EE47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AE53B6BA-D41B-4147-AD09-BF3BC3CA084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C0371B15-F848-4805-928F-EEA08A8B940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6A6ECA56-C60D-415D-9D33-DEBE0508512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1C6EB700-C022-41F8-B133-32A5BC29E09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4D1A3A19-67AC-4843-B5E2-01F8B7015DE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6FECC55E-45F0-40C9-9167-77A457EB07E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B269A708-0B01-42A4-9147-920386124C8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4AD1DC94-FB07-48E3-B424-367E41A09D5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A5CB56C1-1CAA-4422-8805-AC24052858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ectangle 201">
                <a:extLst>
                  <a:ext uri="{FF2B5EF4-FFF2-40B4-BE49-F238E27FC236}">
                    <a16:creationId xmlns:a16="http://schemas.microsoft.com/office/drawing/2014/main" id="{233A539C-56B1-4906-94BE-E7466CEB92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4C65057E-617A-47A8-9CB4-794FBC014B2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0" name="Oval 189">
              <a:extLst>
                <a:ext uri="{FF2B5EF4-FFF2-40B4-BE49-F238E27FC236}">
                  <a16:creationId xmlns:a16="http://schemas.microsoft.com/office/drawing/2014/main" id="{B614A5DF-F082-405F-B3EF-028884F3D15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TextBox 190">
              <a:extLst>
                <a:ext uri="{FF2B5EF4-FFF2-40B4-BE49-F238E27FC236}">
                  <a16:creationId xmlns:a16="http://schemas.microsoft.com/office/drawing/2014/main" id="{A32C10B5-89F2-49CC-8510-8CD471C14163}"/>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a:t>
              </a:r>
            </a:p>
          </p:txBody>
        </p:sp>
      </p:grpSp>
      <p:grpSp>
        <p:nvGrpSpPr>
          <p:cNvPr id="204" name="Group 203">
            <a:extLst>
              <a:ext uri="{FF2B5EF4-FFF2-40B4-BE49-F238E27FC236}">
                <a16:creationId xmlns:a16="http://schemas.microsoft.com/office/drawing/2014/main" id="{506DDECB-0FA1-4CE0-B667-75C48C9AEFC0}"/>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7D02F147-0D92-47E7-8F10-A538478D84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6" name="Group 205">
              <a:extLst>
                <a:ext uri="{FF2B5EF4-FFF2-40B4-BE49-F238E27FC236}">
                  <a16:creationId xmlns:a16="http://schemas.microsoft.com/office/drawing/2014/main" id="{2C08E14A-14A6-4031-AE9B-E41D8984B7A7}"/>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E52CD8FF-0F40-4826-912C-EA2664E7EC2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ectangle 209">
                <a:extLst>
                  <a:ext uri="{FF2B5EF4-FFF2-40B4-BE49-F238E27FC236}">
                    <a16:creationId xmlns:a16="http://schemas.microsoft.com/office/drawing/2014/main" id="{7D0D6A03-6028-43F9-9940-6546C567636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CCA664B2-0700-418D-8E24-C4433A3CB57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F63AB337-510C-4C1A-A2E0-5ACCAE72F0A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A1D024FC-B2D8-4382-B42C-BC12F278E84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8C74137A-1A77-4C30-843C-57967455A6C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Rectangle 214">
                <a:extLst>
                  <a:ext uri="{FF2B5EF4-FFF2-40B4-BE49-F238E27FC236}">
                    <a16:creationId xmlns:a16="http://schemas.microsoft.com/office/drawing/2014/main" id="{D478DB39-F9B5-45F5-9F11-BCBAC64F435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ectangle 215">
                <a:extLst>
                  <a:ext uri="{FF2B5EF4-FFF2-40B4-BE49-F238E27FC236}">
                    <a16:creationId xmlns:a16="http://schemas.microsoft.com/office/drawing/2014/main" id="{84A824C0-B3B3-44B1-B066-ABDB1DBC52D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ectangle 216">
                <a:extLst>
                  <a:ext uri="{FF2B5EF4-FFF2-40B4-BE49-F238E27FC236}">
                    <a16:creationId xmlns:a16="http://schemas.microsoft.com/office/drawing/2014/main" id="{B1CF2340-5141-48E9-AFD6-DBACC867D85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a16="http://schemas.microsoft.com/office/drawing/2014/main" id="{4AE3FF52-6635-41BF-816A-59DED08A19E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Rectangle 218">
                <a:extLst>
                  <a:ext uri="{FF2B5EF4-FFF2-40B4-BE49-F238E27FC236}">
                    <a16:creationId xmlns:a16="http://schemas.microsoft.com/office/drawing/2014/main" id="{FC2A8A42-D197-46FB-B3A9-AF237EC2F29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Rectangle 219">
                <a:extLst>
                  <a:ext uri="{FF2B5EF4-FFF2-40B4-BE49-F238E27FC236}">
                    <a16:creationId xmlns:a16="http://schemas.microsoft.com/office/drawing/2014/main" id="{2EF7094E-592C-4A9A-9943-24857699D38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7" name="Oval 206">
              <a:extLst>
                <a:ext uri="{FF2B5EF4-FFF2-40B4-BE49-F238E27FC236}">
                  <a16:creationId xmlns:a16="http://schemas.microsoft.com/office/drawing/2014/main" id="{C5D97D0C-2B13-482C-8DC1-168317ECDE7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TextBox 207">
              <a:extLst>
                <a:ext uri="{FF2B5EF4-FFF2-40B4-BE49-F238E27FC236}">
                  <a16:creationId xmlns:a16="http://schemas.microsoft.com/office/drawing/2014/main" id="{229FE57D-2402-458F-9122-04676F37D5FE}"/>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0</a:t>
              </a:r>
            </a:p>
          </p:txBody>
        </p:sp>
      </p:grpSp>
      <p:pic>
        <p:nvPicPr>
          <p:cNvPr id="221" name="nhạc chơi rung chuông vàng">
            <a:hlinkClick r:id="" action="ppaction://media"/>
            <a:extLst>
              <a:ext uri="{FF2B5EF4-FFF2-40B4-BE49-F238E27FC236}">
                <a16:creationId xmlns:a16="http://schemas.microsoft.com/office/drawing/2014/main" id="{A382797B-5FF9-4C72-8337-E7D1BE6EF4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1905" y="1693878"/>
            <a:ext cx="609600" cy="609600"/>
          </a:xfrm>
          <a:prstGeom prst="rect">
            <a:avLst/>
          </a:prstGeom>
        </p:spPr>
      </p:pic>
      <p:sp>
        <p:nvSpPr>
          <p:cNvPr id="222" name="TextBox 221">
            <a:extLst>
              <a:ext uri="{FF2B5EF4-FFF2-40B4-BE49-F238E27FC236}">
                <a16:creationId xmlns:a16="http://schemas.microsoft.com/office/drawing/2014/main" id="{E413B1BB-9B09-48E8-82EB-C1DE87B500C5}"/>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224" name="TextBox 223">
            <a:extLst>
              <a:ext uri="{FF2B5EF4-FFF2-40B4-BE49-F238E27FC236}">
                <a16:creationId xmlns:a16="http://schemas.microsoft.com/office/drawing/2014/main" id="{844A0FA2-93E8-4A6D-B0CB-2050EA1254DC}"/>
              </a:ext>
            </a:extLst>
          </p:cNvPr>
          <p:cNvSpPr txBox="1"/>
          <p:nvPr/>
        </p:nvSpPr>
        <p:spPr>
          <a:xfrm>
            <a:off x="1879365" y="2181713"/>
            <a:ext cx="8433267" cy="1569660"/>
          </a:xfrm>
          <a:prstGeom prst="rect">
            <a:avLst/>
          </a:prstGeom>
          <a:noFill/>
        </p:spPr>
        <p:txBody>
          <a:bodyPr wrap="square" rtlCol="0">
            <a:spAutoFit/>
          </a:bodyPr>
          <a:lstStyle/>
          <a:p>
            <a:pPr algn="ctr"/>
            <a:r>
              <a:rPr lang="vi-VN" sz="3200" b="1" dirty="0">
                <a:solidFill>
                  <a:prstClr val="white"/>
                </a:solidFill>
                <a:latin typeface="Montserrat" panose="00000500000000000000" pitchFamily="2" charset="0"/>
                <a:ea typeface="Calibri" panose="020F0502020204030204" pitchFamily="34" charset="0"/>
              </a:rPr>
              <a:t>Sách của Lương Thế Vinh được dạy trong nhà trường trong bao nhiêu năm?</a:t>
            </a:r>
          </a:p>
        </p:txBody>
      </p:sp>
      <p:grpSp>
        <p:nvGrpSpPr>
          <p:cNvPr id="225" name="Group 224">
            <a:extLst>
              <a:ext uri="{FF2B5EF4-FFF2-40B4-BE49-F238E27FC236}">
                <a16:creationId xmlns:a16="http://schemas.microsoft.com/office/drawing/2014/main" id="{C91E6791-AA72-4976-A077-5A2A3E9BCC77}"/>
              </a:ext>
            </a:extLst>
          </p:cNvPr>
          <p:cNvGrpSpPr/>
          <p:nvPr/>
        </p:nvGrpSpPr>
        <p:grpSpPr>
          <a:xfrm>
            <a:off x="2022928" y="3740167"/>
            <a:ext cx="3438072" cy="1098063"/>
            <a:chOff x="333828" y="1584291"/>
            <a:chExt cx="11524343" cy="4847772"/>
          </a:xfrm>
        </p:grpSpPr>
        <p:pic>
          <p:nvPicPr>
            <p:cNvPr id="226" name="Picture 225">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27" name="Picture 226">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28" name="Group 227">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229" name="Picture 228">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0" name="Picture 229">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231" name="TextBox 230">
            <a:extLst>
              <a:ext uri="{FF2B5EF4-FFF2-40B4-BE49-F238E27FC236}">
                <a16:creationId xmlns:a16="http://schemas.microsoft.com/office/drawing/2014/main" id="{A0DF02F5-27F2-44C6-9DF2-3E478FE9CBB2}"/>
              </a:ext>
            </a:extLst>
          </p:cNvPr>
          <p:cNvSpPr txBox="1"/>
          <p:nvPr/>
        </p:nvSpPr>
        <p:spPr>
          <a:xfrm>
            <a:off x="2489200" y="4081577"/>
            <a:ext cx="2612953" cy="400110"/>
          </a:xfrm>
          <a:prstGeom prst="rect">
            <a:avLst/>
          </a:prstGeom>
          <a:noFill/>
        </p:spPr>
        <p:txBody>
          <a:bodyPr wrap="square" rtlCol="0">
            <a:spAutoFit/>
          </a:bodyPr>
          <a:lstStyle/>
          <a:p>
            <a:r>
              <a:rPr lang="en-US" sz="2000" b="1" dirty="0">
                <a:solidFill>
                  <a:schemeClr val="bg1"/>
                </a:solidFill>
                <a:latin typeface="Montserrat" panose="00000500000000000000" pitchFamily="2" charset="0"/>
                <a:ea typeface="Calibri" panose="020F0502020204030204" pitchFamily="34" charset="0"/>
              </a:rPr>
              <a:t>A. </a:t>
            </a:r>
            <a:r>
              <a:rPr lang="vi-VN" sz="2000" b="1" dirty="0" smtClean="0">
                <a:solidFill>
                  <a:schemeClr val="bg1"/>
                </a:solidFill>
                <a:latin typeface="Montserrat" panose="00000500000000000000" pitchFamily="2" charset="0"/>
                <a:ea typeface="Calibri" panose="020F0502020204030204" pitchFamily="34" charset="0"/>
              </a:rPr>
              <a:t>Gần 300 năm</a:t>
            </a:r>
            <a:endParaRPr lang="fr-FR" sz="2800" dirty="0">
              <a:solidFill>
                <a:schemeClr val="bg1"/>
              </a:solidFill>
              <a:latin typeface="Montserrat" panose="00000500000000000000" pitchFamily="2" charset="0"/>
            </a:endParaRPr>
          </a:p>
        </p:txBody>
      </p:sp>
      <p:sp>
        <p:nvSpPr>
          <p:cNvPr id="232" name="TextBox 231">
            <a:extLst>
              <a:ext uri="{FF2B5EF4-FFF2-40B4-BE49-F238E27FC236}">
                <a16:creationId xmlns:a16="http://schemas.microsoft.com/office/drawing/2014/main" id="{C10D5D51-143C-4D86-8F14-FCBA79843B3F}"/>
              </a:ext>
            </a:extLst>
          </p:cNvPr>
          <p:cNvSpPr txBox="1"/>
          <p:nvPr/>
        </p:nvSpPr>
        <p:spPr>
          <a:xfrm>
            <a:off x="2489199" y="5194957"/>
            <a:ext cx="2612953" cy="400110"/>
          </a:xfrm>
          <a:prstGeom prst="rect">
            <a:avLst/>
          </a:prstGeom>
          <a:noFill/>
        </p:spPr>
        <p:txBody>
          <a:bodyPr wrap="square" rtlCol="0">
            <a:spAutoFit/>
          </a:bodyPr>
          <a:lstStyle/>
          <a:p>
            <a:r>
              <a:rPr lang="en-US" sz="2000" b="1" dirty="0">
                <a:solidFill>
                  <a:schemeClr val="bg1"/>
                </a:solidFill>
                <a:latin typeface="Montserrat" panose="00000500000000000000" pitchFamily="2" charset="0"/>
                <a:ea typeface="Calibri" panose="020F0502020204030204" pitchFamily="34" charset="0"/>
              </a:rPr>
              <a:t>C. </a:t>
            </a:r>
            <a:r>
              <a:rPr lang="vi-VN" sz="2000" b="1" dirty="0" smtClean="0">
                <a:solidFill>
                  <a:schemeClr val="bg1"/>
                </a:solidFill>
                <a:latin typeface="Montserrat" panose="00000500000000000000" pitchFamily="2" charset="0"/>
                <a:ea typeface="Calibri" panose="020F0502020204030204" pitchFamily="34" charset="0"/>
              </a:rPr>
              <a:t>Gần 400 năm</a:t>
            </a:r>
            <a:endParaRPr lang="fr-FR" sz="2800" dirty="0">
              <a:solidFill>
                <a:schemeClr val="bg1"/>
              </a:solidFill>
              <a:latin typeface="Montserrat" panose="00000500000000000000" pitchFamily="2" charset="0"/>
            </a:endParaRPr>
          </a:p>
        </p:txBody>
      </p:sp>
      <p:sp>
        <p:nvSpPr>
          <p:cNvPr id="233" name="TextBox 232">
            <a:extLst>
              <a:ext uri="{FF2B5EF4-FFF2-40B4-BE49-F238E27FC236}">
                <a16:creationId xmlns:a16="http://schemas.microsoft.com/office/drawing/2014/main" id="{548271ED-E1C7-4657-9182-F49EA1C44A96}"/>
              </a:ext>
            </a:extLst>
          </p:cNvPr>
          <p:cNvSpPr txBox="1"/>
          <p:nvPr/>
        </p:nvSpPr>
        <p:spPr>
          <a:xfrm>
            <a:off x="7140059" y="4081577"/>
            <a:ext cx="2678713" cy="400110"/>
          </a:xfrm>
          <a:prstGeom prst="rect">
            <a:avLst/>
          </a:prstGeom>
          <a:noFill/>
        </p:spPr>
        <p:txBody>
          <a:bodyPr wrap="square" rtlCol="0">
            <a:spAutoFit/>
          </a:bodyPr>
          <a:lstStyle/>
          <a:p>
            <a:r>
              <a:rPr lang="en-US" sz="2000" b="1" dirty="0">
                <a:solidFill>
                  <a:schemeClr val="bg1"/>
                </a:solidFill>
                <a:latin typeface="Montserrat" panose="00000500000000000000" pitchFamily="2" charset="0"/>
                <a:ea typeface="Calibri" panose="020F0502020204030204" pitchFamily="34" charset="0"/>
              </a:rPr>
              <a:t>B. </a:t>
            </a:r>
            <a:r>
              <a:rPr lang="vi-VN" sz="2000" b="1" dirty="0" smtClean="0">
                <a:solidFill>
                  <a:schemeClr val="bg1"/>
                </a:solidFill>
                <a:latin typeface="Montserrat" panose="00000500000000000000" pitchFamily="2" charset="0"/>
                <a:ea typeface="Calibri" panose="020F0502020204030204" pitchFamily="34" charset="0"/>
              </a:rPr>
              <a:t>Gần 500 năm</a:t>
            </a:r>
            <a:endParaRPr lang="fr-FR" sz="2800" dirty="0">
              <a:solidFill>
                <a:schemeClr val="bg1"/>
              </a:solidFill>
              <a:latin typeface="Montserrat" panose="00000500000000000000" pitchFamily="2" charset="0"/>
            </a:endParaRPr>
          </a:p>
        </p:txBody>
      </p:sp>
      <p:sp>
        <p:nvSpPr>
          <p:cNvPr id="234" name="TextBox 233">
            <a:extLst>
              <a:ext uri="{FF2B5EF4-FFF2-40B4-BE49-F238E27FC236}">
                <a16:creationId xmlns:a16="http://schemas.microsoft.com/office/drawing/2014/main" id="{7FD167AD-B3DD-423C-9A0A-0EBD1C1F0A64}"/>
              </a:ext>
            </a:extLst>
          </p:cNvPr>
          <p:cNvSpPr txBox="1"/>
          <p:nvPr/>
        </p:nvSpPr>
        <p:spPr>
          <a:xfrm>
            <a:off x="7140059" y="5194957"/>
            <a:ext cx="3327479" cy="400110"/>
          </a:xfrm>
          <a:prstGeom prst="rect">
            <a:avLst/>
          </a:prstGeom>
          <a:noFill/>
        </p:spPr>
        <p:txBody>
          <a:bodyPr wrap="square" rtlCol="0">
            <a:spAutoFit/>
          </a:bodyPr>
          <a:lstStyle/>
          <a:p>
            <a:r>
              <a:rPr lang="en-US" sz="2000" b="1" dirty="0">
                <a:solidFill>
                  <a:schemeClr val="bg1"/>
                </a:solidFill>
                <a:latin typeface="Montserrat" panose="00000500000000000000" pitchFamily="2" charset="0"/>
                <a:ea typeface="Calibri" panose="020F0502020204030204" pitchFamily="34" charset="0"/>
              </a:rPr>
              <a:t>D. </a:t>
            </a:r>
            <a:r>
              <a:rPr lang="vi-VN" sz="2000" b="1" dirty="0" smtClean="0">
                <a:solidFill>
                  <a:schemeClr val="bg1"/>
                </a:solidFill>
                <a:latin typeface="Montserrat" panose="00000500000000000000" pitchFamily="2" charset="0"/>
                <a:ea typeface="Calibri" panose="020F0502020204030204" pitchFamily="34" charset="0"/>
              </a:rPr>
              <a:t>Gần 600 năm</a:t>
            </a:r>
            <a:endParaRPr lang="fr-FR" sz="28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03469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21"/>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5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85"/>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102"/>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119"/>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136"/>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153"/>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nodeType="afterEffect">
                                  <p:stCondLst>
                                    <p:cond delay="1000"/>
                                  </p:stCondLst>
                                  <p:childTnLst>
                                    <p:set>
                                      <p:cBhvr>
                                        <p:cTn id="42" dur="1" fill="hold">
                                          <p:stCondLst>
                                            <p:cond delay="0"/>
                                          </p:stCondLst>
                                        </p:cTn>
                                        <p:tgtEl>
                                          <p:spTgt spid="170"/>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nodeType="afterEffect">
                                  <p:stCondLst>
                                    <p:cond delay="1000"/>
                                  </p:stCondLst>
                                  <p:childTnLst>
                                    <p:set>
                                      <p:cBhvr>
                                        <p:cTn id="45" dur="1" fill="hold">
                                          <p:stCondLst>
                                            <p:cond delay="0"/>
                                          </p:stCondLst>
                                        </p:cTn>
                                        <p:tgtEl>
                                          <p:spTgt spid="187"/>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Gold Texture Background Image">
            <a:extLst>
              <a:ext uri="{FF2B5EF4-FFF2-40B4-BE49-F238E27FC236}">
                <a16:creationId xmlns:a16="http://schemas.microsoft.com/office/drawing/2014/main" id="{61A7070F-7C1B-4973-9F85-09D23512B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5"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pic>
        <p:nvPicPr>
          <p:cNvPr id="34" name="My Video">
            <a:hlinkClick r:id="" action="ppaction://media"/>
            <a:extLst>
              <a:ext uri="{FF2B5EF4-FFF2-40B4-BE49-F238E27FC236}">
                <a16:creationId xmlns:a16="http://schemas.microsoft.com/office/drawing/2014/main" id="{9FE8CAEE-BE8F-4263-99AB-F651C3F937F3}"/>
              </a:ext>
            </a:extLst>
          </p:cNvPr>
          <p:cNvPicPr>
            <a:picLocks noChangeAspect="1"/>
          </p:cNvPicPr>
          <p:nvPr>
            <a:audioFile r:link="rId1"/>
            <p:extLst>
              <p:ext uri="{DAA4B4D4-6D71-4841-9C94-3DE7FCFB9230}">
                <p14:media xmlns:p14="http://schemas.microsoft.com/office/powerpoint/2010/main" r:embed="rId2">
                  <p14:trim st="1252"/>
                </p14:media>
              </p:ext>
            </p:extLst>
          </p:nvPr>
        </p:nvPicPr>
        <p:blipFill>
          <a:blip r:embed="rId8"/>
          <a:stretch>
            <a:fillRect/>
          </a:stretch>
        </p:blipFill>
        <p:spPr>
          <a:xfrm>
            <a:off x="-915162" y="833280"/>
            <a:ext cx="609600" cy="609600"/>
          </a:xfrm>
          <a:prstGeom prst="rect">
            <a:avLst/>
          </a:prstGeom>
        </p:spPr>
      </p:pic>
      <p:sp>
        <p:nvSpPr>
          <p:cNvPr id="35" name="TextBox 34">
            <a:extLst>
              <a:ext uri="{FF2B5EF4-FFF2-40B4-BE49-F238E27FC236}">
                <a16:creationId xmlns:a16="http://schemas.microsoft.com/office/drawing/2014/main" id="{73C73676-4F24-4D74-A517-AA21386F5954}"/>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37" name="TextBox 36">
            <a:extLst>
              <a:ext uri="{FF2B5EF4-FFF2-40B4-BE49-F238E27FC236}">
                <a16:creationId xmlns:a16="http://schemas.microsoft.com/office/drawing/2014/main" id="{844A0FA2-93E8-4A6D-B0CB-2050EA1254DC}"/>
              </a:ext>
            </a:extLst>
          </p:cNvPr>
          <p:cNvSpPr txBox="1"/>
          <p:nvPr/>
        </p:nvSpPr>
        <p:spPr>
          <a:xfrm>
            <a:off x="1879365" y="2181713"/>
            <a:ext cx="8433267" cy="1569660"/>
          </a:xfrm>
          <a:prstGeom prst="rect">
            <a:avLst/>
          </a:prstGeom>
          <a:noFill/>
        </p:spPr>
        <p:txBody>
          <a:bodyPr wrap="square" rtlCol="0">
            <a:spAutoFit/>
          </a:bodyPr>
          <a:lstStyle/>
          <a:p>
            <a:pPr algn="ctr"/>
            <a:r>
              <a:rPr lang="vi-VN" sz="3200" b="1" dirty="0">
                <a:solidFill>
                  <a:prstClr val="white"/>
                </a:solidFill>
                <a:latin typeface="Montserrat" panose="00000500000000000000" pitchFamily="2" charset="0"/>
                <a:ea typeface="Calibri" panose="020F0502020204030204" pitchFamily="34" charset="0"/>
              </a:rPr>
              <a:t>Sách của Lương Thế Vinh được dạy trong nhà trường trong bao nhiêu năm?</a:t>
            </a:r>
          </a:p>
        </p:txBody>
      </p:sp>
      <p:grpSp>
        <p:nvGrpSpPr>
          <p:cNvPr id="38" name="Group 37">
            <a:extLst>
              <a:ext uri="{FF2B5EF4-FFF2-40B4-BE49-F238E27FC236}">
                <a16:creationId xmlns:a16="http://schemas.microsoft.com/office/drawing/2014/main" id="{C91E6791-AA72-4976-A077-5A2A3E9BCC77}"/>
              </a:ext>
            </a:extLst>
          </p:cNvPr>
          <p:cNvGrpSpPr/>
          <p:nvPr/>
        </p:nvGrpSpPr>
        <p:grpSpPr>
          <a:xfrm>
            <a:off x="2022928" y="3740167"/>
            <a:ext cx="3438072" cy="1098063"/>
            <a:chOff x="333828" y="1584291"/>
            <a:chExt cx="11524343" cy="4847772"/>
          </a:xfrm>
        </p:grpSpPr>
        <p:pic>
          <p:nvPicPr>
            <p:cNvPr id="39" name="Picture 38">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0" name="Picture 39">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1" name="Group 40">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42" name="Picture 4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3" name="Picture 4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4" name="Group 43">
            <a:extLst>
              <a:ext uri="{FF2B5EF4-FFF2-40B4-BE49-F238E27FC236}">
                <a16:creationId xmlns:a16="http://schemas.microsoft.com/office/drawing/2014/main" id="{A9DC5DC2-630A-47E0-B305-10E09B9D99F1}"/>
              </a:ext>
            </a:extLst>
          </p:cNvPr>
          <p:cNvGrpSpPr/>
          <p:nvPr/>
        </p:nvGrpSpPr>
        <p:grpSpPr>
          <a:xfrm>
            <a:off x="2028241" y="4853547"/>
            <a:ext cx="3438072" cy="1098063"/>
            <a:chOff x="333828" y="1584291"/>
            <a:chExt cx="11524343" cy="4847772"/>
          </a:xfrm>
        </p:grpSpPr>
        <p:pic>
          <p:nvPicPr>
            <p:cNvPr id="45" name="Picture 4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6" name="Picture 4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7" name="Group 46">
            <a:extLst>
              <a:ext uri="{FF2B5EF4-FFF2-40B4-BE49-F238E27FC236}">
                <a16:creationId xmlns:a16="http://schemas.microsoft.com/office/drawing/2014/main" id="{C78DAFC6-95CE-438F-B18D-F77117F76F82}"/>
              </a:ext>
            </a:extLst>
          </p:cNvPr>
          <p:cNvGrpSpPr/>
          <p:nvPr/>
        </p:nvGrpSpPr>
        <p:grpSpPr>
          <a:xfrm>
            <a:off x="6759156" y="4845981"/>
            <a:ext cx="3438072" cy="1098063"/>
            <a:chOff x="333828" y="1584291"/>
            <a:chExt cx="11524343" cy="4847772"/>
          </a:xfrm>
        </p:grpSpPr>
        <p:pic>
          <p:nvPicPr>
            <p:cNvPr id="48" name="Picture 4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9" name="Picture 4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50" name="TextBox 49">
            <a:extLst>
              <a:ext uri="{FF2B5EF4-FFF2-40B4-BE49-F238E27FC236}">
                <a16:creationId xmlns:a16="http://schemas.microsoft.com/office/drawing/2014/main" id="{A0DF02F5-27F2-44C6-9DF2-3E478FE9CBB2}"/>
              </a:ext>
            </a:extLst>
          </p:cNvPr>
          <p:cNvSpPr txBox="1"/>
          <p:nvPr/>
        </p:nvSpPr>
        <p:spPr>
          <a:xfrm>
            <a:off x="2489200" y="4081577"/>
            <a:ext cx="2612953"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A. </a:t>
            </a:r>
            <a:r>
              <a:rPr lang="vi-VN" sz="2000" b="1" dirty="0" smtClean="0">
                <a:solidFill>
                  <a:prstClr val="white"/>
                </a:solidFill>
                <a:latin typeface="Montserrat" panose="00000500000000000000" pitchFamily="2" charset="0"/>
                <a:ea typeface="Calibri" panose="020F0502020204030204" pitchFamily="34" charset="0"/>
              </a:rPr>
              <a:t>Gần 300 năm</a:t>
            </a:r>
            <a:endParaRPr lang="fr-FR" sz="2800" dirty="0">
              <a:solidFill>
                <a:prstClr val="white"/>
              </a:solidFill>
              <a:latin typeface="Montserrat" panose="00000500000000000000" pitchFamily="2" charset="0"/>
            </a:endParaRPr>
          </a:p>
        </p:txBody>
      </p:sp>
      <p:sp>
        <p:nvSpPr>
          <p:cNvPr id="51" name="TextBox 50">
            <a:extLst>
              <a:ext uri="{FF2B5EF4-FFF2-40B4-BE49-F238E27FC236}">
                <a16:creationId xmlns:a16="http://schemas.microsoft.com/office/drawing/2014/main" id="{C10D5D51-143C-4D86-8F14-FCBA79843B3F}"/>
              </a:ext>
            </a:extLst>
          </p:cNvPr>
          <p:cNvSpPr txBox="1"/>
          <p:nvPr/>
        </p:nvSpPr>
        <p:spPr>
          <a:xfrm>
            <a:off x="2489199" y="5194957"/>
            <a:ext cx="2612953" cy="400110"/>
          </a:xfrm>
          <a:prstGeom prst="rect">
            <a:avLst/>
          </a:prstGeom>
          <a:noFill/>
        </p:spPr>
        <p:txBody>
          <a:bodyPr wrap="square" rtlCol="0">
            <a:spAutoFit/>
          </a:bodyPr>
          <a:lstStyle/>
          <a:p>
            <a:r>
              <a:rPr lang="en-US" sz="2000" b="1" dirty="0">
                <a:solidFill>
                  <a:srgbClr val="FFC000"/>
                </a:solidFill>
                <a:latin typeface="Montserrat" panose="00000500000000000000" pitchFamily="2" charset="0"/>
                <a:ea typeface="Calibri" panose="020F0502020204030204" pitchFamily="34" charset="0"/>
              </a:rPr>
              <a:t>C. </a:t>
            </a:r>
            <a:r>
              <a:rPr lang="vi-VN" sz="2000" b="1" dirty="0" smtClean="0">
                <a:solidFill>
                  <a:srgbClr val="FFC000"/>
                </a:solidFill>
                <a:latin typeface="Montserrat" panose="00000500000000000000" pitchFamily="2" charset="0"/>
                <a:ea typeface="Calibri" panose="020F0502020204030204" pitchFamily="34" charset="0"/>
              </a:rPr>
              <a:t>Gần 400 năm</a:t>
            </a:r>
            <a:endParaRPr lang="fr-FR" sz="2800" dirty="0">
              <a:solidFill>
                <a:srgbClr val="FFC000"/>
              </a:solidFill>
              <a:latin typeface="Montserrat" panose="00000500000000000000" pitchFamily="2" charset="0"/>
            </a:endParaRPr>
          </a:p>
        </p:txBody>
      </p:sp>
      <p:sp>
        <p:nvSpPr>
          <p:cNvPr id="52" name="TextBox 51">
            <a:extLst>
              <a:ext uri="{FF2B5EF4-FFF2-40B4-BE49-F238E27FC236}">
                <a16:creationId xmlns:a16="http://schemas.microsoft.com/office/drawing/2014/main" id="{548271ED-E1C7-4657-9182-F49EA1C44A96}"/>
              </a:ext>
            </a:extLst>
          </p:cNvPr>
          <p:cNvSpPr txBox="1"/>
          <p:nvPr/>
        </p:nvSpPr>
        <p:spPr>
          <a:xfrm>
            <a:off x="7140059" y="4081577"/>
            <a:ext cx="2678713"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B. </a:t>
            </a:r>
            <a:r>
              <a:rPr lang="vi-VN" sz="2000" b="1" dirty="0" smtClean="0">
                <a:solidFill>
                  <a:prstClr val="white"/>
                </a:solidFill>
                <a:latin typeface="Montserrat" panose="00000500000000000000" pitchFamily="2" charset="0"/>
                <a:ea typeface="Calibri" panose="020F0502020204030204" pitchFamily="34" charset="0"/>
              </a:rPr>
              <a:t>Gần 500 năm</a:t>
            </a:r>
            <a:endParaRPr lang="fr-FR" sz="2800" dirty="0">
              <a:solidFill>
                <a:prstClr val="white"/>
              </a:solidFill>
              <a:latin typeface="Montserrat" panose="00000500000000000000" pitchFamily="2" charset="0"/>
            </a:endParaRPr>
          </a:p>
        </p:txBody>
      </p:sp>
      <p:sp>
        <p:nvSpPr>
          <p:cNvPr id="53" name="TextBox 52">
            <a:extLst>
              <a:ext uri="{FF2B5EF4-FFF2-40B4-BE49-F238E27FC236}">
                <a16:creationId xmlns:a16="http://schemas.microsoft.com/office/drawing/2014/main" id="{7FD167AD-B3DD-423C-9A0A-0EBD1C1F0A64}"/>
              </a:ext>
            </a:extLst>
          </p:cNvPr>
          <p:cNvSpPr txBox="1"/>
          <p:nvPr/>
        </p:nvSpPr>
        <p:spPr>
          <a:xfrm>
            <a:off x="7140059" y="5194957"/>
            <a:ext cx="3327479"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D. </a:t>
            </a:r>
            <a:r>
              <a:rPr lang="vi-VN" sz="2000" b="1" dirty="0" smtClean="0">
                <a:solidFill>
                  <a:prstClr val="white"/>
                </a:solidFill>
                <a:latin typeface="Montserrat" panose="00000500000000000000" pitchFamily="2" charset="0"/>
                <a:ea typeface="Calibri" panose="020F0502020204030204" pitchFamily="34" charset="0"/>
              </a:rPr>
              <a:t>Gần 600 năm</a:t>
            </a:r>
            <a:endParaRPr lang="fr-FR" sz="2800" dirty="0">
              <a:solidFill>
                <a:prstClr val="white"/>
              </a:solidFill>
              <a:latin typeface="Montserrat" panose="00000500000000000000" pitchFamily="2" charset="0"/>
            </a:endParaRPr>
          </a:p>
        </p:txBody>
      </p:sp>
    </p:spTree>
    <p:extLst>
      <p:ext uri="{BB962C8B-B14F-4D97-AF65-F5344CB8AC3E}">
        <p14:creationId xmlns:p14="http://schemas.microsoft.com/office/powerpoint/2010/main" val="1612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57" fill="hold"/>
                                        <p:tgtEl>
                                          <p:spTgt spid="34"/>
                                        </p:tgtEl>
                                      </p:cBhvr>
                                    </p:cmd>
                                  </p:childTnLst>
                                </p:cTn>
                              </p:par>
                              <p:par>
                                <p:cTn id="13" presetID="14" presetClass="entr" presetSubtype="10" repeatCount="indefinite"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4"/>
                </p:tgtEl>
              </p:cMediaNode>
            </p:audio>
          </p:childTnLst>
        </p:cTn>
      </p:par>
    </p:tnLst>
    <p:bldLst>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 descr="Gold Texture Background Image">
            <a:extLst>
              <a:ext uri="{FF2B5EF4-FFF2-40B4-BE49-F238E27FC236}">
                <a16:creationId xmlns:a16="http://schemas.microsoft.com/office/drawing/2014/main" id="{18E816BB-39D8-48FB-80C9-81AECA02E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4</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C91E6791-AA72-4976-A077-5A2A3E9BCC77}"/>
              </a:ext>
            </a:extLst>
          </p:cNvPr>
          <p:cNvGrpSpPr/>
          <p:nvPr/>
        </p:nvGrpSpPr>
        <p:grpSpPr>
          <a:xfrm>
            <a:off x="2022928" y="3740167"/>
            <a:ext cx="3438072"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2028241" y="4853547"/>
            <a:ext cx="343807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6" y="4845981"/>
            <a:ext cx="3438072"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37" name="Group 36">
            <a:extLst>
              <a:ext uri="{FF2B5EF4-FFF2-40B4-BE49-F238E27FC236}">
                <a16:creationId xmlns:a16="http://schemas.microsoft.com/office/drawing/2014/main" id="{9629542B-532D-4834-B558-60BA7B252F65}"/>
              </a:ext>
            </a:extLst>
          </p:cNvPr>
          <p:cNvGrpSpPr/>
          <p:nvPr/>
        </p:nvGrpSpPr>
        <p:grpSpPr>
          <a:xfrm>
            <a:off x="5232130" y="3967156"/>
            <a:ext cx="1780072" cy="1780072"/>
            <a:chOff x="3419475" y="752475"/>
            <a:chExt cx="5353050" cy="5353050"/>
          </a:xfrm>
        </p:grpSpPr>
        <p:sp>
          <p:nvSpPr>
            <p:cNvPr id="38" name="Freeform: Shape 37">
              <a:extLst>
                <a:ext uri="{FF2B5EF4-FFF2-40B4-BE49-F238E27FC236}">
                  <a16:creationId xmlns:a16="http://schemas.microsoft.com/office/drawing/2014/main" id="{4A1BA109-D4B5-4BFC-A4B1-E6FFCC229C0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DFE537F9-9547-467B-80C1-EC56B87C81C2}"/>
                </a:ext>
              </a:extLst>
            </p:cNvPr>
            <p:cNvGrpSpPr/>
            <p:nvPr/>
          </p:nvGrpSpPr>
          <p:grpSpPr>
            <a:xfrm>
              <a:off x="3505202" y="836611"/>
              <a:ext cx="5094518" cy="5143275"/>
              <a:chOff x="3505202" y="836611"/>
              <a:chExt cx="5094518" cy="5143275"/>
            </a:xfrm>
            <a:solidFill>
              <a:schemeClr val="bg1"/>
            </a:solidFill>
          </p:grpSpPr>
          <p:sp>
            <p:nvSpPr>
              <p:cNvPr id="42" name="Rectangle 41">
                <a:extLst>
                  <a:ext uri="{FF2B5EF4-FFF2-40B4-BE49-F238E27FC236}">
                    <a16:creationId xmlns:a16="http://schemas.microsoft.com/office/drawing/2014/main" id="{8DBD6408-4FB1-490F-B96F-CCE77A91E01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722D3A4E-F1F2-478E-B3BE-661CB5C9F13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2521F2E-C94D-47A3-AFE5-976348BFBCA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286139E7-3D5B-44DA-AD4D-BB9991C09A1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31EF4DF-FF04-464C-B8A6-A8F5F5B03B0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FAFADA84-2D3E-4E78-8EF2-06111CEAB68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13DA3B0-04CE-4FFC-86A4-842B3E1EEFB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A566024-1A45-41A1-B0C9-8E16E631BD3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26D8AC4-2481-4A5D-8F36-1227014B64EF}"/>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2296D05-3B93-4A38-865E-607B5BE082A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BF128B8E-A12D-4DEC-803C-D43F6A4E5BA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4E90961C-A8C4-40B6-B680-62F281B7B0E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Oval 39">
              <a:extLst>
                <a:ext uri="{FF2B5EF4-FFF2-40B4-BE49-F238E27FC236}">
                  <a16:creationId xmlns:a16="http://schemas.microsoft.com/office/drawing/2014/main" id="{694A0D8A-3C13-496C-81A4-62C9025DA71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5E91D093-46CB-41AB-B498-CEDE571894B7}"/>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10</a:t>
              </a:r>
            </a:p>
          </p:txBody>
        </p:sp>
      </p:grpSp>
      <p:grpSp>
        <p:nvGrpSpPr>
          <p:cNvPr id="54" name="Group 53">
            <a:extLst>
              <a:ext uri="{FF2B5EF4-FFF2-40B4-BE49-F238E27FC236}">
                <a16:creationId xmlns:a16="http://schemas.microsoft.com/office/drawing/2014/main" id="{C4A95DC0-0A82-49FD-8DEB-98C57C5F0550}"/>
              </a:ext>
            </a:extLst>
          </p:cNvPr>
          <p:cNvGrpSpPr/>
          <p:nvPr/>
        </p:nvGrpSpPr>
        <p:grpSpPr>
          <a:xfrm>
            <a:off x="5232130" y="3967156"/>
            <a:ext cx="1780072" cy="1780072"/>
            <a:chOff x="3419475" y="752475"/>
            <a:chExt cx="5353050" cy="5353050"/>
          </a:xfrm>
        </p:grpSpPr>
        <p:sp>
          <p:nvSpPr>
            <p:cNvPr id="55" name="Freeform: Shape 54">
              <a:extLst>
                <a:ext uri="{FF2B5EF4-FFF2-40B4-BE49-F238E27FC236}">
                  <a16:creationId xmlns:a16="http://schemas.microsoft.com/office/drawing/2014/main" id="{ED2643B0-F191-4486-8121-29DF328C8D4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B15F763D-3E4A-49ED-9AD9-D9544193B21A}"/>
                </a:ext>
              </a:extLst>
            </p:cNvPr>
            <p:cNvGrpSpPr/>
            <p:nvPr/>
          </p:nvGrpSpPr>
          <p:grpSpPr>
            <a:xfrm>
              <a:off x="3505202" y="836611"/>
              <a:ext cx="5094518" cy="5143275"/>
              <a:chOff x="3505202" y="836611"/>
              <a:chExt cx="5094518" cy="5143275"/>
            </a:xfrm>
            <a:solidFill>
              <a:schemeClr val="bg1"/>
            </a:solidFill>
          </p:grpSpPr>
          <p:sp>
            <p:nvSpPr>
              <p:cNvPr id="59" name="Rectangle 58">
                <a:extLst>
                  <a:ext uri="{FF2B5EF4-FFF2-40B4-BE49-F238E27FC236}">
                    <a16:creationId xmlns:a16="http://schemas.microsoft.com/office/drawing/2014/main" id="{349C61F5-C446-4CD2-9F9B-F6AC51A0151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D361443C-440B-4DD2-BA20-9C987A06C4A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6331A891-12B2-407D-8A3D-62AF05FFD2F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9CF8022-8970-449D-B6F2-CEFD91D042A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99C7397F-61C9-4BFD-BAF3-D991A5F25C7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4A383793-3AC2-4F8D-A5BC-46031FF38C1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0B8BB83C-736F-44BA-9384-9489042BA21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EAD6253F-5EE2-4E88-B91E-19EC60D537C9}"/>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BAD73763-44A4-4E10-859C-992D154F5EB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289B15DD-CE32-41C4-B625-F5913302832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8623D5E0-439E-4E6F-8E4A-CAC77BD7C9F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E82924E1-63AE-4187-AB38-AB6D3EDC032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Oval 56">
              <a:extLst>
                <a:ext uri="{FF2B5EF4-FFF2-40B4-BE49-F238E27FC236}">
                  <a16:creationId xmlns:a16="http://schemas.microsoft.com/office/drawing/2014/main" id="{20BFBA60-BCE2-4146-A0BB-0B0C8B77917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2C147742-032A-45A6-ACEB-64EBBF084120}"/>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9</a:t>
              </a:r>
            </a:p>
          </p:txBody>
        </p:sp>
      </p:grpSp>
      <p:grpSp>
        <p:nvGrpSpPr>
          <p:cNvPr id="71" name="Group 70">
            <a:extLst>
              <a:ext uri="{FF2B5EF4-FFF2-40B4-BE49-F238E27FC236}">
                <a16:creationId xmlns:a16="http://schemas.microsoft.com/office/drawing/2014/main" id="{FC4F36EB-A87A-40CF-A95C-1FBA74EA8038}"/>
              </a:ext>
            </a:extLst>
          </p:cNvPr>
          <p:cNvGrpSpPr/>
          <p:nvPr/>
        </p:nvGrpSpPr>
        <p:grpSpPr>
          <a:xfrm>
            <a:off x="5232130" y="3967156"/>
            <a:ext cx="1780072" cy="1780072"/>
            <a:chOff x="3419475" y="752475"/>
            <a:chExt cx="5353050" cy="5353050"/>
          </a:xfrm>
        </p:grpSpPr>
        <p:sp>
          <p:nvSpPr>
            <p:cNvPr id="72" name="Freeform: Shape 71">
              <a:extLst>
                <a:ext uri="{FF2B5EF4-FFF2-40B4-BE49-F238E27FC236}">
                  <a16:creationId xmlns:a16="http://schemas.microsoft.com/office/drawing/2014/main" id="{D3A85795-1CED-4BE6-9479-66D1ABFE1E55}"/>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BE0DC464-5FD7-4412-B586-B1A402A0263E}"/>
                </a:ext>
              </a:extLst>
            </p:cNvPr>
            <p:cNvGrpSpPr/>
            <p:nvPr/>
          </p:nvGrpSpPr>
          <p:grpSpPr>
            <a:xfrm>
              <a:off x="3505202" y="836611"/>
              <a:ext cx="5094518" cy="5143275"/>
              <a:chOff x="3505202" y="836611"/>
              <a:chExt cx="5094518" cy="5143275"/>
            </a:xfrm>
            <a:solidFill>
              <a:schemeClr val="bg1"/>
            </a:solidFill>
          </p:grpSpPr>
          <p:sp>
            <p:nvSpPr>
              <p:cNvPr id="76" name="Rectangle 75">
                <a:extLst>
                  <a:ext uri="{FF2B5EF4-FFF2-40B4-BE49-F238E27FC236}">
                    <a16:creationId xmlns:a16="http://schemas.microsoft.com/office/drawing/2014/main" id="{5D9C72F7-C87C-4D8D-B58E-D7B6FB95D8E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FDD1FE17-8F7D-4B78-B9C1-8795D5F4F1E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11181540-1E01-4492-B270-D6DB1A77385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570E79-DA4B-4FDE-B06D-1FE5FA4F1EF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B77FAAC-3DA3-4900-8A83-8C52EA63B71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2965CFD8-03A4-4285-96F0-84C92B27159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B1DA4161-1707-43B8-8D99-C7CFA9420EA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D846DC6-9E91-4D51-85AB-7B19CBF3553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1EAF564A-7DAF-4F48-B069-248816357B8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71EF8BBD-584D-4BD3-82FE-5E7DC11078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D6E980B3-1C45-4724-8252-52D6ABE6BAF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CA72C4C7-BB6F-4CDB-9381-DF11DB4F8A6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4" name="Oval 73">
              <a:extLst>
                <a:ext uri="{FF2B5EF4-FFF2-40B4-BE49-F238E27FC236}">
                  <a16:creationId xmlns:a16="http://schemas.microsoft.com/office/drawing/2014/main" id="{10E0A6C9-3A06-44DC-A749-E5C39BF6308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BE11662B-07F6-4CF7-AA45-FF6ED8C78FD8}"/>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8</a:t>
              </a:r>
            </a:p>
          </p:txBody>
        </p:sp>
      </p:grpSp>
      <p:grpSp>
        <p:nvGrpSpPr>
          <p:cNvPr id="88" name="Group 87">
            <a:extLst>
              <a:ext uri="{FF2B5EF4-FFF2-40B4-BE49-F238E27FC236}">
                <a16:creationId xmlns:a16="http://schemas.microsoft.com/office/drawing/2014/main" id="{9FB0E734-6D4C-4073-93E0-9B65105FC895}"/>
              </a:ext>
            </a:extLst>
          </p:cNvPr>
          <p:cNvGrpSpPr/>
          <p:nvPr/>
        </p:nvGrpSpPr>
        <p:grpSpPr>
          <a:xfrm>
            <a:off x="5232130" y="3967156"/>
            <a:ext cx="1780072" cy="1780072"/>
            <a:chOff x="3419475" y="752475"/>
            <a:chExt cx="5353050" cy="5353050"/>
          </a:xfrm>
        </p:grpSpPr>
        <p:sp>
          <p:nvSpPr>
            <p:cNvPr id="89" name="Freeform: Shape 88">
              <a:extLst>
                <a:ext uri="{FF2B5EF4-FFF2-40B4-BE49-F238E27FC236}">
                  <a16:creationId xmlns:a16="http://schemas.microsoft.com/office/drawing/2014/main" id="{C21ED88A-146B-46D8-8774-7943AF498A2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D6B55298-6509-42BF-8F92-E2BF6B756F5A}"/>
                </a:ext>
              </a:extLst>
            </p:cNvPr>
            <p:cNvGrpSpPr/>
            <p:nvPr/>
          </p:nvGrpSpPr>
          <p:grpSpPr>
            <a:xfrm>
              <a:off x="3505202" y="836611"/>
              <a:ext cx="5094518" cy="5143275"/>
              <a:chOff x="3505202" y="836611"/>
              <a:chExt cx="5094518" cy="5143275"/>
            </a:xfrm>
            <a:solidFill>
              <a:schemeClr val="bg1"/>
            </a:solidFill>
          </p:grpSpPr>
          <p:sp>
            <p:nvSpPr>
              <p:cNvPr id="93" name="Rectangle 92">
                <a:extLst>
                  <a:ext uri="{FF2B5EF4-FFF2-40B4-BE49-F238E27FC236}">
                    <a16:creationId xmlns:a16="http://schemas.microsoft.com/office/drawing/2014/main" id="{A2EFAE7B-50CB-4E31-BC03-B8672325896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AD0C7227-39A3-43E7-B16B-9ACFD363996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2E694A0E-1FC1-4F6F-9EA4-5F594CDF2BE8}"/>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BA14342D-C644-4A6F-82CF-FAC73251E49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754A391F-5E40-4861-AF61-D45E2B31D92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B80EF8DA-8509-44A5-9E31-DF3AD4B8DB4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F65AC569-AAC9-4224-B5E9-BAD1B71CE87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A7A30DC0-CBD8-4599-9F7C-DA76217B9ED2}"/>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BA4B8EE4-3CB0-4B4B-9AA3-10EF12DC19E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206AA95D-E3AD-4D24-BFC6-20D8FB4FA63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2DB68A04-82B1-410A-90BE-E37FA38A552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F4DD0225-C47B-4177-B15C-F420A2A8180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1" name="Oval 90">
              <a:extLst>
                <a:ext uri="{FF2B5EF4-FFF2-40B4-BE49-F238E27FC236}">
                  <a16:creationId xmlns:a16="http://schemas.microsoft.com/office/drawing/2014/main" id="{44A11210-3310-4352-A5C1-19A97B4B0CF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7402F294-7A1E-4279-BB27-D4F3A05D4E4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7</a:t>
              </a:r>
            </a:p>
          </p:txBody>
        </p:sp>
      </p:grpSp>
      <p:grpSp>
        <p:nvGrpSpPr>
          <p:cNvPr id="105" name="Group 104">
            <a:extLst>
              <a:ext uri="{FF2B5EF4-FFF2-40B4-BE49-F238E27FC236}">
                <a16:creationId xmlns:a16="http://schemas.microsoft.com/office/drawing/2014/main" id="{BC65460E-82E6-4399-A0E7-1D3CC5620856}"/>
              </a:ext>
            </a:extLst>
          </p:cNvPr>
          <p:cNvGrpSpPr/>
          <p:nvPr/>
        </p:nvGrpSpPr>
        <p:grpSpPr>
          <a:xfrm>
            <a:off x="5232130" y="3967156"/>
            <a:ext cx="1780072" cy="1780072"/>
            <a:chOff x="3419475" y="752475"/>
            <a:chExt cx="5353050" cy="5353050"/>
          </a:xfrm>
        </p:grpSpPr>
        <p:sp>
          <p:nvSpPr>
            <p:cNvPr id="106" name="Freeform: Shape 105">
              <a:extLst>
                <a:ext uri="{FF2B5EF4-FFF2-40B4-BE49-F238E27FC236}">
                  <a16:creationId xmlns:a16="http://schemas.microsoft.com/office/drawing/2014/main" id="{5CB16D38-7880-496F-8956-CE6CD724226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7D2F671D-2ECF-48CA-A0F4-211F8BF5AAA1}"/>
                </a:ext>
              </a:extLst>
            </p:cNvPr>
            <p:cNvGrpSpPr/>
            <p:nvPr/>
          </p:nvGrpSpPr>
          <p:grpSpPr>
            <a:xfrm>
              <a:off x="3505202" y="836611"/>
              <a:ext cx="5094518" cy="5143275"/>
              <a:chOff x="3505202" y="836611"/>
              <a:chExt cx="5094518" cy="5143275"/>
            </a:xfrm>
            <a:solidFill>
              <a:schemeClr val="bg1"/>
            </a:solidFill>
          </p:grpSpPr>
          <p:sp>
            <p:nvSpPr>
              <p:cNvPr id="110" name="Rectangle 109">
                <a:extLst>
                  <a:ext uri="{FF2B5EF4-FFF2-40B4-BE49-F238E27FC236}">
                    <a16:creationId xmlns:a16="http://schemas.microsoft.com/office/drawing/2014/main" id="{C90B0BA0-AFDB-4B34-8F63-9BB49249368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E775BA64-C00D-415B-9057-86EAF554038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7C9189D4-BB7D-44C2-B7FA-C6178FF7750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A47B631B-B060-46CE-9CB0-EF3386AD21E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5F4D71D9-FC53-4390-B470-D6891819455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18CB3C5B-13AF-447C-8087-C3256ED5551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57FBA2E0-494C-4CE5-978E-33B96C271A8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747A8E35-FB13-47AC-88C5-5D21A2FAD5B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622AFA1A-DE2D-46A3-B44A-19A43A60732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8F4341F8-45FA-4B90-9E02-29A49C70E9F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557E2C87-6942-435A-9073-69323DB0892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EBD608AD-7711-446C-87B7-2743A04A52B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8" name="Oval 107">
              <a:extLst>
                <a:ext uri="{FF2B5EF4-FFF2-40B4-BE49-F238E27FC236}">
                  <a16:creationId xmlns:a16="http://schemas.microsoft.com/office/drawing/2014/main" id="{562CEEFD-3511-48F2-AFB1-1D013BC36DF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0EB35369-AFE9-44AA-9533-183280DA58C2}"/>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6</a:t>
              </a:r>
            </a:p>
          </p:txBody>
        </p:sp>
      </p:grpSp>
      <p:grpSp>
        <p:nvGrpSpPr>
          <p:cNvPr id="122" name="Group 121">
            <a:extLst>
              <a:ext uri="{FF2B5EF4-FFF2-40B4-BE49-F238E27FC236}">
                <a16:creationId xmlns:a16="http://schemas.microsoft.com/office/drawing/2014/main" id="{479325DA-9C4F-4899-A39F-8485F2720E06}"/>
              </a:ext>
            </a:extLst>
          </p:cNvPr>
          <p:cNvGrpSpPr/>
          <p:nvPr/>
        </p:nvGrpSpPr>
        <p:grpSpPr>
          <a:xfrm>
            <a:off x="5232130" y="3967156"/>
            <a:ext cx="1780072" cy="1780072"/>
            <a:chOff x="3419475" y="752475"/>
            <a:chExt cx="5353050" cy="5353050"/>
          </a:xfrm>
        </p:grpSpPr>
        <p:sp>
          <p:nvSpPr>
            <p:cNvPr id="123" name="Freeform: Shape 122">
              <a:extLst>
                <a:ext uri="{FF2B5EF4-FFF2-40B4-BE49-F238E27FC236}">
                  <a16:creationId xmlns:a16="http://schemas.microsoft.com/office/drawing/2014/main" id="{3B81DD89-2F2C-4D36-8EA9-060449C3274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4" name="Group 123">
              <a:extLst>
                <a:ext uri="{FF2B5EF4-FFF2-40B4-BE49-F238E27FC236}">
                  <a16:creationId xmlns:a16="http://schemas.microsoft.com/office/drawing/2014/main" id="{17037605-C1D2-48F3-9EC1-4D4C507F72A3}"/>
                </a:ext>
              </a:extLst>
            </p:cNvPr>
            <p:cNvGrpSpPr/>
            <p:nvPr/>
          </p:nvGrpSpPr>
          <p:grpSpPr>
            <a:xfrm>
              <a:off x="3505202" y="836611"/>
              <a:ext cx="5094518" cy="5143275"/>
              <a:chOff x="3505202" y="836611"/>
              <a:chExt cx="5094518" cy="5143275"/>
            </a:xfrm>
            <a:solidFill>
              <a:schemeClr val="bg1"/>
            </a:solidFill>
          </p:grpSpPr>
          <p:sp>
            <p:nvSpPr>
              <p:cNvPr id="127" name="Rectangle 126">
                <a:extLst>
                  <a:ext uri="{FF2B5EF4-FFF2-40B4-BE49-F238E27FC236}">
                    <a16:creationId xmlns:a16="http://schemas.microsoft.com/office/drawing/2014/main" id="{1E77D3EF-B8D7-440D-B4BC-FADA6574FD9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E5EEACB5-A03F-4EF7-A5D3-8A350C281EB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FF4F2B93-1582-4EB3-A05D-56CC50008A5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C3F85FFB-0AD9-44EA-A2F3-8436B99F9397}"/>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6CB67EDF-5335-4521-BA12-34077EA16CA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0A5D2D40-B92B-400E-A00C-574C68B17EA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3CF52D94-988A-4573-936D-A3F8E90855B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92B2BD55-A501-4279-BA9E-FF2769B7CAFD}"/>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BB0B31D3-533A-4C49-A132-BDF0C558669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2BDB50A3-34AC-48F7-81A7-36B04D01F2A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38CAA198-FEF6-43A9-AF16-8F8A55B92D1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A0C17DE9-B25B-4292-B607-C3A9A2A4624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5" name="Oval 124">
              <a:extLst>
                <a:ext uri="{FF2B5EF4-FFF2-40B4-BE49-F238E27FC236}">
                  <a16:creationId xmlns:a16="http://schemas.microsoft.com/office/drawing/2014/main" id="{B480F725-8F8C-4E32-B2EC-FBB2DF0E478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33177CF9-CA83-4899-BCE6-C24C18F80456}"/>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5</a:t>
              </a:r>
            </a:p>
          </p:txBody>
        </p:sp>
      </p:grpSp>
      <p:grpSp>
        <p:nvGrpSpPr>
          <p:cNvPr id="139" name="Group 138">
            <a:extLst>
              <a:ext uri="{FF2B5EF4-FFF2-40B4-BE49-F238E27FC236}">
                <a16:creationId xmlns:a16="http://schemas.microsoft.com/office/drawing/2014/main" id="{BA808423-573D-46A6-9B9E-8E5BECE9B4D2}"/>
              </a:ext>
            </a:extLst>
          </p:cNvPr>
          <p:cNvGrpSpPr/>
          <p:nvPr/>
        </p:nvGrpSpPr>
        <p:grpSpPr>
          <a:xfrm>
            <a:off x="5232130" y="3967156"/>
            <a:ext cx="1780072" cy="1780072"/>
            <a:chOff x="3419475" y="752475"/>
            <a:chExt cx="5353050" cy="5353050"/>
          </a:xfrm>
        </p:grpSpPr>
        <p:sp>
          <p:nvSpPr>
            <p:cNvPr id="140" name="Freeform: Shape 139">
              <a:extLst>
                <a:ext uri="{FF2B5EF4-FFF2-40B4-BE49-F238E27FC236}">
                  <a16:creationId xmlns:a16="http://schemas.microsoft.com/office/drawing/2014/main" id="{47F5841B-1BEE-4455-840F-62D9B3CEAEF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1" name="Group 140">
              <a:extLst>
                <a:ext uri="{FF2B5EF4-FFF2-40B4-BE49-F238E27FC236}">
                  <a16:creationId xmlns:a16="http://schemas.microsoft.com/office/drawing/2014/main" id="{3F9366C4-8410-4569-93F4-0DF3D48D7112}"/>
                </a:ext>
              </a:extLst>
            </p:cNvPr>
            <p:cNvGrpSpPr/>
            <p:nvPr/>
          </p:nvGrpSpPr>
          <p:grpSpPr>
            <a:xfrm>
              <a:off x="3505202" y="836611"/>
              <a:ext cx="5094518" cy="5143275"/>
              <a:chOff x="3505202" y="836611"/>
              <a:chExt cx="5094518" cy="5143275"/>
            </a:xfrm>
            <a:solidFill>
              <a:schemeClr val="bg1"/>
            </a:solidFill>
          </p:grpSpPr>
          <p:sp>
            <p:nvSpPr>
              <p:cNvPr id="144" name="Rectangle 143">
                <a:extLst>
                  <a:ext uri="{FF2B5EF4-FFF2-40B4-BE49-F238E27FC236}">
                    <a16:creationId xmlns:a16="http://schemas.microsoft.com/office/drawing/2014/main" id="{D9524FBE-00D3-4980-9577-E3873EA12CC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5F01904B-4A73-4544-8660-2C47E8937A3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97AF809F-A337-47F3-9452-F5D15305A4F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7B2B71AE-D707-4C1B-AE57-63BC393DBA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9990ECE2-90A9-44BC-8ED6-DB2A8FA4394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184BB529-E68C-421F-8172-FAEDB99D24F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F6B85A25-9B95-4506-8853-FD25C1BE4D9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1E5B3120-6EDC-4C68-AB39-3E3E1F2F414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A2BFE106-DB3F-48D7-886D-3B38D1A91162}"/>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53D73FA2-973F-416F-B7FF-D681C6BA89A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AA5EBA0A-F99E-4ACF-A3C1-62AC40F37D6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25C4B035-540E-4F69-866D-AB1B9D5BCC3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2" name="Oval 141">
              <a:extLst>
                <a:ext uri="{FF2B5EF4-FFF2-40B4-BE49-F238E27FC236}">
                  <a16:creationId xmlns:a16="http://schemas.microsoft.com/office/drawing/2014/main" id="{0C34CF29-D323-4D5A-A0D9-57D8414363B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TextBox 142">
              <a:extLst>
                <a:ext uri="{FF2B5EF4-FFF2-40B4-BE49-F238E27FC236}">
                  <a16:creationId xmlns:a16="http://schemas.microsoft.com/office/drawing/2014/main" id="{A980F11A-960F-4B31-960D-5A0799C4F33B}"/>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4</a:t>
              </a:r>
            </a:p>
          </p:txBody>
        </p:sp>
      </p:grpSp>
      <p:grpSp>
        <p:nvGrpSpPr>
          <p:cNvPr id="156" name="Group 155">
            <a:extLst>
              <a:ext uri="{FF2B5EF4-FFF2-40B4-BE49-F238E27FC236}">
                <a16:creationId xmlns:a16="http://schemas.microsoft.com/office/drawing/2014/main" id="{C021ACF2-6304-467C-BB04-7FC527B71F1C}"/>
              </a:ext>
            </a:extLst>
          </p:cNvPr>
          <p:cNvGrpSpPr/>
          <p:nvPr/>
        </p:nvGrpSpPr>
        <p:grpSpPr>
          <a:xfrm>
            <a:off x="5232130" y="3967156"/>
            <a:ext cx="1780072" cy="1780072"/>
            <a:chOff x="3419475" y="752475"/>
            <a:chExt cx="5353050" cy="5353050"/>
          </a:xfrm>
        </p:grpSpPr>
        <p:sp>
          <p:nvSpPr>
            <p:cNvPr id="157" name="Freeform: Shape 156">
              <a:extLst>
                <a:ext uri="{FF2B5EF4-FFF2-40B4-BE49-F238E27FC236}">
                  <a16:creationId xmlns:a16="http://schemas.microsoft.com/office/drawing/2014/main" id="{459A1C89-C874-410D-957E-CFAA59EA2FF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8" name="Group 157">
              <a:extLst>
                <a:ext uri="{FF2B5EF4-FFF2-40B4-BE49-F238E27FC236}">
                  <a16:creationId xmlns:a16="http://schemas.microsoft.com/office/drawing/2014/main" id="{311EE2B8-D1E2-4339-87E7-C91EAA3D1894}"/>
                </a:ext>
              </a:extLst>
            </p:cNvPr>
            <p:cNvGrpSpPr/>
            <p:nvPr/>
          </p:nvGrpSpPr>
          <p:grpSpPr>
            <a:xfrm>
              <a:off x="3505202" y="836611"/>
              <a:ext cx="5094518" cy="5143275"/>
              <a:chOff x="3505202" y="836611"/>
              <a:chExt cx="5094518" cy="5143275"/>
            </a:xfrm>
            <a:solidFill>
              <a:schemeClr val="bg1"/>
            </a:solidFill>
          </p:grpSpPr>
          <p:sp>
            <p:nvSpPr>
              <p:cNvPr id="161" name="Rectangle 160">
                <a:extLst>
                  <a:ext uri="{FF2B5EF4-FFF2-40B4-BE49-F238E27FC236}">
                    <a16:creationId xmlns:a16="http://schemas.microsoft.com/office/drawing/2014/main" id="{C54CDB27-1F9F-441E-871B-43DE8AAE0F2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2F472986-F750-45B8-8614-4408F38159A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CA249B30-3262-4CB1-BFD8-852B76C4F31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113E6801-47F4-4FF1-A25D-0F55289C804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47355ABB-81A5-4C5C-AA9F-0EC3C389336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9EB6166B-69F9-4508-997E-B85DFE1DAD3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4913F608-9D35-4465-8030-4EEE2C48718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4ECA9A4E-A7F8-4C56-A24C-5949C695535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FF12C4EE-DEC3-4A10-8C1C-F584256A2FB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3B4FFB22-378D-4FED-B268-5C38422C2AB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AA3FCF00-2124-4AAD-A3FC-572D8DDF1B6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F51B7B0F-2731-48B3-9575-F8EFB3FC0BE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9" name="Oval 158">
              <a:extLst>
                <a:ext uri="{FF2B5EF4-FFF2-40B4-BE49-F238E27FC236}">
                  <a16:creationId xmlns:a16="http://schemas.microsoft.com/office/drawing/2014/main" id="{B8A8154D-28D3-416B-8D26-F9D1DC21CC3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6DA12B73-EDF3-42ED-8AD1-FB232F5B77C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3</a:t>
              </a:r>
            </a:p>
          </p:txBody>
        </p:sp>
      </p:grpSp>
      <p:grpSp>
        <p:nvGrpSpPr>
          <p:cNvPr id="173" name="Group 172">
            <a:extLst>
              <a:ext uri="{FF2B5EF4-FFF2-40B4-BE49-F238E27FC236}">
                <a16:creationId xmlns:a16="http://schemas.microsoft.com/office/drawing/2014/main" id="{0C76F861-BA0D-43F7-A5AC-170A1F15C468}"/>
              </a:ext>
            </a:extLst>
          </p:cNvPr>
          <p:cNvGrpSpPr/>
          <p:nvPr/>
        </p:nvGrpSpPr>
        <p:grpSpPr>
          <a:xfrm>
            <a:off x="5232130" y="3967156"/>
            <a:ext cx="1780072" cy="1780072"/>
            <a:chOff x="3419475" y="752475"/>
            <a:chExt cx="5353050" cy="5353050"/>
          </a:xfrm>
        </p:grpSpPr>
        <p:sp>
          <p:nvSpPr>
            <p:cNvPr id="174" name="Freeform: Shape 173">
              <a:extLst>
                <a:ext uri="{FF2B5EF4-FFF2-40B4-BE49-F238E27FC236}">
                  <a16:creationId xmlns:a16="http://schemas.microsoft.com/office/drawing/2014/main" id="{A3A65811-8BF3-47EB-957D-A612A317304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5" name="Group 174">
              <a:extLst>
                <a:ext uri="{FF2B5EF4-FFF2-40B4-BE49-F238E27FC236}">
                  <a16:creationId xmlns:a16="http://schemas.microsoft.com/office/drawing/2014/main" id="{9E30581B-619D-4A3C-B7A8-1146863EC3F8}"/>
                </a:ext>
              </a:extLst>
            </p:cNvPr>
            <p:cNvGrpSpPr/>
            <p:nvPr/>
          </p:nvGrpSpPr>
          <p:grpSpPr>
            <a:xfrm>
              <a:off x="3505202" y="836611"/>
              <a:ext cx="5094518" cy="5143275"/>
              <a:chOff x="3505202" y="836611"/>
              <a:chExt cx="5094518" cy="5143275"/>
            </a:xfrm>
            <a:solidFill>
              <a:schemeClr val="bg1"/>
            </a:solidFill>
          </p:grpSpPr>
          <p:sp>
            <p:nvSpPr>
              <p:cNvPr id="178" name="Rectangle 177">
                <a:extLst>
                  <a:ext uri="{FF2B5EF4-FFF2-40B4-BE49-F238E27FC236}">
                    <a16:creationId xmlns:a16="http://schemas.microsoft.com/office/drawing/2014/main" id="{E9742462-391D-4B93-9E32-96E433AE12C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CF348EA7-4BB3-4735-92A7-9E6B4C2F4CC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ectangle 179">
                <a:extLst>
                  <a:ext uri="{FF2B5EF4-FFF2-40B4-BE49-F238E27FC236}">
                    <a16:creationId xmlns:a16="http://schemas.microsoft.com/office/drawing/2014/main" id="{938C268B-EDF8-409F-8E59-AB64EF98FD6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3C4A23D3-0C25-45F3-B666-CCDBEB655B67}"/>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0BBE2EA0-4A34-423D-BDFB-2998ABB0A94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78F56C6B-A7FB-445C-B331-2D3E994036C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367EF962-6E41-4C63-9F7A-6A5FFDB95060}"/>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8FD2C2A2-B585-45E5-B695-8C7E4821AFC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C7F93AB6-5AA7-48E6-B44B-3B9F0966D5C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ectangle 186">
                <a:extLst>
                  <a:ext uri="{FF2B5EF4-FFF2-40B4-BE49-F238E27FC236}">
                    <a16:creationId xmlns:a16="http://schemas.microsoft.com/office/drawing/2014/main" id="{52832A56-1870-4E10-BBB3-D46B7DA302A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2048989F-07EA-4C6A-9FE6-4D33258A452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Rectangle 188">
                <a:extLst>
                  <a:ext uri="{FF2B5EF4-FFF2-40B4-BE49-F238E27FC236}">
                    <a16:creationId xmlns:a16="http://schemas.microsoft.com/office/drawing/2014/main" id="{3612A89D-6BFA-49D5-A9FF-76012D284CF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6" name="Oval 175">
              <a:extLst>
                <a:ext uri="{FF2B5EF4-FFF2-40B4-BE49-F238E27FC236}">
                  <a16:creationId xmlns:a16="http://schemas.microsoft.com/office/drawing/2014/main" id="{89116D5D-66C2-4118-B0D4-601A1E9CA85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D855B243-CC57-4247-8377-A593F0A1E46C}"/>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2</a:t>
              </a:r>
            </a:p>
          </p:txBody>
        </p:sp>
      </p:grpSp>
      <p:grpSp>
        <p:nvGrpSpPr>
          <p:cNvPr id="190" name="Group 189">
            <a:extLst>
              <a:ext uri="{FF2B5EF4-FFF2-40B4-BE49-F238E27FC236}">
                <a16:creationId xmlns:a16="http://schemas.microsoft.com/office/drawing/2014/main" id="{335EE75E-4D04-490D-9110-F1C9602CB973}"/>
              </a:ext>
            </a:extLst>
          </p:cNvPr>
          <p:cNvGrpSpPr/>
          <p:nvPr/>
        </p:nvGrpSpPr>
        <p:grpSpPr>
          <a:xfrm>
            <a:off x="5232130" y="3967156"/>
            <a:ext cx="1780072" cy="1780072"/>
            <a:chOff x="3419475" y="752475"/>
            <a:chExt cx="5353050" cy="5353050"/>
          </a:xfrm>
        </p:grpSpPr>
        <p:sp>
          <p:nvSpPr>
            <p:cNvPr id="191" name="Freeform: Shape 190">
              <a:extLst>
                <a:ext uri="{FF2B5EF4-FFF2-40B4-BE49-F238E27FC236}">
                  <a16:creationId xmlns:a16="http://schemas.microsoft.com/office/drawing/2014/main" id="{F40DD648-74A7-40E3-BB8F-58E1ED24A45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2" name="Group 191">
              <a:extLst>
                <a:ext uri="{FF2B5EF4-FFF2-40B4-BE49-F238E27FC236}">
                  <a16:creationId xmlns:a16="http://schemas.microsoft.com/office/drawing/2014/main" id="{EF55A716-C71E-47D8-8359-2F93D45DD6DF}"/>
                </a:ext>
              </a:extLst>
            </p:cNvPr>
            <p:cNvGrpSpPr/>
            <p:nvPr/>
          </p:nvGrpSpPr>
          <p:grpSpPr>
            <a:xfrm>
              <a:off x="3505202" y="836611"/>
              <a:ext cx="5094518" cy="5143275"/>
              <a:chOff x="3505202" y="836611"/>
              <a:chExt cx="5094518" cy="5143275"/>
            </a:xfrm>
            <a:solidFill>
              <a:schemeClr val="bg1"/>
            </a:solidFill>
          </p:grpSpPr>
          <p:sp>
            <p:nvSpPr>
              <p:cNvPr id="195" name="Rectangle 194">
                <a:extLst>
                  <a:ext uri="{FF2B5EF4-FFF2-40B4-BE49-F238E27FC236}">
                    <a16:creationId xmlns:a16="http://schemas.microsoft.com/office/drawing/2014/main" id="{178FFC16-A5E8-415E-A926-776B7DE4D06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1924E3AE-628F-4486-A26D-0EE752F476F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C8D72510-2815-4770-9B98-350DD3B3808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8B278D69-1D13-4846-AA3E-5D7A01D944F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4FDD5382-A0E6-4F64-8CC4-8F915826294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1C6ACB5C-0939-4200-B309-254392634C8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7CCD6A7C-E808-4AA2-93E2-2B9391A47FE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ectangle 201">
                <a:extLst>
                  <a:ext uri="{FF2B5EF4-FFF2-40B4-BE49-F238E27FC236}">
                    <a16:creationId xmlns:a16="http://schemas.microsoft.com/office/drawing/2014/main" id="{B94530E4-CA28-41A0-B5EE-C49708A14F3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6C5BF4A7-E02E-4B58-BDFC-731724956AC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D35F988B-447F-4B63-BA8F-5C6649EE4D26}"/>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Rectangle 204">
                <a:extLst>
                  <a:ext uri="{FF2B5EF4-FFF2-40B4-BE49-F238E27FC236}">
                    <a16:creationId xmlns:a16="http://schemas.microsoft.com/office/drawing/2014/main" id="{82E85301-D50E-437B-A156-63111DF603F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4937F236-5FB1-4532-A916-EEDD08564E4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3" name="Oval 192">
              <a:extLst>
                <a:ext uri="{FF2B5EF4-FFF2-40B4-BE49-F238E27FC236}">
                  <a16:creationId xmlns:a16="http://schemas.microsoft.com/office/drawing/2014/main" id="{BED4B55E-B172-4BD8-9591-3F1CA06520D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TextBox 193">
              <a:extLst>
                <a:ext uri="{FF2B5EF4-FFF2-40B4-BE49-F238E27FC236}">
                  <a16:creationId xmlns:a16="http://schemas.microsoft.com/office/drawing/2014/main" id="{A914CE0A-D538-4D08-B516-1EFFAF7198AE}"/>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a:t>
              </a:r>
            </a:p>
          </p:txBody>
        </p:sp>
      </p:grpSp>
      <p:grpSp>
        <p:nvGrpSpPr>
          <p:cNvPr id="207" name="Group 206">
            <a:extLst>
              <a:ext uri="{FF2B5EF4-FFF2-40B4-BE49-F238E27FC236}">
                <a16:creationId xmlns:a16="http://schemas.microsoft.com/office/drawing/2014/main" id="{F4826268-6A88-4979-9E6C-184AD6592C68}"/>
              </a:ext>
            </a:extLst>
          </p:cNvPr>
          <p:cNvGrpSpPr/>
          <p:nvPr/>
        </p:nvGrpSpPr>
        <p:grpSpPr>
          <a:xfrm>
            <a:off x="5232130" y="3967156"/>
            <a:ext cx="1780072" cy="1780072"/>
            <a:chOff x="3419475" y="752475"/>
            <a:chExt cx="5353050" cy="5353050"/>
          </a:xfrm>
        </p:grpSpPr>
        <p:sp>
          <p:nvSpPr>
            <p:cNvPr id="208" name="Freeform: Shape 207">
              <a:extLst>
                <a:ext uri="{FF2B5EF4-FFF2-40B4-BE49-F238E27FC236}">
                  <a16:creationId xmlns:a16="http://schemas.microsoft.com/office/drawing/2014/main" id="{C38D6225-9740-49E6-8806-736FC909DAF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9" name="Group 208">
              <a:extLst>
                <a:ext uri="{FF2B5EF4-FFF2-40B4-BE49-F238E27FC236}">
                  <a16:creationId xmlns:a16="http://schemas.microsoft.com/office/drawing/2014/main" id="{7D8A7326-7BF5-468B-B77F-E7804514FA55}"/>
                </a:ext>
              </a:extLst>
            </p:cNvPr>
            <p:cNvGrpSpPr/>
            <p:nvPr/>
          </p:nvGrpSpPr>
          <p:grpSpPr>
            <a:xfrm>
              <a:off x="3505202" y="836611"/>
              <a:ext cx="5094518" cy="5143275"/>
              <a:chOff x="3505202" y="836611"/>
              <a:chExt cx="5094518" cy="5143275"/>
            </a:xfrm>
            <a:solidFill>
              <a:schemeClr val="bg1"/>
            </a:solidFill>
          </p:grpSpPr>
          <p:sp>
            <p:nvSpPr>
              <p:cNvPr id="212" name="Rectangle 211">
                <a:extLst>
                  <a:ext uri="{FF2B5EF4-FFF2-40B4-BE49-F238E27FC236}">
                    <a16:creationId xmlns:a16="http://schemas.microsoft.com/office/drawing/2014/main" id="{A891F109-57DC-495C-8BA8-D416B9B337A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48B6B303-0918-4AFE-8B9B-CBE2AED354F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B73A370E-F2A8-4350-B2DB-BD7301CE1F9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Rectangle 214">
                <a:extLst>
                  <a:ext uri="{FF2B5EF4-FFF2-40B4-BE49-F238E27FC236}">
                    <a16:creationId xmlns:a16="http://schemas.microsoft.com/office/drawing/2014/main" id="{5C2F64D9-1ACA-43FE-B7E3-4949A7373F9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ectangle 215">
                <a:extLst>
                  <a:ext uri="{FF2B5EF4-FFF2-40B4-BE49-F238E27FC236}">
                    <a16:creationId xmlns:a16="http://schemas.microsoft.com/office/drawing/2014/main" id="{16CDFF22-CA24-4AD0-A13D-1B9C9E282DD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ectangle 216">
                <a:extLst>
                  <a:ext uri="{FF2B5EF4-FFF2-40B4-BE49-F238E27FC236}">
                    <a16:creationId xmlns:a16="http://schemas.microsoft.com/office/drawing/2014/main" id="{87FF7BAA-3EAD-45E6-8036-FC810F33BE2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a16="http://schemas.microsoft.com/office/drawing/2014/main" id="{69CA5DCB-C0D3-45B9-A166-1EFE1FB7A94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Rectangle 218">
                <a:extLst>
                  <a:ext uri="{FF2B5EF4-FFF2-40B4-BE49-F238E27FC236}">
                    <a16:creationId xmlns:a16="http://schemas.microsoft.com/office/drawing/2014/main" id="{8727DE1A-343C-400C-BF6D-6305B8A8FFC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Rectangle 219">
                <a:extLst>
                  <a:ext uri="{FF2B5EF4-FFF2-40B4-BE49-F238E27FC236}">
                    <a16:creationId xmlns:a16="http://schemas.microsoft.com/office/drawing/2014/main" id="{528E4654-D0EF-4614-AC12-02151493E1C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Rectangle 220">
                <a:extLst>
                  <a:ext uri="{FF2B5EF4-FFF2-40B4-BE49-F238E27FC236}">
                    <a16:creationId xmlns:a16="http://schemas.microsoft.com/office/drawing/2014/main" id="{5F3F3B54-BCD9-4EA9-AB21-FB464361251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Rectangle 221">
                <a:extLst>
                  <a:ext uri="{FF2B5EF4-FFF2-40B4-BE49-F238E27FC236}">
                    <a16:creationId xmlns:a16="http://schemas.microsoft.com/office/drawing/2014/main" id="{BFF6AEFC-BCEA-44AA-A846-977082EFA35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Rectangle 222">
                <a:extLst>
                  <a:ext uri="{FF2B5EF4-FFF2-40B4-BE49-F238E27FC236}">
                    <a16:creationId xmlns:a16="http://schemas.microsoft.com/office/drawing/2014/main" id="{5A3ECF06-8CB8-461B-A4E4-080CD0DBF94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0" name="Oval 209">
              <a:extLst>
                <a:ext uri="{FF2B5EF4-FFF2-40B4-BE49-F238E27FC236}">
                  <a16:creationId xmlns:a16="http://schemas.microsoft.com/office/drawing/2014/main" id="{8A256E05-1A3D-4EA6-9D69-C6FD021A2E5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TextBox 210">
              <a:extLst>
                <a:ext uri="{FF2B5EF4-FFF2-40B4-BE49-F238E27FC236}">
                  <a16:creationId xmlns:a16="http://schemas.microsoft.com/office/drawing/2014/main" id="{56F277B4-58F0-41B7-86D3-6070810BA6D0}"/>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0</a:t>
              </a:r>
            </a:p>
          </p:txBody>
        </p:sp>
      </p:grpSp>
      <p:pic>
        <p:nvPicPr>
          <p:cNvPr id="224" name="nhạc chơi rung chuông vàng">
            <a:hlinkClick r:id="" action="ppaction://media"/>
            <a:extLst>
              <a:ext uri="{FF2B5EF4-FFF2-40B4-BE49-F238E27FC236}">
                <a16:creationId xmlns:a16="http://schemas.microsoft.com/office/drawing/2014/main" id="{EEB26661-C790-4DF3-A4CE-2FE0A89FCD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1905" y="1693878"/>
            <a:ext cx="609600" cy="609600"/>
          </a:xfrm>
          <a:prstGeom prst="rect">
            <a:avLst/>
          </a:prstGeom>
        </p:spPr>
      </p:pic>
      <p:sp>
        <p:nvSpPr>
          <p:cNvPr id="225" name="TextBox 224">
            <a:extLst>
              <a:ext uri="{FF2B5EF4-FFF2-40B4-BE49-F238E27FC236}">
                <a16:creationId xmlns:a16="http://schemas.microsoft.com/office/drawing/2014/main" id="{C3C09FD0-BB93-4DC2-8AFD-762735B88EEF}"/>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grpSp>
        <p:nvGrpSpPr>
          <p:cNvPr id="227" name="Group 226">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228" name="Picture 227">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29" name="Picture 228">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30" name="Group 229">
            <a:extLst>
              <a:ext uri="{FF2B5EF4-FFF2-40B4-BE49-F238E27FC236}">
                <a16:creationId xmlns:a16="http://schemas.microsoft.com/office/drawing/2014/main" id="{C78DAFC6-95CE-438F-B18D-F77117F76F82}"/>
              </a:ext>
            </a:extLst>
          </p:cNvPr>
          <p:cNvGrpSpPr/>
          <p:nvPr/>
        </p:nvGrpSpPr>
        <p:grpSpPr>
          <a:xfrm>
            <a:off x="6759156" y="4845981"/>
            <a:ext cx="3438072" cy="1098063"/>
            <a:chOff x="333828" y="1584291"/>
            <a:chExt cx="11524343" cy="4847772"/>
          </a:xfrm>
        </p:grpSpPr>
        <p:pic>
          <p:nvPicPr>
            <p:cNvPr id="231" name="Picture 230">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2" name="Picture 231">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233" name="TextBox 232">
            <a:extLst>
              <a:ext uri="{FF2B5EF4-FFF2-40B4-BE49-F238E27FC236}">
                <a16:creationId xmlns:a16="http://schemas.microsoft.com/office/drawing/2014/main" id="{548271ED-E1C7-4657-9182-F49EA1C44A96}"/>
              </a:ext>
            </a:extLst>
          </p:cNvPr>
          <p:cNvSpPr txBox="1"/>
          <p:nvPr/>
        </p:nvSpPr>
        <p:spPr>
          <a:xfrm>
            <a:off x="7140059" y="4081577"/>
            <a:ext cx="2678713"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B. </a:t>
            </a:r>
            <a:r>
              <a:rPr lang="vi-VN" sz="2000" b="1" dirty="0" smtClean="0">
                <a:solidFill>
                  <a:prstClr val="white"/>
                </a:solidFill>
                <a:latin typeface="Montserrat" panose="00000500000000000000" pitchFamily="2" charset="0"/>
                <a:ea typeface="Calibri" panose="020F0502020204030204" pitchFamily="34" charset="0"/>
              </a:rPr>
              <a:t>Gần 500 năm</a:t>
            </a:r>
            <a:endParaRPr lang="fr-FR" sz="2800" dirty="0">
              <a:solidFill>
                <a:prstClr val="white"/>
              </a:solidFill>
              <a:latin typeface="Montserrat" panose="00000500000000000000" pitchFamily="2" charset="0"/>
            </a:endParaRPr>
          </a:p>
        </p:txBody>
      </p:sp>
      <p:sp>
        <p:nvSpPr>
          <p:cNvPr id="234" name="TextBox 233">
            <a:extLst>
              <a:ext uri="{FF2B5EF4-FFF2-40B4-BE49-F238E27FC236}">
                <a16:creationId xmlns:a16="http://schemas.microsoft.com/office/drawing/2014/main" id="{7FD167AD-B3DD-423C-9A0A-0EBD1C1F0A64}"/>
              </a:ext>
            </a:extLst>
          </p:cNvPr>
          <p:cNvSpPr txBox="1"/>
          <p:nvPr/>
        </p:nvSpPr>
        <p:spPr>
          <a:xfrm>
            <a:off x="7140059" y="5194957"/>
            <a:ext cx="3327479"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D. </a:t>
            </a:r>
            <a:r>
              <a:rPr lang="vi-VN" sz="2000" b="1" dirty="0" smtClean="0">
                <a:solidFill>
                  <a:prstClr val="white"/>
                </a:solidFill>
                <a:latin typeface="Montserrat" panose="00000500000000000000" pitchFamily="2" charset="0"/>
                <a:ea typeface="Calibri" panose="020F0502020204030204" pitchFamily="34" charset="0"/>
              </a:rPr>
              <a:t>Gần 600 năm</a:t>
            </a:r>
            <a:endParaRPr lang="fr-FR" sz="2800" dirty="0">
              <a:solidFill>
                <a:prstClr val="white"/>
              </a:solidFill>
              <a:latin typeface="Montserrat" panose="00000500000000000000" pitchFamily="2" charset="0"/>
            </a:endParaRPr>
          </a:p>
        </p:txBody>
      </p:sp>
      <p:sp>
        <p:nvSpPr>
          <p:cNvPr id="235" name="TextBox 234">
            <a:extLst>
              <a:ext uri="{FF2B5EF4-FFF2-40B4-BE49-F238E27FC236}">
                <a16:creationId xmlns:a16="http://schemas.microsoft.com/office/drawing/2014/main" id="{844A0FA2-93E8-4A6D-B0CB-2050EA1254DC}"/>
              </a:ext>
            </a:extLst>
          </p:cNvPr>
          <p:cNvSpPr txBox="1"/>
          <p:nvPr/>
        </p:nvSpPr>
        <p:spPr>
          <a:xfrm>
            <a:off x="1879365" y="2181713"/>
            <a:ext cx="8433267" cy="1077218"/>
          </a:xfrm>
          <a:prstGeom prst="rect">
            <a:avLst/>
          </a:prstGeom>
          <a:noFill/>
        </p:spPr>
        <p:txBody>
          <a:bodyPr wrap="square" rtlCol="0">
            <a:spAutoFit/>
          </a:bodyPr>
          <a:lstStyle/>
          <a:p>
            <a:pPr algn="ctr"/>
            <a:r>
              <a:rPr lang="vi-VN" sz="3200" b="1">
                <a:solidFill>
                  <a:prstClr val="white"/>
                </a:solidFill>
                <a:latin typeface="Montserrat" panose="00000500000000000000" pitchFamily="2" charset="0"/>
                <a:ea typeface="Calibri" panose="020F0502020204030204" pitchFamily="34" charset="0"/>
              </a:rPr>
              <a:t>Trạng nguyên Lương Thế Vinh như thế nào</a:t>
            </a:r>
            <a:r>
              <a:rPr lang="en-US" sz="3200" b="1">
                <a:solidFill>
                  <a:prstClr val="white"/>
                </a:solidFill>
                <a:latin typeface="Montserrat" panose="00000500000000000000" pitchFamily="2" charset="0"/>
                <a:ea typeface="Calibri" panose="020F0502020204030204" pitchFamily="34" charset="0"/>
              </a:rPr>
              <a:t>?</a:t>
            </a:r>
            <a:endParaRPr lang="fr-FR" sz="4000" dirty="0">
              <a:solidFill>
                <a:prstClr val="white"/>
              </a:solidFill>
              <a:latin typeface="Montserrat" panose="00000500000000000000" pitchFamily="2" charset="0"/>
            </a:endParaRPr>
          </a:p>
        </p:txBody>
      </p:sp>
      <p:grpSp>
        <p:nvGrpSpPr>
          <p:cNvPr id="236" name="Group 235">
            <a:extLst>
              <a:ext uri="{FF2B5EF4-FFF2-40B4-BE49-F238E27FC236}">
                <a16:creationId xmlns:a16="http://schemas.microsoft.com/office/drawing/2014/main" id="{C91E6791-AA72-4976-A077-5A2A3E9BCC77}"/>
              </a:ext>
            </a:extLst>
          </p:cNvPr>
          <p:cNvGrpSpPr/>
          <p:nvPr/>
        </p:nvGrpSpPr>
        <p:grpSpPr>
          <a:xfrm>
            <a:off x="1879365" y="3740167"/>
            <a:ext cx="3581635" cy="1098063"/>
            <a:chOff x="333828" y="1584291"/>
            <a:chExt cx="11524343" cy="4847772"/>
          </a:xfrm>
        </p:grpSpPr>
        <p:pic>
          <p:nvPicPr>
            <p:cNvPr id="237" name="Picture 23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8" name="Picture 237">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39" name="Group 238">
            <a:extLst>
              <a:ext uri="{FF2B5EF4-FFF2-40B4-BE49-F238E27FC236}">
                <a16:creationId xmlns:a16="http://schemas.microsoft.com/office/drawing/2014/main" id="{9E40A452-AD32-4973-93FD-F4C4003D67AF}"/>
              </a:ext>
            </a:extLst>
          </p:cNvPr>
          <p:cNvGrpSpPr/>
          <p:nvPr/>
        </p:nvGrpSpPr>
        <p:grpSpPr>
          <a:xfrm>
            <a:off x="6753843" y="3732601"/>
            <a:ext cx="3990357" cy="1098063"/>
            <a:chOff x="333828" y="1584291"/>
            <a:chExt cx="11524343" cy="4847772"/>
          </a:xfrm>
        </p:grpSpPr>
        <p:pic>
          <p:nvPicPr>
            <p:cNvPr id="240" name="Picture 239">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41" name="Picture 240">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2" name="Group 241">
            <a:extLst>
              <a:ext uri="{FF2B5EF4-FFF2-40B4-BE49-F238E27FC236}">
                <a16:creationId xmlns:a16="http://schemas.microsoft.com/office/drawing/2014/main" id="{A9DC5DC2-630A-47E0-B305-10E09B9D99F1}"/>
              </a:ext>
            </a:extLst>
          </p:cNvPr>
          <p:cNvGrpSpPr/>
          <p:nvPr/>
        </p:nvGrpSpPr>
        <p:grpSpPr>
          <a:xfrm>
            <a:off x="1879365" y="4853547"/>
            <a:ext cx="3586948" cy="1098063"/>
            <a:chOff x="333828" y="1584291"/>
            <a:chExt cx="11524343" cy="4847772"/>
          </a:xfrm>
        </p:grpSpPr>
        <p:pic>
          <p:nvPicPr>
            <p:cNvPr id="243" name="Picture 242">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44" name="Picture 243">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5" name="Group 244">
            <a:extLst>
              <a:ext uri="{FF2B5EF4-FFF2-40B4-BE49-F238E27FC236}">
                <a16:creationId xmlns:a16="http://schemas.microsoft.com/office/drawing/2014/main" id="{C78DAFC6-95CE-438F-B18D-F77117F76F82}"/>
              </a:ext>
            </a:extLst>
          </p:cNvPr>
          <p:cNvGrpSpPr/>
          <p:nvPr/>
        </p:nvGrpSpPr>
        <p:grpSpPr>
          <a:xfrm>
            <a:off x="6759156" y="4845981"/>
            <a:ext cx="3985044" cy="1098063"/>
            <a:chOff x="333828" y="1584291"/>
            <a:chExt cx="11524343" cy="4847772"/>
          </a:xfrm>
        </p:grpSpPr>
        <p:pic>
          <p:nvPicPr>
            <p:cNvPr id="246" name="Picture 245">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47" name="Picture 246">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248" name="TextBox 247">
            <a:extLst>
              <a:ext uri="{FF2B5EF4-FFF2-40B4-BE49-F238E27FC236}">
                <a16:creationId xmlns:a16="http://schemas.microsoft.com/office/drawing/2014/main" id="{A0DF02F5-27F2-44C6-9DF2-3E478FE9CBB2}"/>
              </a:ext>
            </a:extLst>
          </p:cNvPr>
          <p:cNvSpPr txBox="1"/>
          <p:nvPr/>
        </p:nvSpPr>
        <p:spPr>
          <a:xfrm>
            <a:off x="2846170" y="4059653"/>
            <a:ext cx="2500550"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ea typeface="Calibri" panose="020F0502020204030204" pitchFamily="34" charset="0"/>
              </a:rPr>
              <a:t>Rất chăm ngoan</a:t>
            </a:r>
            <a:endParaRPr lang="fr-FR" sz="2800" dirty="0">
              <a:solidFill>
                <a:prstClr val="white"/>
              </a:solidFill>
              <a:latin typeface="Montserrat" panose="00000500000000000000" pitchFamily="2" charset="0"/>
            </a:endParaRPr>
          </a:p>
        </p:txBody>
      </p:sp>
      <p:sp>
        <p:nvSpPr>
          <p:cNvPr id="249" name="TextBox 248">
            <a:extLst>
              <a:ext uri="{FF2B5EF4-FFF2-40B4-BE49-F238E27FC236}">
                <a16:creationId xmlns:a16="http://schemas.microsoft.com/office/drawing/2014/main" id="{C10D5D51-143C-4D86-8F14-FCBA79843B3F}"/>
              </a:ext>
            </a:extLst>
          </p:cNvPr>
          <p:cNvSpPr txBox="1"/>
          <p:nvPr/>
        </p:nvSpPr>
        <p:spPr>
          <a:xfrm>
            <a:off x="3013074" y="5073515"/>
            <a:ext cx="2344975"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rPr>
              <a:t>Rất gan dạ</a:t>
            </a:r>
            <a:endParaRPr lang="fr-FR" sz="2800" dirty="0">
              <a:solidFill>
                <a:prstClr val="white"/>
              </a:solidFill>
              <a:latin typeface="Montserrat" panose="00000500000000000000" pitchFamily="2" charset="0"/>
            </a:endParaRPr>
          </a:p>
        </p:txBody>
      </p:sp>
      <p:sp>
        <p:nvSpPr>
          <p:cNvPr id="250" name="TextBox 249">
            <a:extLst>
              <a:ext uri="{FF2B5EF4-FFF2-40B4-BE49-F238E27FC236}">
                <a16:creationId xmlns:a16="http://schemas.microsoft.com/office/drawing/2014/main" id="{548271ED-E1C7-4657-9182-F49EA1C44A96}"/>
              </a:ext>
            </a:extLst>
          </p:cNvPr>
          <p:cNvSpPr txBox="1"/>
          <p:nvPr/>
        </p:nvSpPr>
        <p:spPr>
          <a:xfrm>
            <a:off x="7632428" y="4089143"/>
            <a:ext cx="2648698" cy="400110"/>
          </a:xfrm>
          <a:prstGeom prst="rect">
            <a:avLst/>
          </a:prstGeom>
          <a:noFill/>
        </p:spPr>
        <p:txBody>
          <a:bodyPr wrap="square" rtlCol="0">
            <a:spAutoFit/>
          </a:bodyPr>
          <a:lstStyle/>
          <a:p>
            <a:r>
              <a:rPr lang="vi-VN" sz="2000" b="1" dirty="0" smtClean="0">
                <a:solidFill>
                  <a:schemeClr val="bg1"/>
                </a:solidFill>
                <a:latin typeface="Montserrat" panose="00000500000000000000" pitchFamily="2" charset="0"/>
                <a:ea typeface="Calibri" panose="020F0502020204030204" pitchFamily="34" charset="0"/>
              </a:rPr>
              <a:t>Rất thông minh</a:t>
            </a:r>
            <a:endParaRPr lang="fr-FR" sz="2800" dirty="0">
              <a:solidFill>
                <a:schemeClr val="bg1"/>
              </a:solidFill>
              <a:latin typeface="Montserrat" panose="00000500000000000000" pitchFamily="2" charset="0"/>
            </a:endParaRPr>
          </a:p>
        </p:txBody>
      </p:sp>
      <p:sp>
        <p:nvSpPr>
          <p:cNvPr id="251" name="TextBox 250">
            <a:extLst>
              <a:ext uri="{FF2B5EF4-FFF2-40B4-BE49-F238E27FC236}">
                <a16:creationId xmlns:a16="http://schemas.microsoft.com/office/drawing/2014/main" id="{7FD167AD-B3DD-423C-9A0A-0EBD1C1F0A64}"/>
              </a:ext>
            </a:extLst>
          </p:cNvPr>
          <p:cNvSpPr txBox="1"/>
          <p:nvPr/>
        </p:nvSpPr>
        <p:spPr>
          <a:xfrm>
            <a:off x="7663935" y="5063060"/>
            <a:ext cx="2432566"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ea typeface="Calibri" panose="020F0502020204030204" pitchFamily="34" charset="0"/>
              </a:rPr>
              <a:t>Rất dũng cảm</a:t>
            </a:r>
            <a:endParaRPr lang="fr-FR" sz="2800" dirty="0">
              <a:solidFill>
                <a:prstClr val="white"/>
              </a:solidFill>
              <a:latin typeface="Montserrat" panose="00000500000000000000" pitchFamily="2" charset="0"/>
            </a:endParaRPr>
          </a:p>
        </p:txBody>
      </p:sp>
      <p:sp>
        <p:nvSpPr>
          <p:cNvPr id="252" name="TextBox 251">
            <a:extLst>
              <a:ext uri="{FF2B5EF4-FFF2-40B4-BE49-F238E27FC236}">
                <a16:creationId xmlns:a16="http://schemas.microsoft.com/office/drawing/2014/main" id="{99468FC3-2975-4A08-ACE4-06E3AE95B9C5}"/>
              </a:ext>
            </a:extLst>
          </p:cNvPr>
          <p:cNvSpPr txBox="1"/>
          <p:nvPr/>
        </p:nvSpPr>
        <p:spPr>
          <a:xfrm>
            <a:off x="2251311" y="4068749"/>
            <a:ext cx="691870" cy="400110"/>
          </a:xfrm>
          <a:prstGeom prst="rect">
            <a:avLst/>
          </a:prstGeom>
          <a:noFill/>
        </p:spPr>
        <p:txBody>
          <a:bodyPr wrap="square" rtlCol="0">
            <a:spAutoFit/>
          </a:bodyPr>
          <a:lstStyle/>
          <a:p>
            <a:pPr algn="r"/>
            <a:r>
              <a:rPr lang="fr-FR" sz="2000" b="1" dirty="0">
                <a:solidFill>
                  <a:prstClr val="white"/>
                </a:solidFill>
                <a:latin typeface="Montserrat" panose="00000500000000000000" pitchFamily="2" charset="0"/>
              </a:rPr>
              <a:t>A.</a:t>
            </a:r>
          </a:p>
        </p:txBody>
      </p:sp>
      <p:sp>
        <p:nvSpPr>
          <p:cNvPr id="253" name="TextBox 252">
            <a:extLst>
              <a:ext uri="{FF2B5EF4-FFF2-40B4-BE49-F238E27FC236}">
                <a16:creationId xmlns:a16="http://schemas.microsoft.com/office/drawing/2014/main" id="{19B8ED68-C695-45C1-A233-A06000E67F88}"/>
              </a:ext>
            </a:extLst>
          </p:cNvPr>
          <p:cNvSpPr txBox="1"/>
          <p:nvPr/>
        </p:nvSpPr>
        <p:spPr>
          <a:xfrm>
            <a:off x="2486025" y="5092897"/>
            <a:ext cx="527049" cy="400110"/>
          </a:xfrm>
          <a:prstGeom prst="rect">
            <a:avLst/>
          </a:prstGeom>
          <a:noFill/>
        </p:spPr>
        <p:txBody>
          <a:bodyPr wrap="square" rtlCol="0">
            <a:spAutoFit/>
          </a:bodyPr>
          <a:lstStyle/>
          <a:p>
            <a:pPr algn="r"/>
            <a:r>
              <a:rPr lang="fr-FR" sz="2000" b="1">
                <a:solidFill>
                  <a:prstClr val="white"/>
                </a:solidFill>
                <a:latin typeface="Montserrat" panose="00000500000000000000" pitchFamily="2" charset="0"/>
              </a:rPr>
              <a:t>C.</a:t>
            </a:r>
          </a:p>
        </p:txBody>
      </p:sp>
      <p:sp>
        <p:nvSpPr>
          <p:cNvPr id="254" name="TextBox 253">
            <a:extLst>
              <a:ext uri="{FF2B5EF4-FFF2-40B4-BE49-F238E27FC236}">
                <a16:creationId xmlns:a16="http://schemas.microsoft.com/office/drawing/2014/main" id="{E7F6B512-23F5-470C-9077-2511DEC9328A}"/>
              </a:ext>
            </a:extLst>
          </p:cNvPr>
          <p:cNvSpPr txBox="1"/>
          <p:nvPr/>
        </p:nvSpPr>
        <p:spPr>
          <a:xfrm>
            <a:off x="7136885" y="4068749"/>
            <a:ext cx="527049" cy="400110"/>
          </a:xfrm>
          <a:prstGeom prst="rect">
            <a:avLst/>
          </a:prstGeom>
          <a:noFill/>
        </p:spPr>
        <p:txBody>
          <a:bodyPr wrap="square" rtlCol="0">
            <a:spAutoFit/>
          </a:bodyPr>
          <a:lstStyle/>
          <a:p>
            <a:pPr algn="r"/>
            <a:r>
              <a:rPr lang="fr-FR" sz="2000" b="1" dirty="0">
                <a:solidFill>
                  <a:schemeClr val="bg1"/>
                </a:solidFill>
                <a:latin typeface="Montserrat" panose="00000500000000000000" pitchFamily="2" charset="0"/>
              </a:rPr>
              <a:t>B.</a:t>
            </a:r>
          </a:p>
        </p:txBody>
      </p:sp>
      <p:sp>
        <p:nvSpPr>
          <p:cNvPr id="255" name="TextBox 254">
            <a:extLst>
              <a:ext uri="{FF2B5EF4-FFF2-40B4-BE49-F238E27FC236}">
                <a16:creationId xmlns:a16="http://schemas.microsoft.com/office/drawing/2014/main" id="{3CE49CD6-865F-46D3-8505-25F4FDA4CF1D}"/>
              </a:ext>
            </a:extLst>
          </p:cNvPr>
          <p:cNvSpPr txBox="1"/>
          <p:nvPr/>
        </p:nvSpPr>
        <p:spPr>
          <a:xfrm>
            <a:off x="7136885" y="5092897"/>
            <a:ext cx="527049" cy="400110"/>
          </a:xfrm>
          <a:prstGeom prst="rect">
            <a:avLst/>
          </a:prstGeom>
          <a:noFill/>
        </p:spPr>
        <p:txBody>
          <a:bodyPr wrap="square" rtlCol="0">
            <a:spAutoFit/>
          </a:bodyPr>
          <a:lstStyle/>
          <a:p>
            <a:pPr algn="r"/>
            <a:r>
              <a:rPr lang="fr-FR" sz="2000" b="1">
                <a:solidFill>
                  <a:prstClr val="white"/>
                </a:solidFill>
                <a:latin typeface="Montserrat" panose="00000500000000000000" pitchFamily="2" charset="0"/>
              </a:rPr>
              <a:t>D.</a:t>
            </a:r>
          </a:p>
        </p:txBody>
      </p:sp>
    </p:spTree>
    <p:extLst>
      <p:ext uri="{BB962C8B-B14F-4D97-AF65-F5344CB8AC3E}">
        <p14:creationId xmlns:p14="http://schemas.microsoft.com/office/powerpoint/2010/main" val="182592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24"/>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54"/>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71"/>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88"/>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105"/>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122"/>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139"/>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156"/>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nodeType="afterEffect">
                                  <p:stCondLst>
                                    <p:cond delay="1000"/>
                                  </p:stCondLst>
                                  <p:childTnLst>
                                    <p:set>
                                      <p:cBhvr>
                                        <p:cTn id="42" dur="1" fill="hold">
                                          <p:stCondLst>
                                            <p:cond delay="0"/>
                                          </p:stCondLst>
                                        </p:cTn>
                                        <p:tgtEl>
                                          <p:spTgt spid="173"/>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nodeType="afterEffect">
                                  <p:stCondLst>
                                    <p:cond delay="1000"/>
                                  </p:stCondLst>
                                  <p:childTnLst>
                                    <p:set>
                                      <p:cBhvr>
                                        <p:cTn id="45" dur="1" fill="hold">
                                          <p:stCondLst>
                                            <p:cond delay="0"/>
                                          </p:stCondLst>
                                        </p:cTn>
                                        <p:tgtEl>
                                          <p:spTgt spid="190"/>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2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4DD729C7-BA76-4EF2-ABE0-5051935EC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4</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pic>
        <p:nvPicPr>
          <p:cNvPr id="37" name="My Video">
            <a:hlinkClick r:id="" action="ppaction://media"/>
            <a:extLst>
              <a:ext uri="{FF2B5EF4-FFF2-40B4-BE49-F238E27FC236}">
                <a16:creationId xmlns:a16="http://schemas.microsoft.com/office/drawing/2014/main" id="{0355C260-CEB6-40E0-9BBA-1136E2546EDC}"/>
              </a:ext>
            </a:extLst>
          </p:cNvPr>
          <p:cNvPicPr>
            <a:picLocks noChangeAspect="1"/>
          </p:cNvPicPr>
          <p:nvPr>
            <a:audioFile r:link="rId1"/>
            <p:extLst>
              <p:ext uri="{DAA4B4D4-6D71-4841-9C94-3DE7FCFB9230}">
                <p14:media xmlns:p14="http://schemas.microsoft.com/office/powerpoint/2010/main" r:embed="rId2">
                  <p14:trim st="1252"/>
                </p14:media>
              </p:ext>
            </p:extLst>
          </p:nvPr>
        </p:nvPicPr>
        <p:blipFill>
          <a:blip r:embed="rId8"/>
          <a:stretch>
            <a:fillRect/>
          </a:stretch>
        </p:blipFill>
        <p:spPr>
          <a:xfrm>
            <a:off x="-915162" y="833280"/>
            <a:ext cx="609600" cy="609600"/>
          </a:xfrm>
          <a:prstGeom prst="rect">
            <a:avLst/>
          </a:prstGeom>
        </p:spPr>
      </p:pic>
      <p:sp>
        <p:nvSpPr>
          <p:cNvPr id="38" name="TextBox 37">
            <a:extLst>
              <a:ext uri="{FF2B5EF4-FFF2-40B4-BE49-F238E27FC236}">
                <a16:creationId xmlns:a16="http://schemas.microsoft.com/office/drawing/2014/main" id="{24753AD0-8977-4A30-B4F9-12646930E035}"/>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40" name="TextBox 39">
            <a:extLst>
              <a:ext uri="{FF2B5EF4-FFF2-40B4-BE49-F238E27FC236}">
                <a16:creationId xmlns:a16="http://schemas.microsoft.com/office/drawing/2014/main" id="{844A0FA2-93E8-4A6D-B0CB-2050EA1254DC}"/>
              </a:ext>
            </a:extLst>
          </p:cNvPr>
          <p:cNvSpPr txBox="1"/>
          <p:nvPr/>
        </p:nvSpPr>
        <p:spPr>
          <a:xfrm>
            <a:off x="1879365" y="2181713"/>
            <a:ext cx="8433267" cy="1077218"/>
          </a:xfrm>
          <a:prstGeom prst="rect">
            <a:avLst/>
          </a:prstGeom>
          <a:noFill/>
        </p:spPr>
        <p:txBody>
          <a:bodyPr wrap="square" rtlCol="0">
            <a:spAutoFit/>
          </a:bodyPr>
          <a:lstStyle/>
          <a:p>
            <a:pPr algn="ctr"/>
            <a:r>
              <a:rPr lang="vi-VN" sz="3200" b="1">
                <a:solidFill>
                  <a:prstClr val="white"/>
                </a:solidFill>
                <a:latin typeface="Montserrat" panose="00000500000000000000" pitchFamily="2" charset="0"/>
                <a:ea typeface="Calibri" panose="020F0502020204030204" pitchFamily="34" charset="0"/>
              </a:rPr>
              <a:t>Trạng nguyên Lương Thế Vinh như thế nào</a:t>
            </a:r>
            <a:r>
              <a:rPr lang="en-US" sz="3200" b="1">
                <a:solidFill>
                  <a:prstClr val="white"/>
                </a:solidFill>
                <a:latin typeface="Montserrat" panose="00000500000000000000" pitchFamily="2" charset="0"/>
                <a:ea typeface="Calibri" panose="020F0502020204030204" pitchFamily="34" charset="0"/>
              </a:rPr>
              <a:t>?</a:t>
            </a:r>
            <a:endParaRPr lang="fr-FR" sz="4000" dirty="0">
              <a:solidFill>
                <a:prstClr val="white"/>
              </a:solidFill>
              <a:latin typeface="Montserrat" panose="00000500000000000000" pitchFamily="2" charset="0"/>
            </a:endParaRPr>
          </a:p>
        </p:txBody>
      </p:sp>
      <p:grpSp>
        <p:nvGrpSpPr>
          <p:cNvPr id="41" name="Group 40">
            <a:extLst>
              <a:ext uri="{FF2B5EF4-FFF2-40B4-BE49-F238E27FC236}">
                <a16:creationId xmlns:a16="http://schemas.microsoft.com/office/drawing/2014/main" id="{C91E6791-AA72-4976-A077-5A2A3E9BCC77}"/>
              </a:ext>
            </a:extLst>
          </p:cNvPr>
          <p:cNvGrpSpPr/>
          <p:nvPr/>
        </p:nvGrpSpPr>
        <p:grpSpPr>
          <a:xfrm>
            <a:off x="1879365" y="3740167"/>
            <a:ext cx="3581635" cy="1098063"/>
            <a:chOff x="333828" y="1584291"/>
            <a:chExt cx="11524343" cy="4847772"/>
          </a:xfrm>
        </p:grpSpPr>
        <p:pic>
          <p:nvPicPr>
            <p:cNvPr id="42" name="Picture 41">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43" name="Picture 42">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44" name="Group 43">
            <a:extLst>
              <a:ext uri="{FF2B5EF4-FFF2-40B4-BE49-F238E27FC236}">
                <a16:creationId xmlns:a16="http://schemas.microsoft.com/office/drawing/2014/main" id="{9E40A452-AD32-4973-93FD-F4C4003D67AF}"/>
              </a:ext>
            </a:extLst>
          </p:cNvPr>
          <p:cNvGrpSpPr/>
          <p:nvPr/>
        </p:nvGrpSpPr>
        <p:grpSpPr>
          <a:xfrm>
            <a:off x="6753843" y="3732601"/>
            <a:ext cx="3990357" cy="1098063"/>
            <a:chOff x="333828" y="1584291"/>
            <a:chExt cx="11524343" cy="4847772"/>
          </a:xfrm>
        </p:grpSpPr>
        <p:pic>
          <p:nvPicPr>
            <p:cNvPr id="45" name="Picture 44">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46" name="Picture 45">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47" name="Group 46">
            <a:extLst>
              <a:ext uri="{FF2B5EF4-FFF2-40B4-BE49-F238E27FC236}">
                <a16:creationId xmlns:a16="http://schemas.microsoft.com/office/drawing/2014/main" id="{A9DC5DC2-630A-47E0-B305-10E09B9D99F1}"/>
              </a:ext>
            </a:extLst>
          </p:cNvPr>
          <p:cNvGrpSpPr/>
          <p:nvPr/>
        </p:nvGrpSpPr>
        <p:grpSpPr>
          <a:xfrm>
            <a:off x="1879365" y="4853547"/>
            <a:ext cx="3586948" cy="1098063"/>
            <a:chOff x="333828" y="1584291"/>
            <a:chExt cx="11524343" cy="4847772"/>
          </a:xfrm>
        </p:grpSpPr>
        <p:pic>
          <p:nvPicPr>
            <p:cNvPr id="48" name="Picture 47">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49" name="Picture 48">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50" name="Group 49">
            <a:extLst>
              <a:ext uri="{FF2B5EF4-FFF2-40B4-BE49-F238E27FC236}">
                <a16:creationId xmlns:a16="http://schemas.microsoft.com/office/drawing/2014/main" id="{C78DAFC6-95CE-438F-B18D-F77117F76F82}"/>
              </a:ext>
            </a:extLst>
          </p:cNvPr>
          <p:cNvGrpSpPr/>
          <p:nvPr/>
        </p:nvGrpSpPr>
        <p:grpSpPr>
          <a:xfrm>
            <a:off x="6759156" y="4845981"/>
            <a:ext cx="3985044" cy="1098063"/>
            <a:chOff x="333828" y="1584291"/>
            <a:chExt cx="11524343" cy="4847772"/>
          </a:xfrm>
        </p:grpSpPr>
        <p:pic>
          <p:nvPicPr>
            <p:cNvPr id="51" name="Picture 50">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52" name="Picture 51">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53" name="TextBox 52">
            <a:extLst>
              <a:ext uri="{FF2B5EF4-FFF2-40B4-BE49-F238E27FC236}">
                <a16:creationId xmlns:a16="http://schemas.microsoft.com/office/drawing/2014/main" id="{A0DF02F5-27F2-44C6-9DF2-3E478FE9CBB2}"/>
              </a:ext>
            </a:extLst>
          </p:cNvPr>
          <p:cNvSpPr txBox="1"/>
          <p:nvPr/>
        </p:nvSpPr>
        <p:spPr>
          <a:xfrm>
            <a:off x="2857501" y="4081577"/>
            <a:ext cx="2500550"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ea typeface="Calibri" panose="020F0502020204030204" pitchFamily="34" charset="0"/>
              </a:rPr>
              <a:t>Rất chăm ngoan</a:t>
            </a:r>
            <a:endParaRPr lang="fr-FR" sz="2800" dirty="0">
              <a:solidFill>
                <a:prstClr val="white"/>
              </a:solidFill>
              <a:latin typeface="Montserrat" panose="00000500000000000000" pitchFamily="2" charset="0"/>
            </a:endParaRPr>
          </a:p>
        </p:txBody>
      </p:sp>
      <p:sp>
        <p:nvSpPr>
          <p:cNvPr id="54" name="TextBox 53">
            <a:extLst>
              <a:ext uri="{FF2B5EF4-FFF2-40B4-BE49-F238E27FC236}">
                <a16:creationId xmlns:a16="http://schemas.microsoft.com/office/drawing/2014/main" id="{C10D5D51-143C-4D86-8F14-FCBA79843B3F}"/>
              </a:ext>
            </a:extLst>
          </p:cNvPr>
          <p:cNvSpPr txBox="1"/>
          <p:nvPr/>
        </p:nvSpPr>
        <p:spPr>
          <a:xfrm>
            <a:off x="3013074" y="5073515"/>
            <a:ext cx="2344975"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rPr>
              <a:t>Rất gan dạ</a:t>
            </a:r>
            <a:endParaRPr lang="fr-FR" sz="2800" dirty="0">
              <a:solidFill>
                <a:prstClr val="white"/>
              </a:solidFill>
              <a:latin typeface="Montserrat" panose="00000500000000000000" pitchFamily="2" charset="0"/>
            </a:endParaRPr>
          </a:p>
        </p:txBody>
      </p:sp>
      <p:sp>
        <p:nvSpPr>
          <p:cNvPr id="55" name="TextBox 54">
            <a:extLst>
              <a:ext uri="{FF2B5EF4-FFF2-40B4-BE49-F238E27FC236}">
                <a16:creationId xmlns:a16="http://schemas.microsoft.com/office/drawing/2014/main" id="{548271ED-E1C7-4657-9182-F49EA1C44A96}"/>
              </a:ext>
            </a:extLst>
          </p:cNvPr>
          <p:cNvSpPr txBox="1"/>
          <p:nvPr/>
        </p:nvSpPr>
        <p:spPr>
          <a:xfrm>
            <a:off x="7632428" y="4089143"/>
            <a:ext cx="2648698" cy="400110"/>
          </a:xfrm>
          <a:prstGeom prst="rect">
            <a:avLst/>
          </a:prstGeom>
          <a:noFill/>
        </p:spPr>
        <p:txBody>
          <a:bodyPr wrap="square" rtlCol="0">
            <a:spAutoFit/>
          </a:bodyPr>
          <a:lstStyle/>
          <a:p>
            <a:r>
              <a:rPr lang="vi-VN" sz="2000" b="1" dirty="0" smtClean="0">
                <a:solidFill>
                  <a:srgbClr val="FFC000"/>
                </a:solidFill>
                <a:latin typeface="Montserrat" panose="00000500000000000000" pitchFamily="2" charset="0"/>
                <a:ea typeface="Calibri" panose="020F0502020204030204" pitchFamily="34" charset="0"/>
              </a:rPr>
              <a:t>Rất thông minh</a:t>
            </a:r>
            <a:endParaRPr lang="fr-FR" sz="2800" dirty="0">
              <a:solidFill>
                <a:srgbClr val="FFC000"/>
              </a:solidFill>
              <a:latin typeface="Montserrat" panose="00000500000000000000" pitchFamily="2" charset="0"/>
            </a:endParaRPr>
          </a:p>
        </p:txBody>
      </p:sp>
      <p:sp>
        <p:nvSpPr>
          <p:cNvPr id="56" name="TextBox 55">
            <a:extLst>
              <a:ext uri="{FF2B5EF4-FFF2-40B4-BE49-F238E27FC236}">
                <a16:creationId xmlns:a16="http://schemas.microsoft.com/office/drawing/2014/main" id="{7FD167AD-B3DD-423C-9A0A-0EBD1C1F0A64}"/>
              </a:ext>
            </a:extLst>
          </p:cNvPr>
          <p:cNvSpPr txBox="1"/>
          <p:nvPr/>
        </p:nvSpPr>
        <p:spPr>
          <a:xfrm>
            <a:off x="7663935" y="5063060"/>
            <a:ext cx="2432566"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ea typeface="Calibri" panose="020F0502020204030204" pitchFamily="34" charset="0"/>
              </a:rPr>
              <a:t>Rất dũng cảm</a:t>
            </a:r>
            <a:endParaRPr lang="fr-FR" sz="2800" dirty="0">
              <a:solidFill>
                <a:prstClr val="white"/>
              </a:solidFill>
              <a:latin typeface="Montserrat" panose="00000500000000000000" pitchFamily="2" charset="0"/>
            </a:endParaRPr>
          </a:p>
        </p:txBody>
      </p:sp>
      <p:sp>
        <p:nvSpPr>
          <p:cNvPr id="57" name="TextBox 56">
            <a:extLst>
              <a:ext uri="{FF2B5EF4-FFF2-40B4-BE49-F238E27FC236}">
                <a16:creationId xmlns:a16="http://schemas.microsoft.com/office/drawing/2014/main" id="{99468FC3-2975-4A08-ACE4-06E3AE95B9C5}"/>
              </a:ext>
            </a:extLst>
          </p:cNvPr>
          <p:cNvSpPr txBox="1"/>
          <p:nvPr/>
        </p:nvSpPr>
        <p:spPr>
          <a:xfrm>
            <a:off x="2456137" y="4068749"/>
            <a:ext cx="487044" cy="707886"/>
          </a:xfrm>
          <a:prstGeom prst="rect">
            <a:avLst/>
          </a:prstGeom>
          <a:noFill/>
        </p:spPr>
        <p:txBody>
          <a:bodyPr wrap="square" rtlCol="0">
            <a:spAutoFit/>
          </a:bodyPr>
          <a:lstStyle/>
          <a:p>
            <a:pPr algn="r"/>
            <a:r>
              <a:rPr lang="fr-FR" sz="2000" b="1" dirty="0">
                <a:solidFill>
                  <a:prstClr val="white"/>
                </a:solidFill>
                <a:latin typeface="Montserrat" panose="00000500000000000000" pitchFamily="2" charset="0"/>
              </a:rPr>
              <a:t>A.</a:t>
            </a:r>
          </a:p>
        </p:txBody>
      </p:sp>
      <p:sp>
        <p:nvSpPr>
          <p:cNvPr id="58" name="TextBox 57">
            <a:extLst>
              <a:ext uri="{FF2B5EF4-FFF2-40B4-BE49-F238E27FC236}">
                <a16:creationId xmlns:a16="http://schemas.microsoft.com/office/drawing/2014/main" id="{19B8ED68-C695-45C1-A233-A06000E67F88}"/>
              </a:ext>
            </a:extLst>
          </p:cNvPr>
          <p:cNvSpPr txBox="1"/>
          <p:nvPr/>
        </p:nvSpPr>
        <p:spPr>
          <a:xfrm>
            <a:off x="2486025" y="5092897"/>
            <a:ext cx="527049" cy="400110"/>
          </a:xfrm>
          <a:prstGeom prst="rect">
            <a:avLst/>
          </a:prstGeom>
          <a:noFill/>
        </p:spPr>
        <p:txBody>
          <a:bodyPr wrap="square" rtlCol="0">
            <a:spAutoFit/>
          </a:bodyPr>
          <a:lstStyle/>
          <a:p>
            <a:pPr algn="r"/>
            <a:r>
              <a:rPr lang="fr-FR" sz="2000" b="1">
                <a:solidFill>
                  <a:prstClr val="white"/>
                </a:solidFill>
                <a:latin typeface="Montserrat" panose="00000500000000000000" pitchFamily="2" charset="0"/>
              </a:rPr>
              <a:t>C.</a:t>
            </a:r>
          </a:p>
        </p:txBody>
      </p:sp>
      <p:sp>
        <p:nvSpPr>
          <p:cNvPr id="59" name="TextBox 58">
            <a:extLst>
              <a:ext uri="{FF2B5EF4-FFF2-40B4-BE49-F238E27FC236}">
                <a16:creationId xmlns:a16="http://schemas.microsoft.com/office/drawing/2014/main" id="{E7F6B512-23F5-470C-9077-2511DEC9328A}"/>
              </a:ext>
            </a:extLst>
          </p:cNvPr>
          <p:cNvSpPr txBox="1"/>
          <p:nvPr/>
        </p:nvSpPr>
        <p:spPr>
          <a:xfrm>
            <a:off x="7136885" y="4068749"/>
            <a:ext cx="527049" cy="400110"/>
          </a:xfrm>
          <a:prstGeom prst="rect">
            <a:avLst/>
          </a:prstGeom>
          <a:noFill/>
        </p:spPr>
        <p:txBody>
          <a:bodyPr wrap="square" rtlCol="0">
            <a:spAutoFit/>
          </a:bodyPr>
          <a:lstStyle/>
          <a:p>
            <a:pPr algn="r"/>
            <a:r>
              <a:rPr lang="fr-FR" sz="2000" b="1">
                <a:solidFill>
                  <a:srgbClr val="FFC000"/>
                </a:solidFill>
                <a:latin typeface="Montserrat" panose="00000500000000000000" pitchFamily="2" charset="0"/>
              </a:rPr>
              <a:t>B.</a:t>
            </a:r>
          </a:p>
        </p:txBody>
      </p:sp>
      <p:sp>
        <p:nvSpPr>
          <p:cNvPr id="60" name="TextBox 59">
            <a:extLst>
              <a:ext uri="{FF2B5EF4-FFF2-40B4-BE49-F238E27FC236}">
                <a16:creationId xmlns:a16="http://schemas.microsoft.com/office/drawing/2014/main" id="{3CE49CD6-865F-46D3-8505-25F4FDA4CF1D}"/>
              </a:ext>
            </a:extLst>
          </p:cNvPr>
          <p:cNvSpPr txBox="1"/>
          <p:nvPr/>
        </p:nvSpPr>
        <p:spPr>
          <a:xfrm>
            <a:off x="7136885" y="5092897"/>
            <a:ext cx="527049" cy="400110"/>
          </a:xfrm>
          <a:prstGeom prst="rect">
            <a:avLst/>
          </a:prstGeom>
          <a:noFill/>
        </p:spPr>
        <p:txBody>
          <a:bodyPr wrap="square" rtlCol="0">
            <a:spAutoFit/>
          </a:bodyPr>
          <a:lstStyle/>
          <a:p>
            <a:pPr algn="r"/>
            <a:r>
              <a:rPr lang="fr-FR" sz="2000" b="1">
                <a:solidFill>
                  <a:prstClr val="white"/>
                </a:solidFill>
                <a:latin typeface="Montserrat" panose="00000500000000000000" pitchFamily="2" charset="0"/>
              </a:rPr>
              <a:t>D.</a:t>
            </a:r>
          </a:p>
        </p:txBody>
      </p:sp>
    </p:spTree>
    <p:extLst>
      <p:ext uri="{BB962C8B-B14F-4D97-AF65-F5344CB8AC3E}">
        <p14:creationId xmlns:p14="http://schemas.microsoft.com/office/powerpoint/2010/main" val="20534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57" fill="hold"/>
                                        <p:tgtEl>
                                          <p:spTgt spid="37"/>
                                        </p:tgtEl>
                                      </p:cBhvr>
                                    </p:cmd>
                                  </p:childTnLst>
                                </p:cTn>
                              </p:par>
                              <p:par>
                                <p:cTn id="13" presetID="14" presetClass="entr" presetSubtype="10" repeatCount="indefinite"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randombar(horizontal)">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7"/>
                </p:tgtEl>
              </p:cMediaNode>
            </p:audio>
          </p:childTnLst>
        </p:cTn>
      </p:par>
    </p:tnLst>
    <p:bldLst>
      <p:bldP spid="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 descr="Gold Texture Background Image">
            <a:extLst>
              <a:ext uri="{FF2B5EF4-FFF2-40B4-BE49-F238E27FC236}">
                <a16:creationId xmlns:a16="http://schemas.microsoft.com/office/drawing/2014/main" id="{18E816BB-39D8-48FB-80C9-81AECA02E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1977390" y="2463960"/>
            <a:ext cx="7863840" cy="156966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vi-VN" sz="4800" b="1" dirty="0" smtClean="0">
                <a:solidFill>
                  <a:srgbClr val="FF0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Chúc mừng bạn!</a:t>
            </a:r>
          </a:p>
          <a:p>
            <a:pPr algn="ctr"/>
            <a:r>
              <a:rPr lang="vi-VN" sz="4800" b="1" dirty="0" smtClean="0">
                <a:solidFill>
                  <a:srgbClr val="FF0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Bận là người chiến thắng</a:t>
            </a:r>
            <a:endParaRPr lang="fr-FR" sz="4800" b="1" dirty="0">
              <a:solidFill>
                <a:srgbClr val="FF0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pic>
        <p:nvPicPr>
          <p:cNvPr id="224" name="nhạc chơi rung chuông vàng">
            <a:hlinkClick r:id="" action="ppaction://media"/>
            <a:extLst>
              <a:ext uri="{FF2B5EF4-FFF2-40B4-BE49-F238E27FC236}">
                <a16:creationId xmlns:a16="http://schemas.microsoft.com/office/drawing/2014/main" id="{EEB26661-C790-4DF3-A4CE-2FE0A89FCD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905" y="1693878"/>
            <a:ext cx="609600" cy="609600"/>
          </a:xfrm>
          <a:prstGeom prst="rect">
            <a:avLst/>
          </a:prstGeom>
        </p:spPr>
      </p:pic>
    </p:spTree>
    <p:extLst>
      <p:ext uri="{BB962C8B-B14F-4D97-AF65-F5344CB8AC3E}">
        <p14:creationId xmlns:p14="http://schemas.microsoft.com/office/powerpoint/2010/main" val="14729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10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15336" fill="hold"/>
                                        <p:tgtEl>
                                          <p:spTgt spid="224"/>
                                        </p:tgtEl>
                                      </p:cBhvr>
                                    </p:cmd>
                                  </p:childTnLst>
                                </p:cTn>
                              </p:par>
                              <p:par>
                                <p:cTn id="13" presetID="32" presetClass="emph" presetSubtype="0" repeatCount="indefinite" fill="hold" grpId="0" nodeType="withEffect">
                                  <p:stCondLst>
                                    <p:cond delay="1000"/>
                                  </p:stCondLst>
                                  <p:childTnLst>
                                    <p:animRot by="120000">
                                      <p:cBhvr>
                                        <p:cTn id="14" dur="120" fill="hold">
                                          <p:stCondLst>
                                            <p:cond delay="0"/>
                                          </p:stCondLst>
                                        </p:cTn>
                                        <p:tgtEl>
                                          <p:spTgt spid="18"/>
                                        </p:tgtEl>
                                        <p:attrNameLst>
                                          <p:attrName>r</p:attrName>
                                        </p:attrNameLst>
                                      </p:cBhvr>
                                    </p:animRot>
                                    <p:animRot by="-240000">
                                      <p:cBhvr>
                                        <p:cTn id="15" dur="240" fill="hold">
                                          <p:stCondLst>
                                            <p:cond delay="240"/>
                                          </p:stCondLst>
                                        </p:cTn>
                                        <p:tgtEl>
                                          <p:spTgt spid="18"/>
                                        </p:tgtEl>
                                        <p:attrNameLst>
                                          <p:attrName>r</p:attrName>
                                        </p:attrNameLst>
                                      </p:cBhvr>
                                    </p:animRot>
                                    <p:animRot by="240000">
                                      <p:cBhvr>
                                        <p:cTn id="16" dur="240" fill="hold">
                                          <p:stCondLst>
                                            <p:cond delay="480"/>
                                          </p:stCondLst>
                                        </p:cTn>
                                        <p:tgtEl>
                                          <p:spTgt spid="18"/>
                                        </p:tgtEl>
                                        <p:attrNameLst>
                                          <p:attrName>r</p:attrName>
                                        </p:attrNameLst>
                                      </p:cBhvr>
                                    </p:animRot>
                                    <p:animRot by="-240000">
                                      <p:cBhvr>
                                        <p:cTn id="17" dur="240" fill="hold">
                                          <p:stCondLst>
                                            <p:cond delay="720"/>
                                          </p:stCondLst>
                                        </p:cTn>
                                        <p:tgtEl>
                                          <p:spTgt spid="18"/>
                                        </p:tgtEl>
                                        <p:attrNameLst>
                                          <p:attrName>r</p:attrName>
                                        </p:attrNameLst>
                                      </p:cBhvr>
                                    </p:animRot>
                                    <p:animRot by="120000">
                                      <p:cBhvr>
                                        <p:cTn id="18" dur="240" fill="hold">
                                          <p:stCondLst>
                                            <p:cond delay="960"/>
                                          </p:stCondLst>
                                        </p:cTn>
                                        <p:tgtEl>
                                          <p:spTgt spid="18"/>
                                        </p:tgtEl>
                                        <p:attrNameLst>
                                          <p:attrName>r</p:attrName>
                                        </p:attrNameLst>
                                      </p:cBhvr>
                                    </p:animRot>
                                  </p:childTnLst>
                                </p:cTn>
                              </p:par>
                              <p:par>
                                <p:cTn id="19" presetID="26" presetClass="emph" presetSubtype="0" repeatCount="indefinite" fill="hold" nodeType="withEffect">
                                  <p:stCondLst>
                                    <p:cond delay="1000"/>
                                  </p:stCondLst>
                                  <p:childTnLst>
                                    <p:animEffect transition="out" filter="fade">
                                      <p:cBhvr>
                                        <p:cTn id="20" dur="1100" tmFilter="0, 0; .2, .5; .8, .5; 1, 0"/>
                                        <p:tgtEl>
                                          <p:spTgt spid="224"/>
                                        </p:tgtEl>
                                      </p:cBhvr>
                                    </p:animEffect>
                                    <p:animScale>
                                      <p:cBhvr>
                                        <p:cTn id="21" dur="550" autoRev="1" fill="hold"/>
                                        <p:tgtEl>
                                          <p:spTgt spid="2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24"/>
                </p:tgtEl>
              </p:cMediaNode>
            </p:audio>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443" t="23451" r="28038"/>
          <a:stretch/>
        </p:blipFill>
        <p:spPr>
          <a:xfrm>
            <a:off x="2865766" y="784765"/>
            <a:ext cx="6313675" cy="5792624"/>
          </a:xfrm>
          <a:prstGeom prst="rect">
            <a:avLst/>
          </a:prstGeom>
        </p:spPr>
      </p:pic>
      <p:sp>
        <p:nvSpPr>
          <p:cNvPr id="9" name="Rectangle 8"/>
          <p:cNvSpPr/>
          <p:nvPr/>
        </p:nvSpPr>
        <p:spPr>
          <a:xfrm>
            <a:off x="287676" y="667820"/>
            <a:ext cx="1618180"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bàn</a:t>
            </a:r>
            <a:endParaRPr lang="en-US" sz="3200" dirty="0">
              <a:solidFill>
                <a:schemeClr val="tx1"/>
              </a:solidFill>
            </a:endParaRPr>
          </a:p>
        </p:txBody>
      </p:sp>
      <p:sp>
        <p:nvSpPr>
          <p:cNvPr id="10" name="Rectangle 9"/>
          <p:cNvSpPr/>
          <p:nvPr/>
        </p:nvSpPr>
        <p:spPr>
          <a:xfrm>
            <a:off x="287676" y="1582220"/>
            <a:ext cx="1618180"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ghế </a:t>
            </a:r>
            <a:endParaRPr lang="en-US" sz="3200" dirty="0">
              <a:solidFill>
                <a:schemeClr val="tx1"/>
              </a:solidFill>
            </a:endParaRPr>
          </a:p>
        </p:txBody>
      </p:sp>
      <p:sp>
        <p:nvSpPr>
          <p:cNvPr id="11" name="Rectangle 10"/>
          <p:cNvSpPr/>
          <p:nvPr/>
        </p:nvSpPr>
        <p:spPr>
          <a:xfrm>
            <a:off x="287676" y="2496620"/>
            <a:ext cx="2044558"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g</a:t>
            </a:r>
            <a:r>
              <a:rPr lang="vi-VN" sz="3200" dirty="0" smtClean="0">
                <a:solidFill>
                  <a:schemeClr val="tx1"/>
                </a:solidFill>
              </a:rPr>
              <a:t>iá sách</a:t>
            </a:r>
            <a:endParaRPr lang="en-US" sz="3200" dirty="0">
              <a:solidFill>
                <a:schemeClr val="tx1"/>
              </a:solidFill>
            </a:endParaRPr>
          </a:p>
        </p:txBody>
      </p:sp>
      <p:sp>
        <p:nvSpPr>
          <p:cNvPr id="12" name="Rectangle 11"/>
          <p:cNvSpPr/>
          <p:nvPr/>
        </p:nvSpPr>
        <p:spPr>
          <a:xfrm>
            <a:off x="9467631" y="620922"/>
            <a:ext cx="2621624"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máy vi tính</a:t>
            </a:r>
            <a:endParaRPr lang="en-US" sz="3200" dirty="0">
              <a:solidFill>
                <a:schemeClr val="tx1"/>
              </a:solidFill>
            </a:endParaRPr>
          </a:p>
        </p:txBody>
      </p:sp>
      <p:sp>
        <p:nvSpPr>
          <p:cNvPr id="13" name="Rectangle 12"/>
          <p:cNvSpPr/>
          <p:nvPr/>
        </p:nvSpPr>
        <p:spPr>
          <a:xfrm>
            <a:off x="287676" y="3551039"/>
            <a:ext cx="2029145"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bút</a:t>
            </a:r>
            <a:endParaRPr lang="en-US" sz="3200" dirty="0">
              <a:solidFill>
                <a:schemeClr val="tx1"/>
              </a:solidFill>
            </a:endParaRPr>
          </a:p>
        </p:txBody>
      </p:sp>
      <p:sp>
        <p:nvSpPr>
          <p:cNvPr id="14" name="Rectangle 13"/>
          <p:cNvSpPr/>
          <p:nvPr/>
        </p:nvSpPr>
        <p:spPr>
          <a:xfrm>
            <a:off x="260277" y="4605459"/>
            <a:ext cx="2029145"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lọ bút</a:t>
            </a:r>
            <a:endParaRPr lang="en-US" sz="3200" dirty="0">
              <a:solidFill>
                <a:schemeClr val="tx1"/>
              </a:solidFill>
            </a:endParaRPr>
          </a:p>
        </p:txBody>
      </p:sp>
      <p:sp>
        <p:nvSpPr>
          <p:cNvPr id="15" name="Rectangle 14"/>
          <p:cNvSpPr/>
          <p:nvPr/>
        </p:nvSpPr>
        <p:spPr>
          <a:xfrm>
            <a:off x="9286555" y="3584571"/>
            <a:ext cx="2611349"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Sách vở</a:t>
            </a:r>
            <a:endParaRPr lang="en-US" sz="3200" dirty="0">
              <a:solidFill>
                <a:schemeClr val="tx1"/>
              </a:solidFill>
            </a:endParaRPr>
          </a:p>
        </p:txBody>
      </p:sp>
      <p:sp>
        <p:nvSpPr>
          <p:cNvPr id="16" name="Rectangle 15"/>
          <p:cNvSpPr/>
          <p:nvPr/>
        </p:nvSpPr>
        <p:spPr>
          <a:xfrm>
            <a:off x="10455432" y="1753316"/>
            <a:ext cx="1438382"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giấy</a:t>
            </a:r>
            <a:endParaRPr lang="en-US" sz="3200" dirty="0">
              <a:solidFill>
                <a:schemeClr val="tx1"/>
              </a:solidFill>
            </a:endParaRPr>
          </a:p>
        </p:txBody>
      </p:sp>
      <p:sp>
        <p:nvSpPr>
          <p:cNvPr id="17" name="Rectangle 16"/>
          <p:cNvSpPr/>
          <p:nvPr/>
        </p:nvSpPr>
        <p:spPr>
          <a:xfrm>
            <a:off x="287676" y="5796043"/>
            <a:ext cx="3536022"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hộp đựng đồ </a:t>
            </a:r>
            <a:r>
              <a:rPr lang="vi-VN" sz="3200" dirty="0" smtClean="0">
                <a:solidFill>
                  <a:schemeClr val="tx1"/>
                </a:solidFill>
              </a:rPr>
              <a:t>dùng</a:t>
            </a:r>
            <a:endParaRPr lang="en-US" sz="3200" dirty="0">
              <a:solidFill>
                <a:schemeClr val="tx1"/>
              </a:solidFill>
            </a:endParaRPr>
          </a:p>
        </p:txBody>
      </p:sp>
      <p:sp>
        <p:nvSpPr>
          <p:cNvPr id="18" name="Rectangle 17"/>
          <p:cNvSpPr/>
          <p:nvPr/>
        </p:nvSpPr>
        <p:spPr>
          <a:xfrm>
            <a:off x="9713981" y="2750248"/>
            <a:ext cx="2179833"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đồ chơi</a:t>
            </a:r>
            <a:endParaRPr lang="en-US" sz="3200" dirty="0">
              <a:solidFill>
                <a:schemeClr val="tx1"/>
              </a:solidFill>
            </a:endParaRPr>
          </a:p>
        </p:txBody>
      </p:sp>
      <p:sp>
        <p:nvSpPr>
          <p:cNvPr id="19" name="Rectangle 18"/>
          <p:cNvSpPr/>
          <p:nvPr/>
        </p:nvSpPr>
        <p:spPr>
          <a:xfrm>
            <a:off x="8957159" y="4691421"/>
            <a:ext cx="2921286" cy="75857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thùng rác</a:t>
            </a:r>
            <a:endParaRPr lang="en-US" sz="3200" dirty="0">
              <a:solidFill>
                <a:schemeClr val="tx1"/>
              </a:solidFill>
            </a:endParaRPr>
          </a:p>
        </p:txBody>
      </p:sp>
      <p:sp>
        <p:nvSpPr>
          <p:cNvPr id="30" name="Rectangle 29"/>
          <p:cNvSpPr/>
          <p:nvPr/>
        </p:nvSpPr>
        <p:spPr>
          <a:xfrm>
            <a:off x="7317715" y="1118941"/>
            <a:ext cx="1580297" cy="2606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7133034" y="784765"/>
            <a:ext cx="1802473" cy="2799806"/>
          </a:xfrm>
          <a:prstGeom prst="rect">
            <a:avLst/>
          </a:prstGeom>
        </p:spPr>
      </p:pic>
      <p:pic>
        <p:nvPicPr>
          <p:cNvPr id="36" name="Picture 35"/>
          <p:cNvPicPr>
            <a:picLocks noChangeAspect="1"/>
          </p:cNvPicPr>
          <p:nvPr/>
        </p:nvPicPr>
        <p:blipFill>
          <a:blip r:embed="rId5"/>
          <a:stretch>
            <a:fillRect/>
          </a:stretch>
        </p:blipFill>
        <p:spPr>
          <a:xfrm>
            <a:off x="3956563" y="2994837"/>
            <a:ext cx="2179208" cy="2994170"/>
          </a:xfrm>
          <a:prstGeom prst="rect">
            <a:avLst/>
          </a:prstGeom>
        </p:spPr>
      </p:pic>
      <p:pic>
        <p:nvPicPr>
          <p:cNvPr id="37" name="Picture 36"/>
          <p:cNvPicPr>
            <a:picLocks noChangeAspect="1"/>
          </p:cNvPicPr>
          <p:nvPr/>
        </p:nvPicPr>
        <p:blipFill>
          <a:blip r:embed="rId6"/>
          <a:stretch>
            <a:fillRect/>
          </a:stretch>
        </p:blipFill>
        <p:spPr>
          <a:xfrm>
            <a:off x="3180376" y="4491922"/>
            <a:ext cx="897419" cy="1081808"/>
          </a:xfrm>
          <a:prstGeom prst="rect">
            <a:avLst/>
          </a:prstGeom>
        </p:spPr>
      </p:pic>
      <p:pic>
        <p:nvPicPr>
          <p:cNvPr id="38" name="Picture 37"/>
          <p:cNvPicPr>
            <a:picLocks noChangeAspect="1"/>
          </p:cNvPicPr>
          <p:nvPr/>
        </p:nvPicPr>
        <p:blipFill>
          <a:blip r:embed="rId7"/>
          <a:stretch>
            <a:fillRect/>
          </a:stretch>
        </p:blipFill>
        <p:spPr>
          <a:xfrm>
            <a:off x="6880783" y="3282249"/>
            <a:ext cx="808633" cy="442823"/>
          </a:xfrm>
          <a:prstGeom prst="rect">
            <a:avLst/>
          </a:prstGeom>
        </p:spPr>
      </p:pic>
      <p:pic>
        <p:nvPicPr>
          <p:cNvPr id="39" name="Picture 38"/>
          <p:cNvPicPr>
            <a:picLocks noChangeAspect="1"/>
          </p:cNvPicPr>
          <p:nvPr/>
        </p:nvPicPr>
        <p:blipFill rotWithShape="1">
          <a:blip r:embed="rId8"/>
          <a:srcRect r="30009" b="39432"/>
          <a:stretch/>
        </p:blipFill>
        <p:spPr>
          <a:xfrm>
            <a:off x="4434030" y="2364296"/>
            <a:ext cx="1303830" cy="767524"/>
          </a:xfrm>
          <a:prstGeom prst="rect">
            <a:avLst/>
          </a:prstGeom>
        </p:spPr>
      </p:pic>
      <p:pic>
        <p:nvPicPr>
          <p:cNvPr id="40" name="Picture 39"/>
          <p:cNvPicPr>
            <a:picLocks noChangeAspect="1"/>
          </p:cNvPicPr>
          <p:nvPr/>
        </p:nvPicPr>
        <p:blipFill>
          <a:blip r:embed="rId9"/>
          <a:stretch>
            <a:fillRect/>
          </a:stretch>
        </p:blipFill>
        <p:spPr>
          <a:xfrm>
            <a:off x="5906193" y="2926130"/>
            <a:ext cx="488040" cy="467706"/>
          </a:xfrm>
          <a:prstGeom prst="rect">
            <a:avLst/>
          </a:prstGeom>
        </p:spPr>
      </p:pic>
      <p:pic>
        <p:nvPicPr>
          <p:cNvPr id="41" name="Picture 40"/>
          <p:cNvPicPr>
            <a:picLocks noChangeAspect="1"/>
          </p:cNvPicPr>
          <p:nvPr/>
        </p:nvPicPr>
        <p:blipFill rotWithShape="1">
          <a:blip r:embed="rId10"/>
          <a:srcRect l="10665" t="-2768" r="-6658" b="1"/>
          <a:stretch/>
        </p:blipFill>
        <p:spPr>
          <a:xfrm>
            <a:off x="6390014" y="2307378"/>
            <a:ext cx="857249" cy="1233685"/>
          </a:xfrm>
          <a:prstGeom prst="rect">
            <a:avLst/>
          </a:prstGeom>
        </p:spPr>
      </p:pic>
      <p:pic>
        <p:nvPicPr>
          <p:cNvPr id="43" name="Picture 42"/>
          <p:cNvPicPr>
            <a:picLocks noChangeAspect="1"/>
          </p:cNvPicPr>
          <p:nvPr/>
        </p:nvPicPr>
        <p:blipFill rotWithShape="1">
          <a:blip r:embed="rId11"/>
          <a:srcRect l="11850"/>
          <a:stretch/>
        </p:blipFill>
        <p:spPr>
          <a:xfrm>
            <a:off x="5809568" y="3473356"/>
            <a:ext cx="2654226" cy="2436131"/>
          </a:xfrm>
          <a:prstGeom prst="rect">
            <a:avLst/>
          </a:prstGeom>
        </p:spPr>
      </p:pic>
      <p:pic>
        <p:nvPicPr>
          <p:cNvPr id="44" name="Picture 43"/>
          <p:cNvPicPr>
            <a:picLocks noChangeAspect="1"/>
          </p:cNvPicPr>
          <p:nvPr/>
        </p:nvPicPr>
        <p:blipFill>
          <a:blip r:embed="rId12"/>
          <a:stretch>
            <a:fillRect/>
          </a:stretch>
        </p:blipFill>
        <p:spPr>
          <a:xfrm>
            <a:off x="5992696" y="2496619"/>
            <a:ext cx="276998" cy="441557"/>
          </a:xfrm>
          <a:prstGeom prst="rect">
            <a:avLst/>
          </a:prstGeom>
        </p:spPr>
      </p:pic>
      <p:pic>
        <p:nvPicPr>
          <p:cNvPr id="2" name="Picture 1"/>
          <p:cNvPicPr>
            <a:picLocks noChangeAspect="1"/>
          </p:cNvPicPr>
          <p:nvPr/>
        </p:nvPicPr>
        <p:blipFill>
          <a:blip r:embed="rId13"/>
          <a:stretch>
            <a:fillRect/>
          </a:stretch>
        </p:blipFill>
        <p:spPr>
          <a:xfrm>
            <a:off x="7383146" y="1155460"/>
            <a:ext cx="543959" cy="696757"/>
          </a:xfrm>
          <a:prstGeom prst="rect">
            <a:avLst/>
          </a:prstGeom>
        </p:spPr>
      </p:pic>
      <p:pic>
        <p:nvPicPr>
          <p:cNvPr id="3" name="Picture 2"/>
          <p:cNvPicPr>
            <a:picLocks noChangeAspect="1"/>
          </p:cNvPicPr>
          <p:nvPr/>
        </p:nvPicPr>
        <p:blipFill>
          <a:blip r:embed="rId14"/>
          <a:stretch>
            <a:fillRect/>
          </a:stretch>
        </p:blipFill>
        <p:spPr>
          <a:xfrm>
            <a:off x="7782480" y="1803697"/>
            <a:ext cx="604417" cy="786402"/>
          </a:xfrm>
          <a:prstGeom prst="rect">
            <a:avLst/>
          </a:prstGeom>
        </p:spPr>
      </p:pic>
      <p:pic>
        <p:nvPicPr>
          <p:cNvPr id="4" name="Picture 3"/>
          <p:cNvPicPr>
            <a:picLocks noChangeAspect="1"/>
          </p:cNvPicPr>
          <p:nvPr/>
        </p:nvPicPr>
        <p:blipFill>
          <a:blip r:embed="rId15"/>
          <a:stretch>
            <a:fillRect/>
          </a:stretch>
        </p:blipFill>
        <p:spPr>
          <a:xfrm>
            <a:off x="7599662" y="2757298"/>
            <a:ext cx="723160" cy="738919"/>
          </a:xfrm>
          <a:prstGeom prst="rect">
            <a:avLst/>
          </a:prstGeom>
        </p:spPr>
      </p:pic>
      <p:sp>
        <p:nvSpPr>
          <p:cNvPr id="27" name="Rectangle 26"/>
          <p:cNvSpPr/>
          <p:nvPr/>
        </p:nvSpPr>
        <p:spPr>
          <a:xfrm>
            <a:off x="10468124" y="6012637"/>
            <a:ext cx="1412998"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đèn</a:t>
            </a:r>
            <a:endParaRPr lang="en-US" sz="3200" dirty="0">
              <a:solidFill>
                <a:schemeClr val="tx1"/>
              </a:solidFill>
            </a:endParaRPr>
          </a:p>
        </p:txBody>
      </p:sp>
      <p:sp>
        <p:nvSpPr>
          <p:cNvPr id="28" name="TextBox 27"/>
          <p:cNvSpPr txBox="1"/>
          <p:nvPr/>
        </p:nvSpPr>
        <p:spPr>
          <a:xfrm>
            <a:off x="1265242" y="-28395"/>
            <a:ext cx="9501817" cy="523220"/>
          </a:xfrm>
          <a:prstGeom prst="rect">
            <a:avLst/>
          </a:prstGeom>
          <a:noFill/>
        </p:spPr>
        <p:txBody>
          <a:bodyPr wrap="square" rtlCol="0">
            <a:spAutoFit/>
          </a:bodyPr>
          <a:lstStyle/>
          <a:p>
            <a:r>
              <a:rPr lang="vi-VN" sz="2800" dirty="0" smtClean="0"/>
              <a:t> 1. Hãy nói tên một số đồ vật trong góc học tập dưới đây: </a:t>
            </a:r>
            <a:endParaRPr lang="en-US" sz="2800" dirty="0"/>
          </a:p>
        </p:txBody>
      </p:sp>
    </p:spTree>
    <p:extLst>
      <p:ext uri="{BB962C8B-B14F-4D97-AF65-F5344CB8AC3E}">
        <p14:creationId xmlns:p14="http://schemas.microsoft.com/office/powerpoint/2010/main" val="24669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heel(1)">
                                      <p:cBhvr>
                                        <p:cTn id="57" dur="2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1"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randombar(horizontal)">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4" presetClass="entr" presetSubtype="10" fill="hold" grpId="1"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randombar(horizontal)">
                                      <p:cBhvr>
                                        <p:cTn id="68" dur="500"/>
                                        <p:tgtEl>
                                          <p:spTgt spid="9"/>
                                        </p:tgtEl>
                                      </p:cBhvr>
                                    </p:animEffect>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36"/>
                    </p:tgtEl>
                  </p:cond>
                </p:stCondLst>
                <p:endSync evt="end" delay="0">
                  <p:rtn val="all"/>
                </p:endSync>
                <p:childTnLst>
                  <p:par>
                    <p:cTn id="70" fill="hold">
                      <p:stCondLst>
                        <p:cond delay="0"/>
                      </p:stCondLst>
                      <p:childTnLst>
                        <p:par>
                          <p:cTn id="71" fill="hold">
                            <p:stCondLst>
                              <p:cond delay="0"/>
                            </p:stCondLst>
                            <p:childTnLst>
                              <p:par>
                                <p:cTn id="72" presetID="14" presetClass="entr" presetSubtype="10" fill="hold" grpId="1"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randombar(horizontal)">
                                      <p:cBhvr>
                                        <p:cTn id="74" dur="500"/>
                                        <p:tgtEl>
                                          <p:spTgt spid="10"/>
                                        </p:tgtEl>
                                      </p:cBhvr>
                                    </p:animEffect>
                                  </p:childTnLst>
                                </p:cTn>
                              </p:par>
                            </p:childTnLst>
                          </p:cTn>
                        </p:par>
                      </p:childTnLst>
                    </p:cTn>
                  </p:par>
                </p:childTnLst>
              </p:cTn>
              <p:nextCondLst>
                <p:cond evt="onClick" delay="0">
                  <p:tgtEl>
                    <p:spTgt spid="36"/>
                  </p:tgtEl>
                </p:cond>
              </p:nextCondLst>
            </p:seq>
            <p:seq concurrent="1" nextAc="seek">
              <p:cTn id="75" restart="whenNotActive" fill="hold" evtFilter="cancelBubble" nodeType="interactiveSeq">
                <p:stCondLst>
                  <p:cond evt="onClick" delay="0">
                    <p:tgtEl>
                      <p:spTgt spid="35"/>
                    </p:tgtEl>
                  </p:cond>
                </p:stCondLst>
                <p:endSync evt="end" delay="0">
                  <p:rtn val="all"/>
                </p:endSync>
                <p:childTnLst>
                  <p:par>
                    <p:cTn id="76" fill="hold">
                      <p:stCondLst>
                        <p:cond delay="0"/>
                      </p:stCondLst>
                      <p:childTnLst>
                        <p:par>
                          <p:cTn id="77" fill="hold">
                            <p:stCondLst>
                              <p:cond delay="0"/>
                            </p:stCondLst>
                            <p:childTnLst>
                              <p:par>
                                <p:cTn id="78" presetID="14" presetClass="entr" presetSubtype="10" fill="hold" grpId="1"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randombar(horizontal)">
                                      <p:cBhvr>
                                        <p:cTn id="80" dur="500"/>
                                        <p:tgtEl>
                                          <p:spTgt spid="11"/>
                                        </p:tgtEl>
                                      </p:cBhvr>
                                    </p:animEffect>
                                  </p:childTnLst>
                                </p:cTn>
                              </p:par>
                            </p:childTnLst>
                          </p:cTn>
                        </p:par>
                      </p:childTnLst>
                    </p:cTn>
                  </p:par>
                </p:childTnLst>
              </p:cTn>
              <p:nextCondLst>
                <p:cond evt="onClick" delay="0">
                  <p:tgtEl>
                    <p:spTgt spid="35"/>
                  </p:tgtEl>
                </p:cond>
              </p:nextCondLst>
            </p:seq>
            <p:seq concurrent="1" nextAc="seek">
              <p:cTn id="81" restart="whenNotActive" fill="hold" evtFilter="cancelBubble" nodeType="interactiveSeq">
                <p:stCondLst>
                  <p:cond evt="onClick" delay="0">
                    <p:tgtEl>
                      <p:spTgt spid="37"/>
                    </p:tgtEl>
                  </p:cond>
                </p:stCondLst>
                <p:endSync evt="end" delay="0">
                  <p:rtn val="all"/>
                </p:endSync>
                <p:childTnLst>
                  <p:par>
                    <p:cTn id="82" fill="hold">
                      <p:stCondLst>
                        <p:cond delay="0"/>
                      </p:stCondLst>
                      <p:childTnLst>
                        <p:par>
                          <p:cTn id="83" fill="hold">
                            <p:stCondLst>
                              <p:cond delay="0"/>
                            </p:stCondLst>
                            <p:childTnLst>
                              <p:par>
                                <p:cTn id="84" presetID="14" presetClass="entr" presetSubtype="10" fill="hold" grpId="1"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randombar(horizontal)">
                                      <p:cBhvr>
                                        <p:cTn id="86" dur="500"/>
                                        <p:tgtEl>
                                          <p:spTgt spid="19"/>
                                        </p:tgtEl>
                                      </p:cBhvr>
                                    </p:animEffect>
                                  </p:childTnLst>
                                </p:cTn>
                              </p:par>
                            </p:childTnLst>
                          </p:cTn>
                        </p:par>
                      </p:childTnLst>
                    </p:cTn>
                  </p:par>
                </p:childTnLst>
              </p:cTn>
              <p:nextCondLst>
                <p:cond evt="onClick" delay="0">
                  <p:tgtEl>
                    <p:spTgt spid="37"/>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4" presetClass="entr" presetSubtype="10" fill="hold" grpId="1"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randombar(horizontal)">
                                      <p:cBhvr>
                                        <p:cTn id="92" dur="500"/>
                                        <p:tgtEl>
                                          <p:spTgt spid="13"/>
                                        </p:tgtEl>
                                      </p:cBhvr>
                                    </p:animEffect>
                                  </p:childTnLst>
                                </p:cTn>
                              </p:par>
                            </p:childTnLst>
                          </p:cTn>
                        </p:par>
                      </p:childTnLst>
                    </p:cTn>
                  </p:par>
                </p:childTnLst>
              </p:cTn>
              <p:nextCondLst>
                <p:cond evt="onClick" delay="0">
                  <p:tgtEl>
                    <p:spTgt spid="44"/>
                  </p:tgtEl>
                </p:cond>
              </p:nextCondLst>
            </p:seq>
            <p:seq concurrent="1" nextAc="seek">
              <p:cTn id="93" restart="whenNotActive" fill="hold" evtFilter="cancelBubble" nodeType="interactiveSeq">
                <p:stCondLst>
                  <p:cond evt="onClick" delay="0">
                    <p:tgtEl>
                      <p:spTgt spid="40"/>
                    </p:tgtEl>
                  </p:cond>
                </p:stCondLst>
                <p:endSync evt="end" delay="0">
                  <p:rtn val="all"/>
                </p:endSync>
                <p:childTnLst>
                  <p:par>
                    <p:cTn id="94" fill="hold">
                      <p:stCondLst>
                        <p:cond delay="0"/>
                      </p:stCondLst>
                      <p:childTnLst>
                        <p:par>
                          <p:cTn id="95" fill="hold">
                            <p:stCondLst>
                              <p:cond delay="0"/>
                            </p:stCondLst>
                            <p:childTnLst>
                              <p:par>
                                <p:cTn id="96" presetID="14" presetClass="entr" presetSubtype="10" fill="hold" grpId="1" nodeType="click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randombar(horizontal)">
                                      <p:cBhvr>
                                        <p:cTn id="98" dur="500"/>
                                        <p:tgtEl>
                                          <p:spTgt spid="14"/>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39"/>
                    </p:tgtEl>
                  </p:cond>
                </p:stCondLst>
                <p:endSync evt="end" delay="0">
                  <p:rtn val="all"/>
                </p:endSync>
                <p:childTnLst>
                  <p:par>
                    <p:cTn id="100" fill="hold">
                      <p:stCondLst>
                        <p:cond delay="0"/>
                      </p:stCondLst>
                      <p:childTnLst>
                        <p:par>
                          <p:cTn id="101" fill="hold">
                            <p:stCondLst>
                              <p:cond delay="0"/>
                            </p:stCondLst>
                            <p:childTnLst>
                              <p:par>
                                <p:cTn id="102" presetID="14" presetClass="entr" presetSubtype="10" fill="hold" grpId="1" nodeType="click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randombar(horizontal)">
                                      <p:cBhvr>
                                        <p:cTn id="104" dur="500"/>
                                        <p:tgtEl>
                                          <p:spTgt spid="12"/>
                                        </p:tgtEl>
                                      </p:cBhvr>
                                    </p:animEffect>
                                  </p:childTnLst>
                                </p:cTn>
                              </p:par>
                            </p:childTnLst>
                          </p:cTn>
                        </p:par>
                      </p:childTnLst>
                    </p:cTn>
                  </p:par>
                </p:childTnLst>
              </p:cTn>
              <p:nextCondLst>
                <p:cond evt="onClick" delay="0">
                  <p:tgtEl>
                    <p:spTgt spid="39"/>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14" presetClass="entr" presetSubtype="10" fill="hold" grpId="1"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randombar(horizontal)">
                                      <p:cBhvr>
                                        <p:cTn id="110" dur="500"/>
                                        <p:tgtEl>
                                          <p:spTgt spid="16"/>
                                        </p:tgtEl>
                                      </p:cBhvr>
                                    </p:animEffect>
                                  </p:childTnLst>
                                </p:cTn>
                              </p:par>
                            </p:childTnLst>
                          </p:cTn>
                        </p:par>
                      </p:childTnLst>
                    </p:cTn>
                  </p:par>
                </p:childTnLst>
              </p:cTn>
              <p:nextCondLst>
                <p:cond evt="onClick" delay="0">
                  <p:tgtEl>
                    <p:spTgt spid="38"/>
                  </p:tgtEl>
                </p:cond>
              </p:nextCondLst>
            </p:seq>
            <p:seq concurrent="1" nextAc="seek">
              <p:cTn id="111" restart="whenNotActive" fill="hold" evtFilter="cancelBubble" nodeType="interactiveSeq">
                <p:stCondLst>
                  <p:cond evt="onClick" delay="0">
                    <p:tgtEl>
                      <p:spTgt spid="2"/>
                    </p:tgtEl>
                  </p:cond>
                </p:stCondLst>
                <p:endSync evt="end" delay="0">
                  <p:rtn val="all"/>
                </p:endSync>
                <p:childTnLst>
                  <p:par>
                    <p:cTn id="112" fill="hold">
                      <p:stCondLst>
                        <p:cond delay="0"/>
                      </p:stCondLst>
                      <p:childTnLst>
                        <p:par>
                          <p:cTn id="113" fill="hold">
                            <p:stCondLst>
                              <p:cond delay="0"/>
                            </p:stCondLst>
                            <p:childTnLst>
                              <p:par>
                                <p:cTn id="114" presetID="14" presetClass="entr" presetSubtype="10" fill="hold" grpId="1" nodeType="click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randombar(horizontal)">
                                      <p:cBhvr>
                                        <p:cTn id="116" dur="500"/>
                                        <p:tgtEl>
                                          <p:spTgt spid="18"/>
                                        </p:tgtEl>
                                      </p:cBhvr>
                                    </p:animEffect>
                                  </p:childTnLst>
                                </p:cTn>
                              </p:par>
                            </p:childTnLst>
                          </p:cTn>
                        </p:par>
                      </p:childTnLst>
                    </p:cTn>
                  </p:par>
                </p:childTnLst>
              </p:cTn>
              <p:nextCondLst>
                <p:cond evt="onClick" delay="0">
                  <p:tgtEl>
                    <p:spTgt spid="2"/>
                  </p:tgtEl>
                </p:cond>
              </p:nextCondLst>
            </p:seq>
            <p:seq concurrent="1" nextAc="seek">
              <p:cTn id="117" restart="whenNotActive" fill="hold" evtFilter="cancelBubble" nodeType="interactiveSeq">
                <p:stCondLst>
                  <p:cond evt="onClick" delay="0">
                    <p:tgtEl>
                      <p:spTgt spid="3"/>
                    </p:tgtEl>
                  </p:cond>
                </p:stCondLst>
                <p:endSync evt="end" delay="0">
                  <p:rtn val="all"/>
                </p:endSync>
                <p:childTnLst>
                  <p:par>
                    <p:cTn id="118" fill="hold">
                      <p:stCondLst>
                        <p:cond delay="0"/>
                      </p:stCondLst>
                      <p:childTnLst>
                        <p:par>
                          <p:cTn id="119" fill="hold">
                            <p:stCondLst>
                              <p:cond delay="0"/>
                            </p:stCondLst>
                            <p:childTnLst>
                              <p:par>
                                <p:cTn id="120" presetID="14" presetClass="entr" presetSubtype="10" fill="hold" grpId="1" nodeType="click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randombar(horizontal)">
                                      <p:cBhvr>
                                        <p:cTn id="122" dur="500"/>
                                        <p:tgtEl>
                                          <p:spTgt spid="15"/>
                                        </p:tgtEl>
                                      </p:cBhvr>
                                    </p:animEffect>
                                  </p:childTnLst>
                                </p:cTn>
                              </p:par>
                            </p:childTnLst>
                          </p:cTn>
                        </p:par>
                      </p:childTnLst>
                    </p:cTn>
                  </p:par>
                </p:childTnLst>
              </p:cTn>
              <p:nextCondLst>
                <p:cond evt="onClick" delay="0">
                  <p:tgtEl>
                    <p:spTgt spid="3"/>
                  </p:tgtEl>
                </p:cond>
              </p:nextCondLst>
            </p:seq>
            <p:seq concurrent="1" nextAc="seek">
              <p:cTn id="123" restart="whenNotActive" fill="hold" evtFilter="cancelBubble" nodeType="interactiveSeq">
                <p:stCondLst>
                  <p:cond evt="onClick" delay="0">
                    <p:tgtEl>
                      <p:spTgt spid="4"/>
                    </p:tgtEl>
                  </p:cond>
                </p:stCondLst>
                <p:endSync evt="end" delay="0">
                  <p:rtn val="all"/>
                </p:endSync>
                <p:childTnLst>
                  <p:par>
                    <p:cTn id="124" fill="hold">
                      <p:stCondLst>
                        <p:cond delay="0"/>
                      </p:stCondLst>
                      <p:childTnLst>
                        <p:par>
                          <p:cTn id="125" fill="hold">
                            <p:stCondLst>
                              <p:cond delay="0"/>
                            </p:stCondLst>
                            <p:childTnLst>
                              <p:par>
                                <p:cTn id="126" presetID="14" presetClass="entr" presetSubtype="10" fill="hold" grpId="1" nodeType="click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randombar(horizontal)">
                                      <p:cBhvr>
                                        <p:cTn id="128" dur="500"/>
                                        <p:tgtEl>
                                          <p:spTgt spid="17"/>
                                        </p:tgtEl>
                                      </p:cBhvr>
                                    </p:animEffect>
                                  </p:childTnLst>
                                </p:cTn>
                              </p:par>
                            </p:childTnLst>
                          </p:cTn>
                        </p:par>
                      </p:childTnLst>
                    </p:cTn>
                  </p:par>
                </p:childTnLst>
              </p:cTn>
              <p:nextCondLst>
                <p:cond evt="onClick" delay="0">
                  <p:tgtEl>
                    <p:spTgt spid="4"/>
                  </p:tgtEl>
                </p:cond>
              </p:nextCondLst>
            </p:seq>
            <p:seq concurrent="1" nextAc="seek">
              <p:cTn id="129" restart="whenNotActive" fill="hold" evtFilter="cancelBubble" nodeType="interactiveSeq">
                <p:stCondLst>
                  <p:cond evt="onClick" delay="0">
                    <p:tgtEl>
                      <p:spTgt spid="41"/>
                    </p:tgtEl>
                  </p:cond>
                </p:stCondLst>
                <p:endSync evt="end" delay="0">
                  <p:rtn val="all"/>
                </p:endSync>
                <p:childTnLst>
                  <p:par>
                    <p:cTn id="130" fill="hold">
                      <p:stCondLst>
                        <p:cond delay="0"/>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randombar(horizontal)">
                                      <p:cBhvr>
                                        <p:cTn id="134" dur="500"/>
                                        <p:tgtEl>
                                          <p:spTgt spid="27"/>
                                        </p:tgtEl>
                                      </p:cBhvr>
                                    </p:animEffect>
                                  </p:childTnLst>
                                </p:cTn>
                              </p:par>
                            </p:childTnLst>
                          </p:cTn>
                        </p:par>
                      </p:childTnLst>
                    </p:cTn>
                  </p:par>
                </p:childTnLst>
              </p:cTn>
              <p:nextCondLst>
                <p:cond evt="onClick" delay="0">
                  <p:tgtEl>
                    <p:spTgt spid="41"/>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7" grpId="0" animBg="1"/>
      <p:bldP spid="2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69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151" t="15115" r="-1" b="51982"/>
          <a:stretch/>
        </p:blipFill>
        <p:spPr>
          <a:xfrm>
            <a:off x="50340" y="422911"/>
            <a:ext cx="12192000" cy="891539"/>
          </a:xfrm>
          <a:prstGeom prst="rect">
            <a:avLst/>
          </a:prstGeom>
        </p:spPr>
      </p:pic>
      <p:pic>
        <p:nvPicPr>
          <p:cNvPr id="3" name="Picture 2"/>
          <p:cNvPicPr>
            <a:picLocks noChangeAspect="1"/>
          </p:cNvPicPr>
          <p:nvPr/>
        </p:nvPicPr>
        <p:blipFill>
          <a:blip r:embed="rId3"/>
          <a:stretch>
            <a:fillRect/>
          </a:stretch>
        </p:blipFill>
        <p:spPr>
          <a:xfrm>
            <a:off x="93223" y="4817699"/>
            <a:ext cx="1872737" cy="2040301"/>
          </a:xfrm>
          <a:prstGeom prst="rect">
            <a:avLst/>
          </a:prstGeom>
        </p:spPr>
      </p:pic>
      <p:pic>
        <p:nvPicPr>
          <p:cNvPr id="5" name="Picture 4"/>
          <p:cNvPicPr>
            <a:picLocks noChangeAspect="1"/>
          </p:cNvPicPr>
          <p:nvPr/>
        </p:nvPicPr>
        <p:blipFill>
          <a:blip r:embed="rId4"/>
          <a:stretch>
            <a:fillRect/>
          </a:stretch>
        </p:blipFill>
        <p:spPr>
          <a:xfrm>
            <a:off x="2666026" y="5532430"/>
            <a:ext cx="897419" cy="1081808"/>
          </a:xfrm>
          <a:prstGeom prst="rect">
            <a:avLst/>
          </a:prstGeom>
        </p:spPr>
      </p:pic>
      <p:pic>
        <p:nvPicPr>
          <p:cNvPr id="7" name="Picture 6"/>
          <p:cNvPicPr>
            <a:picLocks noChangeAspect="1"/>
          </p:cNvPicPr>
          <p:nvPr/>
        </p:nvPicPr>
        <p:blipFill>
          <a:blip r:embed="rId5"/>
          <a:stretch>
            <a:fillRect/>
          </a:stretch>
        </p:blipFill>
        <p:spPr>
          <a:xfrm>
            <a:off x="3943472" y="5612062"/>
            <a:ext cx="1348618" cy="922544"/>
          </a:xfrm>
          <a:prstGeom prst="rect">
            <a:avLst/>
          </a:prstGeom>
        </p:spPr>
      </p:pic>
      <p:pic>
        <p:nvPicPr>
          <p:cNvPr id="8" name="Picture 7"/>
          <p:cNvPicPr>
            <a:picLocks noChangeAspect="1"/>
          </p:cNvPicPr>
          <p:nvPr/>
        </p:nvPicPr>
        <p:blipFill rotWithShape="1">
          <a:blip r:embed="rId6"/>
          <a:srcRect l="10665" t="-2768" r="-6658" b="1"/>
          <a:stretch/>
        </p:blipFill>
        <p:spPr>
          <a:xfrm>
            <a:off x="5672117" y="5221006"/>
            <a:ext cx="857249" cy="1233685"/>
          </a:xfrm>
          <a:prstGeom prst="rect">
            <a:avLst/>
          </a:prstGeom>
        </p:spPr>
      </p:pic>
      <p:pic>
        <p:nvPicPr>
          <p:cNvPr id="9" name="Picture 8"/>
          <p:cNvPicPr>
            <a:picLocks noChangeAspect="1"/>
          </p:cNvPicPr>
          <p:nvPr/>
        </p:nvPicPr>
        <p:blipFill>
          <a:blip r:embed="rId7"/>
          <a:stretch>
            <a:fillRect/>
          </a:stretch>
        </p:blipFill>
        <p:spPr>
          <a:xfrm>
            <a:off x="6543511" y="5753417"/>
            <a:ext cx="731763" cy="701274"/>
          </a:xfrm>
          <a:prstGeom prst="rect">
            <a:avLst/>
          </a:prstGeom>
        </p:spPr>
      </p:pic>
      <p:pic>
        <p:nvPicPr>
          <p:cNvPr id="10" name="Picture 9"/>
          <p:cNvPicPr>
            <a:picLocks noChangeAspect="1"/>
          </p:cNvPicPr>
          <p:nvPr/>
        </p:nvPicPr>
        <p:blipFill>
          <a:blip r:embed="rId8"/>
          <a:stretch>
            <a:fillRect/>
          </a:stretch>
        </p:blipFill>
        <p:spPr>
          <a:xfrm>
            <a:off x="7476602" y="5656693"/>
            <a:ext cx="1521645" cy="833282"/>
          </a:xfrm>
          <a:prstGeom prst="rect">
            <a:avLst/>
          </a:prstGeom>
        </p:spPr>
      </p:pic>
      <p:pic>
        <p:nvPicPr>
          <p:cNvPr id="11" name="Picture 10"/>
          <p:cNvPicPr>
            <a:picLocks noChangeAspect="1"/>
          </p:cNvPicPr>
          <p:nvPr/>
        </p:nvPicPr>
        <p:blipFill>
          <a:blip r:embed="rId9"/>
          <a:stretch>
            <a:fillRect/>
          </a:stretch>
        </p:blipFill>
        <p:spPr>
          <a:xfrm>
            <a:off x="10938510" y="4469440"/>
            <a:ext cx="1253490" cy="2125980"/>
          </a:xfrm>
          <a:prstGeom prst="rect">
            <a:avLst/>
          </a:prstGeom>
        </p:spPr>
      </p:pic>
      <p:pic>
        <p:nvPicPr>
          <p:cNvPr id="12" name="Picture 11"/>
          <p:cNvPicPr>
            <a:picLocks noChangeAspect="1"/>
          </p:cNvPicPr>
          <p:nvPr/>
        </p:nvPicPr>
        <p:blipFill rotWithShape="1">
          <a:blip r:embed="rId10"/>
          <a:srcRect t="1" r="1786" b="-2961"/>
          <a:stretch/>
        </p:blipFill>
        <p:spPr>
          <a:xfrm>
            <a:off x="9459786" y="5532430"/>
            <a:ext cx="1227264" cy="1135574"/>
          </a:xfrm>
          <a:prstGeom prst="rect">
            <a:avLst/>
          </a:prstGeom>
        </p:spPr>
      </p:pic>
      <p:sp>
        <p:nvSpPr>
          <p:cNvPr id="13" name="TextBox 12"/>
          <p:cNvSpPr txBox="1"/>
          <p:nvPr/>
        </p:nvSpPr>
        <p:spPr>
          <a:xfrm>
            <a:off x="1314450" y="1394460"/>
            <a:ext cx="8225346" cy="523220"/>
          </a:xfrm>
          <a:prstGeom prst="rect">
            <a:avLst/>
          </a:prstGeom>
          <a:noFill/>
        </p:spPr>
        <p:txBody>
          <a:bodyPr wrap="square" rtlCol="0">
            <a:spAutoFit/>
          </a:bodyPr>
          <a:lstStyle/>
          <a:p>
            <a:r>
              <a:rPr lang="vi-VN" sz="2800" dirty="0" smtClean="0"/>
              <a:t>M  Quyển sách cho em nhiều kiến thức.</a:t>
            </a:r>
            <a:endParaRPr lang="en-US" sz="2800" dirty="0"/>
          </a:p>
        </p:txBody>
      </p:sp>
      <p:sp>
        <p:nvSpPr>
          <p:cNvPr id="14" name="Oval 13"/>
          <p:cNvSpPr/>
          <p:nvPr/>
        </p:nvSpPr>
        <p:spPr>
          <a:xfrm>
            <a:off x="1234440" y="1426190"/>
            <a:ext cx="617220" cy="491490"/>
          </a:xfrm>
          <a:prstGeom prst="ellipse">
            <a:avLst/>
          </a:prstGeom>
          <a:solidFill>
            <a:schemeClr val="accent4">
              <a:lumMod val="7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M</a:t>
            </a:r>
            <a:endParaRPr lang="vi-VN" sz="2400" dirty="0" smtClean="0">
              <a:solidFill>
                <a:schemeClr val="tx1"/>
              </a:solidFill>
            </a:endParaRPr>
          </a:p>
        </p:txBody>
      </p:sp>
      <p:sp>
        <p:nvSpPr>
          <p:cNvPr id="15" name="TextBox 14"/>
          <p:cNvSpPr txBox="1"/>
          <p:nvPr/>
        </p:nvSpPr>
        <p:spPr>
          <a:xfrm>
            <a:off x="1748790" y="2133041"/>
            <a:ext cx="8225346" cy="523220"/>
          </a:xfrm>
          <a:prstGeom prst="rect">
            <a:avLst/>
          </a:prstGeom>
          <a:noFill/>
        </p:spPr>
        <p:txBody>
          <a:bodyPr wrap="square" rtlCol="0">
            <a:spAutoFit/>
          </a:bodyPr>
          <a:lstStyle/>
          <a:p>
            <a:r>
              <a:rPr lang="vi-VN" sz="2800" dirty="0" smtClean="0"/>
              <a:t> Em luôn vứt rác vào thùng rác. </a:t>
            </a:r>
            <a:endParaRPr lang="en-US" sz="2800" dirty="0"/>
          </a:p>
        </p:txBody>
      </p:sp>
      <p:sp>
        <p:nvSpPr>
          <p:cNvPr id="16" name="TextBox 15"/>
          <p:cNvSpPr txBox="1"/>
          <p:nvPr/>
        </p:nvSpPr>
        <p:spPr>
          <a:xfrm>
            <a:off x="1748790" y="2935960"/>
            <a:ext cx="8225346" cy="523220"/>
          </a:xfrm>
          <a:prstGeom prst="rect">
            <a:avLst/>
          </a:prstGeom>
          <a:noFill/>
        </p:spPr>
        <p:txBody>
          <a:bodyPr wrap="square" rtlCol="0">
            <a:spAutoFit/>
          </a:bodyPr>
          <a:lstStyle/>
          <a:p>
            <a:r>
              <a:rPr lang="vi-VN" sz="2800" dirty="0" smtClean="0"/>
              <a:t> Đèn điện dùng để chiếu sáng.</a:t>
            </a:r>
            <a:endParaRPr lang="en-US" sz="2800" dirty="0"/>
          </a:p>
        </p:txBody>
      </p:sp>
    </p:spTree>
    <p:extLst>
      <p:ext uri="{BB962C8B-B14F-4D97-AF65-F5344CB8AC3E}">
        <p14:creationId xmlns:p14="http://schemas.microsoft.com/office/powerpoint/2010/main" val="27216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5770" y="606749"/>
            <a:ext cx="11155680" cy="523220"/>
          </a:xfrm>
          <a:prstGeom prst="rect">
            <a:avLst/>
          </a:prstGeom>
          <a:noFill/>
        </p:spPr>
        <p:txBody>
          <a:bodyPr wrap="square" rtlCol="0">
            <a:spAutoFit/>
          </a:bodyPr>
          <a:lstStyle/>
          <a:p>
            <a:r>
              <a:rPr lang="vi-VN" sz="2800" b="1" dirty="0" smtClean="0"/>
              <a:t> 3. </a:t>
            </a:r>
            <a:r>
              <a:rPr lang="vi-VN" sz="2800" dirty="0" smtClean="0"/>
              <a:t>Theo em, ai đã làm ra ( sáng tạo ra) những đồ vật ấy?</a:t>
            </a:r>
            <a:endParaRPr lang="en-US" sz="2800" dirty="0"/>
          </a:p>
        </p:txBody>
      </p:sp>
      <p:sp>
        <p:nvSpPr>
          <p:cNvPr id="5" name="Rectangle 4"/>
          <p:cNvSpPr/>
          <p:nvPr/>
        </p:nvSpPr>
        <p:spPr>
          <a:xfrm>
            <a:off x="994410" y="1357045"/>
            <a:ext cx="10607040" cy="1077218"/>
          </a:xfrm>
          <a:prstGeom prst="rect">
            <a:avLst/>
          </a:prstGeom>
        </p:spPr>
        <p:txBody>
          <a:bodyPr wrap="square">
            <a:spAutoFit/>
          </a:bodyPr>
          <a:lstStyle/>
          <a:p>
            <a:r>
              <a:rPr lang="vi-VN" sz="3200" dirty="0">
                <a:solidFill>
                  <a:srgbClr val="C00000"/>
                </a:solidFill>
              </a:rPr>
              <a:t>Các kĩ sư (nhà sáng chế) và công nhân (thợ) đã làm ra những đồ dùng ấy.</a:t>
            </a:r>
            <a:endParaRPr lang="en-US" sz="3200" dirty="0">
              <a:solidFill>
                <a:srgbClr val="C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130" y="3241930"/>
            <a:ext cx="3480938" cy="361607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70" y="3063240"/>
            <a:ext cx="3094430" cy="3661550"/>
          </a:xfrm>
          <a:prstGeom prst="rect">
            <a:avLst/>
          </a:prstGeom>
        </p:spPr>
      </p:pic>
      <p:sp>
        <p:nvSpPr>
          <p:cNvPr id="8" name="Notched Right Arrow 7"/>
          <p:cNvSpPr/>
          <p:nvPr/>
        </p:nvSpPr>
        <p:spPr>
          <a:xfrm>
            <a:off x="3497580" y="4263390"/>
            <a:ext cx="662940" cy="320040"/>
          </a:xfrm>
          <a:prstGeom prst="notchedRightArrow">
            <a:avLst/>
          </a:prstGeom>
          <a:solidFill>
            <a:srgbClr val="FF77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p:cNvSpPr/>
          <p:nvPr/>
        </p:nvSpPr>
        <p:spPr>
          <a:xfrm>
            <a:off x="8150093" y="4263390"/>
            <a:ext cx="754380" cy="310585"/>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4498" y="2661339"/>
            <a:ext cx="3087502" cy="4069080"/>
          </a:xfrm>
          <a:prstGeom prst="rect">
            <a:avLst/>
          </a:prstGeom>
        </p:spPr>
      </p:pic>
    </p:spTree>
    <p:extLst>
      <p:ext uri="{BB962C8B-B14F-4D97-AF65-F5344CB8AC3E}">
        <p14:creationId xmlns:p14="http://schemas.microsoft.com/office/powerpoint/2010/main" val="149078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2E20-742D-42B3-8987-991C147CA060}"/>
              </a:ext>
            </a:extLst>
          </p:cNvPr>
          <p:cNvPicPr>
            <a:picLocks noChangeAspect="1"/>
          </p:cNvPicPr>
          <p:nvPr/>
        </p:nvPicPr>
        <p:blipFill>
          <a:blip r:embed="rId2"/>
          <a:stretch>
            <a:fillRect/>
          </a:stretch>
        </p:blipFill>
        <p:spPr>
          <a:xfrm>
            <a:off x="0" y="404734"/>
            <a:ext cx="12192000" cy="6453266"/>
          </a:xfrm>
          <a:prstGeom prst="rect">
            <a:avLst/>
          </a:prstGeom>
        </p:spPr>
      </p:pic>
      <p:pic>
        <p:nvPicPr>
          <p:cNvPr id="2" name="Picture 1"/>
          <p:cNvPicPr>
            <a:picLocks noChangeAspect="1"/>
          </p:cNvPicPr>
          <p:nvPr/>
        </p:nvPicPr>
        <p:blipFill rotWithShape="1">
          <a:blip r:embed="rId3"/>
          <a:srcRect b="38501"/>
          <a:stretch/>
        </p:blipFill>
        <p:spPr>
          <a:xfrm>
            <a:off x="0" y="-297"/>
            <a:ext cx="6640830" cy="685829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0171"/>
          <a:stretch/>
        </p:blipFill>
        <p:spPr>
          <a:xfrm>
            <a:off x="6640830" y="1177141"/>
            <a:ext cx="5532963" cy="4023360"/>
          </a:xfrm>
          <a:prstGeom prst="rect">
            <a:avLst/>
          </a:prstGeom>
        </p:spPr>
      </p:pic>
    </p:spTree>
    <p:extLst>
      <p:ext uri="{BB962C8B-B14F-4D97-AF65-F5344CB8AC3E}">
        <p14:creationId xmlns:p14="http://schemas.microsoft.com/office/powerpoint/2010/main" val="3581684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4D101-8046-4866-8136-43A0CCB045FD}"/>
              </a:ext>
            </a:extLst>
          </p:cNvPr>
          <p:cNvSpPr/>
          <p:nvPr/>
        </p:nvSpPr>
        <p:spPr>
          <a:xfrm>
            <a:off x="2626613" y="791722"/>
            <a:ext cx="6940875" cy="646331"/>
          </a:xfrm>
          <a:prstGeom prst="rect">
            <a:avLst/>
          </a:prstGeom>
        </p:spPr>
        <p:txBody>
          <a:bodyPr wrap="non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pic>
        <p:nvPicPr>
          <p:cNvPr id="2" name="Picture 1"/>
          <p:cNvPicPr>
            <a:picLocks noChangeAspect="1"/>
          </p:cNvPicPr>
          <p:nvPr/>
        </p:nvPicPr>
        <p:blipFill rotWithShape="1">
          <a:blip r:embed="rId2"/>
          <a:srcRect t="26835" b="39167"/>
          <a:stretch/>
        </p:blipFill>
        <p:spPr>
          <a:xfrm>
            <a:off x="788670" y="1840230"/>
            <a:ext cx="10024110" cy="4857749"/>
          </a:xfrm>
          <a:prstGeom prst="rect">
            <a:avLst/>
          </a:prstGeom>
        </p:spPr>
      </p:pic>
    </p:spTree>
    <p:extLst>
      <p:ext uri="{BB962C8B-B14F-4D97-AF65-F5344CB8AC3E}">
        <p14:creationId xmlns:p14="http://schemas.microsoft.com/office/powerpoint/2010/main" val="2571072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146728" y="2475268"/>
            <a:ext cx="4051118" cy="2554545"/>
          </a:xfrm>
          <a:prstGeom prst="rect">
            <a:avLst/>
          </a:prstGeom>
          <a:noFill/>
        </p:spPr>
        <p:txBody>
          <a:bodyPr wrap="square" lIns="91440" tIns="45720" rIns="91440" bIns="45720">
            <a:spAutoFit/>
          </a:bodyPr>
          <a:lstStyle/>
          <a:p>
            <a:pPr algn="ctr" defTabSz="457200"/>
            <a:r>
              <a:rPr lang="vi-VN" sz="8000" b="1" cap="all" dirty="0" smtClean="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 đọc</a:t>
            </a:r>
            <a:endParaRPr lang="en-US"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1646627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5176</TotalTime>
  <Words>2025</Words>
  <Application>Microsoft Office PowerPoint</Application>
  <PresentationFormat>Widescreen</PresentationFormat>
  <Paragraphs>230</Paragraphs>
  <Slides>40</Slides>
  <Notes>4</Notes>
  <HiddenSlides>0</HiddenSlides>
  <MMClips>11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Agency FB</vt:lpstr>
      <vt:lpstr>Arial</vt:lpstr>
      <vt:lpstr>Calibri</vt:lpstr>
      <vt:lpstr>Calibri Light</vt:lpstr>
      <vt:lpstr>等线</vt:lpstr>
      <vt:lpstr>Montserrat</vt:lpstr>
      <vt:lpstr>Open Sans Extrabold</vt:lpstr>
      <vt:lpstr>Times New Roman</vt:lpstr>
      <vt:lpstr>UTM Avo</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Dung Nguyen</cp:lastModifiedBy>
  <cp:revision>143</cp:revision>
  <dcterms:created xsi:type="dcterms:W3CDTF">2021-11-01T08:16:43Z</dcterms:created>
  <dcterms:modified xsi:type="dcterms:W3CDTF">2022-08-30T15:53:42Z</dcterms:modified>
</cp:coreProperties>
</file>