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801" r:id="rId1"/>
  </p:sldMasterIdLst>
  <p:notesMasterIdLst>
    <p:notesMasterId r:id="rId53"/>
  </p:notesMasterIdLst>
  <p:sldIdLst>
    <p:sldId id="256" r:id="rId2"/>
    <p:sldId id="258" r:id="rId3"/>
    <p:sldId id="268" r:id="rId4"/>
    <p:sldId id="259" r:id="rId5"/>
    <p:sldId id="2007577266" r:id="rId6"/>
    <p:sldId id="2007577265" r:id="rId7"/>
    <p:sldId id="2007577261" r:id="rId8"/>
    <p:sldId id="2007577262" r:id="rId9"/>
    <p:sldId id="260" r:id="rId10"/>
    <p:sldId id="261" r:id="rId11"/>
    <p:sldId id="298" r:id="rId12"/>
    <p:sldId id="2007577238" r:id="rId13"/>
    <p:sldId id="2007577257" r:id="rId14"/>
    <p:sldId id="299" r:id="rId15"/>
    <p:sldId id="270" r:id="rId16"/>
    <p:sldId id="257" r:id="rId17"/>
    <p:sldId id="2007577245" r:id="rId18"/>
    <p:sldId id="2007577263" r:id="rId19"/>
    <p:sldId id="2007577264" r:id="rId20"/>
    <p:sldId id="2007577240" r:id="rId21"/>
    <p:sldId id="300" r:id="rId22"/>
    <p:sldId id="2007577246" r:id="rId23"/>
    <p:sldId id="2007577247" r:id="rId24"/>
    <p:sldId id="2007577248" r:id="rId25"/>
    <p:sldId id="2007577229" r:id="rId26"/>
    <p:sldId id="2007577228" r:id="rId27"/>
    <p:sldId id="2007577249" r:id="rId28"/>
    <p:sldId id="2007577227" r:id="rId29"/>
    <p:sldId id="2007577250" r:id="rId30"/>
    <p:sldId id="2007577251" r:id="rId31"/>
    <p:sldId id="2007577259" r:id="rId32"/>
    <p:sldId id="2007577253" r:id="rId33"/>
    <p:sldId id="2007577254" r:id="rId34"/>
    <p:sldId id="2007577255" r:id="rId35"/>
    <p:sldId id="2007577267" r:id="rId36"/>
    <p:sldId id="2007577268" r:id="rId37"/>
    <p:sldId id="2007577269" r:id="rId38"/>
    <p:sldId id="2007577270" r:id="rId39"/>
    <p:sldId id="2007577271" r:id="rId40"/>
    <p:sldId id="2007577272" r:id="rId41"/>
    <p:sldId id="2007577273" r:id="rId42"/>
    <p:sldId id="2007577274" r:id="rId43"/>
    <p:sldId id="2007577275" r:id="rId44"/>
    <p:sldId id="2007577276" r:id="rId45"/>
    <p:sldId id="2007577278" r:id="rId46"/>
    <p:sldId id="2007577281" r:id="rId47"/>
    <p:sldId id="2007577244" r:id="rId48"/>
    <p:sldId id="2007577279" r:id="rId49"/>
    <p:sldId id="2007577277" r:id="rId50"/>
    <p:sldId id="2007577280" r:id="rId51"/>
    <p:sldId id="2007577260" r:id="rId52"/>
  </p:sldIdLst>
  <p:sldSz cx="9144000" cy="5143500" type="screen16x9"/>
  <p:notesSz cx="6858000" cy="9144000"/>
  <p:embeddedFontLst>
    <p:embeddedFont>
      <p:font typeface="Trebuchet MS" pitchFamily="34" charset="0"/>
      <p:regular r:id="rId54"/>
      <p:bold r:id="rId55"/>
      <p:italic r:id="rId56"/>
      <p:boldItalic r:id="rId57"/>
    </p:embeddedFont>
    <p:embeddedFont>
      <p:font typeface="Wingdings 3" pitchFamily="18" charset="2"/>
      <p:regular r:id="rId58"/>
    </p:embeddedFont>
    <p:embeddedFont>
      <p:font typeface="Tahoma" pitchFamily="34" charset="0"/>
      <p:regular r:id="rId59"/>
      <p:bold r:id="rId60"/>
    </p:embeddedFont>
    <p:embeddedFont>
      <p:font typeface="Calibri" pitchFamily="34" charset="0"/>
      <p:regular r:id="rId61"/>
      <p:bold r:id="rId62"/>
      <p:italic r:id="rId63"/>
      <p:boldItalic r:id="rId64"/>
    </p:embeddedFont>
    <p:embeddedFont>
      <p:font typeface="Calibri Light" pitchFamily="34" charset="0"/>
      <p:regular r:id="rId65"/>
      <p:italic r:id="rId66"/>
    </p:embeddedFont>
    <p:embeddedFont>
      <p:font typeface="宋体" pitchFamily="2" charset="-122"/>
      <p:regular r:id="rId67"/>
    </p:embeddedFont>
    <p:embeddedFont>
      <p:font typeface="Fira Sans Extra Condensed Medium" charset="0"/>
      <p:regular r:id="rId68"/>
      <p:bold r:id="rId69"/>
      <p:italic r:id="rId70"/>
      <p:boldItalic r:id="rId71"/>
    </p:embeddedFont>
    <p:embeddedFont>
      <p:font typeface="Lato" charset="0"/>
      <p:regular r:id="rId72"/>
      <p:bold r:id="rId73"/>
      <p:italic r:id="rId74"/>
      <p:boldItalic r:id="rId7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0000"/>
    <a:srgbClr val="FF9933"/>
    <a:srgbClr val="FF3399"/>
    <a:srgbClr val="800000"/>
    <a:srgbClr val="3333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011B537C-6E0D-4ED9-BEA1-98C0F7EC428A}">
  <a:tblStyle styleId="{011B537C-6E0D-4ED9-BEA1-98C0F7EC428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85" d="100"/>
          <a:sy n="85" d="100"/>
        </p:scale>
        <p:origin x="-736" y="-76"/>
      </p:cViewPr>
      <p:guideLst>
        <p:guide orient="horz" pos="162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2.fntdata"/><Relationship Id="rId63" Type="http://schemas.openxmlformats.org/officeDocument/2006/relationships/font" Target="fonts/font10.fntdata"/><Relationship Id="rId68" Type="http://schemas.openxmlformats.org/officeDocument/2006/relationships/font" Target="fonts/font15.fntdata"/><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font" Target="fonts/font18.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font" Target="fonts/font5.fntdata"/><Relationship Id="rId66" Type="http://schemas.openxmlformats.org/officeDocument/2006/relationships/font" Target="fonts/font13.fntdata"/><Relationship Id="rId74" Type="http://schemas.openxmlformats.org/officeDocument/2006/relationships/font" Target="fonts/font21.fntdata"/><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7.fntdata"/><Relationship Id="rId65" Type="http://schemas.openxmlformats.org/officeDocument/2006/relationships/font" Target="fonts/font12.fntdata"/><Relationship Id="rId73" Type="http://schemas.openxmlformats.org/officeDocument/2006/relationships/font" Target="fonts/font20.fntdata"/><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3.fntdata"/><Relationship Id="rId64" Type="http://schemas.openxmlformats.org/officeDocument/2006/relationships/font" Target="fonts/font11.fntdata"/><Relationship Id="rId69" Type="http://schemas.openxmlformats.org/officeDocument/2006/relationships/font" Target="fonts/font16.fntdata"/><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9.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6.fntdata"/><Relationship Id="rId67" Type="http://schemas.openxmlformats.org/officeDocument/2006/relationships/font" Target="fonts/font14.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fntdata"/><Relationship Id="rId62" Type="http://schemas.openxmlformats.org/officeDocument/2006/relationships/font" Target="fonts/font9.fntdata"/><Relationship Id="rId70" Type="http://schemas.openxmlformats.org/officeDocument/2006/relationships/font" Target="fonts/font17.fntdata"/><Relationship Id="rId75" Type="http://schemas.openxmlformats.org/officeDocument/2006/relationships/font" Target="fonts/font22.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729dd71725_7_2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 name="Google Shape;385;g729dd71725_7_2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g74ed90e5f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9" name="Google Shape;569;g74ed90e5f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23476329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2"/>
        <p:cNvGrpSpPr/>
        <p:nvPr/>
      </p:nvGrpSpPr>
      <p:grpSpPr>
        <a:xfrm>
          <a:off x="0" y="0"/>
          <a:ext cx="0" cy="0"/>
          <a:chOff x="0" y="0"/>
          <a:chExt cx="0" cy="0"/>
        </a:xfrm>
      </p:grpSpPr>
      <p:sp>
        <p:nvSpPr>
          <p:cNvPr id="1233" name="Google Shape;1233;g74c573bef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4" name="Google Shape;1234;g74c573bef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4305501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Google Shape;594;g7309b6ffc7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5" name="Google Shape;595;g7309b6ffc7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35320645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g74ed90e5f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9" name="Google Shape;569;g74ed90e5f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26922318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0"/>
        <p:cNvGrpSpPr/>
        <p:nvPr/>
      </p:nvGrpSpPr>
      <p:grpSpPr>
        <a:xfrm>
          <a:off x="0" y="0"/>
          <a:ext cx="0" cy="0"/>
          <a:chOff x="0" y="0"/>
          <a:chExt cx="0" cy="0"/>
        </a:xfrm>
      </p:grpSpPr>
      <p:sp>
        <p:nvSpPr>
          <p:cNvPr id="1091" name="Google Shape;1091;g74ed90e5f7_2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2" name="Google Shape;1092;g74ed90e5f7_2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g6b5fdf5ce3_0_26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6" name="Google Shape;546;g6b5fdf5ce3_0_26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2"/>
        <p:cNvGrpSpPr/>
        <p:nvPr/>
      </p:nvGrpSpPr>
      <p:grpSpPr>
        <a:xfrm>
          <a:off x="0" y="0"/>
          <a:ext cx="0" cy="0"/>
          <a:chOff x="0" y="0"/>
          <a:chExt cx="0" cy="0"/>
        </a:xfrm>
      </p:grpSpPr>
      <p:sp>
        <p:nvSpPr>
          <p:cNvPr id="1233" name="Google Shape;1233;g74c573bef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4" name="Google Shape;1234;g74c573bef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15434101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2"/>
        <p:cNvGrpSpPr/>
        <p:nvPr/>
      </p:nvGrpSpPr>
      <p:grpSpPr>
        <a:xfrm>
          <a:off x="0" y="0"/>
          <a:ext cx="0" cy="0"/>
          <a:chOff x="0" y="0"/>
          <a:chExt cx="0" cy="0"/>
        </a:xfrm>
      </p:grpSpPr>
      <p:sp>
        <p:nvSpPr>
          <p:cNvPr id="1233" name="Google Shape;1233;g74c573bef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4" name="Google Shape;1234;g74c573bef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15434101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g74ed90e5f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9" name="Google Shape;569;g74ed90e5f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4535932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g74ed90e5f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9" name="Google Shape;569;g74ed90e5f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64050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g80206cb170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2" name="Google Shape;552;g80206cb170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g74ed90e5f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9" name="Google Shape;569;g74ed90e5f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1117420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g74ed90e5f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9" name="Google Shape;569;g74ed90e5f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8117414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2824243-5CCA-4FA6-97E5-A3DD1EFFDC3B}" type="slidenum">
              <a:rPr lang="zh-CN" altLang="en-US" smtClean="0">
                <a:latin typeface="Times New Roman" panose="02020603050405020304" pitchFamily="18" charset="0"/>
              </a:rPr>
              <a:pPr/>
              <a:t>25</a:t>
            </a:fld>
            <a:endParaRPr lang="zh-CN" altLang="en-US">
              <a:latin typeface="Times New Roman" panose="02020603050405020304" pitchFamily="18" charset="0"/>
            </a:endParaRPr>
          </a:p>
        </p:txBody>
      </p:sp>
    </p:spTree>
    <p:extLst>
      <p:ext uri="{BB962C8B-B14F-4D97-AF65-F5344CB8AC3E}">
        <p14:creationId xmlns:p14="http://schemas.microsoft.com/office/powerpoint/2010/main" xmlns="" val="5250125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2824243-5CCA-4FA6-97E5-A3DD1EFFDC3B}" type="slidenum">
              <a:rPr lang="zh-CN" altLang="en-US" smtClean="0">
                <a:latin typeface="Times New Roman" panose="02020603050405020304" pitchFamily="18" charset="0"/>
              </a:rPr>
              <a:pPr/>
              <a:t>26</a:t>
            </a:fld>
            <a:endParaRPr lang="zh-CN" altLang="en-US">
              <a:latin typeface="Times New Roman" panose="02020603050405020304" pitchFamily="18" charset="0"/>
            </a:endParaRPr>
          </a:p>
        </p:txBody>
      </p:sp>
    </p:spTree>
    <p:extLst>
      <p:ext uri="{BB962C8B-B14F-4D97-AF65-F5344CB8AC3E}">
        <p14:creationId xmlns:p14="http://schemas.microsoft.com/office/powerpoint/2010/main" xmlns="" val="34942332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2824243-5CCA-4FA6-97E5-A3DD1EFFDC3B}" type="slidenum">
              <a:rPr lang="zh-CN" altLang="en-US" smtClean="0">
                <a:latin typeface="Times New Roman" panose="02020603050405020304" pitchFamily="18" charset="0"/>
              </a:rPr>
              <a:pPr/>
              <a:t>27</a:t>
            </a:fld>
            <a:endParaRPr lang="zh-CN" altLang="en-US">
              <a:latin typeface="Times New Roman" panose="02020603050405020304" pitchFamily="18" charset="0"/>
            </a:endParaRPr>
          </a:p>
        </p:txBody>
      </p:sp>
    </p:spTree>
    <p:extLst>
      <p:ext uri="{BB962C8B-B14F-4D97-AF65-F5344CB8AC3E}">
        <p14:creationId xmlns:p14="http://schemas.microsoft.com/office/powerpoint/2010/main" xmlns="" val="6578026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2824243-5CCA-4FA6-97E5-A3DD1EFFDC3B}" type="slidenum">
              <a:rPr lang="zh-CN" altLang="en-US" smtClean="0">
                <a:latin typeface="Times New Roman" panose="02020603050405020304" pitchFamily="18" charset="0"/>
              </a:rPr>
              <a:pPr/>
              <a:t>28</a:t>
            </a:fld>
            <a:endParaRPr lang="zh-CN" altLang="en-US">
              <a:latin typeface="Times New Roman" panose="02020603050405020304" pitchFamily="18" charset="0"/>
            </a:endParaRPr>
          </a:p>
        </p:txBody>
      </p:sp>
    </p:spTree>
    <p:extLst>
      <p:ext uri="{BB962C8B-B14F-4D97-AF65-F5344CB8AC3E}">
        <p14:creationId xmlns:p14="http://schemas.microsoft.com/office/powerpoint/2010/main" xmlns="" val="29010936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2824243-5CCA-4FA6-97E5-A3DD1EFFDC3B}" type="slidenum">
              <a:rPr lang="zh-CN" altLang="en-US" smtClean="0">
                <a:latin typeface="Times New Roman" panose="02020603050405020304" pitchFamily="18" charset="0"/>
              </a:rPr>
              <a:pPr/>
              <a:t>29</a:t>
            </a:fld>
            <a:endParaRPr lang="zh-CN" altLang="en-US">
              <a:latin typeface="Times New Roman" panose="02020603050405020304" pitchFamily="18" charset="0"/>
            </a:endParaRPr>
          </a:p>
        </p:txBody>
      </p:sp>
    </p:spTree>
    <p:extLst>
      <p:ext uri="{BB962C8B-B14F-4D97-AF65-F5344CB8AC3E}">
        <p14:creationId xmlns:p14="http://schemas.microsoft.com/office/powerpoint/2010/main" xmlns="" val="5702016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2824243-5CCA-4FA6-97E5-A3DD1EFFDC3B}" type="slidenum">
              <a:rPr lang="zh-CN" altLang="en-US" smtClean="0">
                <a:latin typeface="Times New Roman" panose="02020603050405020304" pitchFamily="18" charset="0"/>
              </a:rPr>
              <a:pPr/>
              <a:t>30</a:t>
            </a:fld>
            <a:endParaRPr lang="zh-CN" altLang="en-US">
              <a:latin typeface="Times New Roman" panose="02020603050405020304" pitchFamily="18" charset="0"/>
            </a:endParaRPr>
          </a:p>
        </p:txBody>
      </p:sp>
    </p:spTree>
    <p:extLst>
      <p:ext uri="{BB962C8B-B14F-4D97-AF65-F5344CB8AC3E}">
        <p14:creationId xmlns:p14="http://schemas.microsoft.com/office/powerpoint/2010/main" xmlns="" val="40263590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a:xfrm>
            <a:off x="3884613" y="8685213"/>
            <a:ext cx="2971800" cy="457200"/>
          </a:xfrm>
          <a:prstGeom prst="rect">
            <a:avLst/>
          </a:prstGeom>
        </p:spPr>
        <p:txBody>
          <a:bodyPr/>
          <a:lstStyle/>
          <a:p>
            <a:fld id="{42824243-5CCA-4FA6-97E5-A3DD1EFFDC3B}" type="slidenum">
              <a:rPr lang="zh-CN" altLang="en-US" smtClean="0">
                <a:latin typeface="Times New Roman" panose="02020603050405020304" pitchFamily="18" charset="0"/>
              </a:rPr>
              <a:pPr/>
              <a:t>31</a:t>
            </a:fld>
            <a:endParaRPr lang="zh-CN" altLang="en-US">
              <a:latin typeface="Times New Roman" panose="02020603050405020304" pitchFamily="18" charset="0"/>
            </a:endParaRPr>
          </a:p>
        </p:txBody>
      </p:sp>
    </p:spTree>
    <p:extLst>
      <p:ext uri="{BB962C8B-B14F-4D97-AF65-F5344CB8AC3E}">
        <p14:creationId xmlns:p14="http://schemas.microsoft.com/office/powerpoint/2010/main" xmlns="" val="40263590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2824243-5CCA-4FA6-97E5-A3DD1EFFDC3B}" type="slidenum">
              <a:rPr lang="zh-CN" altLang="en-US" smtClean="0">
                <a:latin typeface="Times New Roman" panose="02020603050405020304" pitchFamily="18" charset="0"/>
              </a:rPr>
              <a:pPr/>
              <a:t>32</a:t>
            </a:fld>
            <a:endParaRPr lang="zh-CN" altLang="en-US">
              <a:latin typeface="Times New Roman" panose="02020603050405020304" pitchFamily="18" charset="0"/>
            </a:endParaRPr>
          </a:p>
        </p:txBody>
      </p:sp>
    </p:spTree>
    <p:extLst>
      <p:ext uri="{BB962C8B-B14F-4D97-AF65-F5344CB8AC3E}">
        <p14:creationId xmlns:p14="http://schemas.microsoft.com/office/powerpoint/2010/main" xmlns="" val="38724122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7"/>
        <p:cNvGrpSpPr/>
        <p:nvPr/>
      </p:nvGrpSpPr>
      <p:grpSpPr>
        <a:xfrm>
          <a:off x="0" y="0"/>
          <a:ext cx="0" cy="0"/>
          <a:chOff x="0" y="0"/>
          <a:chExt cx="0" cy="0"/>
        </a:xfrm>
      </p:grpSpPr>
      <p:sp>
        <p:nvSpPr>
          <p:cNvPr id="1048" name="Google Shape;1048;g7578ac1814_0_27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9" name="Google Shape;1049;g7578ac1814_0_27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2824243-5CCA-4FA6-97E5-A3DD1EFFDC3B}" type="slidenum">
              <a:rPr lang="zh-CN" altLang="en-US" smtClean="0">
                <a:latin typeface="Times New Roman" panose="02020603050405020304" pitchFamily="18" charset="0"/>
              </a:rPr>
              <a:pPr/>
              <a:t>33</a:t>
            </a:fld>
            <a:endParaRPr lang="zh-CN" altLang="en-US">
              <a:latin typeface="Times New Roman" panose="02020603050405020304" pitchFamily="18" charset="0"/>
            </a:endParaRPr>
          </a:p>
        </p:txBody>
      </p:sp>
    </p:spTree>
    <p:extLst>
      <p:ext uri="{BB962C8B-B14F-4D97-AF65-F5344CB8AC3E}">
        <p14:creationId xmlns:p14="http://schemas.microsoft.com/office/powerpoint/2010/main" xmlns="" val="14458555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2824243-5CCA-4FA6-97E5-A3DD1EFFDC3B}" type="slidenum">
              <a:rPr lang="zh-CN" altLang="en-US" smtClean="0">
                <a:latin typeface="Times New Roman" panose="02020603050405020304" pitchFamily="18" charset="0"/>
              </a:rPr>
              <a:pPr/>
              <a:t>34</a:t>
            </a:fld>
            <a:endParaRPr lang="zh-CN" altLang="en-US">
              <a:latin typeface="Times New Roman" panose="02020603050405020304" pitchFamily="18" charset="0"/>
            </a:endParaRPr>
          </a:p>
        </p:txBody>
      </p:sp>
    </p:spTree>
    <p:extLst>
      <p:ext uri="{BB962C8B-B14F-4D97-AF65-F5344CB8AC3E}">
        <p14:creationId xmlns:p14="http://schemas.microsoft.com/office/powerpoint/2010/main" xmlns="" val="6207718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a:xfrm>
            <a:off x="3884613" y="8685213"/>
            <a:ext cx="2971800" cy="457200"/>
          </a:xfrm>
          <a:prstGeom prst="rect">
            <a:avLst/>
          </a:prstGeom>
        </p:spPr>
        <p:txBody>
          <a:bodyPr/>
          <a:lstStyle/>
          <a:p>
            <a:fld id="{42824243-5CCA-4FA6-97E5-A3DD1EFFDC3B}" type="slidenum">
              <a:rPr lang="zh-CN" altLang="en-US" smtClean="0">
                <a:latin typeface="Times New Roman" panose="02020603050405020304" pitchFamily="18" charset="0"/>
              </a:rPr>
              <a:pPr/>
              <a:t>35</a:t>
            </a:fld>
            <a:endParaRPr lang="zh-CN" altLang="en-US">
              <a:latin typeface="Times New Roman" panose="02020603050405020304" pitchFamily="18" charset="0"/>
            </a:endParaRPr>
          </a:p>
        </p:txBody>
      </p:sp>
    </p:spTree>
    <p:extLst>
      <p:ext uri="{BB962C8B-B14F-4D97-AF65-F5344CB8AC3E}">
        <p14:creationId xmlns:p14="http://schemas.microsoft.com/office/powerpoint/2010/main" xmlns="" val="6207718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a:xfrm>
            <a:off x="3884613" y="8685213"/>
            <a:ext cx="2971800" cy="457200"/>
          </a:xfrm>
          <a:prstGeom prst="rect">
            <a:avLst/>
          </a:prstGeom>
        </p:spPr>
        <p:txBody>
          <a:bodyPr/>
          <a:lstStyle/>
          <a:p>
            <a:fld id="{42824243-5CCA-4FA6-97E5-A3DD1EFFDC3B}" type="slidenum">
              <a:rPr lang="zh-CN" altLang="en-US" smtClean="0">
                <a:latin typeface="Times New Roman" panose="02020603050405020304" pitchFamily="18" charset="0"/>
              </a:rPr>
              <a:pPr/>
              <a:t>36</a:t>
            </a:fld>
            <a:endParaRPr lang="zh-CN" altLang="en-US">
              <a:latin typeface="Times New Roman" panose="02020603050405020304" pitchFamily="18" charset="0"/>
            </a:endParaRPr>
          </a:p>
        </p:txBody>
      </p:sp>
    </p:spTree>
    <p:extLst>
      <p:ext uri="{BB962C8B-B14F-4D97-AF65-F5344CB8AC3E}">
        <p14:creationId xmlns:p14="http://schemas.microsoft.com/office/powerpoint/2010/main" xmlns="" val="6207718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a:xfrm>
            <a:off x="3884613" y="8685213"/>
            <a:ext cx="2971800" cy="457200"/>
          </a:xfrm>
          <a:prstGeom prst="rect">
            <a:avLst/>
          </a:prstGeom>
        </p:spPr>
        <p:txBody>
          <a:bodyPr/>
          <a:lstStyle/>
          <a:p>
            <a:fld id="{42824243-5CCA-4FA6-97E5-A3DD1EFFDC3B}" type="slidenum">
              <a:rPr lang="zh-CN" altLang="en-US" smtClean="0">
                <a:latin typeface="Times New Roman" panose="02020603050405020304" pitchFamily="18" charset="0"/>
              </a:rPr>
              <a:pPr/>
              <a:t>37</a:t>
            </a:fld>
            <a:endParaRPr lang="zh-CN" altLang="en-US">
              <a:latin typeface="Times New Roman" panose="02020603050405020304" pitchFamily="18" charset="0"/>
            </a:endParaRPr>
          </a:p>
        </p:txBody>
      </p:sp>
    </p:spTree>
    <p:extLst>
      <p:ext uri="{BB962C8B-B14F-4D97-AF65-F5344CB8AC3E}">
        <p14:creationId xmlns:p14="http://schemas.microsoft.com/office/powerpoint/2010/main" xmlns="" val="6207718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a:xfrm>
            <a:off x="3884613" y="8685213"/>
            <a:ext cx="2971800" cy="457200"/>
          </a:xfrm>
          <a:prstGeom prst="rect">
            <a:avLst/>
          </a:prstGeom>
        </p:spPr>
        <p:txBody>
          <a:bodyPr/>
          <a:lstStyle/>
          <a:p>
            <a:fld id="{42824243-5CCA-4FA6-97E5-A3DD1EFFDC3B}" type="slidenum">
              <a:rPr lang="zh-CN" altLang="en-US" smtClean="0">
                <a:latin typeface="Times New Roman" panose="02020603050405020304" pitchFamily="18" charset="0"/>
              </a:rPr>
              <a:pPr/>
              <a:t>38</a:t>
            </a:fld>
            <a:endParaRPr lang="zh-CN" altLang="en-US">
              <a:latin typeface="Times New Roman" panose="02020603050405020304" pitchFamily="18" charset="0"/>
            </a:endParaRPr>
          </a:p>
        </p:txBody>
      </p:sp>
    </p:spTree>
    <p:extLst>
      <p:ext uri="{BB962C8B-B14F-4D97-AF65-F5344CB8AC3E}">
        <p14:creationId xmlns:p14="http://schemas.microsoft.com/office/powerpoint/2010/main" xmlns="" val="6207718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a:xfrm>
            <a:off x="3884613" y="8685213"/>
            <a:ext cx="2971800" cy="457200"/>
          </a:xfrm>
          <a:prstGeom prst="rect">
            <a:avLst/>
          </a:prstGeom>
        </p:spPr>
        <p:txBody>
          <a:bodyPr/>
          <a:lstStyle/>
          <a:p>
            <a:fld id="{42824243-5CCA-4FA6-97E5-A3DD1EFFDC3B}" type="slidenum">
              <a:rPr lang="zh-CN" altLang="en-US" smtClean="0">
                <a:latin typeface="Times New Roman" panose="02020603050405020304" pitchFamily="18" charset="0"/>
              </a:rPr>
              <a:pPr/>
              <a:t>39</a:t>
            </a:fld>
            <a:endParaRPr lang="zh-CN" altLang="en-US">
              <a:latin typeface="Times New Roman" panose="02020603050405020304" pitchFamily="18" charset="0"/>
            </a:endParaRPr>
          </a:p>
        </p:txBody>
      </p:sp>
    </p:spTree>
    <p:extLst>
      <p:ext uri="{BB962C8B-B14F-4D97-AF65-F5344CB8AC3E}">
        <p14:creationId xmlns:p14="http://schemas.microsoft.com/office/powerpoint/2010/main" xmlns="" val="6207718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a:xfrm>
            <a:off x="3884613" y="8685213"/>
            <a:ext cx="2971800" cy="457200"/>
          </a:xfrm>
          <a:prstGeom prst="rect">
            <a:avLst/>
          </a:prstGeom>
        </p:spPr>
        <p:txBody>
          <a:bodyPr/>
          <a:lstStyle/>
          <a:p>
            <a:fld id="{42824243-5CCA-4FA6-97E5-A3DD1EFFDC3B}" type="slidenum">
              <a:rPr lang="zh-CN" altLang="en-US" smtClean="0">
                <a:latin typeface="Times New Roman" panose="02020603050405020304" pitchFamily="18" charset="0"/>
              </a:rPr>
              <a:pPr/>
              <a:t>40</a:t>
            </a:fld>
            <a:endParaRPr lang="zh-CN" altLang="en-US">
              <a:latin typeface="Times New Roman" panose="02020603050405020304" pitchFamily="18" charset="0"/>
            </a:endParaRPr>
          </a:p>
        </p:txBody>
      </p:sp>
    </p:spTree>
    <p:extLst>
      <p:ext uri="{BB962C8B-B14F-4D97-AF65-F5344CB8AC3E}">
        <p14:creationId xmlns:p14="http://schemas.microsoft.com/office/powerpoint/2010/main" xmlns="" val="62077189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a:xfrm>
            <a:off x="3884613" y="8685213"/>
            <a:ext cx="2971800" cy="457200"/>
          </a:xfrm>
          <a:prstGeom prst="rect">
            <a:avLst/>
          </a:prstGeom>
        </p:spPr>
        <p:txBody>
          <a:bodyPr/>
          <a:lstStyle/>
          <a:p>
            <a:fld id="{42824243-5CCA-4FA6-97E5-A3DD1EFFDC3B}" type="slidenum">
              <a:rPr lang="zh-CN" altLang="en-US" smtClean="0">
                <a:latin typeface="Times New Roman" panose="02020603050405020304" pitchFamily="18" charset="0"/>
              </a:rPr>
              <a:pPr/>
              <a:t>41</a:t>
            </a:fld>
            <a:endParaRPr lang="zh-CN" altLang="en-US">
              <a:latin typeface="Times New Roman" panose="02020603050405020304" pitchFamily="18" charset="0"/>
            </a:endParaRPr>
          </a:p>
        </p:txBody>
      </p:sp>
    </p:spTree>
    <p:extLst>
      <p:ext uri="{BB962C8B-B14F-4D97-AF65-F5344CB8AC3E}">
        <p14:creationId xmlns:p14="http://schemas.microsoft.com/office/powerpoint/2010/main" xmlns="" val="62077189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a:xfrm>
            <a:off x="3884613" y="8685213"/>
            <a:ext cx="2971800" cy="457200"/>
          </a:xfrm>
          <a:prstGeom prst="rect">
            <a:avLst/>
          </a:prstGeom>
        </p:spPr>
        <p:txBody>
          <a:bodyPr/>
          <a:lstStyle/>
          <a:p>
            <a:fld id="{42824243-5CCA-4FA6-97E5-A3DD1EFFDC3B}" type="slidenum">
              <a:rPr lang="zh-CN" altLang="en-US" smtClean="0">
                <a:latin typeface="Times New Roman" panose="02020603050405020304" pitchFamily="18" charset="0"/>
              </a:rPr>
              <a:pPr/>
              <a:t>42</a:t>
            </a:fld>
            <a:endParaRPr lang="zh-CN" altLang="en-US">
              <a:latin typeface="Times New Roman" panose="02020603050405020304" pitchFamily="18" charset="0"/>
            </a:endParaRPr>
          </a:p>
        </p:txBody>
      </p:sp>
    </p:spTree>
    <p:extLst>
      <p:ext uri="{BB962C8B-B14F-4D97-AF65-F5344CB8AC3E}">
        <p14:creationId xmlns:p14="http://schemas.microsoft.com/office/powerpoint/2010/main" xmlns="" val="6207718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g74ed90e5f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9" name="Google Shape;569;g74ed90e5f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a:xfrm>
            <a:off x="3884613" y="8685213"/>
            <a:ext cx="2971800" cy="457200"/>
          </a:xfrm>
          <a:prstGeom prst="rect">
            <a:avLst/>
          </a:prstGeom>
        </p:spPr>
        <p:txBody>
          <a:bodyPr/>
          <a:lstStyle/>
          <a:p>
            <a:fld id="{42824243-5CCA-4FA6-97E5-A3DD1EFFDC3B}" type="slidenum">
              <a:rPr lang="zh-CN" altLang="en-US" smtClean="0">
                <a:latin typeface="Times New Roman" panose="02020603050405020304" pitchFamily="18" charset="0"/>
              </a:rPr>
              <a:pPr/>
              <a:t>43</a:t>
            </a:fld>
            <a:endParaRPr lang="zh-CN" altLang="en-US">
              <a:latin typeface="Times New Roman" panose="02020603050405020304" pitchFamily="18" charset="0"/>
            </a:endParaRPr>
          </a:p>
        </p:txBody>
      </p:sp>
    </p:spTree>
    <p:extLst>
      <p:ext uri="{BB962C8B-B14F-4D97-AF65-F5344CB8AC3E}">
        <p14:creationId xmlns:p14="http://schemas.microsoft.com/office/powerpoint/2010/main" xmlns="" val="62077189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a:xfrm>
            <a:off x="3884613" y="8685213"/>
            <a:ext cx="2971800" cy="457200"/>
          </a:xfrm>
          <a:prstGeom prst="rect">
            <a:avLst/>
          </a:prstGeom>
        </p:spPr>
        <p:txBody>
          <a:bodyPr/>
          <a:lstStyle/>
          <a:p>
            <a:fld id="{42824243-5CCA-4FA6-97E5-A3DD1EFFDC3B}" type="slidenum">
              <a:rPr lang="zh-CN" altLang="en-US" smtClean="0">
                <a:latin typeface="Times New Roman" panose="02020603050405020304" pitchFamily="18" charset="0"/>
              </a:rPr>
              <a:pPr/>
              <a:t>44</a:t>
            </a:fld>
            <a:endParaRPr lang="zh-CN" altLang="en-US">
              <a:latin typeface="Times New Roman" panose="02020603050405020304" pitchFamily="18" charset="0"/>
            </a:endParaRPr>
          </a:p>
        </p:txBody>
      </p:sp>
    </p:spTree>
    <p:extLst>
      <p:ext uri="{BB962C8B-B14F-4D97-AF65-F5344CB8AC3E}">
        <p14:creationId xmlns:p14="http://schemas.microsoft.com/office/powerpoint/2010/main" xmlns="" val="62077189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a:xfrm>
            <a:off x="3884613" y="8685213"/>
            <a:ext cx="2971800" cy="457200"/>
          </a:xfrm>
          <a:prstGeom prst="rect">
            <a:avLst/>
          </a:prstGeom>
        </p:spPr>
        <p:txBody>
          <a:bodyPr/>
          <a:lstStyle/>
          <a:p>
            <a:fld id="{42824243-5CCA-4FA6-97E5-A3DD1EFFDC3B}" type="slidenum">
              <a:rPr lang="zh-CN" altLang="en-US" smtClean="0">
                <a:latin typeface="Times New Roman" panose="02020603050405020304" pitchFamily="18" charset="0"/>
              </a:rPr>
              <a:pPr/>
              <a:t>45</a:t>
            </a:fld>
            <a:endParaRPr lang="zh-CN" altLang="en-US">
              <a:latin typeface="Times New Roman" panose="02020603050405020304" pitchFamily="18" charset="0"/>
            </a:endParaRPr>
          </a:p>
        </p:txBody>
      </p:sp>
    </p:spTree>
    <p:extLst>
      <p:ext uri="{BB962C8B-B14F-4D97-AF65-F5344CB8AC3E}">
        <p14:creationId xmlns:p14="http://schemas.microsoft.com/office/powerpoint/2010/main" xmlns="" val="62077189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2"/>
        <p:cNvGrpSpPr/>
        <p:nvPr/>
      </p:nvGrpSpPr>
      <p:grpSpPr>
        <a:xfrm>
          <a:off x="0" y="0"/>
          <a:ext cx="0" cy="0"/>
          <a:chOff x="0" y="0"/>
          <a:chExt cx="0" cy="0"/>
        </a:xfrm>
      </p:grpSpPr>
      <p:sp>
        <p:nvSpPr>
          <p:cNvPr id="1233" name="Google Shape;1233;g74c573bef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4" name="Google Shape;1234;g74c573bef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70989829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2"/>
        <p:cNvGrpSpPr/>
        <p:nvPr/>
      </p:nvGrpSpPr>
      <p:grpSpPr>
        <a:xfrm>
          <a:off x="0" y="0"/>
          <a:ext cx="0" cy="0"/>
          <a:chOff x="0" y="0"/>
          <a:chExt cx="0" cy="0"/>
        </a:xfrm>
      </p:grpSpPr>
      <p:sp>
        <p:nvSpPr>
          <p:cNvPr id="1233" name="Google Shape;1233;g74c573bef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4" name="Google Shape;1234;g74c573bef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117881435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2"/>
        <p:cNvGrpSpPr/>
        <p:nvPr/>
      </p:nvGrpSpPr>
      <p:grpSpPr>
        <a:xfrm>
          <a:off x="0" y="0"/>
          <a:ext cx="0" cy="0"/>
          <a:chOff x="0" y="0"/>
          <a:chExt cx="0" cy="0"/>
        </a:xfrm>
      </p:grpSpPr>
      <p:sp>
        <p:nvSpPr>
          <p:cNvPr id="1233" name="Google Shape;1233;g74c573bef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4" name="Google Shape;1234;g74c573bef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117881435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2"/>
        <p:cNvGrpSpPr/>
        <p:nvPr/>
      </p:nvGrpSpPr>
      <p:grpSpPr>
        <a:xfrm>
          <a:off x="0" y="0"/>
          <a:ext cx="0" cy="0"/>
          <a:chOff x="0" y="0"/>
          <a:chExt cx="0" cy="0"/>
        </a:xfrm>
      </p:grpSpPr>
      <p:sp>
        <p:nvSpPr>
          <p:cNvPr id="1233" name="Google Shape;1233;g74c573bef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4" name="Google Shape;1234;g74c573bef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7098982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Google Shape;635;g7776c8f287_1_4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6" name="Google Shape;636;g7776c8f287_1_4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2"/>
        <p:cNvGrpSpPr/>
        <p:nvPr/>
      </p:nvGrpSpPr>
      <p:grpSpPr>
        <a:xfrm>
          <a:off x="0" y="0"/>
          <a:ext cx="0" cy="0"/>
          <a:chOff x="0" y="0"/>
          <a:chExt cx="0" cy="0"/>
        </a:xfrm>
      </p:grpSpPr>
      <p:sp>
        <p:nvSpPr>
          <p:cNvPr id="1233" name="Google Shape;1233;g74c573bef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4" name="Google Shape;1234;g74c573bef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2"/>
        <p:cNvGrpSpPr/>
        <p:nvPr/>
      </p:nvGrpSpPr>
      <p:grpSpPr>
        <a:xfrm>
          <a:off x="0" y="0"/>
          <a:ext cx="0" cy="0"/>
          <a:chOff x="0" y="0"/>
          <a:chExt cx="0" cy="0"/>
        </a:xfrm>
      </p:grpSpPr>
      <p:sp>
        <p:nvSpPr>
          <p:cNvPr id="1233" name="Google Shape;1233;g74c573bef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4" name="Google Shape;1234;g74c573bef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g7309b6ffc7_0_189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6" name="Google Shape;586;g7309b6ffc7_0_189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Google Shape;594;g7309b6ffc7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5" name="Google Shape;595;g7309b6ffc7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6350"/>
            <a:ext cx="9144000" cy="5149850"/>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1803400"/>
            <a:ext cx="5825202" cy="1234727"/>
          </a:xfrm>
        </p:spPr>
        <p:txBody>
          <a:bodyPr anchor="b">
            <a:noAutofit/>
          </a:bodyPr>
          <a:lstStyle>
            <a:lvl1pPr algn="r">
              <a:defRPr sz="405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300" y="3038125"/>
            <a:ext cx="5825202" cy="822674"/>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3E2863E-BDC6-47E3-835C-2FBF0253A1F4}" type="datetimeFigureOut">
              <a:rPr lang="en-US" smtClean="0"/>
              <a:pPr/>
              <a:t>27/09/2022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45BB4-6231-4B90-9243-890D3C63055A}" type="slidenum">
              <a:rPr lang="en-US" smtClean="0"/>
              <a:pPr/>
              <a:t>‹#›</a:t>
            </a:fld>
            <a:endParaRPr lang="en-US"/>
          </a:p>
        </p:txBody>
      </p:sp>
    </p:spTree>
    <p:extLst>
      <p:ext uri="{BB962C8B-B14F-4D97-AF65-F5344CB8AC3E}">
        <p14:creationId xmlns:p14="http://schemas.microsoft.com/office/powerpoint/2010/main" xmlns="" val="163513379"/>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2552700"/>
          </a:xfrm>
        </p:spPr>
        <p:txBody>
          <a:bodyPr anchor="ctr">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3352800"/>
            <a:ext cx="6447501" cy="117822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E2863E-BDC6-47E3-835C-2FBF0253A1F4}" type="datetimeFigureOut">
              <a:rPr lang="en-US" smtClean="0"/>
              <a:pPr/>
              <a:t>27/09/2022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45BB4-6231-4B90-9243-890D3C63055A}" type="slidenum">
              <a:rPr lang="en-US" smtClean="0"/>
              <a:pPr/>
              <a:t>‹#›</a:t>
            </a:fld>
            <a:endParaRPr lang="en-US"/>
          </a:p>
        </p:txBody>
      </p:sp>
    </p:spTree>
    <p:extLst>
      <p:ext uri="{BB962C8B-B14F-4D97-AF65-F5344CB8AC3E}">
        <p14:creationId xmlns:p14="http://schemas.microsoft.com/office/powerpoint/2010/main" xmlns="" val="250429168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024604" y="2724150"/>
            <a:ext cx="5418393" cy="28575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3352800"/>
            <a:ext cx="6447501" cy="117822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E2863E-BDC6-47E3-835C-2FBF0253A1F4}" type="datetimeFigureOut">
              <a:rPr lang="en-US" smtClean="0"/>
              <a:pPr/>
              <a:t>27/09/2022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45BB4-6231-4B90-9243-890D3C63055A}" type="slidenum">
              <a:rPr lang="en-US" smtClean="0"/>
              <a:pPr/>
              <a:t>‹#›</a:t>
            </a:fld>
            <a:endParaRPr lang="en-US"/>
          </a:p>
        </p:txBody>
      </p:sp>
      <p:sp>
        <p:nvSpPr>
          <p:cNvPr id="24" name="TextBox 23"/>
          <p:cNvSpPr txBox="1"/>
          <p:nvPr/>
        </p:nvSpPr>
        <p:spPr>
          <a:xfrm>
            <a:off x="406403" y="59278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Times New Roman" panose="02020603050405020304" pitchFamily="18" charset="0"/>
              </a:rPr>
              <a:t>“</a:t>
            </a:r>
          </a:p>
        </p:txBody>
      </p:sp>
      <p:sp>
        <p:nvSpPr>
          <p:cNvPr id="25" name="TextBox 24"/>
          <p:cNvSpPr txBox="1"/>
          <p:nvPr/>
        </p:nvSpPr>
        <p:spPr>
          <a:xfrm>
            <a:off x="6669758" y="2164917"/>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Times New Roman" panose="02020603050405020304" pitchFamily="18" charset="0"/>
              </a:rPr>
              <a:t>”</a:t>
            </a:r>
          </a:p>
        </p:txBody>
      </p:sp>
    </p:spTree>
    <p:extLst>
      <p:ext uri="{BB962C8B-B14F-4D97-AF65-F5344CB8AC3E}">
        <p14:creationId xmlns:p14="http://schemas.microsoft.com/office/powerpoint/2010/main" xmlns="" val="18037477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08001" y="1448991"/>
            <a:ext cx="6447501" cy="1946595"/>
          </a:xfrm>
        </p:spPr>
        <p:txBody>
          <a:bodyPr anchor="b">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E2863E-BDC6-47E3-835C-2FBF0253A1F4}" type="datetimeFigureOut">
              <a:rPr lang="en-US" smtClean="0"/>
              <a:pPr/>
              <a:t>27/09/2022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45BB4-6231-4B90-9243-890D3C63055A}" type="slidenum">
              <a:rPr lang="en-US" smtClean="0"/>
              <a:pPr/>
              <a:t>‹#›</a:t>
            </a:fld>
            <a:endParaRPr lang="en-US"/>
          </a:p>
        </p:txBody>
      </p:sp>
    </p:spTree>
    <p:extLst>
      <p:ext uri="{BB962C8B-B14F-4D97-AF65-F5344CB8AC3E}">
        <p14:creationId xmlns:p14="http://schemas.microsoft.com/office/powerpoint/2010/main" xmlns="" val="3061538191"/>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tx1">
                    <a:lumMod val="75000"/>
                    <a:lumOff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E2863E-BDC6-47E3-835C-2FBF0253A1F4}" type="datetimeFigureOut">
              <a:rPr lang="en-US" smtClean="0"/>
              <a:pPr/>
              <a:t>27/09/2022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45BB4-6231-4B90-9243-890D3C63055A}" type="slidenum">
              <a:rPr lang="en-US" smtClean="0"/>
              <a:pPr/>
              <a:t>‹#›</a:t>
            </a:fld>
            <a:endParaRPr lang="en-US"/>
          </a:p>
        </p:txBody>
      </p:sp>
      <p:sp>
        <p:nvSpPr>
          <p:cNvPr id="24" name="TextBox 23"/>
          <p:cNvSpPr txBox="1"/>
          <p:nvPr/>
        </p:nvSpPr>
        <p:spPr>
          <a:xfrm>
            <a:off x="406403" y="59278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Times New Roman" panose="02020603050405020304" pitchFamily="18" charset="0"/>
              </a:rPr>
              <a:t>“</a:t>
            </a:r>
          </a:p>
        </p:txBody>
      </p:sp>
      <p:sp>
        <p:nvSpPr>
          <p:cNvPr id="25" name="TextBox 24"/>
          <p:cNvSpPr txBox="1"/>
          <p:nvPr/>
        </p:nvSpPr>
        <p:spPr>
          <a:xfrm>
            <a:off x="6669758" y="2164917"/>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Times New Roman" panose="02020603050405020304" pitchFamily="18" charset="0"/>
              </a:rPr>
              <a:t>”</a:t>
            </a:r>
          </a:p>
        </p:txBody>
      </p:sp>
    </p:spTree>
    <p:extLst>
      <p:ext uri="{BB962C8B-B14F-4D97-AF65-F5344CB8AC3E}">
        <p14:creationId xmlns:p14="http://schemas.microsoft.com/office/powerpoint/2010/main" xmlns="" val="1219240515"/>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4350" y="457200"/>
            <a:ext cx="6441152" cy="226695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E2863E-BDC6-47E3-835C-2FBF0253A1F4}" type="datetimeFigureOut">
              <a:rPr lang="en-US" smtClean="0"/>
              <a:pPr/>
              <a:t>27/09/2022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45BB4-6231-4B90-9243-890D3C63055A}" type="slidenum">
              <a:rPr lang="en-US" smtClean="0"/>
              <a:pPr/>
              <a:t>‹#›</a:t>
            </a:fld>
            <a:endParaRPr lang="en-US"/>
          </a:p>
        </p:txBody>
      </p:sp>
    </p:spTree>
    <p:extLst>
      <p:ext uri="{BB962C8B-B14F-4D97-AF65-F5344CB8AC3E}">
        <p14:creationId xmlns:p14="http://schemas.microsoft.com/office/powerpoint/2010/main" xmlns="" val="1900588916"/>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E2863E-BDC6-47E3-835C-2FBF0253A1F4}" type="datetimeFigureOut">
              <a:rPr lang="en-US" smtClean="0"/>
              <a:pPr/>
              <a:t>27/09/2022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45BB4-6231-4B90-9243-890D3C63055A}" type="slidenum">
              <a:rPr lang="en-US" smtClean="0"/>
              <a:pPr/>
              <a:t>‹#›</a:t>
            </a:fld>
            <a:endParaRPr lang="en-US"/>
          </a:p>
        </p:txBody>
      </p:sp>
    </p:spTree>
    <p:extLst>
      <p:ext uri="{BB962C8B-B14F-4D97-AF65-F5344CB8AC3E}">
        <p14:creationId xmlns:p14="http://schemas.microsoft.com/office/powerpoint/2010/main" xmlns="" val="3085097762"/>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55" y="457200"/>
            <a:ext cx="978557" cy="3938588"/>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508001" y="457200"/>
            <a:ext cx="5295113" cy="39385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E2863E-BDC6-47E3-835C-2FBF0253A1F4}" type="datetimeFigureOut">
              <a:rPr lang="en-US" smtClean="0"/>
              <a:pPr/>
              <a:t>27/09/2022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45BB4-6231-4B90-9243-890D3C63055A}" type="slidenum">
              <a:rPr lang="en-US" smtClean="0"/>
              <a:pPr/>
              <a:t>‹#›</a:t>
            </a:fld>
            <a:endParaRPr lang="en-US"/>
          </a:p>
        </p:txBody>
      </p:sp>
    </p:spTree>
    <p:extLst>
      <p:ext uri="{BB962C8B-B14F-4D97-AF65-F5344CB8AC3E}">
        <p14:creationId xmlns:p14="http://schemas.microsoft.com/office/powerpoint/2010/main" xmlns="" val="1603185398"/>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31"/>
        <p:cNvGrpSpPr/>
        <p:nvPr/>
      </p:nvGrpSpPr>
      <p:grpSpPr>
        <a:xfrm>
          <a:off x="0" y="0"/>
          <a:ext cx="0" cy="0"/>
          <a:chOff x="0" y="0"/>
          <a:chExt cx="0" cy="0"/>
        </a:xfrm>
      </p:grpSpPr>
      <p:sp>
        <p:nvSpPr>
          <p:cNvPr id="132" name="Google Shape;132;p13"/>
          <p:cNvSpPr txBox="1">
            <a:spLocks noGrp="1"/>
          </p:cNvSpPr>
          <p:nvPr>
            <p:ph type="title"/>
          </p:nvPr>
        </p:nvSpPr>
        <p:spPr>
          <a:xfrm>
            <a:off x="617200" y="555275"/>
            <a:ext cx="7909500" cy="5727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4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33" name="Google Shape;133;p13"/>
          <p:cNvSpPr txBox="1">
            <a:spLocks noGrp="1"/>
          </p:cNvSpPr>
          <p:nvPr>
            <p:ph type="ctrTitle" idx="2"/>
          </p:nvPr>
        </p:nvSpPr>
        <p:spPr>
          <a:xfrm>
            <a:off x="778816" y="3010394"/>
            <a:ext cx="1689000" cy="717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1200"/>
              <a:buNone/>
              <a:defRPr sz="24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134" name="Google Shape;134;p13"/>
          <p:cNvSpPr txBox="1">
            <a:spLocks noGrp="1"/>
          </p:cNvSpPr>
          <p:nvPr>
            <p:ph type="subTitle" idx="1"/>
          </p:nvPr>
        </p:nvSpPr>
        <p:spPr>
          <a:xfrm>
            <a:off x="778750" y="3742318"/>
            <a:ext cx="1689000" cy="87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FFFFF"/>
              </a:buClr>
              <a:buSzPts val="1000"/>
              <a:buNone/>
              <a:defRPr>
                <a:solidFill>
                  <a:schemeClr val="dk1"/>
                </a:solidFill>
              </a:defRPr>
            </a:lvl1pPr>
            <a:lvl2pPr lvl="1" rtl="0">
              <a:lnSpc>
                <a:spcPct val="100000"/>
              </a:lnSpc>
              <a:spcBef>
                <a:spcPts val="0"/>
              </a:spcBef>
              <a:spcAft>
                <a:spcPts val="0"/>
              </a:spcAft>
              <a:buClr>
                <a:schemeClr val="lt1"/>
              </a:buClr>
              <a:buSzPts val="1000"/>
              <a:buNone/>
              <a:defRPr sz="1000">
                <a:solidFill>
                  <a:schemeClr val="lt1"/>
                </a:solidFill>
              </a:defRPr>
            </a:lvl2pPr>
            <a:lvl3pPr lvl="2" rtl="0">
              <a:lnSpc>
                <a:spcPct val="100000"/>
              </a:lnSpc>
              <a:spcBef>
                <a:spcPts val="0"/>
              </a:spcBef>
              <a:spcAft>
                <a:spcPts val="0"/>
              </a:spcAft>
              <a:buClr>
                <a:schemeClr val="lt1"/>
              </a:buClr>
              <a:buSzPts val="1000"/>
              <a:buNone/>
              <a:defRPr sz="1000">
                <a:solidFill>
                  <a:schemeClr val="lt1"/>
                </a:solidFill>
              </a:defRPr>
            </a:lvl3pPr>
            <a:lvl4pPr lvl="3" rtl="0">
              <a:lnSpc>
                <a:spcPct val="100000"/>
              </a:lnSpc>
              <a:spcBef>
                <a:spcPts val="0"/>
              </a:spcBef>
              <a:spcAft>
                <a:spcPts val="0"/>
              </a:spcAft>
              <a:buClr>
                <a:schemeClr val="lt1"/>
              </a:buClr>
              <a:buSzPts val="1000"/>
              <a:buNone/>
              <a:defRPr sz="1000">
                <a:solidFill>
                  <a:schemeClr val="lt1"/>
                </a:solidFill>
              </a:defRPr>
            </a:lvl4pPr>
            <a:lvl5pPr lvl="4" rtl="0">
              <a:lnSpc>
                <a:spcPct val="100000"/>
              </a:lnSpc>
              <a:spcBef>
                <a:spcPts val="0"/>
              </a:spcBef>
              <a:spcAft>
                <a:spcPts val="0"/>
              </a:spcAft>
              <a:buClr>
                <a:schemeClr val="lt1"/>
              </a:buClr>
              <a:buSzPts val="1000"/>
              <a:buNone/>
              <a:defRPr sz="1000">
                <a:solidFill>
                  <a:schemeClr val="lt1"/>
                </a:solidFill>
              </a:defRPr>
            </a:lvl5pPr>
            <a:lvl6pPr lvl="5" rtl="0">
              <a:lnSpc>
                <a:spcPct val="100000"/>
              </a:lnSpc>
              <a:spcBef>
                <a:spcPts val="0"/>
              </a:spcBef>
              <a:spcAft>
                <a:spcPts val="0"/>
              </a:spcAft>
              <a:buClr>
                <a:schemeClr val="lt1"/>
              </a:buClr>
              <a:buSzPts val="1000"/>
              <a:buNone/>
              <a:defRPr sz="1000">
                <a:solidFill>
                  <a:schemeClr val="lt1"/>
                </a:solidFill>
              </a:defRPr>
            </a:lvl6pPr>
            <a:lvl7pPr lvl="6" rtl="0">
              <a:lnSpc>
                <a:spcPct val="100000"/>
              </a:lnSpc>
              <a:spcBef>
                <a:spcPts val="0"/>
              </a:spcBef>
              <a:spcAft>
                <a:spcPts val="0"/>
              </a:spcAft>
              <a:buClr>
                <a:schemeClr val="lt1"/>
              </a:buClr>
              <a:buSzPts val="1000"/>
              <a:buNone/>
              <a:defRPr sz="1000">
                <a:solidFill>
                  <a:schemeClr val="lt1"/>
                </a:solidFill>
              </a:defRPr>
            </a:lvl7pPr>
            <a:lvl8pPr lvl="7" rtl="0">
              <a:lnSpc>
                <a:spcPct val="100000"/>
              </a:lnSpc>
              <a:spcBef>
                <a:spcPts val="0"/>
              </a:spcBef>
              <a:spcAft>
                <a:spcPts val="0"/>
              </a:spcAft>
              <a:buClr>
                <a:schemeClr val="lt1"/>
              </a:buClr>
              <a:buSzPts val="1000"/>
              <a:buNone/>
              <a:defRPr sz="1000">
                <a:solidFill>
                  <a:schemeClr val="lt1"/>
                </a:solidFill>
              </a:defRPr>
            </a:lvl8pPr>
            <a:lvl9pPr lvl="8" rtl="0">
              <a:lnSpc>
                <a:spcPct val="100000"/>
              </a:lnSpc>
              <a:spcBef>
                <a:spcPts val="0"/>
              </a:spcBef>
              <a:spcAft>
                <a:spcPts val="0"/>
              </a:spcAft>
              <a:buClr>
                <a:schemeClr val="lt1"/>
              </a:buClr>
              <a:buSzPts val="1000"/>
              <a:buNone/>
              <a:defRPr sz="1000">
                <a:solidFill>
                  <a:schemeClr val="lt1"/>
                </a:solidFill>
              </a:defRPr>
            </a:lvl9pPr>
          </a:lstStyle>
          <a:p>
            <a:endParaRPr/>
          </a:p>
        </p:txBody>
      </p:sp>
      <p:sp>
        <p:nvSpPr>
          <p:cNvPr id="135" name="Google Shape;135;p13"/>
          <p:cNvSpPr txBox="1">
            <a:spLocks noGrp="1"/>
          </p:cNvSpPr>
          <p:nvPr>
            <p:ph type="title" idx="3" hasCustomPrompt="1"/>
          </p:nvPr>
        </p:nvSpPr>
        <p:spPr>
          <a:xfrm>
            <a:off x="778825" y="2063128"/>
            <a:ext cx="1689000" cy="720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4800"/>
              <a:buNone/>
              <a:defRPr sz="8000">
                <a:solidFill>
                  <a:schemeClr val="accent6"/>
                </a:solidFill>
              </a:defRPr>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136" name="Google Shape;136;p13"/>
          <p:cNvSpPr txBox="1">
            <a:spLocks noGrp="1"/>
          </p:cNvSpPr>
          <p:nvPr>
            <p:ph type="ctrTitle" idx="4"/>
          </p:nvPr>
        </p:nvSpPr>
        <p:spPr>
          <a:xfrm>
            <a:off x="2744620" y="3010394"/>
            <a:ext cx="1689000" cy="717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1200"/>
              <a:buNone/>
              <a:defRPr sz="24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137" name="Google Shape;137;p13"/>
          <p:cNvSpPr txBox="1">
            <a:spLocks noGrp="1"/>
          </p:cNvSpPr>
          <p:nvPr>
            <p:ph type="subTitle" idx="5"/>
          </p:nvPr>
        </p:nvSpPr>
        <p:spPr>
          <a:xfrm>
            <a:off x="2744549" y="3742318"/>
            <a:ext cx="1689000" cy="87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FFFFF"/>
              </a:buClr>
              <a:buSzPts val="1000"/>
              <a:buNone/>
              <a:defRPr>
                <a:solidFill>
                  <a:schemeClr val="dk1"/>
                </a:solidFill>
              </a:defRPr>
            </a:lvl1pPr>
            <a:lvl2pPr lvl="1" rtl="0">
              <a:lnSpc>
                <a:spcPct val="100000"/>
              </a:lnSpc>
              <a:spcBef>
                <a:spcPts val="0"/>
              </a:spcBef>
              <a:spcAft>
                <a:spcPts val="0"/>
              </a:spcAft>
              <a:buClr>
                <a:schemeClr val="lt1"/>
              </a:buClr>
              <a:buSzPts val="1000"/>
              <a:buNone/>
              <a:defRPr sz="1000">
                <a:solidFill>
                  <a:schemeClr val="lt1"/>
                </a:solidFill>
              </a:defRPr>
            </a:lvl2pPr>
            <a:lvl3pPr lvl="2" rtl="0">
              <a:lnSpc>
                <a:spcPct val="100000"/>
              </a:lnSpc>
              <a:spcBef>
                <a:spcPts val="0"/>
              </a:spcBef>
              <a:spcAft>
                <a:spcPts val="0"/>
              </a:spcAft>
              <a:buClr>
                <a:schemeClr val="lt1"/>
              </a:buClr>
              <a:buSzPts val="1000"/>
              <a:buNone/>
              <a:defRPr sz="1000">
                <a:solidFill>
                  <a:schemeClr val="lt1"/>
                </a:solidFill>
              </a:defRPr>
            </a:lvl3pPr>
            <a:lvl4pPr lvl="3" rtl="0">
              <a:lnSpc>
                <a:spcPct val="100000"/>
              </a:lnSpc>
              <a:spcBef>
                <a:spcPts val="0"/>
              </a:spcBef>
              <a:spcAft>
                <a:spcPts val="0"/>
              </a:spcAft>
              <a:buClr>
                <a:schemeClr val="lt1"/>
              </a:buClr>
              <a:buSzPts val="1000"/>
              <a:buNone/>
              <a:defRPr sz="1000">
                <a:solidFill>
                  <a:schemeClr val="lt1"/>
                </a:solidFill>
              </a:defRPr>
            </a:lvl4pPr>
            <a:lvl5pPr lvl="4" rtl="0">
              <a:lnSpc>
                <a:spcPct val="100000"/>
              </a:lnSpc>
              <a:spcBef>
                <a:spcPts val="0"/>
              </a:spcBef>
              <a:spcAft>
                <a:spcPts val="0"/>
              </a:spcAft>
              <a:buClr>
                <a:schemeClr val="lt1"/>
              </a:buClr>
              <a:buSzPts val="1000"/>
              <a:buNone/>
              <a:defRPr sz="1000">
                <a:solidFill>
                  <a:schemeClr val="lt1"/>
                </a:solidFill>
              </a:defRPr>
            </a:lvl5pPr>
            <a:lvl6pPr lvl="5" rtl="0">
              <a:lnSpc>
                <a:spcPct val="100000"/>
              </a:lnSpc>
              <a:spcBef>
                <a:spcPts val="0"/>
              </a:spcBef>
              <a:spcAft>
                <a:spcPts val="0"/>
              </a:spcAft>
              <a:buClr>
                <a:schemeClr val="lt1"/>
              </a:buClr>
              <a:buSzPts val="1000"/>
              <a:buNone/>
              <a:defRPr sz="1000">
                <a:solidFill>
                  <a:schemeClr val="lt1"/>
                </a:solidFill>
              </a:defRPr>
            </a:lvl6pPr>
            <a:lvl7pPr lvl="6" rtl="0">
              <a:lnSpc>
                <a:spcPct val="100000"/>
              </a:lnSpc>
              <a:spcBef>
                <a:spcPts val="0"/>
              </a:spcBef>
              <a:spcAft>
                <a:spcPts val="0"/>
              </a:spcAft>
              <a:buClr>
                <a:schemeClr val="lt1"/>
              </a:buClr>
              <a:buSzPts val="1000"/>
              <a:buNone/>
              <a:defRPr sz="1000">
                <a:solidFill>
                  <a:schemeClr val="lt1"/>
                </a:solidFill>
              </a:defRPr>
            </a:lvl7pPr>
            <a:lvl8pPr lvl="7" rtl="0">
              <a:lnSpc>
                <a:spcPct val="100000"/>
              </a:lnSpc>
              <a:spcBef>
                <a:spcPts val="0"/>
              </a:spcBef>
              <a:spcAft>
                <a:spcPts val="0"/>
              </a:spcAft>
              <a:buClr>
                <a:schemeClr val="lt1"/>
              </a:buClr>
              <a:buSzPts val="1000"/>
              <a:buNone/>
              <a:defRPr sz="1000">
                <a:solidFill>
                  <a:schemeClr val="lt1"/>
                </a:solidFill>
              </a:defRPr>
            </a:lvl8pPr>
            <a:lvl9pPr lvl="8" rtl="0">
              <a:lnSpc>
                <a:spcPct val="100000"/>
              </a:lnSpc>
              <a:spcBef>
                <a:spcPts val="0"/>
              </a:spcBef>
              <a:spcAft>
                <a:spcPts val="0"/>
              </a:spcAft>
              <a:buClr>
                <a:schemeClr val="lt1"/>
              </a:buClr>
              <a:buSzPts val="1000"/>
              <a:buNone/>
              <a:defRPr sz="1000">
                <a:solidFill>
                  <a:schemeClr val="lt1"/>
                </a:solidFill>
              </a:defRPr>
            </a:lvl9pPr>
          </a:lstStyle>
          <a:p>
            <a:endParaRPr/>
          </a:p>
        </p:txBody>
      </p:sp>
      <p:sp>
        <p:nvSpPr>
          <p:cNvPr id="138" name="Google Shape;138;p13"/>
          <p:cNvSpPr txBox="1">
            <a:spLocks noGrp="1"/>
          </p:cNvSpPr>
          <p:nvPr>
            <p:ph type="title" idx="6" hasCustomPrompt="1"/>
          </p:nvPr>
        </p:nvSpPr>
        <p:spPr>
          <a:xfrm>
            <a:off x="2744699" y="2074254"/>
            <a:ext cx="1689000" cy="720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4800"/>
              <a:buNone/>
              <a:defRPr sz="8000">
                <a:solidFill>
                  <a:schemeClr val="accent6"/>
                </a:solidFill>
              </a:defRPr>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139" name="Google Shape;139;p13"/>
          <p:cNvSpPr txBox="1">
            <a:spLocks noGrp="1"/>
          </p:cNvSpPr>
          <p:nvPr>
            <p:ph type="ctrTitle" idx="7"/>
          </p:nvPr>
        </p:nvSpPr>
        <p:spPr>
          <a:xfrm>
            <a:off x="6676127" y="3010401"/>
            <a:ext cx="1689000" cy="717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1200"/>
              <a:buNone/>
              <a:defRPr sz="24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140" name="Google Shape;140;p13"/>
          <p:cNvSpPr txBox="1">
            <a:spLocks noGrp="1"/>
          </p:cNvSpPr>
          <p:nvPr>
            <p:ph type="subTitle" idx="8"/>
          </p:nvPr>
        </p:nvSpPr>
        <p:spPr>
          <a:xfrm>
            <a:off x="6676148" y="3742318"/>
            <a:ext cx="1689000" cy="87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FFFFF"/>
              </a:buClr>
              <a:buSzPts val="1000"/>
              <a:buNone/>
              <a:defRPr>
                <a:solidFill>
                  <a:schemeClr val="dk1"/>
                </a:solidFill>
              </a:defRPr>
            </a:lvl1pPr>
            <a:lvl2pPr lvl="1" rtl="0">
              <a:lnSpc>
                <a:spcPct val="100000"/>
              </a:lnSpc>
              <a:spcBef>
                <a:spcPts val="0"/>
              </a:spcBef>
              <a:spcAft>
                <a:spcPts val="0"/>
              </a:spcAft>
              <a:buClr>
                <a:schemeClr val="lt1"/>
              </a:buClr>
              <a:buSzPts val="1000"/>
              <a:buNone/>
              <a:defRPr sz="1000">
                <a:solidFill>
                  <a:schemeClr val="lt1"/>
                </a:solidFill>
              </a:defRPr>
            </a:lvl2pPr>
            <a:lvl3pPr lvl="2" rtl="0">
              <a:lnSpc>
                <a:spcPct val="100000"/>
              </a:lnSpc>
              <a:spcBef>
                <a:spcPts val="0"/>
              </a:spcBef>
              <a:spcAft>
                <a:spcPts val="0"/>
              </a:spcAft>
              <a:buClr>
                <a:schemeClr val="lt1"/>
              </a:buClr>
              <a:buSzPts val="1000"/>
              <a:buNone/>
              <a:defRPr sz="1000">
                <a:solidFill>
                  <a:schemeClr val="lt1"/>
                </a:solidFill>
              </a:defRPr>
            </a:lvl3pPr>
            <a:lvl4pPr lvl="3" rtl="0">
              <a:lnSpc>
                <a:spcPct val="100000"/>
              </a:lnSpc>
              <a:spcBef>
                <a:spcPts val="0"/>
              </a:spcBef>
              <a:spcAft>
                <a:spcPts val="0"/>
              </a:spcAft>
              <a:buClr>
                <a:schemeClr val="lt1"/>
              </a:buClr>
              <a:buSzPts val="1000"/>
              <a:buNone/>
              <a:defRPr sz="1000">
                <a:solidFill>
                  <a:schemeClr val="lt1"/>
                </a:solidFill>
              </a:defRPr>
            </a:lvl4pPr>
            <a:lvl5pPr lvl="4" rtl="0">
              <a:lnSpc>
                <a:spcPct val="100000"/>
              </a:lnSpc>
              <a:spcBef>
                <a:spcPts val="0"/>
              </a:spcBef>
              <a:spcAft>
                <a:spcPts val="0"/>
              </a:spcAft>
              <a:buClr>
                <a:schemeClr val="lt1"/>
              </a:buClr>
              <a:buSzPts val="1000"/>
              <a:buNone/>
              <a:defRPr sz="1000">
                <a:solidFill>
                  <a:schemeClr val="lt1"/>
                </a:solidFill>
              </a:defRPr>
            </a:lvl5pPr>
            <a:lvl6pPr lvl="5" rtl="0">
              <a:lnSpc>
                <a:spcPct val="100000"/>
              </a:lnSpc>
              <a:spcBef>
                <a:spcPts val="0"/>
              </a:spcBef>
              <a:spcAft>
                <a:spcPts val="0"/>
              </a:spcAft>
              <a:buClr>
                <a:schemeClr val="lt1"/>
              </a:buClr>
              <a:buSzPts val="1000"/>
              <a:buNone/>
              <a:defRPr sz="1000">
                <a:solidFill>
                  <a:schemeClr val="lt1"/>
                </a:solidFill>
              </a:defRPr>
            </a:lvl6pPr>
            <a:lvl7pPr lvl="6" rtl="0">
              <a:lnSpc>
                <a:spcPct val="100000"/>
              </a:lnSpc>
              <a:spcBef>
                <a:spcPts val="0"/>
              </a:spcBef>
              <a:spcAft>
                <a:spcPts val="0"/>
              </a:spcAft>
              <a:buClr>
                <a:schemeClr val="lt1"/>
              </a:buClr>
              <a:buSzPts val="1000"/>
              <a:buNone/>
              <a:defRPr sz="1000">
                <a:solidFill>
                  <a:schemeClr val="lt1"/>
                </a:solidFill>
              </a:defRPr>
            </a:lvl7pPr>
            <a:lvl8pPr lvl="7" rtl="0">
              <a:lnSpc>
                <a:spcPct val="100000"/>
              </a:lnSpc>
              <a:spcBef>
                <a:spcPts val="0"/>
              </a:spcBef>
              <a:spcAft>
                <a:spcPts val="0"/>
              </a:spcAft>
              <a:buClr>
                <a:schemeClr val="lt1"/>
              </a:buClr>
              <a:buSzPts val="1000"/>
              <a:buNone/>
              <a:defRPr sz="1000">
                <a:solidFill>
                  <a:schemeClr val="lt1"/>
                </a:solidFill>
              </a:defRPr>
            </a:lvl8pPr>
            <a:lvl9pPr lvl="8" rtl="0">
              <a:lnSpc>
                <a:spcPct val="100000"/>
              </a:lnSpc>
              <a:spcBef>
                <a:spcPts val="0"/>
              </a:spcBef>
              <a:spcAft>
                <a:spcPts val="0"/>
              </a:spcAft>
              <a:buClr>
                <a:schemeClr val="lt1"/>
              </a:buClr>
              <a:buSzPts val="1000"/>
              <a:buNone/>
              <a:defRPr sz="1000">
                <a:solidFill>
                  <a:schemeClr val="lt1"/>
                </a:solidFill>
              </a:defRPr>
            </a:lvl9pPr>
          </a:lstStyle>
          <a:p>
            <a:endParaRPr/>
          </a:p>
        </p:txBody>
      </p:sp>
      <p:sp>
        <p:nvSpPr>
          <p:cNvPr id="141" name="Google Shape;141;p13"/>
          <p:cNvSpPr txBox="1">
            <a:spLocks noGrp="1"/>
          </p:cNvSpPr>
          <p:nvPr>
            <p:ph type="title" idx="9" hasCustomPrompt="1"/>
          </p:nvPr>
        </p:nvSpPr>
        <p:spPr>
          <a:xfrm>
            <a:off x="6676150" y="2063136"/>
            <a:ext cx="1689000" cy="720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4800"/>
              <a:buNone/>
              <a:defRPr sz="8000">
                <a:solidFill>
                  <a:schemeClr val="accent6"/>
                </a:solidFill>
              </a:defRPr>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142" name="Google Shape;142;p13"/>
          <p:cNvSpPr txBox="1">
            <a:spLocks noGrp="1"/>
          </p:cNvSpPr>
          <p:nvPr>
            <p:ph type="ctrTitle" idx="13"/>
          </p:nvPr>
        </p:nvSpPr>
        <p:spPr>
          <a:xfrm>
            <a:off x="4710424" y="3010394"/>
            <a:ext cx="1689000" cy="717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1200"/>
              <a:buNone/>
              <a:defRPr sz="24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143" name="Google Shape;143;p13"/>
          <p:cNvSpPr txBox="1">
            <a:spLocks noGrp="1"/>
          </p:cNvSpPr>
          <p:nvPr>
            <p:ph type="subTitle" idx="14"/>
          </p:nvPr>
        </p:nvSpPr>
        <p:spPr>
          <a:xfrm>
            <a:off x="4710349" y="3742318"/>
            <a:ext cx="1689000" cy="87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FFFFF"/>
              </a:buClr>
              <a:buSzPts val="1000"/>
              <a:buNone/>
              <a:defRPr>
                <a:solidFill>
                  <a:schemeClr val="dk1"/>
                </a:solidFill>
              </a:defRPr>
            </a:lvl1pPr>
            <a:lvl2pPr lvl="1" rtl="0">
              <a:lnSpc>
                <a:spcPct val="100000"/>
              </a:lnSpc>
              <a:spcBef>
                <a:spcPts val="0"/>
              </a:spcBef>
              <a:spcAft>
                <a:spcPts val="0"/>
              </a:spcAft>
              <a:buClr>
                <a:schemeClr val="lt1"/>
              </a:buClr>
              <a:buSzPts val="1000"/>
              <a:buNone/>
              <a:defRPr sz="1000">
                <a:solidFill>
                  <a:schemeClr val="lt1"/>
                </a:solidFill>
              </a:defRPr>
            </a:lvl2pPr>
            <a:lvl3pPr lvl="2" rtl="0">
              <a:lnSpc>
                <a:spcPct val="100000"/>
              </a:lnSpc>
              <a:spcBef>
                <a:spcPts val="0"/>
              </a:spcBef>
              <a:spcAft>
                <a:spcPts val="0"/>
              </a:spcAft>
              <a:buClr>
                <a:schemeClr val="lt1"/>
              </a:buClr>
              <a:buSzPts val="1000"/>
              <a:buNone/>
              <a:defRPr sz="1000">
                <a:solidFill>
                  <a:schemeClr val="lt1"/>
                </a:solidFill>
              </a:defRPr>
            </a:lvl3pPr>
            <a:lvl4pPr lvl="3" rtl="0">
              <a:lnSpc>
                <a:spcPct val="100000"/>
              </a:lnSpc>
              <a:spcBef>
                <a:spcPts val="0"/>
              </a:spcBef>
              <a:spcAft>
                <a:spcPts val="0"/>
              </a:spcAft>
              <a:buClr>
                <a:schemeClr val="lt1"/>
              </a:buClr>
              <a:buSzPts val="1000"/>
              <a:buNone/>
              <a:defRPr sz="1000">
                <a:solidFill>
                  <a:schemeClr val="lt1"/>
                </a:solidFill>
              </a:defRPr>
            </a:lvl4pPr>
            <a:lvl5pPr lvl="4" rtl="0">
              <a:lnSpc>
                <a:spcPct val="100000"/>
              </a:lnSpc>
              <a:spcBef>
                <a:spcPts val="0"/>
              </a:spcBef>
              <a:spcAft>
                <a:spcPts val="0"/>
              </a:spcAft>
              <a:buClr>
                <a:schemeClr val="lt1"/>
              </a:buClr>
              <a:buSzPts val="1000"/>
              <a:buNone/>
              <a:defRPr sz="1000">
                <a:solidFill>
                  <a:schemeClr val="lt1"/>
                </a:solidFill>
              </a:defRPr>
            </a:lvl5pPr>
            <a:lvl6pPr lvl="5" rtl="0">
              <a:lnSpc>
                <a:spcPct val="100000"/>
              </a:lnSpc>
              <a:spcBef>
                <a:spcPts val="0"/>
              </a:spcBef>
              <a:spcAft>
                <a:spcPts val="0"/>
              </a:spcAft>
              <a:buClr>
                <a:schemeClr val="lt1"/>
              </a:buClr>
              <a:buSzPts val="1000"/>
              <a:buNone/>
              <a:defRPr sz="1000">
                <a:solidFill>
                  <a:schemeClr val="lt1"/>
                </a:solidFill>
              </a:defRPr>
            </a:lvl6pPr>
            <a:lvl7pPr lvl="6" rtl="0">
              <a:lnSpc>
                <a:spcPct val="100000"/>
              </a:lnSpc>
              <a:spcBef>
                <a:spcPts val="0"/>
              </a:spcBef>
              <a:spcAft>
                <a:spcPts val="0"/>
              </a:spcAft>
              <a:buClr>
                <a:schemeClr val="lt1"/>
              </a:buClr>
              <a:buSzPts val="1000"/>
              <a:buNone/>
              <a:defRPr sz="1000">
                <a:solidFill>
                  <a:schemeClr val="lt1"/>
                </a:solidFill>
              </a:defRPr>
            </a:lvl7pPr>
            <a:lvl8pPr lvl="7" rtl="0">
              <a:lnSpc>
                <a:spcPct val="100000"/>
              </a:lnSpc>
              <a:spcBef>
                <a:spcPts val="0"/>
              </a:spcBef>
              <a:spcAft>
                <a:spcPts val="0"/>
              </a:spcAft>
              <a:buClr>
                <a:schemeClr val="lt1"/>
              </a:buClr>
              <a:buSzPts val="1000"/>
              <a:buNone/>
              <a:defRPr sz="1000">
                <a:solidFill>
                  <a:schemeClr val="lt1"/>
                </a:solidFill>
              </a:defRPr>
            </a:lvl8pPr>
            <a:lvl9pPr lvl="8" rtl="0">
              <a:lnSpc>
                <a:spcPct val="100000"/>
              </a:lnSpc>
              <a:spcBef>
                <a:spcPts val="0"/>
              </a:spcBef>
              <a:spcAft>
                <a:spcPts val="0"/>
              </a:spcAft>
              <a:buClr>
                <a:schemeClr val="lt1"/>
              </a:buClr>
              <a:buSzPts val="1000"/>
              <a:buNone/>
              <a:defRPr sz="1000">
                <a:solidFill>
                  <a:schemeClr val="lt1"/>
                </a:solidFill>
              </a:defRPr>
            </a:lvl9pPr>
          </a:lstStyle>
          <a:p>
            <a:endParaRPr/>
          </a:p>
        </p:txBody>
      </p:sp>
      <p:sp>
        <p:nvSpPr>
          <p:cNvPr id="144" name="Google Shape;144;p13"/>
          <p:cNvSpPr txBox="1">
            <a:spLocks noGrp="1"/>
          </p:cNvSpPr>
          <p:nvPr>
            <p:ph type="title" idx="15" hasCustomPrompt="1"/>
          </p:nvPr>
        </p:nvSpPr>
        <p:spPr>
          <a:xfrm>
            <a:off x="4710428" y="2074247"/>
            <a:ext cx="1689000" cy="720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4800"/>
              <a:buNone/>
              <a:defRPr sz="8000">
                <a:solidFill>
                  <a:schemeClr val="accent6"/>
                </a:solidFill>
              </a:defRPr>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Tree>
    <p:extLst>
      <p:ext uri="{BB962C8B-B14F-4D97-AF65-F5344CB8AC3E}">
        <p14:creationId xmlns:p14="http://schemas.microsoft.com/office/powerpoint/2010/main" xmlns="" val="24421314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hree Columns 1">
  <p:cSld name="Three Columns 1">
    <p:spTree>
      <p:nvGrpSpPr>
        <p:cNvPr id="1" name="Shape 205"/>
        <p:cNvGrpSpPr/>
        <p:nvPr/>
      </p:nvGrpSpPr>
      <p:grpSpPr>
        <a:xfrm>
          <a:off x="0" y="0"/>
          <a:ext cx="0" cy="0"/>
          <a:chOff x="0" y="0"/>
          <a:chExt cx="0" cy="0"/>
        </a:xfrm>
      </p:grpSpPr>
      <p:sp>
        <p:nvSpPr>
          <p:cNvPr id="206" name="Google Shape;206;p17"/>
          <p:cNvSpPr txBox="1">
            <a:spLocks noGrp="1"/>
          </p:cNvSpPr>
          <p:nvPr>
            <p:ph type="title"/>
          </p:nvPr>
        </p:nvSpPr>
        <p:spPr>
          <a:xfrm>
            <a:off x="614300" y="473073"/>
            <a:ext cx="7915500" cy="12615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4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07" name="Google Shape;207;p17"/>
          <p:cNvSpPr txBox="1">
            <a:spLocks noGrp="1"/>
          </p:cNvSpPr>
          <p:nvPr>
            <p:ph type="title" idx="2" hasCustomPrompt="1"/>
          </p:nvPr>
        </p:nvSpPr>
        <p:spPr>
          <a:xfrm>
            <a:off x="6322584" y="2128584"/>
            <a:ext cx="1731600" cy="597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accent4"/>
              </a:buClr>
              <a:buSzPts val="4800"/>
              <a:buNone/>
              <a:defRPr sz="7000">
                <a:solidFill>
                  <a:schemeClr val="accent6"/>
                </a:solidFill>
              </a:defRPr>
            </a:lvl1pPr>
            <a:lvl2pPr lvl="1" algn="ctr" rtl="0">
              <a:spcBef>
                <a:spcPts val="0"/>
              </a:spcBef>
              <a:spcAft>
                <a:spcPts val="0"/>
              </a:spcAft>
              <a:buClr>
                <a:schemeClr val="accent4"/>
              </a:buClr>
              <a:buSzPts val="4800"/>
              <a:buNone/>
              <a:defRPr sz="4800">
                <a:solidFill>
                  <a:schemeClr val="accent4"/>
                </a:solidFill>
              </a:defRPr>
            </a:lvl2pPr>
            <a:lvl3pPr lvl="2" algn="ctr" rtl="0">
              <a:spcBef>
                <a:spcPts val="0"/>
              </a:spcBef>
              <a:spcAft>
                <a:spcPts val="0"/>
              </a:spcAft>
              <a:buClr>
                <a:schemeClr val="accent4"/>
              </a:buClr>
              <a:buSzPts val="4800"/>
              <a:buNone/>
              <a:defRPr sz="4800">
                <a:solidFill>
                  <a:schemeClr val="accent4"/>
                </a:solidFill>
              </a:defRPr>
            </a:lvl3pPr>
            <a:lvl4pPr lvl="3" algn="ctr" rtl="0">
              <a:spcBef>
                <a:spcPts val="0"/>
              </a:spcBef>
              <a:spcAft>
                <a:spcPts val="0"/>
              </a:spcAft>
              <a:buClr>
                <a:schemeClr val="accent4"/>
              </a:buClr>
              <a:buSzPts val="4800"/>
              <a:buNone/>
              <a:defRPr sz="4800">
                <a:solidFill>
                  <a:schemeClr val="accent4"/>
                </a:solidFill>
              </a:defRPr>
            </a:lvl4pPr>
            <a:lvl5pPr lvl="4" algn="ctr" rtl="0">
              <a:spcBef>
                <a:spcPts val="0"/>
              </a:spcBef>
              <a:spcAft>
                <a:spcPts val="0"/>
              </a:spcAft>
              <a:buClr>
                <a:schemeClr val="accent4"/>
              </a:buClr>
              <a:buSzPts val="4800"/>
              <a:buNone/>
              <a:defRPr sz="4800">
                <a:solidFill>
                  <a:schemeClr val="accent4"/>
                </a:solidFill>
              </a:defRPr>
            </a:lvl5pPr>
            <a:lvl6pPr lvl="5" algn="ctr" rtl="0">
              <a:spcBef>
                <a:spcPts val="0"/>
              </a:spcBef>
              <a:spcAft>
                <a:spcPts val="0"/>
              </a:spcAft>
              <a:buClr>
                <a:schemeClr val="accent4"/>
              </a:buClr>
              <a:buSzPts val="4800"/>
              <a:buNone/>
              <a:defRPr sz="4800">
                <a:solidFill>
                  <a:schemeClr val="accent4"/>
                </a:solidFill>
              </a:defRPr>
            </a:lvl6pPr>
            <a:lvl7pPr lvl="6" algn="ctr" rtl="0">
              <a:spcBef>
                <a:spcPts val="0"/>
              </a:spcBef>
              <a:spcAft>
                <a:spcPts val="0"/>
              </a:spcAft>
              <a:buClr>
                <a:schemeClr val="accent4"/>
              </a:buClr>
              <a:buSzPts val="4800"/>
              <a:buNone/>
              <a:defRPr sz="4800">
                <a:solidFill>
                  <a:schemeClr val="accent4"/>
                </a:solidFill>
              </a:defRPr>
            </a:lvl7pPr>
            <a:lvl8pPr lvl="7" algn="ctr" rtl="0">
              <a:spcBef>
                <a:spcPts val="0"/>
              </a:spcBef>
              <a:spcAft>
                <a:spcPts val="0"/>
              </a:spcAft>
              <a:buClr>
                <a:schemeClr val="accent4"/>
              </a:buClr>
              <a:buSzPts val="4800"/>
              <a:buNone/>
              <a:defRPr sz="4800">
                <a:solidFill>
                  <a:schemeClr val="accent4"/>
                </a:solidFill>
              </a:defRPr>
            </a:lvl8pPr>
            <a:lvl9pPr lvl="8" algn="ctr" rtl="0">
              <a:spcBef>
                <a:spcPts val="0"/>
              </a:spcBef>
              <a:spcAft>
                <a:spcPts val="0"/>
              </a:spcAft>
              <a:buClr>
                <a:schemeClr val="accent4"/>
              </a:buClr>
              <a:buSzPts val="4800"/>
              <a:buNone/>
              <a:defRPr sz="4800">
                <a:solidFill>
                  <a:schemeClr val="accent4"/>
                </a:solidFill>
              </a:defRPr>
            </a:lvl9pPr>
          </a:lstStyle>
          <a:p>
            <a:r>
              <a:t>xx%</a:t>
            </a:r>
          </a:p>
        </p:txBody>
      </p:sp>
      <p:sp>
        <p:nvSpPr>
          <p:cNvPr id="208" name="Google Shape;208;p17"/>
          <p:cNvSpPr txBox="1">
            <a:spLocks noGrp="1"/>
          </p:cNvSpPr>
          <p:nvPr>
            <p:ph type="subTitle" idx="1"/>
          </p:nvPr>
        </p:nvSpPr>
        <p:spPr>
          <a:xfrm>
            <a:off x="6363225" y="2845350"/>
            <a:ext cx="1650300" cy="1020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9" name="Google Shape;209;p17"/>
          <p:cNvSpPr txBox="1">
            <a:spLocks noGrp="1"/>
          </p:cNvSpPr>
          <p:nvPr>
            <p:ph type="title" idx="3" hasCustomPrompt="1"/>
          </p:nvPr>
        </p:nvSpPr>
        <p:spPr>
          <a:xfrm>
            <a:off x="1089964" y="2128584"/>
            <a:ext cx="1731600" cy="597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accent4"/>
              </a:buClr>
              <a:buSzPts val="4800"/>
              <a:buNone/>
              <a:defRPr sz="7000">
                <a:solidFill>
                  <a:schemeClr val="accent6"/>
                </a:solidFill>
              </a:defRPr>
            </a:lvl1pPr>
            <a:lvl2pPr lvl="1" algn="ctr" rtl="0">
              <a:spcBef>
                <a:spcPts val="0"/>
              </a:spcBef>
              <a:spcAft>
                <a:spcPts val="0"/>
              </a:spcAft>
              <a:buClr>
                <a:schemeClr val="accent4"/>
              </a:buClr>
              <a:buSzPts val="4800"/>
              <a:buNone/>
              <a:defRPr sz="4800">
                <a:solidFill>
                  <a:schemeClr val="accent4"/>
                </a:solidFill>
              </a:defRPr>
            </a:lvl2pPr>
            <a:lvl3pPr lvl="2" algn="ctr" rtl="0">
              <a:spcBef>
                <a:spcPts val="0"/>
              </a:spcBef>
              <a:spcAft>
                <a:spcPts val="0"/>
              </a:spcAft>
              <a:buClr>
                <a:schemeClr val="accent4"/>
              </a:buClr>
              <a:buSzPts val="4800"/>
              <a:buNone/>
              <a:defRPr sz="4800">
                <a:solidFill>
                  <a:schemeClr val="accent4"/>
                </a:solidFill>
              </a:defRPr>
            </a:lvl3pPr>
            <a:lvl4pPr lvl="3" algn="ctr" rtl="0">
              <a:spcBef>
                <a:spcPts val="0"/>
              </a:spcBef>
              <a:spcAft>
                <a:spcPts val="0"/>
              </a:spcAft>
              <a:buClr>
                <a:schemeClr val="accent4"/>
              </a:buClr>
              <a:buSzPts val="4800"/>
              <a:buNone/>
              <a:defRPr sz="4800">
                <a:solidFill>
                  <a:schemeClr val="accent4"/>
                </a:solidFill>
              </a:defRPr>
            </a:lvl4pPr>
            <a:lvl5pPr lvl="4" algn="ctr" rtl="0">
              <a:spcBef>
                <a:spcPts val="0"/>
              </a:spcBef>
              <a:spcAft>
                <a:spcPts val="0"/>
              </a:spcAft>
              <a:buClr>
                <a:schemeClr val="accent4"/>
              </a:buClr>
              <a:buSzPts val="4800"/>
              <a:buNone/>
              <a:defRPr sz="4800">
                <a:solidFill>
                  <a:schemeClr val="accent4"/>
                </a:solidFill>
              </a:defRPr>
            </a:lvl5pPr>
            <a:lvl6pPr lvl="5" algn="ctr" rtl="0">
              <a:spcBef>
                <a:spcPts val="0"/>
              </a:spcBef>
              <a:spcAft>
                <a:spcPts val="0"/>
              </a:spcAft>
              <a:buClr>
                <a:schemeClr val="accent4"/>
              </a:buClr>
              <a:buSzPts val="4800"/>
              <a:buNone/>
              <a:defRPr sz="4800">
                <a:solidFill>
                  <a:schemeClr val="accent4"/>
                </a:solidFill>
              </a:defRPr>
            </a:lvl6pPr>
            <a:lvl7pPr lvl="6" algn="ctr" rtl="0">
              <a:spcBef>
                <a:spcPts val="0"/>
              </a:spcBef>
              <a:spcAft>
                <a:spcPts val="0"/>
              </a:spcAft>
              <a:buClr>
                <a:schemeClr val="accent4"/>
              </a:buClr>
              <a:buSzPts val="4800"/>
              <a:buNone/>
              <a:defRPr sz="4800">
                <a:solidFill>
                  <a:schemeClr val="accent4"/>
                </a:solidFill>
              </a:defRPr>
            </a:lvl7pPr>
            <a:lvl8pPr lvl="7" algn="ctr" rtl="0">
              <a:spcBef>
                <a:spcPts val="0"/>
              </a:spcBef>
              <a:spcAft>
                <a:spcPts val="0"/>
              </a:spcAft>
              <a:buClr>
                <a:schemeClr val="accent4"/>
              </a:buClr>
              <a:buSzPts val="4800"/>
              <a:buNone/>
              <a:defRPr sz="4800">
                <a:solidFill>
                  <a:schemeClr val="accent4"/>
                </a:solidFill>
              </a:defRPr>
            </a:lvl8pPr>
            <a:lvl9pPr lvl="8" algn="ctr" rtl="0">
              <a:spcBef>
                <a:spcPts val="0"/>
              </a:spcBef>
              <a:spcAft>
                <a:spcPts val="0"/>
              </a:spcAft>
              <a:buClr>
                <a:schemeClr val="accent4"/>
              </a:buClr>
              <a:buSzPts val="4800"/>
              <a:buNone/>
              <a:defRPr sz="4800">
                <a:solidFill>
                  <a:schemeClr val="accent4"/>
                </a:solidFill>
              </a:defRPr>
            </a:lvl9pPr>
          </a:lstStyle>
          <a:p>
            <a:r>
              <a:t>xx%</a:t>
            </a:r>
          </a:p>
        </p:txBody>
      </p:sp>
      <p:sp>
        <p:nvSpPr>
          <p:cNvPr id="210" name="Google Shape;210;p17"/>
          <p:cNvSpPr txBox="1">
            <a:spLocks noGrp="1"/>
          </p:cNvSpPr>
          <p:nvPr>
            <p:ph type="subTitle" idx="4"/>
          </p:nvPr>
        </p:nvSpPr>
        <p:spPr>
          <a:xfrm>
            <a:off x="1129900" y="2845350"/>
            <a:ext cx="1650300" cy="1020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xmlns="" val="2325958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2"/>
        <p:cNvGrpSpPr/>
        <p:nvPr/>
      </p:nvGrpSpPr>
      <p:grpSpPr>
        <a:xfrm>
          <a:off x="0" y="0"/>
          <a:ext cx="0" cy="0"/>
          <a:chOff x="0" y="0"/>
          <a:chExt cx="0" cy="0"/>
        </a:xfrm>
      </p:grpSpPr>
      <p:sp>
        <p:nvSpPr>
          <p:cNvPr id="14" name="Google Shape;14;p3"/>
          <p:cNvSpPr txBox="1">
            <a:spLocks noGrp="1"/>
          </p:cNvSpPr>
          <p:nvPr>
            <p:ph type="ctrTitle"/>
          </p:nvPr>
        </p:nvSpPr>
        <p:spPr>
          <a:xfrm>
            <a:off x="3354400" y="2138900"/>
            <a:ext cx="5312700" cy="1104900"/>
          </a:xfrm>
          <a:prstGeom prst="rect">
            <a:avLst/>
          </a:prstGeom>
          <a:ln>
            <a:noFill/>
          </a:ln>
        </p:spPr>
        <p:txBody>
          <a:bodyPr spcFirstLastPara="1" wrap="square" lIns="91425" tIns="91425" rIns="91425" bIns="91425" anchor="ctr" anchorCtr="0">
            <a:noAutofit/>
          </a:bodyPr>
          <a:lstStyle>
            <a:lvl1pPr lvl="0" algn="ctr" rtl="0">
              <a:lnSpc>
                <a:spcPct val="80000"/>
              </a:lnSpc>
              <a:spcBef>
                <a:spcPts val="0"/>
              </a:spcBef>
              <a:spcAft>
                <a:spcPts val="0"/>
              </a:spcAft>
              <a:buClr>
                <a:schemeClr val="lt2"/>
              </a:buClr>
              <a:buSzPts val="5000"/>
              <a:buNone/>
              <a:defRPr sz="6000">
                <a:solidFill>
                  <a:schemeClr val="lt2"/>
                </a:solidFill>
              </a:defRPr>
            </a:lvl1pPr>
            <a:lvl2pPr lvl="1" algn="ctr" rtl="0">
              <a:lnSpc>
                <a:spcPct val="80000"/>
              </a:lnSpc>
              <a:spcBef>
                <a:spcPts val="0"/>
              </a:spcBef>
              <a:spcAft>
                <a:spcPts val="0"/>
              </a:spcAft>
              <a:buClr>
                <a:schemeClr val="accent4"/>
              </a:buClr>
              <a:buSzPts val="5000"/>
              <a:buNone/>
              <a:defRPr sz="5000">
                <a:solidFill>
                  <a:schemeClr val="accent4"/>
                </a:solidFill>
              </a:defRPr>
            </a:lvl2pPr>
            <a:lvl3pPr lvl="2" algn="ctr" rtl="0">
              <a:lnSpc>
                <a:spcPct val="80000"/>
              </a:lnSpc>
              <a:spcBef>
                <a:spcPts val="0"/>
              </a:spcBef>
              <a:spcAft>
                <a:spcPts val="0"/>
              </a:spcAft>
              <a:buClr>
                <a:schemeClr val="accent4"/>
              </a:buClr>
              <a:buSzPts val="5000"/>
              <a:buNone/>
              <a:defRPr sz="5000">
                <a:solidFill>
                  <a:schemeClr val="accent4"/>
                </a:solidFill>
              </a:defRPr>
            </a:lvl3pPr>
            <a:lvl4pPr lvl="3" algn="ctr" rtl="0">
              <a:lnSpc>
                <a:spcPct val="80000"/>
              </a:lnSpc>
              <a:spcBef>
                <a:spcPts val="0"/>
              </a:spcBef>
              <a:spcAft>
                <a:spcPts val="0"/>
              </a:spcAft>
              <a:buClr>
                <a:schemeClr val="accent4"/>
              </a:buClr>
              <a:buSzPts val="5000"/>
              <a:buNone/>
              <a:defRPr sz="5000">
                <a:solidFill>
                  <a:schemeClr val="accent4"/>
                </a:solidFill>
              </a:defRPr>
            </a:lvl4pPr>
            <a:lvl5pPr lvl="4" algn="ctr" rtl="0">
              <a:lnSpc>
                <a:spcPct val="80000"/>
              </a:lnSpc>
              <a:spcBef>
                <a:spcPts val="0"/>
              </a:spcBef>
              <a:spcAft>
                <a:spcPts val="0"/>
              </a:spcAft>
              <a:buClr>
                <a:schemeClr val="accent4"/>
              </a:buClr>
              <a:buSzPts val="5000"/>
              <a:buNone/>
              <a:defRPr sz="5000">
                <a:solidFill>
                  <a:schemeClr val="accent4"/>
                </a:solidFill>
              </a:defRPr>
            </a:lvl5pPr>
            <a:lvl6pPr lvl="5" algn="ctr" rtl="0">
              <a:lnSpc>
                <a:spcPct val="80000"/>
              </a:lnSpc>
              <a:spcBef>
                <a:spcPts val="0"/>
              </a:spcBef>
              <a:spcAft>
                <a:spcPts val="0"/>
              </a:spcAft>
              <a:buClr>
                <a:schemeClr val="accent4"/>
              </a:buClr>
              <a:buSzPts val="5000"/>
              <a:buNone/>
              <a:defRPr sz="5000">
                <a:solidFill>
                  <a:schemeClr val="accent4"/>
                </a:solidFill>
              </a:defRPr>
            </a:lvl6pPr>
            <a:lvl7pPr lvl="6" algn="ctr" rtl="0">
              <a:lnSpc>
                <a:spcPct val="80000"/>
              </a:lnSpc>
              <a:spcBef>
                <a:spcPts val="0"/>
              </a:spcBef>
              <a:spcAft>
                <a:spcPts val="0"/>
              </a:spcAft>
              <a:buClr>
                <a:schemeClr val="accent4"/>
              </a:buClr>
              <a:buSzPts val="5000"/>
              <a:buNone/>
              <a:defRPr sz="5000">
                <a:solidFill>
                  <a:schemeClr val="accent4"/>
                </a:solidFill>
              </a:defRPr>
            </a:lvl7pPr>
            <a:lvl8pPr lvl="7" algn="ctr" rtl="0">
              <a:lnSpc>
                <a:spcPct val="80000"/>
              </a:lnSpc>
              <a:spcBef>
                <a:spcPts val="0"/>
              </a:spcBef>
              <a:spcAft>
                <a:spcPts val="0"/>
              </a:spcAft>
              <a:buClr>
                <a:schemeClr val="accent4"/>
              </a:buClr>
              <a:buSzPts val="5000"/>
              <a:buNone/>
              <a:defRPr sz="5000">
                <a:solidFill>
                  <a:schemeClr val="accent4"/>
                </a:solidFill>
              </a:defRPr>
            </a:lvl8pPr>
            <a:lvl9pPr lvl="8" algn="ctr" rtl="0">
              <a:lnSpc>
                <a:spcPct val="80000"/>
              </a:lnSpc>
              <a:spcBef>
                <a:spcPts val="0"/>
              </a:spcBef>
              <a:spcAft>
                <a:spcPts val="0"/>
              </a:spcAft>
              <a:buClr>
                <a:schemeClr val="accent3"/>
              </a:buClr>
              <a:buSzPts val="5000"/>
              <a:buNone/>
              <a:defRPr sz="5000">
                <a:solidFill>
                  <a:schemeClr val="accent3"/>
                </a:solidFill>
              </a:defRPr>
            </a:lvl9pPr>
          </a:lstStyle>
          <a:p>
            <a:endParaRPr/>
          </a:p>
        </p:txBody>
      </p:sp>
      <p:sp>
        <p:nvSpPr>
          <p:cNvPr id="15" name="Google Shape;15;p3"/>
          <p:cNvSpPr txBox="1">
            <a:spLocks noGrp="1"/>
          </p:cNvSpPr>
          <p:nvPr>
            <p:ph type="title" idx="2" hasCustomPrompt="1"/>
          </p:nvPr>
        </p:nvSpPr>
        <p:spPr>
          <a:xfrm>
            <a:off x="5090150" y="685163"/>
            <a:ext cx="1841100" cy="14493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Clr>
                <a:schemeClr val="accent4"/>
              </a:buClr>
              <a:buSzPts val="7200"/>
              <a:buNone/>
              <a:defRPr sz="15000">
                <a:solidFill>
                  <a:schemeClr val="accent6"/>
                </a:solidFill>
              </a:defRPr>
            </a:lvl1pPr>
            <a:lvl2pPr lvl="1" rtl="0">
              <a:spcBef>
                <a:spcPts val="0"/>
              </a:spcBef>
              <a:spcAft>
                <a:spcPts val="0"/>
              </a:spcAft>
              <a:buSzPts val="7200"/>
              <a:buNone/>
              <a:defRPr sz="7200"/>
            </a:lvl2pPr>
            <a:lvl3pPr lvl="2" rtl="0">
              <a:spcBef>
                <a:spcPts val="0"/>
              </a:spcBef>
              <a:spcAft>
                <a:spcPts val="0"/>
              </a:spcAft>
              <a:buSzPts val="7200"/>
              <a:buNone/>
              <a:defRPr sz="7200"/>
            </a:lvl3pPr>
            <a:lvl4pPr lvl="3" rtl="0">
              <a:spcBef>
                <a:spcPts val="0"/>
              </a:spcBef>
              <a:spcAft>
                <a:spcPts val="0"/>
              </a:spcAft>
              <a:buSzPts val="7200"/>
              <a:buNone/>
              <a:defRPr sz="7200"/>
            </a:lvl4pPr>
            <a:lvl5pPr lvl="4" rtl="0">
              <a:spcBef>
                <a:spcPts val="0"/>
              </a:spcBef>
              <a:spcAft>
                <a:spcPts val="0"/>
              </a:spcAft>
              <a:buSzPts val="7200"/>
              <a:buNone/>
              <a:defRPr sz="7200"/>
            </a:lvl5pPr>
            <a:lvl6pPr lvl="5" rtl="0">
              <a:spcBef>
                <a:spcPts val="0"/>
              </a:spcBef>
              <a:spcAft>
                <a:spcPts val="0"/>
              </a:spcAft>
              <a:buSzPts val="7200"/>
              <a:buNone/>
              <a:defRPr sz="7200"/>
            </a:lvl6pPr>
            <a:lvl7pPr lvl="6" rtl="0">
              <a:spcBef>
                <a:spcPts val="0"/>
              </a:spcBef>
              <a:spcAft>
                <a:spcPts val="0"/>
              </a:spcAft>
              <a:buSzPts val="7200"/>
              <a:buNone/>
              <a:defRPr sz="7200"/>
            </a:lvl7pPr>
            <a:lvl8pPr lvl="7" rtl="0">
              <a:spcBef>
                <a:spcPts val="0"/>
              </a:spcBef>
              <a:spcAft>
                <a:spcPts val="0"/>
              </a:spcAft>
              <a:buSzPts val="7200"/>
              <a:buNone/>
              <a:defRPr sz="7200"/>
            </a:lvl8pPr>
            <a:lvl9pPr lvl="8" rtl="0">
              <a:spcBef>
                <a:spcPts val="0"/>
              </a:spcBef>
              <a:spcAft>
                <a:spcPts val="0"/>
              </a:spcAft>
              <a:buSzPts val="7200"/>
              <a:buNone/>
              <a:defRPr sz="7200"/>
            </a:lvl9pPr>
          </a:lstStyle>
          <a:p>
            <a:r>
              <a:t>xx%</a:t>
            </a:r>
          </a:p>
        </p:txBody>
      </p:sp>
      <p:sp>
        <p:nvSpPr>
          <p:cNvPr id="16" name="Google Shape;16;p3"/>
          <p:cNvSpPr txBox="1">
            <a:spLocks noGrp="1"/>
          </p:cNvSpPr>
          <p:nvPr>
            <p:ph type="subTitle" idx="1"/>
          </p:nvPr>
        </p:nvSpPr>
        <p:spPr>
          <a:xfrm>
            <a:off x="4078850" y="3300375"/>
            <a:ext cx="3863700" cy="358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160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Tree>
    <p:extLst>
      <p:ext uri="{BB962C8B-B14F-4D97-AF65-F5344CB8AC3E}">
        <p14:creationId xmlns:p14="http://schemas.microsoft.com/office/powerpoint/2010/main" xmlns="" val="1173248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E2863E-BDC6-47E3-835C-2FBF0253A1F4}" type="datetimeFigureOut">
              <a:rPr lang="en-US" smtClean="0"/>
              <a:pPr/>
              <a:t>27/09/2022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45BB4-6231-4B90-9243-890D3C63055A}" type="slidenum">
              <a:rPr lang="en-US" smtClean="0"/>
              <a:pPr/>
              <a:t>‹#›</a:t>
            </a:fld>
            <a:endParaRPr lang="en-US"/>
          </a:p>
        </p:txBody>
      </p:sp>
    </p:spTree>
    <p:extLst>
      <p:ext uri="{BB962C8B-B14F-4D97-AF65-F5344CB8AC3E}">
        <p14:creationId xmlns:p14="http://schemas.microsoft.com/office/powerpoint/2010/main" xmlns="" val="722407751"/>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Only Title 1">
  <p:cSld name="Only Title 1">
    <p:spTree>
      <p:nvGrpSpPr>
        <p:cNvPr id="1" name="Shape 293"/>
        <p:cNvGrpSpPr/>
        <p:nvPr/>
      </p:nvGrpSpPr>
      <p:grpSpPr>
        <a:xfrm>
          <a:off x="0" y="0"/>
          <a:ext cx="0" cy="0"/>
          <a:chOff x="0" y="0"/>
          <a:chExt cx="0" cy="0"/>
        </a:xfrm>
      </p:grpSpPr>
      <p:sp>
        <p:nvSpPr>
          <p:cNvPr id="294" name="Google Shape;294;p23"/>
          <p:cNvSpPr txBox="1">
            <a:spLocks noGrp="1"/>
          </p:cNvSpPr>
          <p:nvPr>
            <p:ph type="title"/>
          </p:nvPr>
        </p:nvSpPr>
        <p:spPr>
          <a:xfrm>
            <a:off x="621100" y="554700"/>
            <a:ext cx="7901700" cy="5727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dk1"/>
              </a:buClr>
              <a:buSzPts val="4200"/>
              <a:buNone/>
              <a:defRPr>
                <a:solidFill>
                  <a:schemeClr val="lt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xmlns="" val="9430324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97"/>
        <p:cNvGrpSpPr/>
        <p:nvPr/>
      </p:nvGrpSpPr>
      <p:grpSpPr>
        <a:xfrm>
          <a:off x="0" y="0"/>
          <a:ext cx="0" cy="0"/>
          <a:chOff x="0" y="0"/>
          <a:chExt cx="0" cy="0"/>
        </a:xfrm>
      </p:grpSpPr>
      <p:sp>
        <p:nvSpPr>
          <p:cNvPr id="98" name="Google Shape;98;p9"/>
          <p:cNvSpPr txBox="1">
            <a:spLocks noGrp="1"/>
          </p:cNvSpPr>
          <p:nvPr>
            <p:ph type="subTitle" idx="1"/>
          </p:nvPr>
        </p:nvSpPr>
        <p:spPr>
          <a:xfrm>
            <a:off x="1301425" y="2322875"/>
            <a:ext cx="2739900" cy="1192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99" name="Google Shape;99;p9"/>
          <p:cNvSpPr txBox="1">
            <a:spLocks noGrp="1"/>
          </p:cNvSpPr>
          <p:nvPr>
            <p:ph type="title"/>
          </p:nvPr>
        </p:nvSpPr>
        <p:spPr>
          <a:xfrm>
            <a:off x="1282975" y="1629775"/>
            <a:ext cx="2776800" cy="7470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4200"/>
              <a:buNone/>
              <a:defRPr sz="4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xmlns="" val="12290381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94"/>
        <p:cNvGrpSpPr/>
        <p:nvPr/>
      </p:nvGrpSpPr>
      <p:grpSpPr>
        <a:xfrm>
          <a:off x="0" y="0"/>
          <a:ext cx="0" cy="0"/>
          <a:chOff x="0" y="0"/>
          <a:chExt cx="0" cy="0"/>
        </a:xfrm>
      </p:grpSpPr>
      <p:sp>
        <p:nvSpPr>
          <p:cNvPr id="195" name="Google Shape;195;p15"/>
          <p:cNvSpPr txBox="1">
            <a:spLocks noGrp="1"/>
          </p:cNvSpPr>
          <p:nvPr>
            <p:ph type="title"/>
          </p:nvPr>
        </p:nvSpPr>
        <p:spPr>
          <a:xfrm>
            <a:off x="5137981" y="2734143"/>
            <a:ext cx="3382500" cy="5037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a:solidFill>
                  <a:schemeClr val="dk2"/>
                </a:solidFill>
              </a:defRPr>
            </a:lvl1pPr>
            <a:lvl2pPr lvl="1" algn="r" rtl="0">
              <a:spcBef>
                <a:spcPts val="0"/>
              </a:spcBef>
              <a:spcAft>
                <a:spcPts val="0"/>
              </a:spcAft>
              <a:buNone/>
              <a:defRPr>
                <a:solidFill>
                  <a:schemeClr val="dk2"/>
                </a:solidFill>
              </a:defRPr>
            </a:lvl2pPr>
            <a:lvl3pPr lvl="2" algn="r" rtl="0">
              <a:spcBef>
                <a:spcPts val="0"/>
              </a:spcBef>
              <a:spcAft>
                <a:spcPts val="0"/>
              </a:spcAft>
              <a:buNone/>
              <a:defRPr>
                <a:solidFill>
                  <a:schemeClr val="dk2"/>
                </a:solidFill>
              </a:defRPr>
            </a:lvl3pPr>
            <a:lvl4pPr lvl="3" algn="r" rtl="0">
              <a:spcBef>
                <a:spcPts val="0"/>
              </a:spcBef>
              <a:spcAft>
                <a:spcPts val="0"/>
              </a:spcAft>
              <a:buNone/>
              <a:defRPr>
                <a:solidFill>
                  <a:schemeClr val="dk2"/>
                </a:solidFill>
              </a:defRPr>
            </a:lvl4pPr>
            <a:lvl5pPr lvl="4" algn="r" rtl="0">
              <a:spcBef>
                <a:spcPts val="0"/>
              </a:spcBef>
              <a:spcAft>
                <a:spcPts val="0"/>
              </a:spcAft>
              <a:buNone/>
              <a:defRPr>
                <a:solidFill>
                  <a:schemeClr val="dk2"/>
                </a:solidFill>
              </a:defRPr>
            </a:lvl5pPr>
            <a:lvl6pPr lvl="5" algn="r" rtl="0">
              <a:spcBef>
                <a:spcPts val="0"/>
              </a:spcBef>
              <a:spcAft>
                <a:spcPts val="0"/>
              </a:spcAft>
              <a:buNone/>
              <a:defRPr>
                <a:solidFill>
                  <a:schemeClr val="dk2"/>
                </a:solidFill>
              </a:defRPr>
            </a:lvl6pPr>
            <a:lvl7pPr lvl="6" algn="r" rtl="0">
              <a:spcBef>
                <a:spcPts val="0"/>
              </a:spcBef>
              <a:spcAft>
                <a:spcPts val="0"/>
              </a:spcAft>
              <a:buNone/>
              <a:defRPr>
                <a:solidFill>
                  <a:schemeClr val="dk2"/>
                </a:solidFill>
              </a:defRPr>
            </a:lvl7pPr>
            <a:lvl8pPr lvl="7" algn="r" rtl="0">
              <a:spcBef>
                <a:spcPts val="0"/>
              </a:spcBef>
              <a:spcAft>
                <a:spcPts val="0"/>
              </a:spcAft>
              <a:buNone/>
              <a:defRPr>
                <a:solidFill>
                  <a:schemeClr val="dk2"/>
                </a:solidFill>
              </a:defRPr>
            </a:lvl8pPr>
            <a:lvl9pPr lvl="8" algn="r" rtl="0">
              <a:spcBef>
                <a:spcPts val="0"/>
              </a:spcBef>
              <a:spcAft>
                <a:spcPts val="0"/>
              </a:spcAft>
              <a:buNone/>
              <a:defRPr>
                <a:solidFill>
                  <a:schemeClr val="dk2"/>
                </a:solidFill>
              </a:defRPr>
            </a:lvl9pPr>
          </a:lstStyle>
          <a:p>
            <a:endParaRPr/>
          </a:p>
        </p:txBody>
      </p:sp>
      <p:sp>
        <p:nvSpPr>
          <p:cNvPr id="196" name="Google Shape;196;p15"/>
          <p:cNvSpPr txBox="1">
            <a:spLocks noGrp="1"/>
          </p:cNvSpPr>
          <p:nvPr>
            <p:ph type="subTitle" idx="1"/>
          </p:nvPr>
        </p:nvSpPr>
        <p:spPr>
          <a:xfrm>
            <a:off x="2959325" y="1242068"/>
            <a:ext cx="5790900" cy="1534200"/>
          </a:xfrm>
          <a:prstGeom prst="rect">
            <a:avLst/>
          </a:prstGeom>
          <a:noFill/>
        </p:spPr>
        <p:txBody>
          <a:bodyPr spcFirstLastPara="1" wrap="square" lIns="91425" tIns="91425" rIns="91425" bIns="91425" anchor="ctr" anchorCtr="0">
            <a:noAutofit/>
          </a:bodyPr>
          <a:lstStyle>
            <a:lvl1pPr marR="228600" lvl="0" algn="r" rtl="0">
              <a:lnSpc>
                <a:spcPct val="100000"/>
              </a:lnSpc>
              <a:spcBef>
                <a:spcPts val="1000"/>
              </a:spcBef>
              <a:spcAft>
                <a:spcPts val="0"/>
              </a:spcAft>
              <a:buClr>
                <a:schemeClr val="dk1"/>
              </a:buClr>
              <a:buSzPts val="1400"/>
              <a:buNone/>
              <a:defRPr sz="2500">
                <a:solidFill>
                  <a:schemeClr val="lt2"/>
                </a:solidFill>
                <a:latin typeface="Lato"/>
                <a:ea typeface="Lato"/>
                <a:cs typeface="Lato"/>
                <a:sym typeface="La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xmlns="" val="3332040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95"/>
        <p:cNvGrpSpPr/>
        <p:nvPr/>
      </p:nvGrpSpPr>
      <p:grpSpPr>
        <a:xfrm>
          <a:off x="0" y="0"/>
          <a:ext cx="0" cy="0"/>
          <a:chOff x="0" y="0"/>
          <a:chExt cx="0" cy="0"/>
        </a:xfrm>
      </p:grpSpPr>
      <p:sp>
        <p:nvSpPr>
          <p:cNvPr id="96" name="Google Shape;96;p8"/>
          <p:cNvSpPr txBox="1">
            <a:spLocks noGrp="1"/>
          </p:cNvSpPr>
          <p:nvPr>
            <p:ph type="title"/>
          </p:nvPr>
        </p:nvSpPr>
        <p:spPr>
          <a:xfrm>
            <a:off x="6062750" y="758063"/>
            <a:ext cx="2460300" cy="2475900"/>
          </a:xfrm>
          <a:prstGeom prst="rect">
            <a:avLst/>
          </a:prstGeom>
          <a:noFill/>
        </p:spPr>
        <p:txBody>
          <a:bodyPr spcFirstLastPara="1" wrap="square" lIns="91425" tIns="91425" rIns="91425" bIns="91425" anchor="ctr" anchorCtr="0">
            <a:noAutofit/>
          </a:bodyPr>
          <a:lstStyle>
            <a:lvl1pPr lvl="0" rtl="0">
              <a:lnSpc>
                <a:spcPct val="80000"/>
              </a:lnSpc>
              <a:spcBef>
                <a:spcPts val="0"/>
              </a:spcBef>
              <a:spcAft>
                <a:spcPts val="0"/>
              </a:spcAft>
              <a:buSzPts val="4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xmlns="" val="12446094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610738" y="555275"/>
            <a:ext cx="7916700" cy="5727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4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 name="Google Shape;27;p4"/>
          <p:cNvSpPr txBox="1">
            <a:spLocks noGrp="1"/>
          </p:cNvSpPr>
          <p:nvPr>
            <p:ph type="body" idx="1"/>
          </p:nvPr>
        </p:nvSpPr>
        <p:spPr>
          <a:xfrm>
            <a:off x="610500" y="1316051"/>
            <a:ext cx="7916700" cy="34377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dk2"/>
              </a:buClr>
              <a:buSzPts val="1400"/>
              <a:buChar char="●"/>
              <a:defRPr sz="1100">
                <a:solidFill>
                  <a:schemeClr val="dk1"/>
                </a:solidFill>
              </a:defRPr>
            </a:lvl1pPr>
            <a:lvl2pPr marL="914400" lvl="1" indent="-317500" rtl="0">
              <a:lnSpc>
                <a:spcPct val="100000"/>
              </a:lnSpc>
              <a:spcBef>
                <a:spcPts val="1600"/>
              </a:spcBef>
              <a:spcAft>
                <a:spcPts val="0"/>
              </a:spcAft>
              <a:buClr>
                <a:schemeClr val="dk1"/>
              </a:buClr>
              <a:buSzPts val="1400"/>
              <a:buChar char="○"/>
              <a:defRPr>
                <a:solidFill>
                  <a:schemeClr val="dk1"/>
                </a:solidFill>
              </a:defRPr>
            </a:lvl2pPr>
            <a:lvl3pPr marL="1371600" lvl="2" indent="-317500" rtl="0">
              <a:lnSpc>
                <a:spcPct val="100000"/>
              </a:lnSpc>
              <a:spcBef>
                <a:spcPts val="1600"/>
              </a:spcBef>
              <a:spcAft>
                <a:spcPts val="0"/>
              </a:spcAft>
              <a:buClr>
                <a:schemeClr val="dk1"/>
              </a:buClr>
              <a:buSzPts val="1400"/>
              <a:buChar char="■"/>
              <a:defRPr>
                <a:solidFill>
                  <a:schemeClr val="dk1"/>
                </a:solidFill>
              </a:defRPr>
            </a:lvl3pPr>
            <a:lvl4pPr marL="1828800" lvl="3" indent="-317500" rtl="0">
              <a:lnSpc>
                <a:spcPct val="100000"/>
              </a:lnSpc>
              <a:spcBef>
                <a:spcPts val="1600"/>
              </a:spcBef>
              <a:spcAft>
                <a:spcPts val="0"/>
              </a:spcAft>
              <a:buClr>
                <a:schemeClr val="dk1"/>
              </a:buClr>
              <a:buSzPts val="1400"/>
              <a:buChar char="●"/>
              <a:defRPr>
                <a:solidFill>
                  <a:schemeClr val="dk1"/>
                </a:solidFill>
              </a:defRPr>
            </a:lvl4pPr>
            <a:lvl5pPr marL="2286000" lvl="4" indent="-317500" rtl="0">
              <a:lnSpc>
                <a:spcPct val="100000"/>
              </a:lnSpc>
              <a:spcBef>
                <a:spcPts val="1600"/>
              </a:spcBef>
              <a:spcAft>
                <a:spcPts val="0"/>
              </a:spcAft>
              <a:buClr>
                <a:schemeClr val="dk1"/>
              </a:buClr>
              <a:buSzPts val="1400"/>
              <a:buChar char="○"/>
              <a:defRPr>
                <a:solidFill>
                  <a:schemeClr val="dk1"/>
                </a:solidFill>
              </a:defRPr>
            </a:lvl5pPr>
            <a:lvl6pPr marL="2743200" lvl="5" indent="-317500" rtl="0">
              <a:lnSpc>
                <a:spcPct val="100000"/>
              </a:lnSpc>
              <a:spcBef>
                <a:spcPts val="1600"/>
              </a:spcBef>
              <a:spcAft>
                <a:spcPts val="0"/>
              </a:spcAft>
              <a:buClr>
                <a:schemeClr val="dk1"/>
              </a:buClr>
              <a:buSzPts val="1400"/>
              <a:buChar char="■"/>
              <a:defRPr>
                <a:solidFill>
                  <a:schemeClr val="dk1"/>
                </a:solidFill>
              </a:defRPr>
            </a:lvl6pPr>
            <a:lvl7pPr marL="3200400" lvl="6" indent="-317500" rtl="0">
              <a:lnSpc>
                <a:spcPct val="100000"/>
              </a:lnSpc>
              <a:spcBef>
                <a:spcPts val="1600"/>
              </a:spcBef>
              <a:spcAft>
                <a:spcPts val="0"/>
              </a:spcAft>
              <a:buClr>
                <a:schemeClr val="dk1"/>
              </a:buClr>
              <a:buSzPts val="1400"/>
              <a:buChar char="●"/>
              <a:defRPr>
                <a:solidFill>
                  <a:schemeClr val="dk1"/>
                </a:solidFill>
              </a:defRPr>
            </a:lvl7pPr>
            <a:lvl8pPr marL="3657600" lvl="7" indent="-317500" rtl="0">
              <a:lnSpc>
                <a:spcPct val="100000"/>
              </a:lnSpc>
              <a:spcBef>
                <a:spcPts val="1600"/>
              </a:spcBef>
              <a:spcAft>
                <a:spcPts val="0"/>
              </a:spcAft>
              <a:buClr>
                <a:schemeClr val="dk1"/>
              </a:buClr>
              <a:buSzPts val="1400"/>
              <a:buChar char="○"/>
              <a:defRPr>
                <a:solidFill>
                  <a:schemeClr val="dk1"/>
                </a:solidFill>
              </a:defRPr>
            </a:lvl8pPr>
            <a:lvl9pPr marL="4114800" lvl="8" indent="-317500" rtl="0">
              <a:lnSpc>
                <a:spcPct val="100000"/>
              </a:lnSpc>
              <a:spcBef>
                <a:spcPts val="1600"/>
              </a:spcBef>
              <a:spcAft>
                <a:spcPts val="1600"/>
              </a:spcAft>
              <a:buClr>
                <a:schemeClr val="dk1"/>
              </a:buClr>
              <a:buSzPts val="1400"/>
              <a:buChar char="■"/>
              <a:defRPr>
                <a:solidFill>
                  <a:schemeClr val="dk1"/>
                </a:solidFill>
              </a:defRPr>
            </a:lvl9pPr>
          </a:lstStyle>
          <a:p>
            <a:endParaRPr/>
          </a:p>
        </p:txBody>
      </p:sp>
    </p:spTree>
    <p:extLst>
      <p:ext uri="{BB962C8B-B14F-4D97-AF65-F5344CB8AC3E}">
        <p14:creationId xmlns:p14="http://schemas.microsoft.com/office/powerpoint/2010/main" xmlns="" val="42780939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292"/>
        <p:cNvGrpSpPr/>
        <p:nvPr/>
      </p:nvGrpSpPr>
      <p:grpSpPr>
        <a:xfrm>
          <a:off x="0" y="0"/>
          <a:ext cx="0" cy="0"/>
          <a:chOff x="0" y="0"/>
          <a:chExt cx="0" cy="0"/>
        </a:xfrm>
      </p:grpSpPr>
    </p:spTree>
    <p:extLst>
      <p:ext uri="{BB962C8B-B14F-4D97-AF65-F5344CB8AC3E}">
        <p14:creationId xmlns:p14="http://schemas.microsoft.com/office/powerpoint/2010/main" xmlns="" val="1643724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8001" y="2025651"/>
            <a:ext cx="6447501" cy="1369936"/>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3395586"/>
            <a:ext cx="6447501" cy="645300"/>
          </a:xfrm>
        </p:spPr>
        <p:txBody>
          <a:bodyPr anchor="t"/>
          <a:lstStyle>
            <a:lvl1pPr marL="0" indent="0" algn="l">
              <a:buNone/>
              <a:defRPr sz="150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E2863E-BDC6-47E3-835C-2FBF0253A1F4}" type="datetimeFigureOut">
              <a:rPr lang="en-US" smtClean="0"/>
              <a:pPr/>
              <a:t>27/09/2022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45BB4-6231-4B90-9243-890D3C63055A}" type="slidenum">
              <a:rPr lang="en-US" smtClean="0"/>
              <a:pPr/>
              <a:t>‹#›</a:t>
            </a:fld>
            <a:endParaRPr lang="en-US"/>
          </a:p>
        </p:txBody>
      </p:sp>
    </p:spTree>
    <p:extLst>
      <p:ext uri="{BB962C8B-B14F-4D97-AF65-F5344CB8AC3E}">
        <p14:creationId xmlns:p14="http://schemas.microsoft.com/office/powerpoint/2010/main" xmlns="" val="2853395109"/>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8001" y="1620442"/>
            <a:ext cx="3138026" cy="29105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17477" y="1620442"/>
            <a:ext cx="3138026" cy="29105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3E2863E-BDC6-47E3-835C-2FBF0253A1F4}" type="datetimeFigureOut">
              <a:rPr lang="en-US" smtClean="0"/>
              <a:pPr/>
              <a:t>27/09/2022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145BB4-6231-4B90-9243-890D3C63055A}" type="slidenum">
              <a:rPr lang="en-US" smtClean="0"/>
              <a:pPr/>
              <a:t>‹#›</a:t>
            </a:fld>
            <a:endParaRPr lang="en-US"/>
          </a:p>
        </p:txBody>
      </p:sp>
    </p:spTree>
    <p:extLst>
      <p:ext uri="{BB962C8B-B14F-4D97-AF65-F5344CB8AC3E}">
        <p14:creationId xmlns:p14="http://schemas.microsoft.com/office/powerpoint/2010/main" xmlns="" val="707576447"/>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506809" y="1620737"/>
            <a:ext cx="3139217"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506809" y="2052934"/>
            <a:ext cx="3139217" cy="24780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16287" y="1620737"/>
            <a:ext cx="3139214"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816288" y="2052934"/>
            <a:ext cx="3139213" cy="24780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3E2863E-BDC6-47E3-835C-2FBF0253A1F4}" type="datetimeFigureOut">
              <a:rPr lang="en-US" smtClean="0"/>
              <a:pPr/>
              <a:t>27/09/2022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145BB4-6231-4B90-9243-890D3C63055A}" type="slidenum">
              <a:rPr lang="en-US" smtClean="0"/>
              <a:pPr/>
              <a:t>‹#›</a:t>
            </a:fld>
            <a:endParaRPr lang="en-US"/>
          </a:p>
        </p:txBody>
      </p:sp>
    </p:spTree>
    <p:extLst>
      <p:ext uri="{BB962C8B-B14F-4D97-AF65-F5344CB8AC3E}">
        <p14:creationId xmlns:p14="http://schemas.microsoft.com/office/powerpoint/2010/main" xmlns="" val="701553655"/>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9906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3E2863E-BDC6-47E3-835C-2FBF0253A1F4}" type="datetimeFigureOut">
              <a:rPr lang="en-US" smtClean="0"/>
              <a:pPr/>
              <a:t>27/09/2022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145BB4-6231-4B90-9243-890D3C63055A}" type="slidenum">
              <a:rPr lang="en-US" smtClean="0"/>
              <a:pPr/>
              <a:t>‹#›</a:t>
            </a:fld>
            <a:endParaRPr lang="en-US"/>
          </a:p>
        </p:txBody>
      </p:sp>
    </p:spTree>
    <p:extLst>
      <p:ext uri="{BB962C8B-B14F-4D97-AF65-F5344CB8AC3E}">
        <p14:creationId xmlns:p14="http://schemas.microsoft.com/office/powerpoint/2010/main" xmlns="" val="481974494"/>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E2863E-BDC6-47E3-835C-2FBF0253A1F4}" type="datetimeFigureOut">
              <a:rPr lang="en-US" smtClean="0"/>
              <a:pPr/>
              <a:t>27/09/2022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145BB4-6231-4B90-9243-890D3C63055A}" type="slidenum">
              <a:rPr lang="en-US" smtClean="0"/>
              <a:pPr/>
              <a:t>‹#›</a:t>
            </a:fld>
            <a:endParaRPr lang="en-US"/>
          </a:p>
        </p:txBody>
      </p:sp>
    </p:spTree>
    <p:extLst>
      <p:ext uri="{BB962C8B-B14F-4D97-AF65-F5344CB8AC3E}">
        <p14:creationId xmlns:p14="http://schemas.microsoft.com/office/powerpoint/2010/main" xmlns="" val="27807181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1123953"/>
            <a:ext cx="2890896" cy="958850"/>
          </a:xfrm>
        </p:spPr>
        <p:txBody>
          <a:bodyPr anchor="b">
            <a:normAutofit/>
          </a:bodyPr>
          <a:lstStyle>
            <a:lvl1pPr>
              <a:defRPr sz="1500"/>
            </a:lvl1pPr>
          </a:lstStyle>
          <a:p>
            <a:r>
              <a:rPr lang="en-US"/>
              <a:t>Click to edit Master title style</a:t>
            </a:r>
            <a:endParaRPr lang="en-US" dirty="0"/>
          </a:p>
        </p:txBody>
      </p:sp>
      <p:sp>
        <p:nvSpPr>
          <p:cNvPr id="3" name="Content Placeholder 2"/>
          <p:cNvSpPr>
            <a:spLocks noGrp="1"/>
          </p:cNvSpPr>
          <p:nvPr>
            <p:ph idx="1"/>
          </p:nvPr>
        </p:nvSpPr>
        <p:spPr>
          <a:xfrm>
            <a:off x="3570346" y="386193"/>
            <a:ext cx="3385156" cy="41448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8001" y="2082802"/>
            <a:ext cx="2890896" cy="1938337"/>
          </a:xfrm>
        </p:spPr>
        <p:txBody>
          <a:bodyPr>
            <a:normAutofit/>
          </a:bodyPr>
          <a:lstStyle>
            <a:lvl1pPr marL="0" indent="0">
              <a:buNone/>
              <a:defRPr sz="1050"/>
            </a:lvl1pPr>
            <a:lvl2pPr marL="342797" indent="0">
              <a:buNone/>
              <a:defRPr sz="1050"/>
            </a:lvl2pPr>
            <a:lvl3pPr marL="685595" indent="0">
              <a:buNone/>
              <a:defRPr sz="900"/>
            </a:lvl3pPr>
            <a:lvl4pPr marL="1028392" indent="0">
              <a:buNone/>
              <a:defRPr sz="750"/>
            </a:lvl4pPr>
            <a:lvl5pPr marL="1371188" indent="0">
              <a:buNone/>
              <a:defRPr sz="750"/>
            </a:lvl5pPr>
            <a:lvl6pPr marL="1713986" indent="0">
              <a:buNone/>
              <a:defRPr sz="750"/>
            </a:lvl6pPr>
            <a:lvl7pPr marL="2056783" indent="0">
              <a:buNone/>
              <a:defRPr sz="750"/>
            </a:lvl7pPr>
            <a:lvl8pPr marL="2399580" indent="0">
              <a:buNone/>
              <a:defRPr sz="750"/>
            </a:lvl8pPr>
            <a:lvl9pPr marL="2742377"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3E2863E-BDC6-47E3-835C-2FBF0253A1F4}" type="datetimeFigureOut">
              <a:rPr lang="en-US" smtClean="0"/>
              <a:pPr/>
              <a:t>27/09/2022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145BB4-6231-4B90-9243-890D3C63055A}" type="slidenum">
              <a:rPr lang="en-US" smtClean="0"/>
              <a:pPr/>
              <a:t>‹#›</a:t>
            </a:fld>
            <a:endParaRPr lang="en-US"/>
          </a:p>
        </p:txBody>
      </p:sp>
    </p:spTree>
    <p:extLst>
      <p:ext uri="{BB962C8B-B14F-4D97-AF65-F5344CB8AC3E}">
        <p14:creationId xmlns:p14="http://schemas.microsoft.com/office/powerpoint/2010/main" xmlns="" val="3043297238"/>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3600450"/>
            <a:ext cx="6447500" cy="425054"/>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08001" y="457200"/>
            <a:ext cx="6447501" cy="2884289"/>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508001" y="4025504"/>
            <a:ext cx="6447500" cy="505518"/>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145BB4-6231-4B90-9243-890D3C63055A}" type="slidenum">
              <a:rPr lang="en-US" smtClean="0"/>
              <a:pPr/>
              <a:t>‹#›</a:t>
            </a:fld>
            <a:endParaRPr lang="en-US"/>
          </a:p>
        </p:txBody>
      </p:sp>
      <p:sp>
        <p:nvSpPr>
          <p:cNvPr id="5" name="Date Placeholder 4"/>
          <p:cNvSpPr>
            <a:spLocks noGrp="1"/>
          </p:cNvSpPr>
          <p:nvPr>
            <p:ph type="dt" sz="half" idx="10"/>
          </p:nvPr>
        </p:nvSpPr>
        <p:spPr/>
        <p:txBody>
          <a:bodyPr/>
          <a:lstStyle/>
          <a:p>
            <a:fld id="{23E2863E-BDC6-47E3-835C-2FBF0253A1F4}" type="datetimeFigureOut">
              <a:rPr lang="en-US" smtClean="0"/>
              <a:pPr/>
              <a:t>27/09/2022</a:t>
            </a:fld>
            <a:endParaRPr lang="en-US"/>
          </a:p>
        </p:txBody>
      </p:sp>
    </p:spTree>
    <p:extLst>
      <p:ext uri="{BB962C8B-B14F-4D97-AF65-F5344CB8AC3E}">
        <p14:creationId xmlns:p14="http://schemas.microsoft.com/office/powerpoint/2010/main" xmlns="" val="1643362018"/>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6350"/>
            <a:ext cx="9144000" cy="5149850"/>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457200"/>
            <a:ext cx="6447501" cy="9906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508001" y="1620442"/>
            <a:ext cx="6447501" cy="29105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3850" y="4531022"/>
            <a:ext cx="683954" cy="273844"/>
          </a:xfrm>
          <a:prstGeom prst="rect">
            <a:avLst/>
          </a:prstGeom>
        </p:spPr>
        <p:txBody>
          <a:bodyPr vert="horz" lIns="91440" tIns="45720" rIns="91440" bIns="45720" rtlCol="0" anchor="ctr"/>
          <a:lstStyle>
            <a:lvl1pPr algn="r">
              <a:defRPr sz="675">
                <a:solidFill>
                  <a:schemeClr val="tx1">
                    <a:tint val="75000"/>
                  </a:schemeClr>
                </a:solidFill>
              </a:defRPr>
            </a:lvl1pPr>
          </a:lstStyle>
          <a:p>
            <a:fld id="{23E2863E-BDC6-47E3-835C-2FBF0253A1F4}" type="datetimeFigureOut">
              <a:rPr lang="en-US" smtClean="0"/>
              <a:pPr/>
              <a:t>27/09/2022</a:t>
            </a:fld>
            <a:endParaRPr lang="en-US"/>
          </a:p>
        </p:txBody>
      </p:sp>
      <p:sp>
        <p:nvSpPr>
          <p:cNvPr id="5" name="Footer Placeholder 4"/>
          <p:cNvSpPr>
            <a:spLocks noGrp="1"/>
          </p:cNvSpPr>
          <p:nvPr>
            <p:ph type="ftr" sz="quarter" idx="3"/>
          </p:nvPr>
        </p:nvSpPr>
        <p:spPr>
          <a:xfrm>
            <a:off x="508001" y="4531022"/>
            <a:ext cx="4723209" cy="273844"/>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2998" y="4531022"/>
            <a:ext cx="512504" cy="273844"/>
          </a:xfrm>
          <a:prstGeom prst="rect">
            <a:avLst/>
          </a:prstGeom>
        </p:spPr>
        <p:txBody>
          <a:bodyPr vert="horz" lIns="91440" tIns="45720" rIns="91440" bIns="45720" rtlCol="0" anchor="ctr"/>
          <a:lstStyle>
            <a:lvl1pPr algn="r">
              <a:defRPr sz="675">
                <a:solidFill>
                  <a:schemeClr val="accent1"/>
                </a:solidFill>
              </a:defRPr>
            </a:lvl1pPr>
          </a:lstStyle>
          <a:p>
            <a:fld id="{B8145BB4-6231-4B90-9243-890D3C63055A}" type="slidenum">
              <a:rPr lang="en-US" smtClean="0"/>
              <a:pPr/>
              <a:t>‹#›</a:t>
            </a:fld>
            <a:endParaRPr lang="en-US"/>
          </a:p>
        </p:txBody>
      </p:sp>
    </p:spTree>
    <p:extLst>
      <p:ext uri="{BB962C8B-B14F-4D97-AF65-F5344CB8AC3E}">
        <p14:creationId xmlns:p14="http://schemas.microsoft.com/office/powerpoint/2010/main" xmlns="" val="4137250287"/>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 id="2147483813" r:id="rId12"/>
    <p:sldLayoutId id="2147483814" r:id="rId13"/>
    <p:sldLayoutId id="2147483815" r:id="rId14"/>
    <p:sldLayoutId id="2147483816" r:id="rId15"/>
    <p:sldLayoutId id="2147483817" r:id="rId16"/>
    <p:sldLayoutId id="2147483818" r:id="rId17"/>
    <p:sldLayoutId id="2147483819" r:id="rId18"/>
    <p:sldLayoutId id="2147483820" r:id="rId19"/>
    <p:sldLayoutId id="2147483821" r:id="rId20"/>
    <p:sldLayoutId id="2147483822" r:id="rId21"/>
    <p:sldLayoutId id="2147483823" r:id="rId22"/>
    <p:sldLayoutId id="2147483824" r:id="rId23"/>
    <p:sldLayoutId id="2147483825" r:id="rId24"/>
    <p:sldLayoutId id="2147483826" r:id="rId25"/>
  </p:sldLayoutIdLst>
  <p:hf sldNum="0" hdr="0" ftr="0" dt="0"/>
  <p:txStyles>
    <p:title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0.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386"/>
        <p:cNvGrpSpPr/>
        <p:nvPr/>
      </p:nvGrpSpPr>
      <p:grpSpPr>
        <a:xfrm>
          <a:off x="0" y="0"/>
          <a:ext cx="0" cy="0"/>
          <a:chOff x="0" y="0"/>
          <a:chExt cx="0" cy="0"/>
        </a:xfrm>
      </p:grpSpPr>
      <p:sp>
        <p:nvSpPr>
          <p:cNvPr id="163" name="标题 1">
            <a:extLst>
              <a:ext uri="{FF2B5EF4-FFF2-40B4-BE49-F238E27FC236}">
                <a16:creationId xmlns:a16="http://schemas.microsoft.com/office/drawing/2014/main" xmlns="" id="{701165BB-A447-408F-9918-D3E02E8B7B3E}"/>
              </a:ext>
            </a:extLst>
          </p:cNvPr>
          <p:cNvSpPr txBox="1">
            <a:spLocks/>
          </p:cNvSpPr>
          <p:nvPr/>
        </p:nvSpPr>
        <p:spPr>
          <a:xfrm>
            <a:off x="338830" y="776922"/>
            <a:ext cx="8321398" cy="139638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zh-CN" sz="5400" b="1" dirty="0">
                <a:solidFill>
                  <a:srgbClr val="C00000"/>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sym typeface="+mn-lt"/>
              </a:rPr>
              <a:t>NGUYÊN TỐ HÓA HỌC</a:t>
            </a:r>
            <a:endParaRPr lang="zh-CN" altLang="en-US" sz="5400" b="1" dirty="0">
              <a:solidFill>
                <a:srgbClr val="C00000"/>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sym typeface="+mn-lt"/>
            </a:endParaRPr>
          </a:p>
        </p:txBody>
      </p:sp>
      <p:sp>
        <p:nvSpPr>
          <p:cNvPr id="164" name="Rounded Rectangle 7">
            <a:extLst>
              <a:ext uri="{FF2B5EF4-FFF2-40B4-BE49-F238E27FC236}">
                <a16:creationId xmlns:a16="http://schemas.microsoft.com/office/drawing/2014/main" xmlns="" id="{FDEA4F8B-EC03-4ADB-A74E-8479C95F0997}"/>
              </a:ext>
            </a:extLst>
          </p:cNvPr>
          <p:cNvSpPr/>
          <p:nvPr/>
        </p:nvSpPr>
        <p:spPr>
          <a:xfrm>
            <a:off x="3511820" y="423970"/>
            <a:ext cx="2323967" cy="541555"/>
          </a:xfrm>
          <a:prstGeom prst="roundRect">
            <a:avLst>
              <a:gd name="adj" fmla="val 50000"/>
            </a:avLst>
          </a:prstGeom>
          <a:solidFill>
            <a:schemeClr val="bg1">
              <a:alpha val="0"/>
            </a:schemeClr>
          </a:solidFill>
          <a:ln w="158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i="1" dirty="0" err="1">
                <a:solidFill>
                  <a:srgbClr val="C00000"/>
                </a:solidFill>
                <a:latin typeface="Times New Roman" panose="02020603050405020304" pitchFamily="18" charset="0"/>
                <a:cs typeface="Times New Roman" panose="02020603050405020304" pitchFamily="18" charset="0"/>
              </a:rPr>
              <a:t>Bài</a:t>
            </a:r>
            <a:r>
              <a:rPr lang="en-US" altLang="zh-CN" sz="4400" b="1" i="1" dirty="0">
                <a:solidFill>
                  <a:srgbClr val="C00000"/>
                </a:solidFill>
                <a:latin typeface="Times New Roman" panose="02020603050405020304" pitchFamily="18" charset="0"/>
                <a:cs typeface="Times New Roman" panose="02020603050405020304" pitchFamily="18" charset="0"/>
              </a:rPr>
              <a:t> 2:</a:t>
            </a:r>
            <a:endParaRPr lang="ko-KR" altLang="en-US" sz="4400" b="1" i="1" dirty="0">
              <a:solidFill>
                <a:srgbClr val="C0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barn(inVertical)">
                                      <p:cBhvr>
                                        <p:cTn id="7" dur="500"/>
                                        <p:tgtEl>
                                          <p:spTgt spid="16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iterate type="lt">
                                    <p:tmPct val="0"/>
                                  </p:iterate>
                                  <p:childTnLst>
                                    <p:set>
                                      <p:cBhvr>
                                        <p:cTn id="11" dur="1" fill="hold">
                                          <p:stCondLst>
                                            <p:cond delay="0"/>
                                          </p:stCondLst>
                                        </p:cTn>
                                        <p:tgtEl>
                                          <p:spTgt spid="163"/>
                                        </p:tgtEl>
                                        <p:attrNameLst>
                                          <p:attrName>style.visibility</p:attrName>
                                        </p:attrNameLst>
                                      </p:cBhvr>
                                      <p:to>
                                        <p:strVal val="visible"/>
                                      </p:to>
                                    </p:set>
                                    <p:animEffect transition="in" filter="randombar(horizontal)">
                                      <p:cBhvr>
                                        <p:cTn id="12" dur="750"/>
                                        <p:tgtEl>
                                          <p:spTgt spid="163"/>
                                        </p:tgtEl>
                                      </p:cBhvr>
                                    </p:animEffect>
                                  </p:childTnLst>
                                </p:cTn>
                              </p:par>
                            </p:childTnLst>
                          </p:cTn>
                        </p:par>
                      </p:childTnLst>
                    </p:cTn>
                  </p:par>
                  <p:par>
                    <p:cTn id="13" fill="hold">
                      <p:stCondLst>
                        <p:cond delay="indefinite"/>
                      </p:stCondLst>
                      <p:childTnLst>
                        <p:par>
                          <p:cTn id="14" fill="hold">
                            <p:stCondLst>
                              <p:cond delay="0"/>
                            </p:stCondLst>
                            <p:childTnLst>
                              <p:par>
                                <p:cTn id="15" presetID="34" presetClass="emph" presetSubtype="0" fill="hold" grpId="1" nodeType="clickEffect">
                                  <p:stCondLst>
                                    <p:cond delay="0"/>
                                  </p:stCondLst>
                                  <p:iterate type="lt">
                                    <p:tmPct val="10000"/>
                                  </p:iterate>
                                  <p:childTnLst>
                                    <p:animMotion origin="layout" path="M 0.0 0.0 L 0.0 -0.07213" pathEditMode="relative" ptsTypes="">
                                      <p:cBhvr>
                                        <p:cTn id="16" dur="250" accel="50000" decel="50000" autoRev="1" fill="hold">
                                          <p:stCondLst>
                                            <p:cond delay="0"/>
                                          </p:stCondLst>
                                        </p:cTn>
                                        <p:tgtEl>
                                          <p:spTgt spid="163"/>
                                        </p:tgtEl>
                                        <p:attrNameLst>
                                          <p:attrName>ppt_x</p:attrName>
                                          <p:attrName>ppt_y</p:attrName>
                                        </p:attrNameLst>
                                      </p:cBhvr>
                                    </p:animMotion>
                                    <p:animRot by="1500000">
                                      <p:cBhvr>
                                        <p:cTn id="17" dur="125" fill="hold">
                                          <p:stCondLst>
                                            <p:cond delay="0"/>
                                          </p:stCondLst>
                                        </p:cTn>
                                        <p:tgtEl>
                                          <p:spTgt spid="163"/>
                                        </p:tgtEl>
                                        <p:attrNameLst>
                                          <p:attrName>r</p:attrName>
                                        </p:attrNameLst>
                                      </p:cBhvr>
                                    </p:animRot>
                                    <p:animRot by="-1500000">
                                      <p:cBhvr>
                                        <p:cTn id="18" dur="125" fill="hold">
                                          <p:stCondLst>
                                            <p:cond delay="125"/>
                                          </p:stCondLst>
                                        </p:cTn>
                                        <p:tgtEl>
                                          <p:spTgt spid="163"/>
                                        </p:tgtEl>
                                        <p:attrNameLst>
                                          <p:attrName>r</p:attrName>
                                        </p:attrNameLst>
                                      </p:cBhvr>
                                    </p:animRot>
                                    <p:animRot by="-1500000">
                                      <p:cBhvr>
                                        <p:cTn id="19" dur="125" fill="hold">
                                          <p:stCondLst>
                                            <p:cond delay="250"/>
                                          </p:stCondLst>
                                        </p:cTn>
                                        <p:tgtEl>
                                          <p:spTgt spid="163"/>
                                        </p:tgtEl>
                                        <p:attrNameLst>
                                          <p:attrName>r</p:attrName>
                                        </p:attrNameLst>
                                      </p:cBhvr>
                                    </p:animRot>
                                    <p:animRot by="1500000">
                                      <p:cBhvr>
                                        <p:cTn id="20" dur="125" fill="hold">
                                          <p:stCondLst>
                                            <p:cond delay="375"/>
                                          </p:stCondLst>
                                        </p:cTn>
                                        <p:tgtEl>
                                          <p:spTgt spid="16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 grpId="0"/>
      <p:bldP spid="163" grpId="1"/>
      <p:bldP spid="16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sp>
        <p:nvSpPr>
          <p:cNvPr id="48" name="Rectangle: Rounded Corners 47">
            <a:extLst>
              <a:ext uri="{FF2B5EF4-FFF2-40B4-BE49-F238E27FC236}">
                <a16:creationId xmlns:a16="http://schemas.microsoft.com/office/drawing/2014/main" xmlns="" id="{94546B6E-643C-45C2-AFF0-EC886D296C1B}"/>
              </a:ext>
            </a:extLst>
          </p:cNvPr>
          <p:cNvSpPr/>
          <p:nvPr/>
        </p:nvSpPr>
        <p:spPr>
          <a:xfrm>
            <a:off x="398979" y="1001233"/>
            <a:ext cx="7858612" cy="113874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2000"/>
              </a:lnSpc>
              <a:spcAft>
                <a:spcPts val="200"/>
              </a:spcAft>
            </a:pPr>
            <a:r>
              <a:rPr lang="en-US" sz="2800" i="1" dirty="0" smtClean="0">
                <a:solidFill>
                  <a:srgbClr val="FF0000"/>
                </a:solidFill>
                <a:effectLst/>
                <a:latin typeface="Times New Roman" panose="02020603050405020304" pitchFamily="18" charset="0"/>
                <a:ea typeface="Times New Roman" panose="02020603050405020304" pitchFamily="18" charset="0"/>
              </a:rPr>
              <a:t>- </a:t>
            </a:r>
            <a:r>
              <a:rPr lang="vi-VN" sz="2800" i="1" dirty="0" smtClean="0">
                <a:solidFill>
                  <a:srgbClr val="FF0000"/>
                </a:solidFill>
                <a:effectLst/>
                <a:latin typeface="Times New Roman" panose="02020603050405020304" pitchFamily="18" charset="0"/>
                <a:ea typeface="Times New Roman" panose="02020603050405020304" pitchFamily="18" charset="0"/>
              </a:rPr>
              <a:t>Nguyên </a:t>
            </a:r>
            <a:r>
              <a:rPr lang="vi-VN" sz="2800" i="1" dirty="0">
                <a:solidFill>
                  <a:srgbClr val="FF0000"/>
                </a:solidFill>
                <a:effectLst/>
                <a:latin typeface="Times New Roman" panose="02020603050405020304" pitchFamily="18" charset="0"/>
                <a:ea typeface="Times New Roman" panose="02020603050405020304" pitchFamily="18" charset="0"/>
              </a:rPr>
              <a:t>tố hoá học</a:t>
            </a:r>
            <a:r>
              <a:rPr lang="vi-VN" sz="2800" dirty="0">
                <a:solidFill>
                  <a:srgbClr val="FF0000"/>
                </a:solidFill>
                <a:effectLst/>
                <a:latin typeface="Times New Roman" panose="02020603050405020304" pitchFamily="18" charset="0"/>
                <a:ea typeface="Times New Roman" panose="02020603050405020304" pitchFamily="18" charset="0"/>
              </a:rPr>
              <a:t> </a:t>
            </a:r>
            <a:r>
              <a:rPr lang="vi-VN" sz="2800" dirty="0">
                <a:solidFill>
                  <a:srgbClr val="606060"/>
                </a:solidFill>
                <a:effectLst/>
                <a:latin typeface="Times New Roman" panose="02020603050405020304" pitchFamily="18" charset="0"/>
                <a:ea typeface="Times New Roman" panose="02020603050405020304" pitchFamily="18" charset="0"/>
              </a:rPr>
              <a:t>là tập hợp những nguyên </a:t>
            </a:r>
            <a:r>
              <a:rPr lang="en-US" sz="2800" dirty="0" err="1">
                <a:solidFill>
                  <a:srgbClr val="606060"/>
                </a:solidFill>
                <a:latin typeface="Times New Roman" panose="02020603050405020304" pitchFamily="18" charset="0"/>
                <a:ea typeface="Times New Roman" panose="02020603050405020304" pitchFamily="18" charset="0"/>
              </a:rPr>
              <a:t>tử</a:t>
            </a:r>
            <a:r>
              <a:rPr lang="vi-VN" sz="2800" dirty="0">
                <a:solidFill>
                  <a:srgbClr val="606060"/>
                </a:solidFill>
                <a:effectLst/>
                <a:latin typeface="Times New Roman" panose="02020603050405020304" pitchFamily="18" charset="0"/>
                <a:ea typeface="Times New Roman" panose="02020603050405020304" pitchFamily="18" charset="0"/>
              </a:rPr>
              <a:t> có </a:t>
            </a:r>
            <a:r>
              <a:rPr lang="vi-VN" sz="2800" dirty="0">
                <a:solidFill>
                  <a:srgbClr val="FF0000"/>
                </a:solidFill>
                <a:effectLst/>
                <a:latin typeface="Times New Roman" panose="02020603050405020304" pitchFamily="18" charset="0"/>
                <a:ea typeface="Times New Roman" panose="02020603050405020304" pitchFamily="18" charset="0"/>
              </a:rPr>
              <a:t>cùng</a:t>
            </a:r>
            <a:r>
              <a:rPr lang="vi-VN" sz="2800" dirty="0">
                <a:solidFill>
                  <a:srgbClr val="606060"/>
                </a:solidFill>
                <a:effectLst/>
                <a:latin typeface="Times New Roman" panose="02020603050405020304" pitchFamily="18" charset="0"/>
                <a:ea typeface="Times New Roman" panose="02020603050405020304" pitchFamily="18" charset="0"/>
              </a:rPr>
              <a:t> số </a:t>
            </a:r>
            <a:r>
              <a:rPr lang="vi-VN" sz="2800" i="1" dirty="0">
                <a:solidFill>
                  <a:srgbClr val="FF0000"/>
                </a:solidFill>
                <a:effectLst/>
                <a:latin typeface="Times New Roman" panose="02020603050405020304" pitchFamily="18" charset="0"/>
                <a:ea typeface="Times New Roman" panose="02020603050405020304" pitchFamily="18" charset="0"/>
              </a:rPr>
              <a:t>proton trong hạt nhân.</a:t>
            </a:r>
            <a:endParaRPr lang="vi-VN" sz="2800" dirty="0">
              <a:solidFill>
                <a:srgbClr val="FF0000"/>
              </a:solidFill>
              <a:effectLst/>
              <a:latin typeface="Times New Roman" panose="02020603050405020304" pitchFamily="18" charset="0"/>
              <a:ea typeface="Times New Roman" panose="02020603050405020304" pitchFamily="18" charset="0"/>
            </a:endParaRPr>
          </a:p>
        </p:txBody>
      </p:sp>
      <p:sp>
        <p:nvSpPr>
          <p:cNvPr id="38" name="Rectangle: Rounded Corners 37">
            <a:extLst>
              <a:ext uri="{FF2B5EF4-FFF2-40B4-BE49-F238E27FC236}">
                <a16:creationId xmlns:a16="http://schemas.microsoft.com/office/drawing/2014/main" xmlns="" id="{BBD19981-7165-9D05-5195-A10708ECF0D6}"/>
              </a:ext>
            </a:extLst>
          </p:cNvPr>
          <p:cNvSpPr/>
          <p:nvPr/>
        </p:nvSpPr>
        <p:spPr>
          <a:xfrm>
            <a:off x="404734" y="2087438"/>
            <a:ext cx="8249253" cy="113874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2000"/>
              </a:lnSpc>
              <a:spcAft>
                <a:spcPts val="200"/>
              </a:spcAft>
            </a:pPr>
            <a:r>
              <a:rPr lang="en-US" sz="2800" i="1" dirty="0" smtClean="0">
                <a:solidFill>
                  <a:schemeClr val="accent1">
                    <a:lumMod val="10000"/>
                  </a:schemeClr>
                </a:solidFill>
                <a:effectLst/>
                <a:latin typeface="Times New Roman" panose="02020603050405020304" pitchFamily="18" charset="0"/>
                <a:ea typeface="Times New Roman" panose="02020603050405020304" pitchFamily="18" charset="0"/>
              </a:rPr>
              <a:t>- </a:t>
            </a:r>
            <a:r>
              <a:rPr lang="en-US" sz="2800" i="1" dirty="0" err="1" smtClean="0">
                <a:solidFill>
                  <a:schemeClr val="accent1">
                    <a:lumMod val="10000"/>
                  </a:schemeClr>
                </a:solidFill>
                <a:effectLst/>
                <a:latin typeface="Times New Roman" panose="02020603050405020304" pitchFamily="18" charset="0"/>
                <a:ea typeface="Times New Roman" panose="02020603050405020304" pitchFamily="18" charset="0"/>
              </a:rPr>
              <a:t>Mỗi</a:t>
            </a:r>
            <a:r>
              <a:rPr lang="en-US" sz="2800" i="1" dirty="0" smtClean="0">
                <a:solidFill>
                  <a:schemeClr val="accent1">
                    <a:lumMod val="10000"/>
                  </a:schemeClr>
                </a:solidFill>
                <a:effectLst/>
                <a:latin typeface="Times New Roman" panose="02020603050405020304" pitchFamily="18" charset="0"/>
                <a:ea typeface="Times New Roman" panose="02020603050405020304" pitchFamily="18" charset="0"/>
              </a:rPr>
              <a:t> </a:t>
            </a:r>
            <a:r>
              <a:rPr lang="en-US" sz="2800" i="1" dirty="0" err="1">
                <a:solidFill>
                  <a:schemeClr val="accent1">
                    <a:lumMod val="10000"/>
                  </a:schemeClr>
                </a:solidFill>
                <a:effectLst/>
                <a:latin typeface="Times New Roman" panose="02020603050405020304" pitchFamily="18" charset="0"/>
                <a:ea typeface="Times New Roman" panose="02020603050405020304" pitchFamily="18" charset="0"/>
              </a:rPr>
              <a:t>nguyên</a:t>
            </a:r>
            <a:r>
              <a:rPr lang="en-US" sz="2800" i="1" dirty="0">
                <a:solidFill>
                  <a:schemeClr val="accent1">
                    <a:lumMod val="10000"/>
                  </a:schemeClr>
                </a:solidFill>
                <a:effectLst/>
                <a:latin typeface="Times New Roman" panose="02020603050405020304" pitchFamily="18" charset="0"/>
                <a:ea typeface="Times New Roman" panose="02020603050405020304" pitchFamily="18" charset="0"/>
              </a:rPr>
              <a:t> </a:t>
            </a:r>
            <a:r>
              <a:rPr lang="en-US" sz="2800" i="1" dirty="0" err="1">
                <a:solidFill>
                  <a:schemeClr val="accent1">
                    <a:lumMod val="10000"/>
                  </a:schemeClr>
                </a:solidFill>
                <a:effectLst/>
                <a:latin typeface="Times New Roman" panose="02020603050405020304" pitchFamily="18" charset="0"/>
                <a:ea typeface="Times New Roman" panose="02020603050405020304" pitchFamily="18" charset="0"/>
              </a:rPr>
              <a:t>tố</a:t>
            </a:r>
            <a:r>
              <a:rPr lang="en-US" sz="2800" i="1" dirty="0">
                <a:solidFill>
                  <a:schemeClr val="accent1">
                    <a:lumMod val="10000"/>
                  </a:schemeClr>
                </a:solidFill>
                <a:effectLst/>
                <a:latin typeface="Times New Roman" panose="02020603050405020304" pitchFamily="18" charset="0"/>
                <a:ea typeface="Times New Roman" panose="02020603050405020304" pitchFamily="18" charset="0"/>
              </a:rPr>
              <a:t> </a:t>
            </a:r>
            <a:r>
              <a:rPr lang="en-US" sz="2800" i="1" dirty="0" err="1">
                <a:solidFill>
                  <a:schemeClr val="accent1">
                    <a:lumMod val="10000"/>
                  </a:schemeClr>
                </a:solidFill>
                <a:effectLst/>
                <a:latin typeface="Times New Roman" panose="02020603050405020304" pitchFamily="18" charset="0"/>
                <a:ea typeface="Times New Roman" panose="02020603050405020304" pitchFamily="18" charset="0"/>
              </a:rPr>
              <a:t>hóa</a:t>
            </a:r>
            <a:r>
              <a:rPr lang="en-US" sz="2800" i="1" dirty="0">
                <a:solidFill>
                  <a:schemeClr val="accent1">
                    <a:lumMod val="10000"/>
                  </a:schemeClr>
                </a:solidFill>
                <a:effectLst/>
                <a:latin typeface="Times New Roman" panose="02020603050405020304" pitchFamily="18" charset="0"/>
                <a:ea typeface="Times New Roman" panose="02020603050405020304" pitchFamily="18" charset="0"/>
              </a:rPr>
              <a:t> </a:t>
            </a:r>
            <a:r>
              <a:rPr lang="en-US" sz="2800" i="1" dirty="0" err="1">
                <a:solidFill>
                  <a:schemeClr val="accent1">
                    <a:lumMod val="10000"/>
                  </a:schemeClr>
                </a:solidFill>
                <a:effectLst/>
                <a:latin typeface="Times New Roman" panose="02020603050405020304" pitchFamily="18" charset="0"/>
                <a:ea typeface="Times New Roman" panose="02020603050405020304" pitchFamily="18" charset="0"/>
              </a:rPr>
              <a:t>học</a:t>
            </a:r>
            <a:r>
              <a:rPr lang="en-US" sz="2800" i="1" dirty="0">
                <a:solidFill>
                  <a:schemeClr val="accent1">
                    <a:lumMod val="10000"/>
                  </a:schemeClr>
                </a:solidFill>
                <a:effectLst/>
                <a:latin typeface="Times New Roman" panose="02020603050405020304" pitchFamily="18" charset="0"/>
                <a:ea typeface="Times New Roman" panose="02020603050405020304" pitchFamily="18" charset="0"/>
              </a:rPr>
              <a:t> </a:t>
            </a:r>
            <a:r>
              <a:rPr lang="en-US" sz="2800" i="1" dirty="0" err="1">
                <a:solidFill>
                  <a:schemeClr val="accent1">
                    <a:lumMod val="10000"/>
                  </a:schemeClr>
                </a:solidFill>
                <a:effectLst/>
                <a:latin typeface="Times New Roman" panose="02020603050405020304" pitchFamily="18" charset="0"/>
                <a:ea typeface="Times New Roman" panose="02020603050405020304" pitchFamily="18" charset="0"/>
              </a:rPr>
              <a:t>được</a:t>
            </a:r>
            <a:r>
              <a:rPr lang="en-US" sz="2800" i="1" dirty="0">
                <a:solidFill>
                  <a:schemeClr val="accent1">
                    <a:lumMod val="10000"/>
                  </a:schemeClr>
                </a:solidFill>
                <a:effectLst/>
                <a:latin typeface="Times New Roman" panose="02020603050405020304" pitchFamily="18" charset="0"/>
                <a:ea typeface="Times New Roman" panose="02020603050405020304" pitchFamily="18" charset="0"/>
              </a:rPr>
              <a:t> </a:t>
            </a:r>
            <a:r>
              <a:rPr lang="en-US" sz="2800" i="1" dirty="0" err="1">
                <a:solidFill>
                  <a:schemeClr val="accent1">
                    <a:lumMod val="10000"/>
                  </a:schemeClr>
                </a:solidFill>
                <a:effectLst/>
                <a:latin typeface="Times New Roman" panose="02020603050405020304" pitchFamily="18" charset="0"/>
                <a:ea typeface="Times New Roman" panose="02020603050405020304" pitchFamily="18" charset="0"/>
              </a:rPr>
              <a:t>đặc</a:t>
            </a:r>
            <a:r>
              <a:rPr lang="en-US" sz="2800" i="1" dirty="0">
                <a:solidFill>
                  <a:schemeClr val="accent1">
                    <a:lumMod val="10000"/>
                  </a:schemeClr>
                </a:solidFill>
                <a:effectLst/>
                <a:latin typeface="Times New Roman" panose="02020603050405020304" pitchFamily="18" charset="0"/>
                <a:ea typeface="Times New Roman" panose="02020603050405020304" pitchFamily="18" charset="0"/>
              </a:rPr>
              <a:t> </a:t>
            </a:r>
            <a:r>
              <a:rPr lang="en-US" sz="2800" i="1" dirty="0" err="1">
                <a:solidFill>
                  <a:schemeClr val="accent1">
                    <a:lumMod val="10000"/>
                  </a:schemeClr>
                </a:solidFill>
                <a:effectLst/>
                <a:latin typeface="Times New Roman" panose="02020603050405020304" pitchFamily="18" charset="0"/>
                <a:ea typeface="Times New Roman" panose="02020603050405020304" pitchFamily="18" charset="0"/>
              </a:rPr>
              <a:t>trưng</a:t>
            </a:r>
            <a:r>
              <a:rPr lang="en-US" sz="2800" i="1" dirty="0">
                <a:solidFill>
                  <a:schemeClr val="accent1">
                    <a:lumMod val="10000"/>
                  </a:schemeClr>
                </a:solidFill>
                <a:effectLst/>
                <a:latin typeface="Times New Roman" panose="02020603050405020304" pitchFamily="18" charset="0"/>
                <a:ea typeface="Times New Roman" panose="02020603050405020304" pitchFamily="18" charset="0"/>
              </a:rPr>
              <a:t> </a:t>
            </a:r>
            <a:r>
              <a:rPr lang="en-US" sz="2800" i="1" dirty="0" err="1">
                <a:solidFill>
                  <a:schemeClr val="accent1">
                    <a:lumMod val="10000"/>
                  </a:schemeClr>
                </a:solidFill>
                <a:effectLst/>
                <a:latin typeface="Times New Roman" panose="02020603050405020304" pitchFamily="18" charset="0"/>
                <a:ea typeface="Times New Roman" panose="02020603050405020304" pitchFamily="18" charset="0"/>
              </a:rPr>
              <a:t>bởi</a:t>
            </a:r>
            <a:r>
              <a:rPr lang="en-US" sz="2800" i="1" dirty="0">
                <a:solidFill>
                  <a:schemeClr val="accent1">
                    <a:lumMod val="10000"/>
                  </a:schemeClr>
                </a:solidFill>
                <a:effectLst/>
                <a:latin typeface="Times New Roman" panose="02020603050405020304" pitchFamily="18" charset="0"/>
                <a:ea typeface="Times New Roman" panose="02020603050405020304" pitchFamily="18" charset="0"/>
              </a:rPr>
              <a:t> </a:t>
            </a:r>
            <a:r>
              <a:rPr lang="en-US" sz="2800" i="1" dirty="0" err="1">
                <a:solidFill>
                  <a:schemeClr val="accent1">
                    <a:lumMod val="10000"/>
                  </a:schemeClr>
                </a:solidFill>
                <a:effectLst/>
                <a:latin typeface="Times New Roman" panose="02020603050405020304" pitchFamily="18" charset="0"/>
                <a:ea typeface="Times New Roman" panose="02020603050405020304" pitchFamily="18" charset="0"/>
              </a:rPr>
              <a:t>số</a:t>
            </a:r>
            <a:r>
              <a:rPr lang="en-US" sz="2800" i="1" dirty="0">
                <a:solidFill>
                  <a:schemeClr val="accent1">
                    <a:lumMod val="10000"/>
                  </a:schemeClr>
                </a:solidFill>
                <a:effectLst/>
                <a:latin typeface="Times New Roman" panose="02020603050405020304" pitchFamily="18" charset="0"/>
                <a:ea typeface="Times New Roman" panose="02020603050405020304" pitchFamily="18" charset="0"/>
              </a:rPr>
              <a:t> proton </a:t>
            </a:r>
          </a:p>
          <a:p>
            <a:pPr algn="just">
              <a:lnSpc>
                <a:spcPct val="122000"/>
              </a:lnSpc>
              <a:spcAft>
                <a:spcPts val="200"/>
              </a:spcAft>
            </a:pPr>
            <a:r>
              <a:rPr lang="en-US" sz="2800" i="1" dirty="0" err="1">
                <a:solidFill>
                  <a:schemeClr val="accent1">
                    <a:lumMod val="10000"/>
                  </a:schemeClr>
                </a:solidFill>
                <a:latin typeface="Times New Roman" panose="02020603050405020304" pitchFamily="18" charset="0"/>
                <a:ea typeface="Times New Roman" panose="02020603050405020304" pitchFamily="18" charset="0"/>
              </a:rPr>
              <a:t>trong</a:t>
            </a:r>
            <a:r>
              <a:rPr lang="en-US" sz="2800" i="1" dirty="0">
                <a:solidFill>
                  <a:schemeClr val="accent1">
                    <a:lumMod val="10000"/>
                  </a:schemeClr>
                </a:solidFill>
                <a:latin typeface="Times New Roman" panose="02020603050405020304" pitchFamily="18" charset="0"/>
                <a:ea typeface="Times New Roman" panose="02020603050405020304" pitchFamily="18" charset="0"/>
              </a:rPr>
              <a:t> </a:t>
            </a:r>
            <a:r>
              <a:rPr lang="en-US" sz="2800" i="1" dirty="0" err="1">
                <a:solidFill>
                  <a:schemeClr val="accent1">
                    <a:lumMod val="10000"/>
                  </a:schemeClr>
                </a:solidFill>
                <a:latin typeface="Times New Roman" panose="02020603050405020304" pitchFamily="18" charset="0"/>
                <a:ea typeface="Times New Roman" panose="02020603050405020304" pitchFamily="18" charset="0"/>
              </a:rPr>
              <a:t>nguyên</a:t>
            </a:r>
            <a:r>
              <a:rPr lang="en-US" sz="2800" i="1" dirty="0">
                <a:solidFill>
                  <a:schemeClr val="accent1">
                    <a:lumMod val="10000"/>
                  </a:schemeClr>
                </a:solidFill>
                <a:latin typeface="Times New Roman" panose="02020603050405020304" pitchFamily="18" charset="0"/>
                <a:ea typeface="Times New Roman" panose="02020603050405020304" pitchFamily="18" charset="0"/>
              </a:rPr>
              <a:t> </a:t>
            </a:r>
            <a:r>
              <a:rPr lang="en-US" sz="2800" i="1" dirty="0" err="1">
                <a:solidFill>
                  <a:schemeClr val="accent1">
                    <a:lumMod val="10000"/>
                  </a:schemeClr>
                </a:solidFill>
                <a:latin typeface="Times New Roman" panose="02020603050405020304" pitchFamily="18" charset="0"/>
                <a:ea typeface="Times New Roman" panose="02020603050405020304" pitchFamily="18" charset="0"/>
              </a:rPr>
              <a:t>tử</a:t>
            </a:r>
            <a:endParaRPr lang="vi-VN" sz="2800" dirty="0">
              <a:solidFill>
                <a:schemeClr val="accent1">
                  <a:lumMod val="10000"/>
                </a:schemeClr>
              </a:solidFill>
              <a:effectLst/>
              <a:latin typeface="Times New Roman" panose="02020603050405020304" pitchFamily="18" charset="0"/>
              <a:ea typeface="Times New Roman" panose="02020603050405020304" pitchFamily="18" charset="0"/>
            </a:endParaRPr>
          </a:p>
        </p:txBody>
      </p:sp>
      <p:sp>
        <p:nvSpPr>
          <p:cNvPr id="39" name="Rectangle: Rounded Corners 38">
            <a:extLst>
              <a:ext uri="{FF2B5EF4-FFF2-40B4-BE49-F238E27FC236}">
                <a16:creationId xmlns:a16="http://schemas.microsoft.com/office/drawing/2014/main" xmlns="" id="{E9CEB2BD-83F7-DE29-B891-3839D2A06641}"/>
              </a:ext>
            </a:extLst>
          </p:cNvPr>
          <p:cNvSpPr/>
          <p:nvPr/>
        </p:nvSpPr>
        <p:spPr>
          <a:xfrm>
            <a:off x="354074" y="3226185"/>
            <a:ext cx="7858612" cy="113874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2000"/>
              </a:lnSpc>
              <a:spcAft>
                <a:spcPts val="200"/>
              </a:spcAft>
            </a:pPr>
            <a:r>
              <a:rPr lang="en-US" sz="2800" i="1" dirty="0" smtClean="0">
                <a:solidFill>
                  <a:schemeClr val="accent1">
                    <a:lumMod val="10000"/>
                  </a:schemeClr>
                </a:solidFill>
                <a:effectLst/>
                <a:latin typeface="Times New Roman" panose="02020603050405020304" pitchFamily="18" charset="0"/>
                <a:ea typeface="Times New Roman" panose="02020603050405020304" pitchFamily="18" charset="0"/>
              </a:rPr>
              <a:t>- </a:t>
            </a:r>
            <a:r>
              <a:rPr lang="en-US" sz="2800" i="1" dirty="0" err="1" smtClean="0">
                <a:solidFill>
                  <a:schemeClr val="accent1">
                    <a:lumMod val="10000"/>
                  </a:schemeClr>
                </a:solidFill>
                <a:effectLst/>
                <a:latin typeface="Times New Roman" panose="02020603050405020304" pitchFamily="18" charset="0"/>
                <a:ea typeface="Times New Roman" panose="02020603050405020304" pitchFamily="18" charset="0"/>
              </a:rPr>
              <a:t>Các</a:t>
            </a:r>
            <a:r>
              <a:rPr lang="en-US" sz="2800" i="1" dirty="0" smtClean="0">
                <a:solidFill>
                  <a:schemeClr val="accent1">
                    <a:lumMod val="10000"/>
                  </a:schemeClr>
                </a:solidFill>
                <a:effectLst/>
                <a:latin typeface="Times New Roman" panose="02020603050405020304" pitchFamily="18" charset="0"/>
                <a:ea typeface="Times New Roman" panose="02020603050405020304" pitchFamily="18" charset="0"/>
              </a:rPr>
              <a:t> </a:t>
            </a:r>
            <a:r>
              <a:rPr lang="en-US" sz="2800" i="1" dirty="0" err="1">
                <a:solidFill>
                  <a:schemeClr val="accent1">
                    <a:lumMod val="10000"/>
                  </a:schemeClr>
                </a:solidFill>
                <a:effectLst/>
                <a:latin typeface="Times New Roman" panose="02020603050405020304" pitchFamily="18" charset="0"/>
                <a:ea typeface="Times New Roman" panose="02020603050405020304" pitchFamily="18" charset="0"/>
              </a:rPr>
              <a:t>nguyên</a:t>
            </a:r>
            <a:r>
              <a:rPr lang="en-US" sz="2800" i="1" dirty="0">
                <a:solidFill>
                  <a:schemeClr val="accent1">
                    <a:lumMod val="10000"/>
                  </a:schemeClr>
                </a:solidFill>
                <a:effectLst/>
                <a:latin typeface="Times New Roman" panose="02020603050405020304" pitchFamily="18" charset="0"/>
                <a:ea typeface="Times New Roman" panose="02020603050405020304" pitchFamily="18" charset="0"/>
              </a:rPr>
              <a:t> </a:t>
            </a:r>
            <a:r>
              <a:rPr lang="en-US" sz="2800" i="1" dirty="0" err="1">
                <a:solidFill>
                  <a:schemeClr val="accent1">
                    <a:lumMod val="10000"/>
                  </a:schemeClr>
                </a:solidFill>
                <a:effectLst/>
                <a:latin typeface="Times New Roman" panose="02020603050405020304" pitchFamily="18" charset="0"/>
                <a:ea typeface="Times New Roman" panose="02020603050405020304" pitchFamily="18" charset="0"/>
              </a:rPr>
              <a:t>tử</a:t>
            </a:r>
            <a:r>
              <a:rPr lang="en-US" sz="2800" i="1" dirty="0">
                <a:solidFill>
                  <a:schemeClr val="accent1">
                    <a:lumMod val="10000"/>
                  </a:schemeClr>
                </a:solidFill>
                <a:effectLst/>
                <a:latin typeface="Times New Roman" panose="02020603050405020304" pitchFamily="18" charset="0"/>
                <a:ea typeface="Times New Roman" panose="02020603050405020304" pitchFamily="18" charset="0"/>
              </a:rPr>
              <a:t> </a:t>
            </a:r>
            <a:r>
              <a:rPr lang="en-US" sz="2800" i="1" dirty="0" err="1">
                <a:solidFill>
                  <a:schemeClr val="accent1">
                    <a:lumMod val="10000"/>
                  </a:schemeClr>
                </a:solidFill>
                <a:effectLst/>
                <a:latin typeface="Times New Roman" panose="02020603050405020304" pitchFamily="18" charset="0"/>
                <a:ea typeface="Times New Roman" panose="02020603050405020304" pitchFamily="18" charset="0"/>
              </a:rPr>
              <a:t>của</a:t>
            </a:r>
            <a:r>
              <a:rPr lang="en-US" sz="2800" i="1" dirty="0">
                <a:solidFill>
                  <a:schemeClr val="accent1">
                    <a:lumMod val="10000"/>
                  </a:schemeClr>
                </a:solidFill>
                <a:effectLst/>
                <a:latin typeface="Times New Roman" panose="02020603050405020304" pitchFamily="18" charset="0"/>
                <a:ea typeface="Times New Roman" panose="02020603050405020304" pitchFamily="18" charset="0"/>
              </a:rPr>
              <a:t> </a:t>
            </a:r>
            <a:r>
              <a:rPr lang="en-US" sz="2800" i="1" dirty="0" err="1">
                <a:solidFill>
                  <a:schemeClr val="accent1">
                    <a:lumMod val="10000"/>
                  </a:schemeClr>
                </a:solidFill>
                <a:effectLst/>
                <a:latin typeface="Times New Roman" panose="02020603050405020304" pitchFamily="18" charset="0"/>
                <a:ea typeface="Times New Roman" panose="02020603050405020304" pitchFamily="18" charset="0"/>
              </a:rPr>
              <a:t>cùng</a:t>
            </a:r>
            <a:r>
              <a:rPr lang="en-US" sz="2800" i="1" dirty="0">
                <a:solidFill>
                  <a:schemeClr val="accent1">
                    <a:lumMod val="10000"/>
                  </a:schemeClr>
                </a:solidFill>
                <a:effectLst/>
                <a:latin typeface="Times New Roman" panose="02020603050405020304" pitchFamily="18" charset="0"/>
                <a:ea typeface="Times New Roman" panose="02020603050405020304" pitchFamily="18" charset="0"/>
              </a:rPr>
              <a:t> </a:t>
            </a:r>
            <a:r>
              <a:rPr lang="en-US" sz="2800" i="1" dirty="0" err="1">
                <a:solidFill>
                  <a:schemeClr val="accent1">
                    <a:lumMod val="10000"/>
                  </a:schemeClr>
                </a:solidFill>
                <a:effectLst/>
                <a:latin typeface="Times New Roman" panose="02020603050405020304" pitchFamily="18" charset="0"/>
                <a:ea typeface="Times New Roman" panose="02020603050405020304" pitchFamily="18" charset="0"/>
              </a:rPr>
              <a:t>nguyên</a:t>
            </a:r>
            <a:r>
              <a:rPr lang="en-US" sz="2800" i="1" dirty="0">
                <a:solidFill>
                  <a:schemeClr val="accent1">
                    <a:lumMod val="10000"/>
                  </a:schemeClr>
                </a:solidFill>
                <a:effectLst/>
                <a:latin typeface="Times New Roman" panose="02020603050405020304" pitchFamily="18" charset="0"/>
                <a:ea typeface="Times New Roman" panose="02020603050405020304" pitchFamily="18" charset="0"/>
              </a:rPr>
              <a:t> </a:t>
            </a:r>
            <a:r>
              <a:rPr lang="en-US" sz="2800" i="1" dirty="0" err="1">
                <a:solidFill>
                  <a:schemeClr val="accent1">
                    <a:lumMod val="10000"/>
                  </a:schemeClr>
                </a:solidFill>
                <a:effectLst/>
                <a:latin typeface="Times New Roman" panose="02020603050405020304" pitchFamily="18" charset="0"/>
                <a:ea typeface="Times New Roman" panose="02020603050405020304" pitchFamily="18" charset="0"/>
              </a:rPr>
              <a:t>tố</a:t>
            </a:r>
            <a:r>
              <a:rPr lang="en-US" sz="2800" i="1" dirty="0">
                <a:solidFill>
                  <a:schemeClr val="accent1">
                    <a:lumMod val="10000"/>
                  </a:schemeClr>
                </a:solidFill>
                <a:effectLst/>
                <a:latin typeface="Times New Roman" panose="02020603050405020304" pitchFamily="18" charset="0"/>
                <a:ea typeface="Times New Roman" panose="02020603050405020304" pitchFamily="18" charset="0"/>
              </a:rPr>
              <a:t> </a:t>
            </a:r>
            <a:r>
              <a:rPr lang="en-US" sz="2800" i="1" dirty="0" err="1">
                <a:solidFill>
                  <a:schemeClr val="accent1">
                    <a:lumMod val="10000"/>
                  </a:schemeClr>
                </a:solidFill>
                <a:effectLst/>
                <a:latin typeface="Times New Roman" panose="02020603050405020304" pitchFamily="18" charset="0"/>
                <a:ea typeface="Times New Roman" panose="02020603050405020304" pitchFamily="18" charset="0"/>
              </a:rPr>
              <a:t>hóa</a:t>
            </a:r>
            <a:r>
              <a:rPr lang="en-US" sz="2800" i="1" dirty="0">
                <a:solidFill>
                  <a:schemeClr val="accent1">
                    <a:lumMod val="10000"/>
                  </a:schemeClr>
                </a:solidFill>
                <a:effectLst/>
                <a:latin typeface="Times New Roman" panose="02020603050405020304" pitchFamily="18" charset="0"/>
                <a:ea typeface="Times New Roman" panose="02020603050405020304" pitchFamily="18" charset="0"/>
              </a:rPr>
              <a:t> </a:t>
            </a:r>
            <a:r>
              <a:rPr lang="en-US" sz="2800" i="1" dirty="0" err="1">
                <a:solidFill>
                  <a:schemeClr val="accent1">
                    <a:lumMod val="10000"/>
                  </a:schemeClr>
                </a:solidFill>
                <a:effectLst/>
                <a:latin typeface="Times New Roman" panose="02020603050405020304" pitchFamily="18" charset="0"/>
                <a:ea typeface="Times New Roman" panose="02020603050405020304" pitchFamily="18" charset="0"/>
              </a:rPr>
              <a:t>học</a:t>
            </a:r>
            <a:r>
              <a:rPr lang="en-US" sz="2800" i="1" dirty="0">
                <a:solidFill>
                  <a:schemeClr val="accent1">
                    <a:lumMod val="10000"/>
                  </a:schemeClr>
                </a:solidFill>
                <a:effectLst/>
                <a:latin typeface="Times New Roman" panose="02020603050405020304" pitchFamily="18" charset="0"/>
                <a:ea typeface="Times New Roman" panose="02020603050405020304" pitchFamily="18" charset="0"/>
              </a:rPr>
              <a:t> </a:t>
            </a:r>
            <a:r>
              <a:rPr lang="en-US" sz="2800" i="1" dirty="0" err="1">
                <a:solidFill>
                  <a:schemeClr val="accent1">
                    <a:lumMod val="10000"/>
                  </a:schemeClr>
                </a:solidFill>
                <a:effectLst/>
                <a:latin typeface="Times New Roman" panose="02020603050405020304" pitchFamily="18" charset="0"/>
                <a:ea typeface="Times New Roman" panose="02020603050405020304" pitchFamily="18" charset="0"/>
              </a:rPr>
              <a:t>đều</a:t>
            </a:r>
            <a:r>
              <a:rPr lang="en-US" sz="2800" i="1" dirty="0">
                <a:solidFill>
                  <a:schemeClr val="accent1">
                    <a:lumMod val="10000"/>
                  </a:schemeClr>
                </a:solidFill>
                <a:effectLst/>
                <a:latin typeface="Times New Roman" panose="02020603050405020304" pitchFamily="18" charset="0"/>
                <a:ea typeface="Times New Roman" panose="02020603050405020304" pitchFamily="18" charset="0"/>
              </a:rPr>
              <a:t> </a:t>
            </a:r>
            <a:r>
              <a:rPr lang="en-US" sz="2800" i="1" dirty="0" err="1">
                <a:solidFill>
                  <a:schemeClr val="accent1">
                    <a:lumMod val="10000"/>
                  </a:schemeClr>
                </a:solidFill>
                <a:effectLst/>
                <a:latin typeface="Times New Roman" panose="02020603050405020304" pitchFamily="18" charset="0"/>
                <a:ea typeface="Times New Roman" panose="02020603050405020304" pitchFamily="18" charset="0"/>
              </a:rPr>
              <a:t>có</a:t>
            </a:r>
            <a:r>
              <a:rPr lang="en-US" sz="2800" i="1" dirty="0">
                <a:solidFill>
                  <a:schemeClr val="accent1">
                    <a:lumMod val="10000"/>
                  </a:schemeClr>
                </a:solidFill>
                <a:effectLst/>
                <a:latin typeface="Times New Roman" panose="02020603050405020304" pitchFamily="18" charset="0"/>
                <a:ea typeface="Times New Roman" panose="02020603050405020304" pitchFamily="18" charset="0"/>
              </a:rPr>
              <a:t> </a:t>
            </a:r>
            <a:r>
              <a:rPr lang="en-US" sz="2800" i="1" dirty="0" err="1">
                <a:solidFill>
                  <a:schemeClr val="accent1">
                    <a:lumMod val="10000"/>
                  </a:schemeClr>
                </a:solidFill>
                <a:effectLst/>
                <a:latin typeface="Times New Roman" panose="02020603050405020304" pitchFamily="18" charset="0"/>
                <a:ea typeface="Times New Roman" panose="02020603050405020304" pitchFamily="18" charset="0"/>
              </a:rPr>
              <a:t>tính</a:t>
            </a:r>
            <a:r>
              <a:rPr lang="en-US" sz="2800" i="1" dirty="0">
                <a:solidFill>
                  <a:schemeClr val="accent1">
                    <a:lumMod val="10000"/>
                  </a:schemeClr>
                </a:solidFill>
                <a:effectLst/>
                <a:latin typeface="Times New Roman" panose="02020603050405020304" pitchFamily="18" charset="0"/>
                <a:ea typeface="Times New Roman" panose="02020603050405020304" pitchFamily="18" charset="0"/>
              </a:rPr>
              <a:t> </a:t>
            </a:r>
            <a:r>
              <a:rPr lang="en-US" sz="2800" i="1" dirty="0" err="1">
                <a:solidFill>
                  <a:schemeClr val="accent1">
                    <a:lumMod val="10000"/>
                  </a:schemeClr>
                </a:solidFill>
                <a:effectLst/>
                <a:latin typeface="Times New Roman" panose="02020603050405020304" pitchFamily="18" charset="0"/>
                <a:ea typeface="Times New Roman" panose="02020603050405020304" pitchFamily="18" charset="0"/>
              </a:rPr>
              <a:t>chất</a:t>
            </a:r>
            <a:r>
              <a:rPr lang="en-US" sz="2800" i="1" dirty="0">
                <a:solidFill>
                  <a:schemeClr val="accent1">
                    <a:lumMod val="10000"/>
                  </a:schemeClr>
                </a:solidFill>
                <a:effectLst/>
                <a:latin typeface="Times New Roman" panose="02020603050405020304" pitchFamily="18" charset="0"/>
                <a:ea typeface="Times New Roman" panose="02020603050405020304" pitchFamily="18" charset="0"/>
              </a:rPr>
              <a:t> </a:t>
            </a:r>
            <a:r>
              <a:rPr lang="en-US" sz="2800" i="1" dirty="0" err="1">
                <a:solidFill>
                  <a:schemeClr val="accent1">
                    <a:lumMod val="10000"/>
                  </a:schemeClr>
                </a:solidFill>
                <a:effectLst/>
                <a:latin typeface="Times New Roman" panose="02020603050405020304" pitchFamily="18" charset="0"/>
                <a:ea typeface="Times New Roman" panose="02020603050405020304" pitchFamily="18" charset="0"/>
              </a:rPr>
              <a:t>hóa</a:t>
            </a:r>
            <a:r>
              <a:rPr lang="en-US" sz="2800" i="1" dirty="0">
                <a:solidFill>
                  <a:schemeClr val="accent1">
                    <a:lumMod val="10000"/>
                  </a:schemeClr>
                </a:solidFill>
                <a:effectLst/>
                <a:latin typeface="Times New Roman" panose="02020603050405020304" pitchFamily="18" charset="0"/>
                <a:ea typeface="Times New Roman" panose="02020603050405020304" pitchFamily="18" charset="0"/>
              </a:rPr>
              <a:t> </a:t>
            </a:r>
            <a:r>
              <a:rPr lang="en-US" sz="2800" i="1" dirty="0" err="1">
                <a:solidFill>
                  <a:schemeClr val="accent1">
                    <a:lumMod val="10000"/>
                  </a:schemeClr>
                </a:solidFill>
                <a:effectLst/>
                <a:latin typeface="Times New Roman" panose="02020603050405020304" pitchFamily="18" charset="0"/>
                <a:ea typeface="Times New Roman" panose="02020603050405020304" pitchFamily="18" charset="0"/>
              </a:rPr>
              <a:t>học</a:t>
            </a:r>
            <a:r>
              <a:rPr lang="en-US" sz="2800" i="1" dirty="0">
                <a:solidFill>
                  <a:schemeClr val="accent1">
                    <a:lumMod val="10000"/>
                  </a:schemeClr>
                </a:solidFill>
                <a:effectLst/>
                <a:latin typeface="Times New Roman" panose="02020603050405020304" pitchFamily="18" charset="0"/>
                <a:ea typeface="Times New Roman" panose="02020603050405020304" pitchFamily="18" charset="0"/>
              </a:rPr>
              <a:t> </a:t>
            </a:r>
            <a:r>
              <a:rPr lang="en-US" sz="2800" i="1" dirty="0" err="1">
                <a:solidFill>
                  <a:schemeClr val="accent1">
                    <a:lumMod val="10000"/>
                  </a:schemeClr>
                </a:solidFill>
                <a:effectLst/>
                <a:latin typeface="Times New Roman" panose="02020603050405020304" pitchFamily="18" charset="0"/>
                <a:ea typeface="Times New Roman" panose="02020603050405020304" pitchFamily="18" charset="0"/>
              </a:rPr>
              <a:t>giống</a:t>
            </a:r>
            <a:r>
              <a:rPr lang="en-US" sz="2800" i="1" dirty="0">
                <a:solidFill>
                  <a:schemeClr val="accent1">
                    <a:lumMod val="10000"/>
                  </a:schemeClr>
                </a:solidFill>
                <a:effectLst/>
                <a:latin typeface="Times New Roman" panose="02020603050405020304" pitchFamily="18" charset="0"/>
                <a:ea typeface="Times New Roman" panose="02020603050405020304" pitchFamily="18" charset="0"/>
              </a:rPr>
              <a:t> </a:t>
            </a:r>
            <a:r>
              <a:rPr lang="en-US" sz="2800" i="1" dirty="0" err="1">
                <a:solidFill>
                  <a:schemeClr val="accent1">
                    <a:lumMod val="10000"/>
                  </a:schemeClr>
                </a:solidFill>
                <a:effectLst/>
                <a:latin typeface="Times New Roman" panose="02020603050405020304" pitchFamily="18" charset="0"/>
                <a:ea typeface="Times New Roman" panose="02020603050405020304" pitchFamily="18" charset="0"/>
              </a:rPr>
              <a:t>nhau</a:t>
            </a:r>
            <a:endParaRPr lang="vi-VN" sz="2800" dirty="0">
              <a:solidFill>
                <a:schemeClr val="accent1">
                  <a:lumMod val="10000"/>
                </a:schemeClr>
              </a:solidFill>
              <a:effectLst/>
              <a:latin typeface="Times New Roman" panose="02020603050405020304" pitchFamily="18" charset="0"/>
              <a:ea typeface="Times New Roman" panose="02020603050405020304" pitchFamily="18" charset="0"/>
            </a:endParaRPr>
          </a:p>
        </p:txBody>
      </p:sp>
      <p:sp>
        <p:nvSpPr>
          <p:cNvPr id="40" name="Rectangle 39"/>
          <p:cNvSpPr/>
          <p:nvPr/>
        </p:nvSpPr>
        <p:spPr>
          <a:xfrm>
            <a:off x="434715" y="168539"/>
            <a:ext cx="794479" cy="1015663"/>
          </a:xfrm>
          <a:prstGeom prst="rect">
            <a:avLst/>
          </a:prstGeom>
        </p:spPr>
        <p:txBody>
          <a:bodyPr wrap="square">
            <a:spAutoFit/>
          </a:bodyPr>
          <a:lstStyle/>
          <a:p>
            <a:r>
              <a:rPr lang="en-US" sz="6000" i="1" dirty="0" smtClean="0">
                <a:solidFill>
                  <a:srgbClr val="0000FF"/>
                </a:solidFill>
                <a:latin typeface="Times New Roman" pitchFamily="18" charset="0"/>
                <a:cs typeface="Times New Roman" pitchFamily="18" charset="0"/>
                <a:sym typeface="Wingdings"/>
              </a:rPr>
              <a:t></a:t>
            </a:r>
            <a:endParaRPr lang="en-US" sz="6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5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barn(inVertical)">
                                      <p:cBhvr>
                                        <p:cTn id="12" dur="500"/>
                                        <p:tgtEl>
                                          <p:spTgt spid="3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barn(inVertical)">
                                      <p:cBhvr>
                                        <p:cTn id="1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38" grpId="0"/>
      <p:bldP spid="3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4" name="Google Shape;574;p31"/>
          <p:cNvSpPr/>
          <p:nvPr/>
        </p:nvSpPr>
        <p:spPr>
          <a:xfrm>
            <a:off x="1484179" y="3801465"/>
            <a:ext cx="1512872" cy="598815"/>
          </a:xfrm>
          <a:custGeom>
            <a:avLst/>
            <a:gdLst/>
            <a:ahLst/>
            <a:cxnLst/>
            <a:rect l="l" t="t" r="r" b="b"/>
            <a:pathLst>
              <a:path w="45956" h="18190" extrusionOk="0">
                <a:moveTo>
                  <a:pt x="0" y="0"/>
                </a:moveTo>
                <a:cubicBezTo>
                  <a:pt x="2122" y="2977"/>
                  <a:pt x="3421" y="6524"/>
                  <a:pt x="4054" y="10071"/>
                </a:cubicBezTo>
                <a:cubicBezTo>
                  <a:pt x="4656" y="13174"/>
                  <a:pt x="4434" y="15771"/>
                  <a:pt x="8203" y="17101"/>
                </a:cubicBezTo>
                <a:cubicBezTo>
                  <a:pt x="9190" y="17459"/>
                  <a:pt x="10454" y="17552"/>
                  <a:pt x="11761" y="17552"/>
                </a:cubicBezTo>
                <a:cubicBezTo>
                  <a:pt x="13168" y="17552"/>
                  <a:pt x="14623" y="17444"/>
                  <a:pt x="15831" y="17444"/>
                </a:cubicBezTo>
                <a:cubicBezTo>
                  <a:pt x="15984" y="17444"/>
                  <a:pt x="16133" y="17446"/>
                  <a:pt x="16278" y="17450"/>
                </a:cubicBezTo>
                <a:cubicBezTo>
                  <a:pt x="21155" y="17671"/>
                  <a:pt x="25937" y="17830"/>
                  <a:pt x="30941" y="17893"/>
                </a:cubicBezTo>
                <a:cubicBezTo>
                  <a:pt x="33380" y="17925"/>
                  <a:pt x="35786" y="17988"/>
                  <a:pt x="38257" y="18020"/>
                </a:cubicBezTo>
                <a:cubicBezTo>
                  <a:pt x="38876" y="18020"/>
                  <a:pt x="40356" y="18190"/>
                  <a:pt x="41830" y="18190"/>
                </a:cubicBezTo>
                <a:cubicBezTo>
                  <a:pt x="43899" y="18190"/>
                  <a:pt x="45955" y="17855"/>
                  <a:pt x="45604" y="16246"/>
                </a:cubicBezTo>
                <a:cubicBezTo>
                  <a:pt x="45541" y="16151"/>
                  <a:pt x="45477" y="16024"/>
                  <a:pt x="45477" y="15929"/>
                </a:cubicBezTo>
                <a:cubicBezTo>
                  <a:pt x="43544" y="16453"/>
                  <a:pt x="41571" y="16676"/>
                  <a:pt x="39591" y="16676"/>
                </a:cubicBezTo>
                <a:cubicBezTo>
                  <a:pt x="35345" y="16676"/>
                  <a:pt x="31063" y="15652"/>
                  <a:pt x="27046" y="14378"/>
                </a:cubicBezTo>
                <a:cubicBezTo>
                  <a:pt x="20934" y="12414"/>
                  <a:pt x="14727" y="9976"/>
                  <a:pt x="9121" y="6904"/>
                </a:cubicBezTo>
                <a:cubicBezTo>
                  <a:pt x="5701" y="5067"/>
                  <a:pt x="2661" y="2724"/>
                  <a:pt x="0" y="0"/>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1"/>
          <p:cNvSpPr/>
          <p:nvPr/>
        </p:nvSpPr>
        <p:spPr>
          <a:xfrm>
            <a:off x="1085925" y="1508977"/>
            <a:ext cx="2142467" cy="2855547"/>
          </a:xfrm>
          <a:custGeom>
            <a:avLst/>
            <a:gdLst/>
            <a:ahLst/>
            <a:cxnLst/>
            <a:rect l="l" t="t" r="r" b="b"/>
            <a:pathLst>
              <a:path w="65081" h="86742" extrusionOk="0">
                <a:moveTo>
                  <a:pt x="24861" y="0"/>
                </a:moveTo>
                <a:cubicBezTo>
                  <a:pt x="6968" y="9311"/>
                  <a:pt x="1" y="35469"/>
                  <a:pt x="4435" y="54027"/>
                </a:cubicBezTo>
                <a:cubicBezTo>
                  <a:pt x="10167" y="78032"/>
                  <a:pt x="37655" y="86551"/>
                  <a:pt x="59665" y="86741"/>
                </a:cubicBezTo>
                <a:cubicBezTo>
                  <a:pt x="59665" y="86710"/>
                  <a:pt x="59697" y="86646"/>
                  <a:pt x="59729" y="86615"/>
                </a:cubicBezTo>
                <a:cubicBezTo>
                  <a:pt x="62104" y="85474"/>
                  <a:pt x="62832" y="78729"/>
                  <a:pt x="63212" y="76449"/>
                </a:cubicBezTo>
                <a:cubicBezTo>
                  <a:pt x="63466" y="75024"/>
                  <a:pt x="65081" y="67613"/>
                  <a:pt x="63244" y="66441"/>
                </a:cubicBezTo>
                <a:lnTo>
                  <a:pt x="63244" y="66441"/>
                </a:lnTo>
                <a:cubicBezTo>
                  <a:pt x="63212" y="66441"/>
                  <a:pt x="63212" y="66473"/>
                  <a:pt x="63212" y="66473"/>
                </a:cubicBezTo>
                <a:cubicBezTo>
                  <a:pt x="61275" y="66707"/>
                  <a:pt x="59307" y="66823"/>
                  <a:pt x="57325" y="66823"/>
                </a:cubicBezTo>
                <a:cubicBezTo>
                  <a:pt x="43206" y="66823"/>
                  <a:pt x="28439" y="60917"/>
                  <a:pt x="19857" y="49530"/>
                </a:cubicBezTo>
                <a:cubicBezTo>
                  <a:pt x="10958" y="37781"/>
                  <a:pt x="14917" y="19128"/>
                  <a:pt x="29010" y="13586"/>
                </a:cubicBezTo>
                <a:cubicBezTo>
                  <a:pt x="27490" y="9121"/>
                  <a:pt x="26159" y="4560"/>
                  <a:pt x="24861" y="0"/>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1"/>
          <p:cNvSpPr/>
          <p:nvPr/>
        </p:nvSpPr>
        <p:spPr>
          <a:xfrm>
            <a:off x="1085925" y="1494361"/>
            <a:ext cx="2010062" cy="2881817"/>
          </a:xfrm>
          <a:custGeom>
            <a:avLst/>
            <a:gdLst/>
            <a:ahLst/>
            <a:cxnLst/>
            <a:rect l="l" t="t" r="r" b="b"/>
            <a:pathLst>
              <a:path w="61059" h="87540" extrusionOk="0">
                <a:moveTo>
                  <a:pt x="25241" y="1"/>
                </a:moveTo>
                <a:cubicBezTo>
                  <a:pt x="14822" y="3928"/>
                  <a:pt x="8615" y="13872"/>
                  <a:pt x="4941" y="23404"/>
                </a:cubicBezTo>
                <a:cubicBezTo>
                  <a:pt x="1078" y="33570"/>
                  <a:pt x="64" y="46396"/>
                  <a:pt x="3484" y="56815"/>
                </a:cubicBezTo>
                <a:cubicBezTo>
                  <a:pt x="6651" y="66474"/>
                  <a:pt x="13302" y="73441"/>
                  <a:pt x="22739" y="78350"/>
                </a:cubicBezTo>
                <a:cubicBezTo>
                  <a:pt x="32399" y="83346"/>
                  <a:pt x="43445" y="87539"/>
                  <a:pt x="54557" y="87539"/>
                </a:cubicBezTo>
                <a:cubicBezTo>
                  <a:pt x="56122" y="87539"/>
                  <a:pt x="57689" y="87456"/>
                  <a:pt x="59254" y="87280"/>
                </a:cubicBezTo>
                <a:cubicBezTo>
                  <a:pt x="59317" y="87280"/>
                  <a:pt x="59380" y="87280"/>
                  <a:pt x="59412" y="87312"/>
                </a:cubicBezTo>
                <a:cubicBezTo>
                  <a:pt x="60045" y="86900"/>
                  <a:pt x="60584" y="86489"/>
                  <a:pt x="61059" y="86013"/>
                </a:cubicBezTo>
                <a:lnTo>
                  <a:pt x="61059" y="86013"/>
                </a:lnTo>
                <a:cubicBezTo>
                  <a:pt x="60866" y="86015"/>
                  <a:pt x="60673" y="86015"/>
                  <a:pt x="60479" y="86015"/>
                </a:cubicBezTo>
                <a:cubicBezTo>
                  <a:pt x="37626" y="86015"/>
                  <a:pt x="9803" y="76727"/>
                  <a:pt x="4213" y="53426"/>
                </a:cubicBezTo>
                <a:cubicBezTo>
                  <a:pt x="1" y="35755"/>
                  <a:pt x="7063" y="9628"/>
                  <a:pt x="25684" y="1394"/>
                </a:cubicBezTo>
                <a:cubicBezTo>
                  <a:pt x="25526" y="919"/>
                  <a:pt x="25399" y="476"/>
                  <a:pt x="25241" y="1"/>
                </a:cubicBezTo>
                <a:close/>
              </a:path>
            </a:pathLst>
          </a:custGeom>
          <a:solidFill>
            <a:schemeClr val="accent4"/>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1"/>
          <p:cNvSpPr/>
          <p:nvPr/>
        </p:nvSpPr>
        <p:spPr>
          <a:xfrm>
            <a:off x="1758361" y="915775"/>
            <a:ext cx="177274" cy="90135"/>
          </a:xfrm>
          <a:custGeom>
            <a:avLst/>
            <a:gdLst/>
            <a:ahLst/>
            <a:cxnLst/>
            <a:rect l="l" t="t" r="r" b="b"/>
            <a:pathLst>
              <a:path w="5385" h="2738" extrusionOk="0">
                <a:moveTo>
                  <a:pt x="5384" y="1"/>
                </a:moveTo>
                <a:cubicBezTo>
                  <a:pt x="3231" y="159"/>
                  <a:pt x="1299" y="1046"/>
                  <a:pt x="0" y="2692"/>
                </a:cubicBezTo>
                <a:cubicBezTo>
                  <a:pt x="241" y="2723"/>
                  <a:pt x="479" y="2738"/>
                  <a:pt x="715" y="2738"/>
                </a:cubicBezTo>
                <a:cubicBezTo>
                  <a:pt x="2684" y="2738"/>
                  <a:pt x="4451" y="1698"/>
                  <a:pt x="5384" y="1"/>
                </a:cubicBezTo>
                <a:close/>
              </a:path>
            </a:pathLst>
          </a:custGeom>
          <a:solidFill>
            <a:schemeClr val="accent4"/>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1"/>
          <p:cNvSpPr/>
          <p:nvPr/>
        </p:nvSpPr>
        <p:spPr>
          <a:xfrm>
            <a:off x="1758361" y="915775"/>
            <a:ext cx="348228" cy="378218"/>
          </a:xfrm>
          <a:custGeom>
            <a:avLst/>
            <a:gdLst/>
            <a:ahLst/>
            <a:cxnLst/>
            <a:rect l="l" t="t" r="r" b="b"/>
            <a:pathLst>
              <a:path w="10578" h="11489" extrusionOk="0">
                <a:moveTo>
                  <a:pt x="5384" y="1"/>
                </a:moveTo>
                <a:cubicBezTo>
                  <a:pt x="4592" y="1698"/>
                  <a:pt x="2563" y="2738"/>
                  <a:pt x="671" y="2738"/>
                </a:cubicBezTo>
                <a:cubicBezTo>
                  <a:pt x="445" y="2738"/>
                  <a:pt x="220" y="2723"/>
                  <a:pt x="0" y="2692"/>
                </a:cubicBezTo>
                <a:lnTo>
                  <a:pt x="0" y="2692"/>
                </a:lnTo>
                <a:cubicBezTo>
                  <a:pt x="1584" y="5036"/>
                  <a:pt x="3801" y="8519"/>
                  <a:pt x="4181" y="11243"/>
                </a:cubicBezTo>
                <a:cubicBezTo>
                  <a:pt x="4735" y="11409"/>
                  <a:pt x="5293" y="11488"/>
                  <a:pt x="5844" y="11488"/>
                </a:cubicBezTo>
                <a:cubicBezTo>
                  <a:pt x="7498" y="11488"/>
                  <a:pt x="9089" y="10776"/>
                  <a:pt x="10325" y="9565"/>
                </a:cubicBezTo>
                <a:cubicBezTo>
                  <a:pt x="10420" y="9470"/>
                  <a:pt x="10483" y="9470"/>
                  <a:pt x="10578" y="9470"/>
                </a:cubicBezTo>
                <a:cubicBezTo>
                  <a:pt x="10515" y="9406"/>
                  <a:pt x="10578" y="9311"/>
                  <a:pt x="10578" y="9248"/>
                </a:cubicBezTo>
                <a:lnTo>
                  <a:pt x="10578" y="9248"/>
                </a:lnTo>
                <a:cubicBezTo>
                  <a:pt x="10549" y="9296"/>
                  <a:pt x="10523" y="9318"/>
                  <a:pt x="10497" y="9318"/>
                </a:cubicBezTo>
                <a:cubicBezTo>
                  <a:pt x="10439" y="9318"/>
                  <a:pt x="10381" y="9203"/>
                  <a:pt x="10293" y="9026"/>
                </a:cubicBezTo>
                <a:cubicBezTo>
                  <a:pt x="8709" y="6176"/>
                  <a:pt x="6714" y="3009"/>
                  <a:pt x="5384" y="1"/>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1"/>
          <p:cNvSpPr/>
          <p:nvPr/>
        </p:nvSpPr>
        <p:spPr>
          <a:xfrm>
            <a:off x="1846979" y="1199340"/>
            <a:ext cx="356589" cy="164633"/>
          </a:xfrm>
          <a:custGeom>
            <a:avLst/>
            <a:gdLst/>
            <a:ahLst/>
            <a:cxnLst/>
            <a:rect l="l" t="t" r="r" b="b"/>
            <a:pathLst>
              <a:path w="10832" h="5001" extrusionOk="0">
                <a:moveTo>
                  <a:pt x="7854" y="0"/>
                </a:moveTo>
                <a:cubicBezTo>
                  <a:pt x="7854" y="64"/>
                  <a:pt x="7854" y="95"/>
                  <a:pt x="7823" y="190"/>
                </a:cubicBezTo>
                <a:cubicBezTo>
                  <a:pt x="6682" y="1797"/>
                  <a:pt x="4806" y="2650"/>
                  <a:pt x="2898" y="2650"/>
                </a:cubicBezTo>
                <a:cubicBezTo>
                  <a:pt x="2210" y="2650"/>
                  <a:pt x="1518" y="2539"/>
                  <a:pt x="855" y="2312"/>
                </a:cubicBezTo>
                <a:cubicBezTo>
                  <a:pt x="634" y="3231"/>
                  <a:pt x="349" y="4054"/>
                  <a:pt x="0" y="4909"/>
                </a:cubicBezTo>
                <a:cubicBezTo>
                  <a:pt x="64" y="4846"/>
                  <a:pt x="159" y="4846"/>
                  <a:pt x="254" y="4846"/>
                </a:cubicBezTo>
                <a:cubicBezTo>
                  <a:pt x="872" y="4949"/>
                  <a:pt x="1487" y="5001"/>
                  <a:pt x="2098" y="5001"/>
                </a:cubicBezTo>
                <a:cubicBezTo>
                  <a:pt x="3739" y="5001"/>
                  <a:pt x="5340" y="4626"/>
                  <a:pt x="6841" y="3864"/>
                </a:cubicBezTo>
                <a:cubicBezTo>
                  <a:pt x="8393" y="3104"/>
                  <a:pt x="9501" y="1901"/>
                  <a:pt x="10831" y="887"/>
                </a:cubicBezTo>
                <a:cubicBezTo>
                  <a:pt x="10768" y="824"/>
                  <a:pt x="10704" y="697"/>
                  <a:pt x="10704" y="634"/>
                </a:cubicBezTo>
                <a:cubicBezTo>
                  <a:pt x="10635" y="636"/>
                  <a:pt x="10565" y="637"/>
                  <a:pt x="10496" y="637"/>
                </a:cubicBezTo>
                <a:cubicBezTo>
                  <a:pt x="9580" y="637"/>
                  <a:pt x="8649" y="442"/>
                  <a:pt x="7854" y="0"/>
                </a:cubicBezTo>
                <a:close/>
              </a:path>
            </a:pathLst>
          </a:custGeom>
          <a:solidFill>
            <a:schemeClr val="accent4"/>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1"/>
          <p:cNvSpPr/>
          <p:nvPr/>
        </p:nvSpPr>
        <p:spPr>
          <a:xfrm>
            <a:off x="1849053" y="1220178"/>
            <a:ext cx="1011302" cy="852990"/>
          </a:xfrm>
          <a:custGeom>
            <a:avLst/>
            <a:gdLst/>
            <a:ahLst/>
            <a:cxnLst/>
            <a:rect l="l" t="t" r="r" b="b"/>
            <a:pathLst>
              <a:path w="30720" h="25911" extrusionOk="0">
                <a:moveTo>
                  <a:pt x="10420" y="1"/>
                </a:moveTo>
                <a:cubicBezTo>
                  <a:pt x="8813" y="2977"/>
                  <a:pt x="5301" y="4201"/>
                  <a:pt x="1979" y="4201"/>
                </a:cubicBezTo>
                <a:cubicBezTo>
                  <a:pt x="1306" y="4201"/>
                  <a:pt x="641" y="4150"/>
                  <a:pt x="1" y="4054"/>
                </a:cubicBezTo>
                <a:lnTo>
                  <a:pt x="1" y="4054"/>
                </a:lnTo>
                <a:cubicBezTo>
                  <a:pt x="64" y="4118"/>
                  <a:pt x="96" y="4149"/>
                  <a:pt x="96" y="4213"/>
                </a:cubicBezTo>
                <a:cubicBezTo>
                  <a:pt x="1837" y="10167"/>
                  <a:pt x="6113" y="24734"/>
                  <a:pt x="6398" y="25716"/>
                </a:cubicBezTo>
                <a:cubicBezTo>
                  <a:pt x="6398" y="25811"/>
                  <a:pt x="6429" y="25843"/>
                  <a:pt x="6398" y="25906"/>
                </a:cubicBezTo>
                <a:cubicBezTo>
                  <a:pt x="6598" y="25909"/>
                  <a:pt x="6798" y="25910"/>
                  <a:pt x="6998" y="25910"/>
                </a:cubicBezTo>
                <a:cubicBezTo>
                  <a:pt x="11223" y="25910"/>
                  <a:pt x="15357" y="25267"/>
                  <a:pt x="19319" y="23816"/>
                </a:cubicBezTo>
                <a:cubicBezTo>
                  <a:pt x="23594" y="22264"/>
                  <a:pt x="26919" y="19699"/>
                  <a:pt x="30720" y="17450"/>
                </a:cubicBezTo>
                <a:cubicBezTo>
                  <a:pt x="27236" y="14632"/>
                  <a:pt x="13428" y="3199"/>
                  <a:pt x="10420" y="1"/>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1"/>
          <p:cNvSpPr/>
          <p:nvPr/>
        </p:nvSpPr>
        <p:spPr>
          <a:xfrm>
            <a:off x="2023161" y="1760216"/>
            <a:ext cx="912246" cy="415681"/>
          </a:xfrm>
          <a:custGeom>
            <a:avLst/>
            <a:gdLst/>
            <a:ahLst/>
            <a:cxnLst/>
            <a:rect l="l" t="t" r="r" b="b"/>
            <a:pathLst>
              <a:path w="27711" h="12627" extrusionOk="0">
                <a:moveTo>
                  <a:pt x="24164" y="0"/>
                </a:moveTo>
                <a:cubicBezTo>
                  <a:pt x="24256" y="92"/>
                  <a:pt x="24401" y="175"/>
                  <a:pt x="24565" y="253"/>
                </a:cubicBezTo>
                <a:lnTo>
                  <a:pt x="24565" y="253"/>
                </a:lnTo>
                <a:cubicBezTo>
                  <a:pt x="24427" y="163"/>
                  <a:pt x="24293" y="78"/>
                  <a:pt x="24164" y="0"/>
                </a:cubicBezTo>
                <a:close/>
                <a:moveTo>
                  <a:pt x="24565" y="253"/>
                </a:moveTo>
                <a:cubicBezTo>
                  <a:pt x="24852" y="442"/>
                  <a:pt x="25153" y="655"/>
                  <a:pt x="25450" y="874"/>
                </a:cubicBezTo>
                <a:lnTo>
                  <a:pt x="25450" y="874"/>
                </a:lnTo>
                <a:cubicBezTo>
                  <a:pt x="25501" y="827"/>
                  <a:pt x="25546" y="781"/>
                  <a:pt x="25526" y="760"/>
                </a:cubicBezTo>
                <a:cubicBezTo>
                  <a:pt x="25333" y="568"/>
                  <a:pt x="24908" y="418"/>
                  <a:pt x="24565" y="253"/>
                </a:cubicBezTo>
                <a:close/>
                <a:moveTo>
                  <a:pt x="25450" y="874"/>
                </a:moveTo>
                <a:cubicBezTo>
                  <a:pt x="25421" y="901"/>
                  <a:pt x="25390" y="928"/>
                  <a:pt x="25367" y="950"/>
                </a:cubicBezTo>
                <a:cubicBezTo>
                  <a:pt x="17222" y="7424"/>
                  <a:pt x="9864" y="9639"/>
                  <a:pt x="1642" y="9639"/>
                </a:cubicBezTo>
                <a:cubicBezTo>
                  <a:pt x="1297" y="9639"/>
                  <a:pt x="950" y="9635"/>
                  <a:pt x="602" y="9628"/>
                </a:cubicBezTo>
                <a:cubicBezTo>
                  <a:pt x="222" y="9628"/>
                  <a:pt x="792" y="8488"/>
                  <a:pt x="792" y="8171"/>
                </a:cubicBezTo>
                <a:cubicBezTo>
                  <a:pt x="792" y="8171"/>
                  <a:pt x="791" y="8171"/>
                  <a:pt x="791" y="8171"/>
                </a:cubicBezTo>
                <a:cubicBezTo>
                  <a:pt x="721" y="8171"/>
                  <a:pt x="1" y="11027"/>
                  <a:pt x="95" y="12066"/>
                </a:cubicBezTo>
                <a:cubicBezTo>
                  <a:pt x="190" y="12066"/>
                  <a:pt x="222" y="12066"/>
                  <a:pt x="317" y="12098"/>
                </a:cubicBezTo>
                <a:cubicBezTo>
                  <a:pt x="1343" y="12471"/>
                  <a:pt x="2470" y="12626"/>
                  <a:pt x="3652" y="12626"/>
                </a:cubicBezTo>
                <a:cubicBezTo>
                  <a:pt x="7686" y="12626"/>
                  <a:pt x="12357" y="10818"/>
                  <a:pt x="15835" y="9691"/>
                </a:cubicBezTo>
                <a:cubicBezTo>
                  <a:pt x="20744" y="8044"/>
                  <a:pt x="23974" y="6271"/>
                  <a:pt x="27711" y="2629"/>
                </a:cubicBezTo>
                <a:cubicBezTo>
                  <a:pt x="27665" y="2629"/>
                  <a:pt x="26584" y="1708"/>
                  <a:pt x="25450" y="874"/>
                </a:cubicBezTo>
                <a:close/>
              </a:path>
            </a:pathLst>
          </a:custGeom>
          <a:solidFill>
            <a:schemeClr val="accent4"/>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1"/>
          <p:cNvSpPr/>
          <p:nvPr/>
        </p:nvSpPr>
        <p:spPr>
          <a:xfrm>
            <a:off x="2239998" y="2134474"/>
            <a:ext cx="182476" cy="186623"/>
          </a:xfrm>
          <a:custGeom>
            <a:avLst/>
            <a:gdLst/>
            <a:ahLst/>
            <a:cxnLst/>
            <a:rect l="l" t="t" r="r" b="b"/>
            <a:pathLst>
              <a:path w="5543" h="5669" extrusionOk="0">
                <a:moveTo>
                  <a:pt x="3737" y="0"/>
                </a:moveTo>
                <a:cubicBezTo>
                  <a:pt x="2534" y="412"/>
                  <a:pt x="1267" y="729"/>
                  <a:pt x="0" y="919"/>
                </a:cubicBezTo>
                <a:cubicBezTo>
                  <a:pt x="761" y="2471"/>
                  <a:pt x="1394" y="4054"/>
                  <a:pt x="1996" y="5638"/>
                </a:cubicBezTo>
                <a:lnTo>
                  <a:pt x="2027" y="5638"/>
                </a:lnTo>
                <a:cubicBezTo>
                  <a:pt x="2215" y="5658"/>
                  <a:pt x="2399" y="5669"/>
                  <a:pt x="2578" y="5669"/>
                </a:cubicBezTo>
                <a:cubicBezTo>
                  <a:pt x="3764" y="5669"/>
                  <a:pt x="4773" y="5215"/>
                  <a:pt x="5543" y="4307"/>
                </a:cubicBezTo>
                <a:cubicBezTo>
                  <a:pt x="4878" y="2946"/>
                  <a:pt x="4244" y="1457"/>
                  <a:pt x="3737" y="0"/>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1"/>
          <p:cNvSpPr/>
          <p:nvPr/>
        </p:nvSpPr>
        <p:spPr>
          <a:xfrm>
            <a:off x="2489162" y="2014582"/>
            <a:ext cx="323209" cy="297794"/>
          </a:xfrm>
          <a:custGeom>
            <a:avLst/>
            <a:gdLst/>
            <a:ahLst/>
            <a:cxnLst/>
            <a:rect l="l" t="t" r="r" b="b"/>
            <a:pathLst>
              <a:path w="9818" h="9046" extrusionOk="0">
                <a:moveTo>
                  <a:pt x="6524" y="1"/>
                </a:moveTo>
                <a:cubicBezTo>
                  <a:pt x="5036" y="729"/>
                  <a:pt x="3484" y="1299"/>
                  <a:pt x="1932" y="1837"/>
                </a:cubicBezTo>
                <a:cubicBezTo>
                  <a:pt x="1299" y="1996"/>
                  <a:pt x="665" y="2217"/>
                  <a:pt x="0" y="2471"/>
                </a:cubicBezTo>
                <a:lnTo>
                  <a:pt x="32" y="2502"/>
                </a:lnTo>
                <a:cubicBezTo>
                  <a:pt x="1394" y="4529"/>
                  <a:pt x="2407" y="6841"/>
                  <a:pt x="3484" y="9026"/>
                </a:cubicBezTo>
                <a:cubicBezTo>
                  <a:pt x="3505" y="9026"/>
                  <a:pt x="3526" y="9012"/>
                  <a:pt x="3566" y="9012"/>
                </a:cubicBezTo>
                <a:cubicBezTo>
                  <a:pt x="3586" y="9012"/>
                  <a:pt x="3611" y="9016"/>
                  <a:pt x="3642" y="9026"/>
                </a:cubicBezTo>
                <a:cubicBezTo>
                  <a:pt x="3857" y="9039"/>
                  <a:pt x="4067" y="9045"/>
                  <a:pt x="4272" y="9045"/>
                </a:cubicBezTo>
                <a:cubicBezTo>
                  <a:pt x="6631" y="9045"/>
                  <a:pt x="8332" y="8199"/>
                  <a:pt x="9818" y="6334"/>
                </a:cubicBezTo>
                <a:cubicBezTo>
                  <a:pt x="9754" y="6303"/>
                  <a:pt x="9659" y="6271"/>
                  <a:pt x="9628" y="6176"/>
                </a:cubicBezTo>
                <a:cubicBezTo>
                  <a:pt x="8994" y="5226"/>
                  <a:pt x="8583" y="4118"/>
                  <a:pt x="8076" y="3136"/>
                </a:cubicBezTo>
                <a:cubicBezTo>
                  <a:pt x="7569" y="2091"/>
                  <a:pt x="6999" y="1109"/>
                  <a:pt x="6524" y="96"/>
                </a:cubicBezTo>
                <a:lnTo>
                  <a:pt x="6524" y="1"/>
                </a:ln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59;p30">
            <a:extLst>
              <a:ext uri="{FF2B5EF4-FFF2-40B4-BE49-F238E27FC236}">
                <a16:creationId xmlns:a16="http://schemas.microsoft.com/office/drawing/2014/main" xmlns="" id="{D5C6D571-A125-4AC4-9720-422BCF92D8C7}"/>
              </a:ext>
            </a:extLst>
          </p:cNvPr>
          <p:cNvSpPr txBox="1">
            <a:spLocks/>
          </p:cNvSpPr>
          <p:nvPr/>
        </p:nvSpPr>
        <p:spPr>
          <a:xfrm>
            <a:off x="2639311" y="1854511"/>
            <a:ext cx="6011929" cy="8736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6000" b="1" dirty="0">
                <a:solidFill>
                  <a:srgbClr val="C00000"/>
                </a:solidFill>
                <a:latin typeface="Times New Roman" panose="02020603050405020304" pitchFamily="18" charset="0"/>
                <a:ea typeface="Courier New" panose="02070309020205020404" pitchFamily="49" charset="0"/>
                <a:cs typeface="Times New Roman" panose="02020603050405020304" pitchFamily="18" charset="0"/>
              </a:rPr>
              <a:t>TÊN NGUYÊN TỐ HOÁ HỌC</a:t>
            </a:r>
            <a:endParaRPr lang="vi-VN" sz="6000" b="1" dirty="0">
              <a:solidFill>
                <a:srgbClr val="C00000"/>
              </a:solidFill>
              <a:latin typeface="Times New Roman" panose="02020603050405020304" pitchFamily="18" charset="0"/>
              <a:cs typeface="Times New Roman" panose="02020603050405020304" pitchFamily="18" charset="0"/>
            </a:endParaRPr>
          </a:p>
        </p:txBody>
      </p:sp>
      <p:sp>
        <p:nvSpPr>
          <p:cNvPr id="17" name="Google Shape;560;p30">
            <a:extLst>
              <a:ext uri="{FF2B5EF4-FFF2-40B4-BE49-F238E27FC236}">
                <a16:creationId xmlns:a16="http://schemas.microsoft.com/office/drawing/2014/main" xmlns="" id="{6655AE7E-C593-443F-BEB7-74C3118A5CD3}"/>
              </a:ext>
            </a:extLst>
          </p:cNvPr>
          <p:cNvSpPr txBox="1">
            <a:spLocks/>
          </p:cNvSpPr>
          <p:nvPr/>
        </p:nvSpPr>
        <p:spPr>
          <a:xfrm>
            <a:off x="4167191" y="759892"/>
            <a:ext cx="2251898" cy="7203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7200" b="1" dirty="0">
                <a:solidFill>
                  <a:srgbClr val="C00000"/>
                </a:solidFill>
                <a:latin typeface="Times New Roman" panose="02020603050405020304" pitchFamily="18" charset="0"/>
                <a:cs typeface="Times New Roman" panose="02020603050405020304" pitchFamily="18" charset="0"/>
              </a:rPr>
              <a:t>II.</a:t>
            </a:r>
          </a:p>
        </p:txBody>
      </p:sp>
    </p:spTree>
    <p:extLst>
      <p:ext uri="{BB962C8B-B14F-4D97-AF65-F5344CB8AC3E}">
        <p14:creationId xmlns:p14="http://schemas.microsoft.com/office/powerpoint/2010/main" xmlns="" val="36565267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35"/>
        <p:cNvGrpSpPr/>
        <p:nvPr/>
      </p:nvGrpSpPr>
      <p:grpSpPr>
        <a:xfrm>
          <a:off x="0" y="0"/>
          <a:ext cx="0" cy="0"/>
          <a:chOff x="0" y="0"/>
          <a:chExt cx="0" cy="0"/>
        </a:xfrm>
      </p:grpSpPr>
      <p:sp>
        <p:nvSpPr>
          <p:cNvPr id="1242" name="Google Shape;1242;p48"/>
          <p:cNvSpPr/>
          <p:nvPr/>
        </p:nvSpPr>
        <p:spPr>
          <a:xfrm>
            <a:off x="7715048" y="4913912"/>
            <a:ext cx="4319" cy="1134"/>
          </a:xfrm>
          <a:custGeom>
            <a:avLst/>
            <a:gdLst/>
            <a:ahLst/>
            <a:cxnLst/>
            <a:rect l="l" t="t" r="r" b="b"/>
            <a:pathLst>
              <a:path w="80" h="21" extrusionOk="0">
                <a:moveTo>
                  <a:pt x="0" y="1"/>
                </a:moveTo>
                <a:cubicBezTo>
                  <a:pt x="14" y="14"/>
                  <a:pt x="27" y="21"/>
                  <a:pt x="40" y="21"/>
                </a:cubicBezTo>
                <a:cubicBezTo>
                  <a:pt x="53" y="21"/>
                  <a:pt x="66" y="14"/>
                  <a:pt x="79" y="1"/>
                </a:cubicBezTo>
                <a:lnTo>
                  <a:pt x="79" y="1"/>
                </a:lnTo>
                <a:cubicBezTo>
                  <a:pt x="79" y="1"/>
                  <a:pt x="68" y="12"/>
                  <a:pt x="44" y="12"/>
                </a:cubicBezTo>
                <a:cubicBezTo>
                  <a:pt x="33" y="12"/>
                  <a:pt x="18" y="10"/>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TextBox 12">
            <a:extLst>
              <a:ext uri="{FF2B5EF4-FFF2-40B4-BE49-F238E27FC236}">
                <a16:creationId xmlns:a16="http://schemas.microsoft.com/office/drawing/2014/main" xmlns="" id="{92CD1EB5-6324-472E-AD1E-AE6F704E33A5}"/>
              </a:ext>
            </a:extLst>
          </p:cNvPr>
          <p:cNvSpPr txBox="1"/>
          <p:nvPr/>
        </p:nvSpPr>
        <p:spPr>
          <a:xfrm>
            <a:off x="1536858" y="95693"/>
            <a:ext cx="6200691" cy="461665"/>
          </a:xfrm>
          <a:prstGeom prst="rect">
            <a:avLst/>
          </a:prstGeom>
          <a:solidFill>
            <a:schemeClr val="accent1">
              <a:lumMod val="20000"/>
              <a:lumOff val="80000"/>
            </a:schemeClr>
          </a:solidFill>
        </p:spPr>
        <p:txBody>
          <a:bodyPr wrap="square">
            <a:spAutoFit/>
          </a:bodyPr>
          <a:lstStyle/>
          <a:p>
            <a:r>
              <a:rPr lang="vi-VN" sz="2400" dirty="0">
                <a:latin typeface="Times New Roman" panose="02020603050405020304" pitchFamily="18" charset="0"/>
              </a:rPr>
              <a:t>Đọc tên 20 nguyên tố hoá học trong bảng 2.1</a:t>
            </a:r>
          </a:p>
        </p:txBody>
      </p:sp>
      <p:graphicFrame>
        <p:nvGraphicFramePr>
          <p:cNvPr id="6" name="Table 4">
            <a:extLst>
              <a:ext uri="{FF2B5EF4-FFF2-40B4-BE49-F238E27FC236}">
                <a16:creationId xmlns:a16="http://schemas.microsoft.com/office/drawing/2014/main" xmlns="" id="{CDCA2F90-C87A-448C-A19D-0608E6697D0B}"/>
              </a:ext>
            </a:extLst>
          </p:cNvPr>
          <p:cNvGraphicFramePr>
            <a:graphicFrameLocks noGrp="1"/>
          </p:cNvGraphicFramePr>
          <p:nvPr>
            <p:extLst>
              <p:ext uri="{D42A27DB-BD31-4B8C-83A1-F6EECF244321}">
                <p14:modId xmlns:p14="http://schemas.microsoft.com/office/powerpoint/2010/main" xmlns="" val="151850852"/>
              </p:ext>
            </p:extLst>
          </p:nvPr>
        </p:nvGraphicFramePr>
        <p:xfrm>
          <a:off x="244549" y="703103"/>
          <a:ext cx="8718697" cy="4446520"/>
        </p:xfrm>
        <a:graphic>
          <a:graphicData uri="http://schemas.openxmlformats.org/drawingml/2006/table">
            <a:tbl>
              <a:tblPr firstRow="1" bandRow="1">
                <a:tableStyleId>{073A0DAA-6AF3-43AB-8588-CEC1D06C72B9}</a:tableStyleId>
              </a:tblPr>
              <a:tblGrid>
                <a:gridCol w="536701">
                  <a:extLst>
                    <a:ext uri="{9D8B030D-6E8A-4147-A177-3AD203B41FA5}">
                      <a16:colId xmlns:a16="http://schemas.microsoft.com/office/drawing/2014/main" xmlns="" val="3096447879"/>
                    </a:ext>
                  </a:extLst>
                </a:gridCol>
                <a:gridCol w="1633650">
                  <a:extLst>
                    <a:ext uri="{9D8B030D-6E8A-4147-A177-3AD203B41FA5}">
                      <a16:colId xmlns:a16="http://schemas.microsoft.com/office/drawing/2014/main" xmlns="" val="3562436979"/>
                    </a:ext>
                  </a:extLst>
                </a:gridCol>
                <a:gridCol w="843076">
                  <a:extLst>
                    <a:ext uri="{9D8B030D-6E8A-4147-A177-3AD203B41FA5}">
                      <a16:colId xmlns:a16="http://schemas.microsoft.com/office/drawing/2014/main" xmlns="" val="2818223583"/>
                    </a:ext>
                  </a:extLst>
                </a:gridCol>
                <a:gridCol w="1339707">
                  <a:extLst>
                    <a:ext uri="{9D8B030D-6E8A-4147-A177-3AD203B41FA5}">
                      <a16:colId xmlns:a16="http://schemas.microsoft.com/office/drawing/2014/main" xmlns="" val="1282315390"/>
                    </a:ext>
                  </a:extLst>
                </a:gridCol>
                <a:gridCol w="615785">
                  <a:extLst>
                    <a:ext uri="{9D8B030D-6E8A-4147-A177-3AD203B41FA5}">
                      <a16:colId xmlns:a16="http://schemas.microsoft.com/office/drawing/2014/main" xmlns="" val="2815943987"/>
                    </a:ext>
                  </a:extLst>
                </a:gridCol>
                <a:gridCol w="1566997">
                  <a:extLst>
                    <a:ext uri="{9D8B030D-6E8A-4147-A177-3AD203B41FA5}">
                      <a16:colId xmlns:a16="http://schemas.microsoft.com/office/drawing/2014/main" xmlns="" val="445383704"/>
                    </a:ext>
                  </a:extLst>
                </a:gridCol>
                <a:gridCol w="911161">
                  <a:extLst>
                    <a:ext uri="{9D8B030D-6E8A-4147-A177-3AD203B41FA5}">
                      <a16:colId xmlns:a16="http://schemas.microsoft.com/office/drawing/2014/main" xmlns="" val="3477085221"/>
                    </a:ext>
                  </a:extLst>
                </a:gridCol>
                <a:gridCol w="1271620">
                  <a:extLst>
                    <a:ext uri="{9D8B030D-6E8A-4147-A177-3AD203B41FA5}">
                      <a16:colId xmlns:a16="http://schemas.microsoft.com/office/drawing/2014/main" xmlns="" val="3506816086"/>
                    </a:ext>
                  </a:extLst>
                </a:gridCol>
              </a:tblGrid>
              <a:tr h="524139">
                <a:tc>
                  <a:txBody>
                    <a:bodyPr/>
                    <a:lstStyle/>
                    <a:p>
                      <a:pPr algn="ctr"/>
                      <a:r>
                        <a:rPr lang="en-GB" sz="1600" dirty="0">
                          <a:solidFill>
                            <a:schemeClr val="bg1"/>
                          </a:solidFill>
                          <a:latin typeface="Times New Roman" panose="02020603050405020304" pitchFamily="18" charset="0"/>
                          <a:cs typeface="Times New Roman" panose="02020603050405020304" pitchFamily="18" charset="0"/>
                        </a:rPr>
                        <a:t>STT</a:t>
                      </a:r>
                      <a:endParaRPr lang="en-US" sz="16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algn="ctr"/>
                      <a:r>
                        <a:rPr lang="en-GB" sz="1600" dirty="0" err="1">
                          <a:solidFill>
                            <a:schemeClr val="bg1"/>
                          </a:solidFill>
                          <a:latin typeface="Times New Roman" panose="02020603050405020304" pitchFamily="18" charset="0"/>
                          <a:cs typeface="Times New Roman" panose="02020603050405020304" pitchFamily="18" charset="0"/>
                        </a:rPr>
                        <a:t>Tên</a:t>
                      </a:r>
                      <a:r>
                        <a:rPr lang="en-GB" sz="1600" dirty="0">
                          <a:solidFill>
                            <a:schemeClr val="bg1"/>
                          </a:solidFill>
                          <a:latin typeface="Times New Roman" panose="02020603050405020304" pitchFamily="18" charset="0"/>
                          <a:cs typeface="Times New Roman" panose="02020603050405020304" pitchFamily="18" charset="0"/>
                        </a:rPr>
                        <a:t> </a:t>
                      </a:r>
                      <a:r>
                        <a:rPr lang="en-GB" sz="1600" dirty="0" err="1">
                          <a:solidFill>
                            <a:schemeClr val="bg1"/>
                          </a:solidFill>
                          <a:latin typeface="Times New Roman" panose="02020603050405020304" pitchFamily="18" charset="0"/>
                          <a:cs typeface="Times New Roman" panose="02020603050405020304" pitchFamily="18" charset="0"/>
                        </a:rPr>
                        <a:t>nguyên</a:t>
                      </a:r>
                      <a:r>
                        <a:rPr lang="en-GB" sz="1600" dirty="0">
                          <a:solidFill>
                            <a:schemeClr val="bg1"/>
                          </a:solidFill>
                          <a:latin typeface="Times New Roman" panose="02020603050405020304" pitchFamily="18" charset="0"/>
                          <a:cs typeface="Times New Roman" panose="02020603050405020304" pitchFamily="18" charset="0"/>
                        </a:rPr>
                        <a:t> </a:t>
                      </a:r>
                      <a:r>
                        <a:rPr lang="en-GB" sz="1600" dirty="0" err="1">
                          <a:solidFill>
                            <a:schemeClr val="bg1"/>
                          </a:solidFill>
                          <a:latin typeface="Times New Roman" panose="02020603050405020304" pitchFamily="18" charset="0"/>
                          <a:cs typeface="Times New Roman" panose="02020603050405020304" pitchFamily="18" charset="0"/>
                        </a:rPr>
                        <a:t>tố</a:t>
                      </a:r>
                      <a:r>
                        <a:rPr lang="en-GB" sz="1600" dirty="0">
                          <a:solidFill>
                            <a:schemeClr val="bg1"/>
                          </a:solidFill>
                          <a:latin typeface="Times New Roman" panose="02020603050405020304" pitchFamily="18" charset="0"/>
                          <a:cs typeface="Times New Roman" panose="02020603050405020304" pitchFamily="18" charset="0"/>
                        </a:rPr>
                        <a:t> </a:t>
                      </a:r>
                      <a:r>
                        <a:rPr lang="en-GB" sz="1600" dirty="0" err="1">
                          <a:solidFill>
                            <a:schemeClr val="bg1"/>
                          </a:solidFill>
                          <a:latin typeface="Times New Roman" panose="02020603050405020304" pitchFamily="18" charset="0"/>
                          <a:cs typeface="Times New Roman" panose="02020603050405020304" pitchFamily="18" charset="0"/>
                        </a:rPr>
                        <a:t>hóa</a:t>
                      </a:r>
                      <a:r>
                        <a:rPr lang="en-GB" sz="1600" dirty="0">
                          <a:solidFill>
                            <a:schemeClr val="bg1"/>
                          </a:solidFill>
                          <a:latin typeface="Times New Roman" panose="02020603050405020304" pitchFamily="18" charset="0"/>
                          <a:cs typeface="Times New Roman" panose="02020603050405020304" pitchFamily="18" charset="0"/>
                        </a:rPr>
                        <a:t> </a:t>
                      </a:r>
                      <a:r>
                        <a:rPr lang="en-GB" sz="1600" dirty="0" err="1">
                          <a:solidFill>
                            <a:schemeClr val="bg1"/>
                          </a:solidFill>
                          <a:latin typeface="Times New Roman" panose="02020603050405020304" pitchFamily="18" charset="0"/>
                          <a:cs typeface="Times New Roman" panose="02020603050405020304" pitchFamily="18" charset="0"/>
                        </a:rPr>
                        <a:t>học</a:t>
                      </a:r>
                      <a:endParaRPr lang="en-US" sz="16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algn="ctr"/>
                      <a:r>
                        <a:rPr lang="en-GB" sz="1600" dirty="0" err="1">
                          <a:solidFill>
                            <a:schemeClr val="bg1"/>
                          </a:solidFill>
                          <a:latin typeface="Times New Roman" panose="02020603050405020304" pitchFamily="18" charset="0"/>
                          <a:cs typeface="Times New Roman" panose="02020603050405020304" pitchFamily="18" charset="0"/>
                        </a:rPr>
                        <a:t>Kí</a:t>
                      </a:r>
                      <a:r>
                        <a:rPr lang="en-GB" sz="1600" dirty="0">
                          <a:solidFill>
                            <a:schemeClr val="bg1"/>
                          </a:solidFill>
                          <a:latin typeface="Times New Roman" panose="02020603050405020304" pitchFamily="18" charset="0"/>
                          <a:cs typeface="Times New Roman" panose="02020603050405020304" pitchFamily="18" charset="0"/>
                        </a:rPr>
                        <a:t> </a:t>
                      </a:r>
                      <a:r>
                        <a:rPr lang="en-GB" sz="1600" dirty="0" err="1">
                          <a:solidFill>
                            <a:schemeClr val="bg1"/>
                          </a:solidFill>
                          <a:latin typeface="Times New Roman" panose="02020603050405020304" pitchFamily="18" charset="0"/>
                          <a:cs typeface="Times New Roman" panose="02020603050405020304" pitchFamily="18" charset="0"/>
                        </a:rPr>
                        <a:t>hiệu</a:t>
                      </a:r>
                      <a:endParaRPr lang="en-US" sz="16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algn="ctr"/>
                      <a:r>
                        <a:rPr lang="en-GB" sz="1600" dirty="0" err="1">
                          <a:solidFill>
                            <a:schemeClr val="bg1"/>
                          </a:solidFill>
                          <a:latin typeface="Times New Roman" panose="02020603050405020304" pitchFamily="18" charset="0"/>
                          <a:cs typeface="Times New Roman" panose="02020603050405020304" pitchFamily="18" charset="0"/>
                        </a:rPr>
                        <a:t>Phiên</a:t>
                      </a:r>
                      <a:r>
                        <a:rPr lang="en-GB" sz="1600" dirty="0">
                          <a:solidFill>
                            <a:schemeClr val="bg1"/>
                          </a:solidFill>
                          <a:latin typeface="Times New Roman" panose="02020603050405020304" pitchFamily="18" charset="0"/>
                          <a:cs typeface="Times New Roman" panose="02020603050405020304" pitchFamily="18" charset="0"/>
                        </a:rPr>
                        <a:t> </a:t>
                      </a:r>
                      <a:r>
                        <a:rPr lang="en-GB" sz="1600" dirty="0" err="1">
                          <a:solidFill>
                            <a:schemeClr val="bg1"/>
                          </a:solidFill>
                          <a:latin typeface="Times New Roman" panose="02020603050405020304" pitchFamily="18" charset="0"/>
                          <a:cs typeface="Times New Roman" panose="02020603050405020304" pitchFamily="18" charset="0"/>
                        </a:rPr>
                        <a:t>âm</a:t>
                      </a:r>
                      <a:r>
                        <a:rPr lang="en-GB" sz="1600" dirty="0">
                          <a:solidFill>
                            <a:schemeClr val="bg1"/>
                          </a:solidFill>
                          <a:latin typeface="Times New Roman" panose="02020603050405020304" pitchFamily="18" charset="0"/>
                          <a:cs typeface="Times New Roman" panose="02020603050405020304" pitchFamily="18" charset="0"/>
                        </a:rPr>
                        <a:t> </a:t>
                      </a:r>
                      <a:r>
                        <a:rPr lang="en-GB" sz="1600" dirty="0" err="1">
                          <a:solidFill>
                            <a:schemeClr val="bg1"/>
                          </a:solidFill>
                          <a:latin typeface="Times New Roman" panose="02020603050405020304" pitchFamily="18" charset="0"/>
                          <a:cs typeface="Times New Roman" panose="02020603050405020304" pitchFamily="18" charset="0"/>
                        </a:rPr>
                        <a:t>quốc</a:t>
                      </a:r>
                      <a:r>
                        <a:rPr lang="en-GB" sz="1600" dirty="0">
                          <a:solidFill>
                            <a:schemeClr val="bg1"/>
                          </a:solidFill>
                          <a:latin typeface="Times New Roman" panose="02020603050405020304" pitchFamily="18" charset="0"/>
                          <a:cs typeface="Times New Roman" panose="02020603050405020304" pitchFamily="18" charset="0"/>
                        </a:rPr>
                        <a:t> </a:t>
                      </a:r>
                      <a:r>
                        <a:rPr lang="en-GB" sz="1600" dirty="0" err="1">
                          <a:solidFill>
                            <a:schemeClr val="bg1"/>
                          </a:solidFill>
                          <a:latin typeface="Times New Roman" panose="02020603050405020304" pitchFamily="18" charset="0"/>
                          <a:cs typeface="Times New Roman" panose="02020603050405020304" pitchFamily="18" charset="0"/>
                        </a:rPr>
                        <a:t>tế</a:t>
                      </a:r>
                      <a:endParaRPr lang="en-US" sz="16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algn="ctr"/>
                      <a:r>
                        <a:rPr lang="en-GB" sz="1600" dirty="0">
                          <a:solidFill>
                            <a:schemeClr val="bg1"/>
                          </a:solidFill>
                          <a:latin typeface="Times New Roman" panose="02020603050405020304" pitchFamily="18" charset="0"/>
                          <a:cs typeface="Times New Roman" panose="02020603050405020304" pitchFamily="18" charset="0"/>
                        </a:rPr>
                        <a:t>STT</a:t>
                      </a:r>
                      <a:endParaRPr lang="en-US" sz="16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err="1">
                          <a:solidFill>
                            <a:schemeClr val="bg1"/>
                          </a:solidFill>
                          <a:latin typeface="Times New Roman" panose="02020603050405020304" pitchFamily="18" charset="0"/>
                          <a:cs typeface="Times New Roman" panose="02020603050405020304" pitchFamily="18" charset="0"/>
                        </a:rPr>
                        <a:t>Tên</a:t>
                      </a:r>
                      <a:r>
                        <a:rPr lang="en-GB" sz="1600" dirty="0">
                          <a:solidFill>
                            <a:schemeClr val="bg1"/>
                          </a:solidFill>
                          <a:latin typeface="Times New Roman" panose="02020603050405020304" pitchFamily="18" charset="0"/>
                          <a:cs typeface="Times New Roman" panose="02020603050405020304" pitchFamily="18" charset="0"/>
                        </a:rPr>
                        <a:t> </a:t>
                      </a:r>
                      <a:r>
                        <a:rPr lang="en-GB" sz="1600" dirty="0" err="1">
                          <a:solidFill>
                            <a:schemeClr val="bg1"/>
                          </a:solidFill>
                          <a:latin typeface="Times New Roman" panose="02020603050405020304" pitchFamily="18" charset="0"/>
                          <a:cs typeface="Times New Roman" panose="02020603050405020304" pitchFamily="18" charset="0"/>
                        </a:rPr>
                        <a:t>nguyên</a:t>
                      </a:r>
                      <a:r>
                        <a:rPr lang="en-GB" sz="1600" dirty="0">
                          <a:solidFill>
                            <a:schemeClr val="bg1"/>
                          </a:solidFill>
                          <a:latin typeface="Times New Roman" panose="02020603050405020304" pitchFamily="18" charset="0"/>
                          <a:cs typeface="Times New Roman" panose="02020603050405020304" pitchFamily="18" charset="0"/>
                        </a:rPr>
                        <a:t> </a:t>
                      </a:r>
                      <a:r>
                        <a:rPr lang="en-GB" sz="1600" dirty="0" err="1">
                          <a:solidFill>
                            <a:schemeClr val="bg1"/>
                          </a:solidFill>
                          <a:latin typeface="Times New Roman" panose="02020603050405020304" pitchFamily="18" charset="0"/>
                          <a:cs typeface="Times New Roman" panose="02020603050405020304" pitchFamily="18" charset="0"/>
                        </a:rPr>
                        <a:t>tố</a:t>
                      </a:r>
                      <a:r>
                        <a:rPr lang="en-GB" sz="1600" dirty="0">
                          <a:solidFill>
                            <a:schemeClr val="bg1"/>
                          </a:solidFill>
                          <a:latin typeface="Times New Roman" panose="02020603050405020304" pitchFamily="18" charset="0"/>
                          <a:cs typeface="Times New Roman" panose="02020603050405020304" pitchFamily="18" charset="0"/>
                        </a:rPr>
                        <a:t> </a:t>
                      </a:r>
                      <a:r>
                        <a:rPr lang="en-GB" sz="1600" dirty="0" err="1">
                          <a:solidFill>
                            <a:schemeClr val="bg1"/>
                          </a:solidFill>
                          <a:latin typeface="Times New Roman" panose="02020603050405020304" pitchFamily="18" charset="0"/>
                          <a:cs typeface="Times New Roman" panose="02020603050405020304" pitchFamily="18" charset="0"/>
                        </a:rPr>
                        <a:t>hóa</a:t>
                      </a:r>
                      <a:r>
                        <a:rPr lang="en-GB" sz="1600" dirty="0">
                          <a:solidFill>
                            <a:schemeClr val="bg1"/>
                          </a:solidFill>
                          <a:latin typeface="Times New Roman" panose="02020603050405020304" pitchFamily="18" charset="0"/>
                          <a:cs typeface="Times New Roman" panose="02020603050405020304" pitchFamily="18" charset="0"/>
                        </a:rPr>
                        <a:t> </a:t>
                      </a:r>
                      <a:r>
                        <a:rPr lang="en-GB" sz="1600" dirty="0" err="1">
                          <a:solidFill>
                            <a:schemeClr val="bg1"/>
                          </a:solidFill>
                          <a:latin typeface="Times New Roman" panose="02020603050405020304" pitchFamily="18" charset="0"/>
                          <a:cs typeface="Times New Roman" panose="02020603050405020304" pitchFamily="18" charset="0"/>
                        </a:rPr>
                        <a:t>học</a:t>
                      </a:r>
                      <a:endParaRPr lang="en-US" sz="16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err="1">
                          <a:solidFill>
                            <a:schemeClr val="bg1"/>
                          </a:solidFill>
                          <a:latin typeface="Times New Roman" panose="02020603050405020304" pitchFamily="18" charset="0"/>
                          <a:cs typeface="Times New Roman" panose="02020603050405020304" pitchFamily="18" charset="0"/>
                        </a:rPr>
                        <a:t>Kí</a:t>
                      </a:r>
                      <a:r>
                        <a:rPr lang="en-GB" sz="1600" dirty="0">
                          <a:solidFill>
                            <a:schemeClr val="bg1"/>
                          </a:solidFill>
                          <a:latin typeface="Times New Roman" panose="02020603050405020304" pitchFamily="18" charset="0"/>
                          <a:cs typeface="Times New Roman" panose="02020603050405020304" pitchFamily="18" charset="0"/>
                        </a:rPr>
                        <a:t> </a:t>
                      </a:r>
                      <a:r>
                        <a:rPr lang="en-GB" sz="1600" dirty="0" err="1">
                          <a:solidFill>
                            <a:schemeClr val="bg1"/>
                          </a:solidFill>
                          <a:latin typeface="Times New Roman" panose="02020603050405020304" pitchFamily="18" charset="0"/>
                          <a:cs typeface="Times New Roman" panose="02020603050405020304" pitchFamily="18" charset="0"/>
                        </a:rPr>
                        <a:t>hiệu</a:t>
                      </a:r>
                      <a:endParaRPr lang="en-US" sz="1600" dirty="0">
                        <a:solidFill>
                          <a:schemeClr val="bg1"/>
                        </a:solidFill>
                        <a:latin typeface="Times New Roman" panose="02020603050405020304" pitchFamily="18" charset="0"/>
                        <a:cs typeface="Times New Roman" panose="02020603050405020304" pitchFamily="18" charset="0"/>
                      </a:endParaRPr>
                    </a:p>
                    <a:p>
                      <a:pPr algn="ctr"/>
                      <a:endParaRPr lang="en-US" sz="16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err="1">
                          <a:solidFill>
                            <a:schemeClr val="bg1"/>
                          </a:solidFill>
                          <a:latin typeface="Times New Roman" panose="02020603050405020304" pitchFamily="18" charset="0"/>
                          <a:cs typeface="Times New Roman" panose="02020603050405020304" pitchFamily="18" charset="0"/>
                        </a:rPr>
                        <a:t>Phiên</a:t>
                      </a:r>
                      <a:r>
                        <a:rPr lang="en-GB" sz="1600" dirty="0">
                          <a:solidFill>
                            <a:schemeClr val="bg1"/>
                          </a:solidFill>
                          <a:latin typeface="Times New Roman" panose="02020603050405020304" pitchFamily="18" charset="0"/>
                          <a:cs typeface="Times New Roman" panose="02020603050405020304" pitchFamily="18" charset="0"/>
                        </a:rPr>
                        <a:t> </a:t>
                      </a:r>
                      <a:r>
                        <a:rPr lang="en-GB" sz="1600" dirty="0" err="1">
                          <a:solidFill>
                            <a:schemeClr val="bg1"/>
                          </a:solidFill>
                          <a:latin typeface="Times New Roman" panose="02020603050405020304" pitchFamily="18" charset="0"/>
                          <a:cs typeface="Times New Roman" panose="02020603050405020304" pitchFamily="18" charset="0"/>
                        </a:rPr>
                        <a:t>âm</a:t>
                      </a:r>
                      <a:r>
                        <a:rPr lang="en-GB" sz="1600" dirty="0">
                          <a:solidFill>
                            <a:schemeClr val="bg1"/>
                          </a:solidFill>
                          <a:latin typeface="Times New Roman" panose="02020603050405020304" pitchFamily="18" charset="0"/>
                          <a:cs typeface="Times New Roman" panose="02020603050405020304" pitchFamily="18" charset="0"/>
                        </a:rPr>
                        <a:t> </a:t>
                      </a:r>
                      <a:r>
                        <a:rPr lang="en-GB" sz="1600" dirty="0" err="1">
                          <a:solidFill>
                            <a:schemeClr val="bg1"/>
                          </a:solidFill>
                          <a:latin typeface="Times New Roman" panose="02020603050405020304" pitchFamily="18" charset="0"/>
                          <a:cs typeface="Times New Roman" panose="02020603050405020304" pitchFamily="18" charset="0"/>
                        </a:rPr>
                        <a:t>quốc</a:t>
                      </a:r>
                      <a:r>
                        <a:rPr lang="en-GB" sz="1600" dirty="0">
                          <a:solidFill>
                            <a:schemeClr val="bg1"/>
                          </a:solidFill>
                          <a:latin typeface="Times New Roman" panose="02020603050405020304" pitchFamily="18" charset="0"/>
                          <a:cs typeface="Times New Roman" panose="02020603050405020304" pitchFamily="18" charset="0"/>
                        </a:rPr>
                        <a:t> </a:t>
                      </a:r>
                      <a:r>
                        <a:rPr lang="en-GB" sz="1600" dirty="0" err="1">
                          <a:solidFill>
                            <a:schemeClr val="bg1"/>
                          </a:solidFill>
                          <a:latin typeface="Times New Roman" panose="02020603050405020304" pitchFamily="18" charset="0"/>
                          <a:cs typeface="Times New Roman" panose="02020603050405020304" pitchFamily="18" charset="0"/>
                        </a:rPr>
                        <a:t>tế</a:t>
                      </a:r>
                      <a:endParaRPr lang="en-US" sz="1600" dirty="0">
                        <a:solidFill>
                          <a:schemeClr val="bg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173904112"/>
                  </a:ext>
                </a:extLst>
              </a:tr>
              <a:tr h="327761">
                <a:tc>
                  <a:txBody>
                    <a:bodyPr/>
                    <a:lstStyle/>
                    <a:p>
                      <a:pPr algn="ctr">
                        <a:lnSpc>
                          <a:spcPct val="115000"/>
                        </a:lnSpc>
                        <a:spcAft>
                          <a:spcPts val="800"/>
                        </a:spcAft>
                        <a:tabLst>
                          <a:tab pos="1667510" algn="l"/>
                        </a:tabLst>
                      </a:pPr>
                      <a:r>
                        <a:rPr lang="en-GB" sz="1600" dirty="0">
                          <a:solidFill>
                            <a:schemeClr val="tx1">
                              <a:lumMod val="50000"/>
                            </a:schemeClr>
                          </a:solidFill>
                          <a:effectLst/>
                          <a:latin typeface="Times New Roman" panose="02020603050405020304" pitchFamily="18" charset="0"/>
                          <a:cs typeface="Times New Roman" panose="02020603050405020304" pitchFamily="18" charset="0"/>
                        </a:rPr>
                        <a:t>1</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Hydrogen</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vi-VN" sz="1600" dirty="0">
                          <a:solidFill>
                            <a:schemeClr val="tx1">
                              <a:lumMod val="50000"/>
                            </a:schemeClr>
                          </a:solidFill>
                          <a:effectLst/>
                          <a:latin typeface="Times New Roman" panose="02020603050405020304" pitchFamily="18" charset="0"/>
                          <a:cs typeface="Times New Roman" panose="02020603050405020304" pitchFamily="18" charset="0"/>
                        </a:rPr>
                        <a:t>H</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vi-VN" sz="1600">
                          <a:solidFill>
                            <a:schemeClr val="tx1">
                              <a:lumMod val="50000"/>
                            </a:schemeClr>
                          </a:solidFill>
                          <a:effectLst/>
                          <a:latin typeface="Times New Roman" panose="02020603050405020304" pitchFamily="18" charset="0"/>
                          <a:cs typeface="Times New Roman" panose="02020603050405020304" pitchFamily="18" charset="0"/>
                        </a:rPr>
                        <a:t>/ˈhaɪdrədʒən/</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GB" sz="1600" dirty="0">
                          <a:solidFill>
                            <a:schemeClr val="tx1">
                              <a:lumMod val="50000"/>
                            </a:schemeClr>
                          </a:solidFill>
                          <a:latin typeface="Times New Roman" panose="02020603050405020304" pitchFamily="18" charset="0"/>
                          <a:cs typeface="Times New Roman" panose="02020603050405020304" pitchFamily="18" charset="0"/>
                        </a:rPr>
                        <a:t>11</a:t>
                      </a:r>
                      <a:endParaRPr lang="en-US" sz="1600" dirty="0">
                        <a:solidFill>
                          <a:schemeClr val="tx1">
                            <a:lumMod val="50000"/>
                          </a:schemeClr>
                        </a:solidFill>
                        <a:latin typeface="Times New Roman" panose="02020603050405020304" pitchFamily="18" charset="0"/>
                        <a:cs typeface="Times New Roman" panose="02020603050405020304" pitchFamily="18" charset="0"/>
                      </a:endParaRPr>
                    </a:p>
                  </a:txBody>
                  <a:tcP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Sodium</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Na</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vi-VN" sz="1600" dirty="0">
                          <a:solidFill>
                            <a:schemeClr val="tx1">
                              <a:lumMod val="50000"/>
                            </a:schemeClr>
                          </a:solidFill>
                          <a:effectLst/>
                          <a:latin typeface="Times New Roman" panose="02020603050405020304" pitchFamily="18" charset="0"/>
                          <a:cs typeface="Times New Roman" panose="02020603050405020304" pitchFamily="18" charset="0"/>
                        </a:rPr>
                        <a:t>/ˈsəʊdiəm/</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560631538"/>
                  </a:ext>
                </a:extLst>
              </a:tr>
              <a:tr h="487242">
                <a:tc>
                  <a:txBody>
                    <a:bodyPr/>
                    <a:lstStyle/>
                    <a:p>
                      <a:pPr algn="ctr">
                        <a:lnSpc>
                          <a:spcPct val="115000"/>
                        </a:lnSpc>
                        <a:spcAft>
                          <a:spcPts val="800"/>
                        </a:spcAft>
                        <a:tabLst>
                          <a:tab pos="1667510" algn="l"/>
                        </a:tabLst>
                      </a:pPr>
                      <a:r>
                        <a:rPr lang="en-GB" sz="1600" dirty="0">
                          <a:solidFill>
                            <a:schemeClr val="tx1">
                              <a:lumMod val="50000"/>
                            </a:schemeClr>
                          </a:solidFill>
                          <a:effectLst/>
                          <a:latin typeface="Times New Roman" panose="02020603050405020304" pitchFamily="18" charset="0"/>
                          <a:cs typeface="Times New Roman" panose="02020603050405020304" pitchFamily="18" charset="0"/>
                        </a:rPr>
                        <a:t>2</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Helium</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vi-VN" sz="1600" dirty="0">
                          <a:solidFill>
                            <a:schemeClr val="tx1">
                              <a:lumMod val="50000"/>
                            </a:schemeClr>
                          </a:solidFill>
                          <a:effectLst/>
                          <a:latin typeface="Times New Roman" panose="02020603050405020304" pitchFamily="18" charset="0"/>
                          <a:cs typeface="Times New Roman" panose="02020603050405020304" pitchFamily="18" charset="0"/>
                        </a:rPr>
                        <a:t>He</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vi-VN" sz="1600">
                          <a:solidFill>
                            <a:schemeClr val="tx1">
                              <a:lumMod val="50000"/>
                            </a:schemeClr>
                          </a:solidFill>
                          <a:effectLst/>
                          <a:latin typeface="Times New Roman" panose="02020603050405020304" pitchFamily="18" charset="0"/>
                          <a:cs typeface="Times New Roman" panose="02020603050405020304" pitchFamily="18" charset="0"/>
                        </a:rPr>
                        <a:t>/ˈhiːliəm/</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GB" sz="1600" dirty="0">
                          <a:solidFill>
                            <a:schemeClr val="tx1">
                              <a:lumMod val="50000"/>
                            </a:schemeClr>
                          </a:solidFill>
                          <a:latin typeface="Times New Roman" panose="02020603050405020304" pitchFamily="18" charset="0"/>
                          <a:cs typeface="Times New Roman" panose="02020603050405020304" pitchFamily="18" charset="0"/>
                        </a:rPr>
                        <a:t>12</a:t>
                      </a:r>
                      <a:endParaRPr lang="en-US" sz="1600" dirty="0">
                        <a:solidFill>
                          <a:schemeClr val="tx1">
                            <a:lumMod val="50000"/>
                          </a:schemeClr>
                        </a:solidFill>
                        <a:latin typeface="Times New Roman" panose="02020603050405020304" pitchFamily="18" charset="0"/>
                        <a:cs typeface="Times New Roman" panose="02020603050405020304" pitchFamily="18" charset="0"/>
                      </a:endParaRPr>
                    </a:p>
                  </a:txBody>
                  <a:tcPr/>
                </a:tc>
                <a:tc>
                  <a:txBody>
                    <a:bodyPr/>
                    <a:lstStyle/>
                    <a:p>
                      <a:pPr algn="ctr">
                        <a:lnSpc>
                          <a:spcPct val="115000"/>
                        </a:lnSpc>
                        <a:spcAft>
                          <a:spcPts val="800"/>
                        </a:spcAft>
                        <a:tabLst>
                          <a:tab pos="1667510" algn="l"/>
                        </a:tabLst>
                      </a:pPr>
                      <a:r>
                        <a:rPr lang="en-US" sz="1600">
                          <a:solidFill>
                            <a:schemeClr val="tx1">
                              <a:lumMod val="50000"/>
                            </a:schemeClr>
                          </a:solidFill>
                          <a:effectLst/>
                          <a:latin typeface="Times New Roman" panose="02020603050405020304" pitchFamily="18" charset="0"/>
                          <a:cs typeface="Times New Roman" panose="02020603050405020304" pitchFamily="18" charset="0"/>
                        </a:rPr>
                        <a:t>Magnesium</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a:solidFill>
                            <a:schemeClr val="tx1">
                              <a:lumMod val="50000"/>
                            </a:schemeClr>
                          </a:solidFill>
                          <a:effectLst/>
                          <a:latin typeface="Times New Roman" panose="02020603050405020304" pitchFamily="18" charset="0"/>
                          <a:cs typeface="Times New Roman" panose="02020603050405020304" pitchFamily="18" charset="0"/>
                        </a:rPr>
                        <a:t>Mg</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vi-VN" sz="1600">
                          <a:solidFill>
                            <a:schemeClr val="tx1">
                              <a:lumMod val="50000"/>
                            </a:schemeClr>
                          </a:solidFill>
                          <a:effectLst/>
                          <a:latin typeface="Times New Roman" panose="02020603050405020304" pitchFamily="18" charset="0"/>
                          <a:cs typeface="Times New Roman" panose="02020603050405020304" pitchFamily="18" charset="0"/>
                        </a:rPr>
                        <a:t>/mæɡˈniːziəm/</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967677315"/>
                  </a:ext>
                </a:extLst>
              </a:tr>
              <a:tr h="506323">
                <a:tc>
                  <a:txBody>
                    <a:bodyPr/>
                    <a:lstStyle/>
                    <a:p>
                      <a:pPr algn="ctr">
                        <a:lnSpc>
                          <a:spcPct val="115000"/>
                        </a:lnSpc>
                        <a:spcAft>
                          <a:spcPts val="800"/>
                        </a:spcAft>
                        <a:tabLst>
                          <a:tab pos="1667510" algn="l"/>
                        </a:tabLst>
                      </a:pPr>
                      <a:r>
                        <a:rPr lang="en-GB" sz="1600" dirty="0">
                          <a:solidFill>
                            <a:schemeClr val="tx1">
                              <a:lumMod val="50000"/>
                            </a:schemeClr>
                          </a:solidFill>
                          <a:effectLst/>
                          <a:latin typeface="Times New Roman" panose="02020603050405020304" pitchFamily="18" charset="0"/>
                          <a:cs typeface="Times New Roman" panose="02020603050405020304" pitchFamily="18" charset="0"/>
                        </a:rPr>
                        <a:t>3</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Lithium</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vi-VN" sz="1600" dirty="0">
                          <a:solidFill>
                            <a:schemeClr val="tx1">
                              <a:lumMod val="50000"/>
                            </a:schemeClr>
                          </a:solidFill>
                          <a:effectLst/>
                          <a:latin typeface="Times New Roman" panose="02020603050405020304" pitchFamily="18" charset="0"/>
                          <a:cs typeface="Times New Roman" panose="02020603050405020304" pitchFamily="18" charset="0"/>
                        </a:rPr>
                        <a:t>Li</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vi-VN" sz="1600">
                          <a:solidFill>
                            <a:schemeClr val="tx1">
                              <a:lumMod val="50000"/>
                            </a:schemeClr>
                          </a:solidFill>
                          <a:effectLst/>
                          <a:latin typeface="Times New Roman" panose="02020603050405020304" pitchFamily="18" charset="0"/>
                          <a:cs typeface="Times New Roman" panose="02020603050405020304" pitchFamily="18" charset="0"/>
                        </a:rPr>
                        <a:t>/ˈlɪθiəm/</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GB" sz="1600" dirty="0">
                          <a:solidFill>
                            <a:schemeClr val="tx1">
                              <a:lumMod val="50000"/>
                            </a:schemeClr>
                          </a:solidFill>
                          <a:latin typeface="Times New Roman" panose="02020603050405020304" pitchFamily="18" charset="0"/>
                          <a:cs typeface="Times New Roman" panose="02020603050405020304" pitchFamily="18" charset="0"/>
                        </a:rPr>
                        <a:t>13</a:t>
                      </a:r>
                      <a:endParaRPr lang="en-US" sz="1600" dirty="0">
                        <a:solidFill>
                          <a:schemeClr val="tx1">
                            <a:lumMod val="50000"/>
                          </a:schemeClr>
                        </a:solidFill>
                        <a:latin typeface="Times New Roman" panose="02020603050405020304" pitchFamily="18" charset="0"/>
                        <a:cs typeface="Times New Roman" panose="02020603050405020304" pitchFamily="18" charset="0"/>
                      </a:endParaRPr>
                    </a:p>
                  </a:txBody>
                  <a:tcPr/>
                </a:tc>
                <a:tc>
                  <a:txBody>
                    <a:bodyPr/>
                    <a:lstStyle/>
                    <a:p>
                      <a:pPr algn="ctr">
                        <a:lnSpc>
                          <a:spcPct val="115000"/>
                        </a:lnSpc>
                        <a:spcAft>
                          <a:spcPts val="800"/>
                        </a:spcAft>
                        <a:tabLst>
                          <a:tab pos="1667510" algn="l"/>
                        </a:tabLst>
                      </a:pPr>
                      <a:r>
                        <a:rPr lang="en-US" sz="1600">
                          <a:solidFill>
                            <a:schemeClr val="tx1">
                              <a:lumMod val="50000"/>
                            </a:schemeClr>
                          </a:solidFill>
                          <a:effectLst/>
                          <a:latin typeface="Times New Roman" panose="02020603050405020304" pitchFamily="18" charset="0"/>
                          <a:cs typeface="Times New Roman" panose="02020603050405020304" pitchFamily="18" charset="0"/>
                        </a:rPr>
                        <a:t>Aluminium</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a:solidFill>
                            <a:schemeClr val="tx1">
                              <a:lumMod val="50000"/>
                            </a:schemeClr>
                          </a:solidFill>
                          <a:effectLst/>
                          <a:latin typeface="Times New Roman" panose="02020603050405020304" pitchFamily="18" charset="0"/>
                          <a:cs typeface="Times New Roman" panose="02020603050405020304" pitchFamily="18" charset="0"/>
                        </a:rPr>
                        <a:t>Al</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/ˌ</a:t>
                      </a:r>
                      <a:r>
                        <a:rPr lang="en-US" sz="1600" dirty="0" err="1">
                          <a:solidFill>
                            <a:schemeClr val="tx1">
                              <a:lumMod val="50000"/>
                            </a:schemeClr>
                          </a:solidFill>
                          <a:effectLst/>
                          <a:latin typeface="Times New Roman" panose="02020603050405020304" pitchFamily="18" charset="0"/>
                          <a:cs typeface="Times New Roman" panose="02020603050405020304" pitchFamily="18" charset="0"/>
                        </a:rPr>
                        <a:t>æljəˈmɪniəm</a:t>
                      </a:r>
                      <a:r>
                        <a:rPr lang="en-US" sz="1600" dirty="0">
                          <a:solidFill>
                            <a:schemeClr val="tx1">
                              <a:lumMod val="50000"/>
                            </a:schemeClr>
                          </a:solidFill>
                          <a:effectLst/>
                          <a:latin typeface="Times New Roman" panose="02020603050405020304" pitchFamily="18" charset="0"/>
                          <a:cs typeface="Times New Roman" panose="02020603050405020304" pitchFamily="18" charset="0"/>
                        </a:rPr>
                        <a:t>/ </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4109112077"/>
                  </a:ext>
                </a:extLst>
              </a:tr>
              <a:tr h="327761">
                <a:tc>
                  <a:txBody>
                    <a:bodyPr/>
                    <a:lstStyle/>
                    <a:p>
                      <a:pPr algn="ctr">
                        <a:lnSpc>
                          <a:spcPct val="115000"/>
                        </a:lnSpc>
                        <a:spcAft>
                          <a:spcPts val="800"/>
                        </a:spcAft>
                        <a:tabLst>
                          <a:tab pos="1667510" algn="l"/>
                        </a:tabLst>
                      </a:pPr>
                      <a:r>
                        <a:rPr lang="en-GB" sz="1600" dirty="0">
                          <a:solidFill>
                            <a:schemeClr val="tx1">
                              <a:lumMod val="50000"/>
                            </a:schemeClr>
                          </a:solidFill>
                          <a:effectLst/>
                          <a:latin typeface="Times New Roman" panose="02020603050405020304" pitchFamily="18" charset="0"/>
                          <a:cs typeface="Times New Roman" panose="02020603050405020304" pitchFamily="18" charset="0"/>
                        </a:rPr>
                        <a:t>4</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a:solidFill>
                            <a:schemeClr val="tx1">
                              <a:lumMod val="50000"/>
                            </a:schemeClr>
                          </a:solidFill>
                          <a:effectLst/>
                          <a:latin typeface="Times New Roman" panose="02020603050405020304" pitchFamily="18" charset="0"/>
                          <a:cs typeface="Times New Roman" panose="02020603050405020304" pitchFamily="18" charset="0"/>
                        </a:rPr>
                        <a:t>Beryllium</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vi-VN" sz="1600" dirty="0">
                          <a:solidFill>
                            <a:schemeClr val="tx1">
                              <a:lumMod val="50000"/>
                            </a:schemeClr>
                          </a:solidFill>
                          <a:effectLst/>
                          <a:latin typeface="Times New Roman" panose="02020603050405020304" pitchFamily="18" charset="0"/>
                          <a:cs typeface="Times New Roman" panose="02020603050405020304" pitchFamily="18" charset="0"/>
                        </a:rPr>
                        <a:t>Be</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vi-VN" sz="1600" dirty="0">
                          <a:solidFill>
                            <a:schemeClr val="tx1">
                              <a:lumMod val="50000"/>
                            </a:schemeClr>
                          </a:solidFill>
                          <a:effectLst/>
                          <a:latin typeface="Times New Roman" panose="02020603050405020304" pitchFamily="18" charset="0"/>
                          <a:cs typeface="Times New Roman" panose="02020603050405020304" pitchFamily="18" charset="0"/>
                        </a:rPr>
                        <a:t>/bəˈrɪliəm/</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GB" sz="1600" dirty="0">
                          <a:solidFill>
                            <a:schemeClr val="tx1">
                              <a:lumMod val="50000"/>
                            </a:schemeClr>
                          </a:solidFill>
                          <a:latin typeface="Times New Roman" panose="02020603050405020304" pitchFamily="18" charset="0"/>
                          <a:cs typeface="Times New Roman" panose="02020603050405020304" pitchFamily="18" charset="0"/>
                        </a:rPr>
                        <a:t>14</a:t>
                      </a:r>
                      <a:endParaRPr lang="en-US" sz="1600" dirty="0">
                        <a:solidFill>
                          <a:schemeClr val="tx1">
                            <a:lumMod val="50000"/>
                          </a:schemeClr>
                        </a:solidFill>
                        <a:latin typeface="Times New Roman" panose="02020603050405020304" pitchFamily="18" charset="0"/>
                        <a:cs typeface="Times New Roman" panose="02020603050405020304" pitchFamily="18" charset="0"/>
                      </a:endParaRPr>
                    </a:p>
                  </a:txBody>
                  <a:tcPr/>
                </a:tc>
                <a:tc>
                  <a:txBody>
                    <a:bodyPr/>
                    <a:lstStyle/>
                    <a:p>
                      <a:pPr algn="ctr">
                        <a:lnSpc>
                          <a:spcPct val="115000"/>
                        </a:lnSpc>
                        <a:spcAft>
                          <a:spcPts val="800"/>
                        </a:spcAft>
                        <a:tabLst>
                          <a:tab pos="1667510" algn="l"/>
                        </a:tabLst>
                      </a:pPr>
                      <a:r>
                        <a:rPr lang="en-US" sz="1600">
                          <a:solidFill>
                            <a:schemeClr val="tx1">
                              <a:lumMod val="50000"/>
                            </a:schemeClr>
                          </a:solidFill>
                          <a:effectLst/>
                          <a:latin typeface="Times New Roman" panose="02020603050405020304" pitchFamily="18" charset="0"/>
                          <a:cs typeface="Times New Roman" panose="02020603050405020304" pitchFamily="18" charset="0"/>
                        </a:rPr>
                        <a:t>Silicon</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a:solidFill>
                            <a:schemeClr val="tx1">
                              <a:lumMod val="50000"/>
                            </a:schemeClr>
                          </a:solidFill>
                          <a:effectLst/>
                          <a:latin typeface="Times New Roman" panose="02020603050405020304" pitchFamily="18" charset="0"/>
                          <a:cs typeface="Times New Roman" panose="02020603050405020304" pitchFamily="18" charset="0"/>
                        </a:rPr>
                        <a:t>Si</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vi-VN" sz="1600">
                          <a:solidFill>
                            <a:schemeClr val="tx1">
                              <a:lumMod val="50000"/>
                            </a:schemeClr>
                          </a:solidFill>
                          <a:effectLst/>
                          <a:latin typeface="Times New Roman" panose="02020603050405020304" pitchFamily="18" charset="0"/>
                          <a:cs typeface="Times New Roman" panose="02020603050405020304" pitchFamily="18" charset="0"/>
                        </a:rPr>
                        <a:t>/ˈsɪlɪkən/</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172649442"/>
                  </a:ext>
                </a:extLst>
              </a:tr>
              <a:tr h="327761">
                <a:tc>
                  <a:txBody>
                    <a:bodyPr/>
                    <a:lstStyle/>
                    <a:p>
                      <a:pPr algn="ctr">
                        <a:lnSpc>
                          <a:spcPct val="115000"/>
                        </a:lnSpc>
                        <a:spcAft>
                          <a:spcPts val="800"/>
                        </a:spcAft>
                        <a:tabLst>
                          <a:tab pos="1667510" algn="l"/>
                        </a:tabLst>
                      </a:pPr>
                      <a:r>
                        <a:rPr lang="en-GB" sz="1600" dirty="0">
                          <a:solidFill>
                            <a:schemeClr val="tx1">
                              <a:lumMod val="50000"/>
                            </a:schemeClr>
                          </a:solidFill>
                          <a:effectLst/>
                          <a:latin typeface="Times New Roman" panose="02020603050405020304" pitchFamily="18" charset="0"/>
                          <a:cs typeface="Times New Roman" panose="02020603050405020304" pitchFamily="18" charset="0"/>
                        </a:rPr>
                        <a:t>5</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Boron</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vi-VN" sz="1600" dirty="0">
                          <a:solidFill>
                            <a:schemeClr val="tx1">
                              <a:lumMod val="50000"/>
                            </a:schemeClr>
                          </a:solidFill>
                          <a:effectLst/>
                          <a:latin typeface="Times New Roman" panose="02020603050405020304" pitchFamily="18" charset="0"/>
                          <a:cs typeface="Times New Roman" panose="02020603050405020304" pitchFamily="18" charset="0"/>
                        </a:rPr>
                        <a:t>B</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vi-VN" sz="1600" dirty="0">
                          <a:solidFill>
                            <a:schemeClr val="tx1">
                              <a:lumMod val="50000"/>
                            </a:schemeClr>
                          </a:solidFill>
                          <a:effectLst/>
                          <a:latin typeface="Times New Roman" panose="02020603050405020304" pitchFamily="18" charset="0"/>
                          <a:cs typeface="Times New Roman" panose="02020603050405020304" pitchFamily="18" charset="0"/>
                        </a:rPr>
                        <a:t>/ˈbɔːrɒn/</a:t>
                      </a:r>
                      <a:endParaRPr lang="en-US" sz="1600" dirty="0">
                        <a:solidFill>
                          <a:schemeClr val="tx1">
                            <a:lumMod val="50000"/>
                          </a:schemeClr>
                        </a:solidFill>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GB" sz="1600" dirty="0">
                          <a:solidFill>
                            <a:schemeClr val="tx1">
                              <a:lumMod val="50000"/>
                            </a:schemeClr>
                          </a:solidFill>
                          <a:latin typeface="Times New Roman" panose="02020603050405020304" pitchFamily="18" charset="0"/>
                          <a:cs typeface="Times New Roman" panose="02020603050405020304" pitchFamily="18" charset="0"/>
                        </a:rPr>
                        <a:t>15</a:t>
                      </a:r>
                      <a:endParaRPr lang="en-US" sz="1600" dirty="0">
                        <a:solidFill>
                          <a:schemeClr val="tx1">
                            <a:lumMod val="50000"/>
                          </a:schemeClr>
                        </a:solidFill>
                        <a:latin typeface="Times New Roman" panose="02020603050405020304" pitchFamily="18" charset="0"/>
                        <a:cs typeface="Times New Roman" panose="02020603050405020304" pitchFamily="18" charset="0"/>
                      </a:endParaRPr>
                    </a:p>
                  </a:txBody>
                  <a:tcP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Phosphorus</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a:solidFill>
                            <a:schemeClr val="tx1">
                              <a:lumMod val="50000"/>
                            </a:schemeClr>
                          </a:solidFill>
                          <a:effectLst/>
                          <a:latin typeface="Times New Roman" panose="02020603050405020304" pitchFamily="18" charset="0"/>
                          <a:cs typeface="Times New Roman" panose="02020603050405020304" pitchFamily="18" charset="0"/>
                        </a:rPr>
                        <a:t>P</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/ˈ</a:t>
                      </a:r>
                      <a:r>
                        <a:rPr lang="en-US" sz="1600" dirty="0" err="1">
                          <a:solidFill>
                            <a:schemeClr val="tx1">
                              <a:lumMod val="50000"/>
                            </a:schemeClr>
                          </a:solidFill>
                          <a:effectLst/>
                          <a:latin typeface="Times New Roman" panose="02020603050405020304" pitchFamily="18" charset="0"/>
                          <a:cs typeface="Times New Roman" panose="02020603050405020304" pitchFamily="18" charset="0"/>
                        </a:rPr>
                        <a:t>fɒsfərəs</a:t>
                      </a:r>
                      <a:r>
                        <a:rPr lang="en-US" sz="1600" dirty="0">
                          <a:solidFill>
                            <a:schemeClr val="tx1">
                              <a:lumMod val="50000"/>
                            </a:schemeClr>
                          </a:solidFill>
                          <a:effectLst/>
                          <a:latin typeface="Times New Roman" panose="02020603050405020304" pitchFamily="18" charset="0"/>
                          <a:cs typeface="Times New Roman" panose="02020603050405020304" pitchFamily="18" charset="0"/>
                        </a:rPr>
                        <a:t>/ </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525445601"/>
                  </a:ext>
                </a:extLst>
              </a:tr>
              <a:tr h="327761">
                <a:tc>
                  <a:txBody>
                    <a:bodyPr/>
                    <a:lstStyle/>
                    <a:p>
                      <a:pPr algn="ctr"/>
                      <a:r>
                        <a:rPr lang="en-GB" sz="1600" dirty="0">
                          <a:solidFill>
                            <a:schemeClr val="tx1">
                              <a:lumMod val="50000"/>
                            </a:schemeClr>
                          </a:solidFill>
                          <a:latin typeface="Times New Roman" panose="02020603050405020304" pitchFamily="18" charset="0"/>
                          <a:cs typeface="Times New Roman" panose="02020603050405020304" pitchFamily="18" charset="0"/>
                        </a:rPr>
                        <a:t>6</a:t>
                      </a:r>
                      <a:endParaRPr lang="en-US" sz="1600" dirty="0">
                        <a:solidFill>
                          <a:schemeClr val="tx1">
                            <a:lumMod val="50000"/>
                          </a:schemeClr>
                        </a:solidFill>
                        <a:latin typeface="Times New Roman" panose="02020603050405020304" pitchFamily="18" charset="0"/>
                        <a:cs typeface="Times New Roman" panose="02020603050405020304" pitchFamily="18" charset="0"/>
                      </a:endParaRPr>
                    </a:p>
                  </a:txBody>
                  <a:tcP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Carbon</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C</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vi-VN" sz="1600" dirty="0">
                          <a:solidFill>
                            <a:schemeClr val="tx1">
                              <a:lumMod val="50000"/>
                            </a:schemeClr>
                          </a:solidFill>
                          <a:effectLst/>
                          <a:latin typeface="Times New Roman" panose="02020603050405020304" pitchFamily="18" charset="0"/>
                          <a:cs typeface="Times New Roman" panose="02020603050405020304" pitchFamily="18" charset="0"/>
                        </a:rPr>
                        <a:t>/ˈkɑːbən/</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GB" sz="1600" dirty="0">
                          <a:solidFill>
                            <a:schemeClr val="tx1">
                              <a:lumMod val="50000"/>
                            </a:schemeClr>
                          </a:solidFill>
                          <a:latin typeface="Times New Roman" panose="02020603050405020304" pitchFamily="18" charset="0"/>
                          <a:cs typeface="Times New Roman" panose="02020603050405020304" pitchFamily="18" charset="0"/>
                        </a:rPr>
                        <a:t>16</a:t>
                      </a:r>
                      <a:endParaRPr lang="en-US" sz="1600" dirty="0">
                        <a:solidFill>
                          <a:schemeClr val="tx1">
                            <a:lumMod val="50000"/>
                          </a:schemeClr>
                        </a:solidFill>
                        <a:latin typeface="Times New Roman" panose="02020603050405020304" pitchFamily="18" charset="0"/>
                        <a:cs typeface="Times New Roman" panose="02020603050405020304" pitchFamily="18" charset="0"/>
                      </a:endParaRPr>
                    </a:p>
                  </a:txBody>
                  <a:tcP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Sulfur</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a:solidFill>
                            <a:schemeClr val="tx1">
                              <a:lumMod val="50000"/>
                            </a:schemeClr>
                          </a:solidFill>
                          <a:effectLst/>
                          <a:latin typeface="Times New Roman" panose="02020603050405020304" pitchFamily="18" charset="0"/>
                          <a:cs typeface="Times New Roman" panose="02020603050405020304" pitchFamily="18" charset="0"/>
                        </a:rPr>
                        <a:t>S</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/ˈ</a:t>
                      </a:r>
                      <a:r>
                        <a:rPr lang="en-US" sz="1600" dirty="0" err="1">
                          <a:solidFill>
                            <a:schemeClr val="tx1">
                              <a:lumMod val="50000"/>
                            </a:schemeClr>
                          </a:solidFill>
                          <a:effectLst/>
                          <a:latin typeface="Times New Roman" panose="02020603050405020304" pitchFamily="18" charset="0"/>
                          <a:cs typeface="Times New Roman" panose="02020603050405020304" pitchFamily="18" charset="0"/>
                        </a:rPr>
                        <a:t>sʌlfə</a:t>
                      </a:r>
                      <a:r>
                        <a:rPr lang="en-US" sz="1600" dirty="0">
                          <a:solidFill>
                            <a:schemeClr val="tx1">
                              <a:lumMod val="50000"/>
                            </a:schemeClr>
                          </a:solidFill>
                          <a:effectLst/>
                          <a:latin typeface="Times New Roman" panose="02020603050405020304" pitchFamily="18" charset="0"/>
                          <a:cs typeface="Times New Roman" panose="02020603050405020304" pitchFamily="18" charset="0"/>
                        </a:rPr>
                        <a:t>(r)/</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882784094"/>
                  </a:ext>
                </a:extLst>
              </a:tr>
              <a:tr h="327761">
                <a:tc>
                  <a:txBody>
                    <a:bodyPr/>
                    <a:lstStyle/>
                    <a:p>
                      <a:pPr algn="ctr"/>
                      <a:r>
                        <a:rPr lang="en-GB" sz="1600" dirty="0">
                          <a:solidFill>
                            <a:schemeClr val="tx1">
                              <a:lumMod val="50000"/>
                            </a:schemeClr>
                          </a:solidFill>
                          <a:latin typeface="Times New Roman" panose="02020603050405020304" pitchFamily="18" charset="0"/>
                          <a:cs typeface="Times New Roman" panose="02020603050405020304" pitchFamily="18" charset="0"/>
                        </a:rPr>
                        <a:t>7</a:t>
                      </a:r>
                      <a:endParaRPr lang="en-US" sz="1600" dirty="0">
                        <a:solidFill>
                          <a:schemeClr val="tx1">
                            <a:lumMod val="50000"/>
                          </a:schemeClr>
                        </a:solidFill>
                        <a:latin typeface="Times New Roman" panose="02020603050405020304" pitchFamily="18" charset="0"/>
                        <a:cs typeface="Times New Roman" panose="02020603050405020304" pitchFamily="18" charset="0"/>
                      </a:endParaRPr>
                    </a:p>
                  </a:txBody>
                  <a:tcPr/>
                </a:tc>
                <a:tc>
                  <a:txBody>
                    <a:bodyPr/>
                    <a:lstStyle/>
                    <a:p>
                      <a:pPr algn="ctr">
                        <a:lnSpc>
                          <a:spcPct val="115000"/>
                        </a:lnSpc>
                        <a:spcAft>
                          <a:spcPts val="800"/>
                        </a:spcAft>
                        <a:tabLst>
                          <a:tab pos="1667510" algn="l"/>
                        </a:tabLst>
                      </a:pPr>
                      <a:r>
                        <a:rPr lang="en-US" sz="1600">
                          <a:solidFill>
                            <a:schemeClr val="tx1">
                              <a:lumMod val="50000"/>
                            </a:schemeClr>
                          </a:solidFill>
                          <a:effectLst/>
                          <a:latin typeface="Times New Roman" panose="02020603050405020304" pitchFamily="18" charset="0"/>
                          <a:cs typeface="Times New Roman" panose="02020603050405020304" pitchFamily="18" charset="0"/>
                        </a:rPr>
                        <a:t>Nitrogen</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a:solidFill>
                            <a:schemeClr val="tx1">
                              <a:lumMod val="50000"/>
                            </a:schemeClr>
                          </a:solidFill>
                          <a:effectLst/>
                          <a:latin typeface="Times New Roman" panose="02020603050405020304" pitchFamily="18" charset="0"/>
                          <a:cs typeface="Times New Roman" panose="02020603050405020304" pitchFamily="18" charset="0"/>
                        </a:rPr>
                        <a:t>N</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vi-VN" sz="1600">
                          <a:solidFill>
                            <a:schemeClr val="tx1">
                              <a:lumMod val="50000"/>
                            </a:schemeClr>
                          </a:solidFill>
                          <a:effectLst/>
                          <a:latin typeface="Times New Roman" panose="02020603050405020304" pitchFamily="18" charset="0"/>
                          <a:cs typeface="Times New Roman" panose="02020603050405020304" pitchFamily="18" charset="0"/>
                        </a:rPr>
                        <a:t>/ˈnaɪtrədʒən/</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GB" sz="1600" dirty="0">
                          <a:solidFill>
                            <a:schemeClr val="tx1">
                              <a:lumMod val="50000"/>
                            </a:schemeClr>
                          </a:solidFill>
                          <a:latin typeface="Times New Roman" panose="02020603050405020304" pitchFamily="18" charset="0"/>
                          <a:cs typeface="Times New Roman" panose="02020603050405020304" pitchFamily="18" charset="0"/>
                        </a:rPr>
                        <a:t>17</a:t>
                      </a:r>
                      <a:endParaRPr lang="en-US" sz="1600" dirty="0">
                        <a:solidFill>
                          <a:schemeClr val="tx1">
                            <a:lumMod val="50000"/>
                          </a:schemeClr>
                        </a:solidFill>
                        <a:latin typeface="Times New Roman" panose="02020603050405020304" pitchFamily="18" charset="0"/>
                        <a:cs typeface="Times New Roman" panose="02020603050405020304" pitchFamily="18" charset="0"/>
                      </a:endParaRPr>
                    </a:p>
                  </a:txBody>
                  <a:tcP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Chlorine</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a:solidFill>
                            <a:schemeClr val="tx1">
                              <a:lumMod val="50000"/>
                            </a:schemeClr>
                          </a:solidFill>
                          <a:effectLst/>
                          <a:latin typeface="Times New Roman" panose="02020603050405020304" pitchFamily="18" charset="0"/>
                          <a:cs typeface="Times New Roman" panose="02020603050405020304" pitchFamily="18" charset="0"/>
                        </a:rPr>
                        <a:t>Cl</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vi-VN" sz="1600">
                          <a:solidFill>
                            <a:schemeClr val="tx1">
                              <a:lumMod val="50000"/>
                            </a:schemeClr>
                          </a:solidFill>
                          <a:effectLst/>
                          <a:latin typeface="Times New Roman" panose="02020603050405020304" pitchFamily="18" charset="0"/>
                          <a:cs typeface="Times New Roman" panose="02020603050405020304" pitchFamily="18" charset="0"/>
                        </a:rPr>
                        <a:t>/ˈklɔːriːn/</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939056184"/>
                  </a:ext>
                </a:extLst>
              </a:tr>
              <a:tr h="327761">
                <a:tc>
                  <a:txBody>
                    <a:bodyPr/>
                    <a:lstStyle/>
                    <a:p>
                      <a:pPr algn="ctr"/>
                      <a:r>
                        <a:rPr lang="en-GB" sz="1600" dirty="0">
                          <a:solidFill>
                            <a:schemeClr val="tx1">
                              <a:lumMod val="50000"/>
                            </a:schemeClr>
                          </a:solidFill>
                          <a:latin typeface="Times New Roman" panose="02020603050405020304" pitchFamily="18" charset="0"/>
                          <a:cs typeface="Times New Roman" panose="02020603050405020304" pitchFamily="18" charset="0"/>
                        </a:rPr>
                        <a:t>8</a:t>
                      </a:r>
                      <a:endParaRPr lang="en-US" sz="1600" dirty="0">
                        <a:solidFill>
                          <a:schemeClr val="tx1">
                            <a:lumMod val="50000"/>
                          </a:schemeClr>
                        </a:solidFill>
                        <a:latin typeface="Times New Roman" panose="02020603050405020304" pitchFamily="18" charset="0"/>
                        <a:cs typeface="Times New Roman" panose="02020603050405020304" pitchFamily="18" charset="0"/>
                      </a:endParaRPr>
                    </a:p>
                  </a:txBody>
                  <a:tcPr/>
                </a:tc>
                <a:tc>
                  <a:txBody>
                    <a:bodyPr/>
                    <a:lstStyle/>
                    <a:p>
                      <a:pPr algn="ctr">
                        <a:lnSpc>
                          <a:spcPct val="115000"/>
                        </a:lnSpc>
                        <a:spcAft>
                          <a:spcPts val="800"/>
                        </a:spcAft>
                        <a:tabLst>
                          <a:tab pos="1667510" algn="l"/>
                        </a:tabLst>
                      </a:pPr>
                      <a:r>
                        <a:rPr lang="en-US" sz="1600">
                          <a:solidFill>
                            <a:schemeClr val="tx1">
                              <a:lumMod val="50000"/>
                            </a:schemeClr>
                          </a:solidFill>
                          <a:effectLst/>
                          <a:latin typeface="Times New Roman" panose="02020603050405020304" pitchFamily="18" charset="0"/>
                          <a:cs typeface="Times New Roman" panose="02020603050405020304" pitchFamily="18" charset="0"/>
                        </a:rPr>
                        <a:t>Oxygen</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a:solidFill>
                            <a:schemeClr val="tx1">
                              <a:lumMod val="50000"/>
                            </a:schemeClr>
                          </a:solidFill>
                          <a:effectLst/>
                          <a:latin typeface="Times New Roman" panose="02020603050405020304" pitchFamily="18" charset="0"/>
                          <a:cs typeface="Times New Roman" panose="02020603050405020304" pitchFamily="18" charset="0"/>
                        </a:rPr>
                        <a:t>O</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vi-VN" sz="1600" dirty="0">
                          <a:solidFill>
                            <a:schemeClr val="tx1">
                              <a:lumMod val="50000"/>
                            </a:schemeClr>
                          </a:solidFill>
                          <a:effectLst/>
                          <a:latin typeface="Times New Roman" panose="02020603050405020304" pitchFamily="18" charset="0"/>
                          <a:cs typeface="Times New Roman" panose="02020603050405020304" pitchFamily="18" charset="0"/>
                        </a:rPr>
                        <a:t>/ˈɒksɪdʒən/</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GB" sz="1600" dirty="0">
                          <a:solidFill>
                            <a:schemeClr val="tx1">
                              <a:lumMod val="50000"/>
                            </a:schemeClr>
                          </a:solidFill>
                          <a:latin typeface="Times New Roman" panose="02020603050405020304" pitchFamily="18" charset="0"/>
                          <a:cs typeface="Times New Roman" panose="02020603050405020304" pitchFamily="18" charset="0"/>
                        </a:rPr>
                        <a:t>18</a:t>
                      </a:r>
                      <a:endParaRPr lang="en-US" sz="1600" dirty="0">
                        <a:solidFill>
                          <a:schemeClr val="tx1">
                            <a:lumMod val="50000"/>
                          </a:schemeClr>
                        </a:solidFill>
                        <a:latin typeface="Times New Roman" panose="02020603050405020304" pitchFamily="18" charset="0"/>
                        <a:cs typeface="Times New Roman" panose="02020603050405020304" pitchFamily="18" charset="0"/>
                      </a:endParaRPr>
                    </a:p>
                  </a:txBody>
                  <a:tcPr/>
                </a:tc>
                <a:tc>
                  <a:txBody>
                    <a:bodyPr/>
                    <a:lstStyle/>
                    <a:p>
                      <a:pPr algn="ctr">
                        <a:lnSpc>
                          <a:spcPct val="115000"/>
                        </a:lnSpc>
                        <a:spcAft>
                          <a:spcPts val="800"/>
                        </a:spcAft>
                        <a:tabLst>
                          <a:tab pos="1667510" algn="l"/>
                        </a:tabLst>
                      </a:pPr>
                      <a:r>
                        <a:rPr lang="en-US" sz="1600">
                          <a:solidFill>
                            <a:schemeClr val="tx1">
                              <a:lumMod val="50000"/>
                            </a:schemeClr>
                          </a:solidFill>
                          <a:effectLst/>
                          <a:latin typeface="Times New Roman" panose="02020603050405020304" pitchFamily="18" charset="0"/>
                          <a:cs typeface="Times New Roman" panose="02020603050405020304" pitchFamily="18" charset="0"/>
                        </a:rPr>
                        <a:t>Argon</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dirty="0" err="1">
                          <a:solidFill>
                            <a:schemeClr val="tx1">
                              <a:lumMod val="50000"/>
                            </a:schemeClr>
                          </a:solidFill>
                          <a:effectLst/>
                          <a:latin typeface="Times New Roman" panose="02020603050405020304" pitchFamily="18" charset="0"/>
                          <a:cs typeface="Times New Roman" panose="02020603050405020304" pitchFamily="18" charset="0"/>
                        </a:rPr>
                        <a:t>Ar</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/ˈ</a:t>
                      </a:r>
                      <a:r>
                        <a:rPr lang="en-US" sz="1600" dirty="0" err="1">
                          <a:solidFill>
                            <a:schemeClr val="tx1">
                              <a:lumMod val="50000"/>
                            </a:schemeClr>
                          </a:solidFill>
                          <a:effectLst/>
                          <a:latin typeface="Times New Roman" panose="02020603050405020304" pitchFamily="18" charset="0"/>
                          <a:cs typeface="Times New Roman" panose="02020603050405020304" pitchFamily="18" charset="0"/>
                        </a:rPr>
                        <a:t>ɑːɡɒn</a:t>
                      </a:r>
                      <a:r>
                        <a:rPr lang="en-US" sz="1600" dirty="0">
                          <a:solidFill>
                            <a:schemeClr val="tx1">
                              <a:lumMod val="50000"/>
                            </a:schemeClr>
                          </a:solidFill>
                          <a:effectLst/>
                          <a:latin typeface="Times New Roman" panose="02020603050405020304" pitchFamily="18" charset="0"/>
                          <a:cs typeface="Times New Roman" panose="02020603050405020304" pitchFamily="18" charset="0"/>
                        </a:rPr>
                        <a:t>/ </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755258937"/>
                  </a:ext>
                </a:extLst>
              </a:tr>
              <a:tr h="327761">
                <a:tc>
                  <a:txBody>
                    <a:bodyPr/>
                    <a:lstStyle/>
                    <a:p>
                      <a:pPr algn="ctr"/>
                      <a:r>
                        <a:rPr lang="en-GB" sz="1600" dirty="0">
                          <a:solidFill>
                            <a:schemeClr val="tx1">
                              <a:lumMod val="50000"/>
                            </a:schemeClr>
                          </a:solidFill>
                          <a:latin typeface="Times New Roman" panose="02020603050405020304" pitchFamily="18" charset="0"/>
                          <a:cs typeface="Times New Roman" panose="02020603050405020304" pitchFamily="18" charset="0"/>
                        </a:rPr>
                        <a:t>9</a:t>
                      </a:r>
                      <a:endParaRPr lang="en-US" sz="1600" dirty="0">
                        <a:solidFill>
                          <a:schemeClr val="tx1">
                            <a:lumMod val="50000"/>
                          </a:schemeClr>
                        </a:solidFill>
                        <a:latin typeface="Times New Roman" panose="02020603050405020304" pitchFamily="18" charset="0"/>
                        <a:cs typeface="Times New Roman" panose="02020603050405020304" pitchFamily="18" charset="0"/>
                      </a:endParaRPr>
                    </a:p>
                  </a:txBody>
                  <a:tcPr/>
                </a:tc>
                <a:tc>
                  <a:txBody>
                    <a:bodyPr/>
                    <a:lstStyle/>
                    <a:p>
                      <a:pPr algn="ctr">
                        <a:lnSpc>
                          <a:spcPct val="115000"/>
                        </a:lnSpc>
                        <a:spcAft>
                          <a:spcPts val="800"/>
                        </a:spcAft>
                        <a:tabLst>
                          <a:tab pos="1667510" algn="l"/>
                        </a:tabLst>
                      </a:pPr>
                      <a:r>
                        <a:rPr lang="en-US" sz="1600">
                          <a:solidFill>
                            <a:schemeClr val="tx1">
                              <a:lumMod val="50000"/>
                            </a:schemeClr>
                          </a:solidFill>
                          <a:effectLst/>
                          <a:latin typeface="Times New Roman" panose="02020603050405020304" pitchFamily="18" charset="0"/>
                          <a:cs typeface="Times New Roman" panose="02020603050405020304" pitchFamily="18" charset="0"/>
                        </a:rPr>
                        <a:t>Fluorine</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a:solidFill>
                            <a:schemeClr val="tx1">
                              <a:lumMod val="50000"/>
                            </a:schemeClr>
                          </a:solidFill>
                          <a:effectLst/>
                          <a:latin typeface="Times New Roman" panose="02020603050405020304" pitchFamily="18" charset="0"/>
                          <a:cs typeface="Times New Roman" panose="02020603050405020304" pitchFamily="18" charset="0"/>
                        </a:rPr>
                        <a:t>F</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/ˈ</a:t>
                      </a:r>
                      <a:r>
                        <a:rPr lang="en-US" sz="1600" dirty="0" err="1">
                          <a:solidFill>
                            <a:schemeClr val="tx1">
                              <a:lumMod val="50000"/>
                            </a:schemeClr>
                          </a:solidFill>
                          <a:effectLst/>
                          <a:latin typeface="Times New Roman" panose="02020603050405020304" pitchFamily="18" charset="0"/>
                          <a:cs typeface="Times New Roman" panose="02020603050405020304" pitchFamily="18" charset="0"/>
                        </a:rPr>
                        <a:t>flɔːriːn</a:t>
                      </a:r>
                      <a:r>
                        <a:rPr lang="en-US" sz="1600" dirty="0">
                          <a:solidFill>
                            <a:schemeClr val="tx1">
                              <a:lumMod val="50000"/>
                            </a:schemeClr>
                          </a:solidFill>
                          <a:effectLst/>
                          <a:latin typeface="Times New Roman" panose="02020603050405020304" pitchFamily="18" charset="0"/>
                          <a:cs typeface="Times New Roman" panose="02020603050405020304" pitchFamily="18" charset="0"/>
                        </a:rPr>
                        <a:t>/ </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GB" sz="1600" dirty="0">
                          <a:solidFill>
                            <a:schemeClr val="tx1">
                              <a:lumMod val="50000"/>
                            </a:schemeClr>
                          </a:solidFill>
                          <a:latin typeface="Times New Roman" panose="02020603050405020304" pitchFamily="18" charset="0"/>
                          <a:cs typeface="Times New Roman" panose="02020603050405020304" pitchFamily="18" charset="0"/>
                        </a:rPr>
                        <a:t>19</a:t>
                      </a:r>
                      <a:endParaRPr lang="en-US" sz="1600" dirty="0">
                        <a:solidFill>
                          <a:schemeClr val="tx1">
                            <a:lumMod val="50000"/>
                          </a:schemeClr>
                        </a:solidFill>
                        <a:latin typeface="Times New Roman" panose="02020603050405020304" pitchFamily="18" charset="0"/>
                        <a:cs typeface="Times New Roman" panose="02020603050405020304" pitchFamily="18" charset="0"/>
                      </a:endParaRPr>
                    </a:p>
                  </a:txBody>
                  <a:tcPr/>
                </a:tc>
                <a:tc>
                  <a:txBody>
                    <a:bodyPr/>
                    <a:lstStyle/>
                    <a:p>
                      <a:pPr algn="ctr">
                        <a:lnSpc>
                          <a:spcPct val="115000"/>
                        </a:lnSpc>
                        <a:spcAft>
                          <a:spcPts val="800"/>
                        </a:spcAft>
                        <a:tabLst>
                          <a:tab pos="1667510" algn="l"/>
                        </a:tabLst>
                      </a:pPr>
                      <a:r>
                        <a:rPr lang="en-US" sz="1600">
                          <a:solidFill>
                            <a:schemeClr val="tx1">
                              <a:lumMod val="50000"/>
                            </a:schemeClr>
                          </a:solidFill>
                          <a:effectLst/>
                          <a:latin typeface="Times New Roman" panose="02020603050405020304" pitchFamily="18" charset="0"/>
                          <a:cs typeface="Times New Roman" panose="02020603050405020304" pitchFamily="18" charset="0"/>
                        </a:rPr>
                        <a:t>Potassium</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K</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vi-VN" sz="1600">
                          <a:solidFill>
                            <a:schemeClr val="tx1">
                              <a:lumMod val="50000"/>
                            </a:schemeClr>
                          </a:solidFill>
                          <a:effectLst/>
                          <a:latin typeface="Times New Roman" panose="02020603050405020304" pitchFamily="18" charset="0"/>
                          <a:cs typeface="Times New Roman" panose="02020603050405020304" pitchFamily="18" charset="0"/>
                        </a:rPr>
                        <a:t>/pəˈtæsiəm/</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276618194"/>
                  </a:ext>
                </a:extLst>
              </a:tr>
              <a:tr h="398776">
                <a:tc>
                  <a:txBody>
                    <a:bodyPr/>
                    <a:lstStyle/>
                    <a:p>
                      <a:pPr algn="ctr"/>
                      <a:r>
                        <a:rPr lang="en-GB" sz="1600" dirty="0">
                          <a:solidFill>
                            <a:schemeClr val="tx1">
                              <a:lumMod val="50000"/>
                            </a:schemeClr>
                          </a:solidFill>
                          <a:latin typeface="Times New Roman" panose="02020603050405020304" pitchFamily="18" charset="0"/>
                          <a:cs typeface="Times New Roman" panose="02020603050405020304" pitchFamily="18" charset="0"/>
                        </a:rPr>
                        <a:t>10</a:t>
                      </a:r>
                      <a:endParaRPr lang="en-US" sz="1600" dirty="0">
                        <a:solidFill>
                          <a:schemeClr val="tx1">
                            <a:lumMod val="50000"/>
                          </a:schemeClr>
                        </a:solidFill>
                        <a:latin typeface="Times New Roman" panose="02020603050405020304" pitchFamily="18" charset="0"/>
                        <a:cs typeface="Times New Roman" panose="02020603050405020304" pitchFamily="18" charset="0"/>
                      </a:endParaRPr>
                    </a:p>
                  </a:txBody>
                  <a:tcP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Neon</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Ne</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/ˈ</a:t>
                      </a:r>
                      <a:r>
                        <a:rPr lang="en-US" sz="1600" dirty="0" err="1">
                          <a:solidFill>
                            <a:schemeClr val="tx1">
                              <a:lumMod val="50000"/>
                            </a:schemeClr>
                          </a:solidFill>
                          <a:effectLst/>
                          <a:latin typeface="Times New Roman" panose="02020603050405020304" pitchFamily="18" charset="0"/>
                          <a:cs typeface="Times New Roman" panose="02020603050405020304" pitchFamily="18" charset="0"/>
                        </a:rPr>
                        <a:t>niːɒn</a:t>
                      </a:r>
                      <a:r>
                        <a:rPr lang="en-US" sz="1600" dirty="0">
                          <a:solidFill>
                            <a:schemeClr val="tx1">
                              <a:lumMod val="50000"/>
                            </a:schemeClr>
                          </a:solidFill>
                          <a:effectLst/>
                          <a:latin typeface="Times New Roman" panose="02020603050405020304" pitchFamily="18" charset="0"/>
                          <a:cs typeface="Times New Roman" panose="02020603050405020304" pitchFamily="18" charset="0"/>
                        </a:rPr>
                        <a:t>/ </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GB" sz="1600" dirty="0">
                          <a:solidFill>
                            <a:schemeClr val="tx1">
                              <a:lumMod val="50000"/>
                            </a:schemeClr>
                          </a:solidFill>
                          <a:latin typeface="Times New Roman" panose="02020603050405020304" pitchFamily="18" charset="0"/>
                          <a:cs typeface="Times New Roman" panose="02020603050405020304" pitchFamily="18" charset="0"/>
                        </a:rPr>
                        <a:t>20</a:t>
                      </a:r>
                      <a:endParaRPr lang="en-US" sz="1600" dirty="0">
                        <a:solidFill>
                          <a:schemeClr val="tx1">
                            <a:lumMod val="50000"/>
                          </a:schemeClr>
                        </a:solidFill>
                        <a:latin typeface="Times New Roman" panose="02020603050405020304" pitchFamily="18" charset="0"/>
                        <a:cs typeface="Times New Roman" panose="02020603050405020304" pitchFamily="18" charset="0"/>
                      </a:endParaRPr>
                    </a:p>
                  </a:txBody>
                  <a:tcP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Calcium</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Ca</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vi-VN" sz="1600" dirty="0">
                          <a:solidFill>
                            <a:schemeClr val="tx1">
                              <a:lumMod val="50000"/>
                            </a:schemeClr>
                          </a:solidFill>
                          <a:effectLst/>
                          <a:latin typeface="Times New Roman" panose="02020603050405020304" pitchFamily="18" charset="0"/>
                          <a:cs typeface="Times New Roman" panose="02020603050405020304" pitchFamily="18" charset="0"/>
                        </a:rPr>
                        <a:t>/ˈkælsiəm/</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889146043"/>
                  </a:ext>
                </a:extLst>
              </a:tr>
            </a:tbl>
          </a:graphicData>
        </a:graphic>
      </p:graphicFrame>
    </p:spTree>
    <p:extLst>
      <p:ext uri="{BB962C8B-B14F-4D97-AF65-F5344CB8AC3E}">
        <p14:creationId xmlns:p14="http://schemas.microsoft.com/office/powerpoint/2010/main" xmlns="" val="2519778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sp>
        <p:nvSpPr>
          <p:cNvPr id="48" name="Rectangle: Rounded Corners 47">
            <a:extLst>
              <a:ext uri="{FF2B5EF4-FFF2-40B4-BE49-F238E27FC236}">
                <a16:creationId xmlns:a16="http://schemas.microsoft.com/office/drawing/2014/main" xmlns="" id="{94546B6E-643C-45C2-AFF0-EC886D296C1B}"/>
              </a:ext>
            </a:extLst>
          </p:cNvPr>
          <p:cNvSpPr/>
          <p:nvPr/>
        </p:nvSpPr>
        <p:spPr>
          <a:xfrm>
            <a:off x="271173" y="1736857"/>
            <a:ext cx="7111483" cy="113874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2000"/>
              </a:lnSpc>
              <a:spcAft>
                <a:spcPts val="200"/>
              </a:spcAft>
            </a:pPr>
            <a:r>
              <a:rPr lang="vi-VN" sz="3600" dirty="0">
                <a:solidFill>
                  <a:schemeClr val="tx1">
                    <a:lumMod val="50000"/>
                  </a:schemeClr>
                </a:solidFill>
                <a:latin typeface="Times New Roman" panose="02020603050405020304" pitchFamily="18" charset="0"/>
                <a:ea typeface="Times New Roman" panose="02020603050405020304" pitchFamily="18" charset="0"/>
              </a:rPr>
              <a:t>Mỗi nguyên tố hoá học đều có tên gọi </a:t>
            </a:r>
            <a:r>
              <a:rPr lang="vi-VN" sz="3600" dirty="0" smtClean="0">
                <a:solidFill>
                  <a:schemeClr val="tx1">
                    <a:lumMod val="50000"/>
                  </a:schemeClr>
                </a:solidFill>
                <a:latin typeface="Times New Roman" panose="02020603050405020304" pitchFamily="18" charset="0"/>
                <a:ea typeface="Times New Roman" panose="02020603050405020304" pitchFamily="18" charset="0"/>
              </a:rPr>
              <a:t>riêng</a:t>
            </a:r>
            <a:r>
              <a:rPr lang="en-US" sz="3600" dirty="0">
                <a:solidFill>
                  <a:schemeClr val="tx1">
                    <a:lumMod val="50000"/>
                  </a:schemeClr>
                </a:solidFill>
                <a:latin typeface="Times New Roman" panose="02020603050405020304" pitchFamily="18" charset="0"/>
                <a:ea typeface="Times New Roman" panose="02020603050405020304" pitchFamily="18" charset="0"/>
              </a:rPr>
              <a:t>.</a:t>
            </a:r>
            <a:endParaRPr lang="vi-VN" sz="3600" dirty="0">
              <a:solidFill>
                <a:srgbClr val="FF0000"/>
              </a:solidFill>
              <a:effectLst/>
              <a:latin typeface="Times New Roman" panose="02020603050405020304" pitchFamily="18" charset="0"/>
              <a:ea typeface="Times New Roman" panose="02020603050405020304" pitchFamily="18" charset="0"/>
            </a:endParaRPr>
          </a:p>
        </p:txBody>
      </p:sp>
      <p:sp>
        <p:nvSpPr>
          <p:cNvPr id="38" name="Rectangle 37"/>
          <p:cNvSpPr/>
          <p:nvPr/>
        </p:nvSpPr>
        <p:spPr>
          <a:xfrm>
            <a:off x="484722" y="213510"/>
            <a:ext cx="885179" cy="1015663"/>
          </a:xfrm>
          <a:prstGeom prst="rect">
            <a:avLst/>
          </a:prstGeom>
        </p:spPr>
        <p:txBody>
          <a:bodyPr wrap="none">
            <a:spAutoFit/>
          </a:bodyPr>
          <a:lstStyle/>
          <a:p>
            <a:r>
              <a:rPr lang="en-US" sz="6000" i="1" dirty="0" smtClean="0">
                <a:solidFill>
                  <a:srgbClr val="0000FF"/>
                </a:solidFill>
                <a:latin typeface="Times New Roman" pitchFamily="18" charset="0"/>
                <a:cs typeface="Times New Roman" pitchFamily="18" charset="0"/>
                <a:sym typeface="Wingdings"/>
              </a:rPr>
              <a:t></a:t>
            </a:r>
            <a:endParaRPr lang="en-US" sz="6000" dirty="0"/>
          </a:p>
        </p:txBody>
      </p:sp>
    </p:spTree>
    <p:extLst>
      <p:ext uri="{BB962C8B-B14F-4D97-AF65-F5344CB8AC3E}">
        <p14:creationId xmlns:p14="http://schemas.microsoft.com/office/powerpoint/2010/main" xmlns="" val="967379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4" name="Google Shape;574;p31"/>
          <p:cNvSpPr/>
          <p:nvPr/>
        </p:nvSpPr>
        <p:spPr>
          <a:xfrm>
            <a:off x="1484179" y="3801465"/>
            <a:ext cx="1512872" cy="598815"/>
          </a:xfrm>
          <a:custGeom>
            <a:avLst/>
            <a:gdLst/>
            <a:ahLst/>
            <a:cxnLst/>
            <a:rect l="l" t="t" r="r" b="b"/>
            <a:pathLst>
              <a:path w="45956" h="18190" extrusionOk="0">
                <a:moveTo>
                  <a:pt x="0" y="0"/>
                </a:moveTo>
                <a:cubicBezTo>
                  <a:pt x="2122" y="2977"/>
                  <a:pt x="3421" y="6524"/>
                  <a:pt x="4054" y="10071"/>
                </a:cubicBezTo>
                <a:cubicBezTo>
                  <a:pt x="4656" y="13174"/>
                  <a:pt x="4434" y="15771"/>
                  <a:pt x="8203" y="17101"/>
                </a:cubicBezTo>
                <a:cubicBezTo>
                  <a:pt x="9190" y="17459"/>
                  <a:pt x="10454" y="17552"/>
                  <a:pt x="11761" y="17552"/>
                </a:cubicBezTo>
                <a:cubicBezTo>
                  <a:pt x="13168" y="17552"/>
                  <a:pt x="14623" y="17444"/>
                  <a:pt x="15831" y="17444"/>
                </a:cubicBezTo>
                <a:cubicBezTo>
                  <a:pt x="15984" y="17444"/>
                  <a:pt x="16133" y="17446"/>
                  <a:pt x="16278" y="17450"/>
                </a:cubicBezTo>
                <a:cubicBezTo>
                  <a:pt x="21155" y="17671"/>
                  <a:pt x="25937" y="17830"/>
                  <a:pt x="30941" y="17893"/>
                </a:cubicBezTo>
                <a:cubicBezTo>
                  <a:pt x="33380" y="17925"/>
                  <a:pt x="35786" y="17988"/>
                  <a:pt x="38257" y="18020"/>
                </a:cubicBezTo>
                <a:cubicBezTo>
                  <a:pt x="38876" y="18020"/>
                  <a:pt x="40356" y="18190"/>
                  <a:pt x="41830" y="18190"/>
                </a:cubicBezTo>
                <a:cubicBezTo>
                  <a:pt x="43899" y="18190"/>
                  <a:pt x="45955" y="17855"/>
                  <a:pt x="45604" y="16246"/>
                </a:cubicBezTo>
                <a:cubicBezTo>
                  <a:pt x="45541" y="16151"/>
                  <a:pt x="45477" y="16024"/>
                  <a:pt x="45477" y="15929"/>
                </a:cubicBezTo>
                <a:cubicBezTo>
                  <a:pt x="43544" y="16453"/>
                  <a:pt x="41571" y="16676"/>
                  <a:pt x="39591" y="16676"/>
                </a:cubicBezTo>
                <a:cubicBezTo>
                  <a:pt x="35345" y="16676"/>
                  <a:pt x="31063" y="15652"/>
                  <a:pt x="27046" y="14378"/>
                </a:cubicBezTo>
                <a:cubicBezTo>
                  <a:pt x="20934" y="12414"/>
                  <a:pt x="14727" y="9976"/>
                  <a:pt x="9121" y="6904"/>
                </a:cubicBezTo>
                <a:cubicBezTo>
                  <a:pt x="5701" y="5067"/>
                  <a:pt x="2661" y="2724"/>
                  <a:pt x="0" y="0"/>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1"/>
          <p:cNvSpPr/>
          <p:nvPr/>
        </p:nvSpPr>
        <p:spPr>
          <a:xfrm>
            <a:off x="1085925" y="1508977"/>
            <a:ext cx="2142467" cy="2855547"/>
          </a:xfrm>
          <a:custGeom>
            <a:avLst/>
            <a:gdLst/>
            <a:ahLst/>
            <a:cxnLst/>
            <a:rect l="l" t="t" r="r" b="b"/>
            <a:pathLst>
              <a:path w="65081" h="86742" extrusionOk="0">
                <a:moveTo>
                  <a:pt x="24861" y="0"/>
                </a:moveTo>
                <a:cubicBezTo>
                  <a:pt x="6968" y="9311"/>
                  <a:pt x="1" y="35469"/>
                  <a:pt x="4435" y="54027"/>
                </a:cubicBezTo>
                <a:cubicBezTo>
                  <a:pt x="10167" y="78032"/>
                  <a:pt x="37655" y="86551"/>
                  <a:pt x="59665" y="86741"/>
                </a:cubicBezTo>
                <a:cubicBezTo>
                  <a:pt x="59665" y="86710"/>
                  <a:pt x="59697" y="86646"/>
                  <a:pt x="59729" y="86615"/>
                </a:cubicBezTo>
                <a:cubicBezTo>
                  <a:pt x="62104" y="85474"/>
                  <a:pt x="62832" y="78729"/>
                  <a:pt x="63212" y="76449"/>
                </a:cubicBezTo>
                <a:cubicBezTo>
                  <a:pt x="63466" y="75024"/>
                  <a:pt x="65081" y="67613"/>
                  <a:pt x="63244" y="66441"/>
                </a:cubicBezTo>
                <a:lnTo>
                  <a:pt x="63244" y="66441"/>
                </a:lnTo>
                <a:cubicBezTo>
                  <a:pt x="63212" y="66441"/>
                  <a:pt x="63212" y="66473"/>
                  <a:pt x="63212" y="66473"/>
                </a:cubicBezTo>
                <a:cubicBezTo>
                  <a:pt x="61275" y="66707"/>
                  <a:pt x="59307" y="66823"/>
                  <a:pt x="57325" y="66823"/>
                </a:cubicBezTo>
                <a:cubicBezTo>
                  <a:pt x="43206" y="66823"/>
                  <a:pt x="28439" y="60917"/>
                  <a:pt x="19857" y="49530"/>
                </a:cubicBezTo>
                <a:cubicBezTo>
                  <a:pt x="10958" y="37781"/>
                  <a:pt x="14917" y="19128"/>
                  <a:pt x="29010" y="13586"/>
                </a:cubicBezTo>
                <a:cubicBezTo>
                  <a:pt x="27490" y="9121"/>
                  <a:pt x="26159" y="4560"/>
                  <a:pt x="24861" y="0"/>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1"/>
          <p:cNvSpPr/>
          <p:nvPr/>
        </p:nvSpPr>
        <p:spPr>
          <a:xfrm>
            <a:off x="1085925" y="1494361"/>
            <a:ext cx="2010062" cy="2881817"/>
          </a:xfrm>
          <a:custGeom>
            <a:avLst/>
            <a:gdLst/>
            <a:ahLst/>
            <a:cxnLst/>
            <a:rect l="l" t="t" r="r" b="b"/>
            <a:pathLst>
              <a:path w="61059" h="87540" extrusionOk="0">
                <a:moveTo>
                  <a:pt x="25241" y="1"/>
                </a:moveTo>
                <a:cubicBezTo>
                  <a:pt x="14822" y="3928"/>
                  <a:pt x="8615" y="13872"/>
                  <a:pt x="4941" y="23404"/>
                </a:cubicBezTo>
                <a:cubicBezTo>
                  <a:pt x="1078" y="33570"/>
                  <a:pt x="64" y="46396"/>
                  <a:pt x="3484" y="56815"/>
                </a:cubicBezTo>
                <a:cubicBezTo>
                  <a:pt x="6651" y="66474"/>
                  <a:pt x="13302" y="73441"/>
                  <a:pt x="22739" y="78350"/>
                </a:cubicBezTo>
                <a:cubicBezTo>
                  <a:pt x="32399" y="83346"/>
                  <a:pt x="43445" y="87539"/>
                  <a:pt x="54557" y="87539"/>
                </a:cubicBezTo>
                <a:cubicBezTo>
                  <a:pt x="56122" y="87539"/>
                  <a:pt x="57689" y="87456"/>
                  <a:pt x="59254" y="87280"/>
                </a:cubicBezTo>
                <a:cubicBezTo>
                  <a:pt x="59317" y="87280"/>
                  <a:pt x="59380" y="87280"/>
                  <a:pt x="59412" y="87312"/>
                </a:cubicBezTo>
                <a:cubicBezTo>
                  <a:pt x="60045" y="86900"/>
                  <a:pt x="60584" y="86489"/>
                  <a:pt x="61059" y="86013"/>
                </a:cubicBezTo>
                <a:lnTo>
                  <a:pt x="61059" y="86013"/>
                </a:lnTo>
                <a:cubicBezTo>
                  <a:pt x="60866" y="86015"/>
                  <a:pt x="60673" y="86015"/>
                  <a:pt x="60479" y="86015"/>
                </a:cubicBezTo>
                <a:cubicBezTo>
                  <a:pt x="37626" y="86015"/>
                  <a:pt x="9803" y="76727"/>
                  <a:pt x="4213" y="53426"/>
                </a:cubicBezTo>
                <a:cubicBezTo>
                  <a:pt x="1" y="35755"/>
                  <a:pt x="7063" y="9628"/>
                  <a:pt x="25684" y="1394"/>
                </a:cubicBezTo>
                <a:cubicBezTo>
                  <a:pt x="25526" y="919"/>
                  <a:pt x="25399" y="476"/>
                  <a:pt x="25241" y="1"/>
                </a:cubicBezTo>
                <a:close/>
              </a:path>
            </a:pathLst>
          </a:custGeom>
          <a:solidFill>
            <a:schemeClr val="accent4"/>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1"/>
          <p:cNvSpPr/>
          <p:nvPr/>
        </p:nvSpPr>
        <p:spPr>
          <a:xfrm>
            <a:off x="1758361" y="915775"/>
            <a:ext cx="177274" cy="90135"/>
          </a:xfrm>
          <a:custGeom>
            <a:avLst/>
            <a:gdLst/>
            <a:ahLst/>
            <a:cxnLst/>
            <a:rect l="l" t="t" r="r" b="b"/>
            <a:pathLst>
              <a:path w="5385" h="2738" extrusionOk="0">
                <a:moveTo>
                  <a:pt x="5384" y="1"/>
                </a:moveTo>
                <a:cubicBezTo>
                  <a:pt x="3231" y="159"/>
                  <a:pt x="1299" y="1046"/>
                  <a:pt x="0" y="2692"/>
                </a:cubicBezTo>
                <a:cubicBezTo>
                  <a:pt x="241" y="2723"/>
                  <a:pt x="479" y="2738"/>
                  <a:pt x="715" y="2738"/>
                </a:cubicBezTo>
                <a:cubicBezTo>
                  <a:pt x="2684" y="2738"/>
                  <a:pt x="4451" y="1698"/>
                  <a:pt x="5384" y="1"/>
                </a:cubicBezTo>
                <a:close/>
              </a:path>
            </a:pathLst>
          </a:custGeom>
          <a:solidFill>
            <a:schemeClr val="accent4"/>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1"/>
          <p:cNvSpPr/>
          <p:nvPr/>
        </p:nvSpPr>
        <p:spPr>
          <a:xfrm>
            <a:off x="1758361" y="915775"/>
            <a:ext cx="348228" cy="378218"/>
          </a:xfrm>
          <a:custGeom>
            <a:avLst/>
            <a:gdLst/>
            <a:ahLst/>
            <a:cxnLst/>
            <a:rect l="l" t="t" r="r" b="b"/>
            <a:pathLst>
              <a:path w="10578" h="11489" extrusionOk="0">
                <a:moveTo>
                  <a:pt x="5384" y="1"/>
                </a:moveTo>
                <a:cubicBezTo>
                  <a:pt x="4592" y="1698"/>
                  <a:pt x="2563" y="2738"/>
                  <a:pt x="671" y="2738"/>
                </a:cubicBezTo>
                <a:cubicBezTo>
                  <a:pt x="445" y="2738"/>
                  <a:pt x="220" y="2723"/>
                  <a:pt x="0" y="2692"/>
                </a:cubicBezTo>
                <a:lnTo>
                  <a:pt x="0" y="2692"/>
                </a:lnTo>
                <a:cubicBezTo>
                  <a:pt x="1584" y="5036"/>
                  <a:pt x="3801" y="8519"/>
                  <a:pt x="4181" y="11243"/>
                </a:cubicBezTo>
                <a:cubicBezTo>
                  <a:pt x="4735" y="11409"/>
                  <a:pt x="5293" y="11488"/>
                  <a:pt x="5844" y="11488"/>
                </a:cubicBezTo>
                <a:cubicBezTo>
                  <a:pt x="7498" y="11488"/>
                  <a:pt x="9089" y="10776"/>
                  <a:pt x="10325" y="9565"/>
                </a:cubicBezTo>
                <a:cubicBezTo>
                  <a:pt x="10420" y="9470"/>
                  <a:pt x="10483" y="9470"/>
                  <a:pt x="10578" y="9470"/>
                </a:cubicBezTo>
                <a:cubicBezTo>
                  <a:pt x="10515" y="9406"/>
                  <a:pt x="10578" y="9311"/>
                  <a:pt x="10578" y="9248"/>
                </a:cubicBezTo>
                <a:lnTo>
                  <a:pt x="10578" y="9248"/>
                </a:lnTo>
                <a:cubicBezTo>
                  <a:pt x="10549" y="9296"/>
                  <a:pt x="10523" y="9318"/>
                  <a:pt x="10497" y="9318"/>
                </a:cubicBezTo>
                <a:cubicBezTo>
                  <a:pt x="10439" y="9318"/>
                  <a:pt x="10381" y="9203"/>
                  <a:pt x="10293" y="9026"/>
                </a:cubicBezTo>
                <a:cubicBezTo>
                  <a:pt x="8709" y="6176"/>
                  <a:pt x="6714" y="3009"/>
                  <a:pt x="5384" y="1"/>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1"/>
          <p:cNvSpPr/>
          <p:nvPr/>
        </p:nvSpPr>
        <p:spPr>
          <a:xfrm>
            <a:off x="1846979" y="1199340"/>
            <a:ext cx="356589" cy="164633"/>
          </a:xfrm>
          <a:custGeom>
            <a:avLst/>
            <a:gdLst/>
            <a:ahLst/>
            <a:cxnLst/>
            <a:rect l="l" t="t" r="r" b="b"/>
            <a:pathLst>
              <a:path w="10832" h="5001" extrusionOk="0">
                <a:moveTo>
                  <a:pt x="7854" y="0"/>
                </a:moveTo>
                <a:cubicBezTo>
                  <a:pt x="7854" y="64"/>
                  <a:pt x="7854" y="95"/>
                  <a:pt x="7823" y="190"/>
                </a:cubicBezTo>
                <a:cubicBezTo>
                  <a:pt x="6682" y="1797"/>
                  <a:pt x="4806" y="2650"/>
                  <a:pt x="2898" y="2650"/>
                </a:cubicBezTo>
                <a:cubicBezTo>
                  <a:pt x="2210" y="2650"/>
                  <a:pt x="1518" y="2539"/>
                  <a:pt x="855" y="2312"/>
                </a:cubicBezTo>
                <a:cubicBezTo>
                  <a:pt x="634" y="3231"/>
                  <a:pt x="349" y="4054"/>
                  <a:pt x="0" y="4909"/>
                </a:cubicBezTo>
                <a:cubicBezTo>
                  <a:pt x="64" y="4846"/>
                  <a:pt x="159" y="4846"/>
                  <a:pt x="254" y="4846"/>
                </a:cubicBezTo>
                <a:cubicBezTo>
                  <a:pt x="872" y="4949"/>
                  <a:pt x="1487" y="5001"/>
                  <a:pt x="2098" y="5001"/>
                </a:cubicBezTo>
                <a:cubicBezTo>
                  <a:pt x="3739" y="5001"/>
                  <a:pt x="5340" y="4626"/>
                  <a:pt x="6841" y="3864"/>
                </a:cubicBezTo>
                <a:cubicBezTo>
                  <a:pt x="8393" y="3104"/>
                  <a:pt x="9501" y="1901"/>
                  <a:pt x="10831" y="887"/>
                </a:cubicBezTo>
                <a:cubicBezTo>
                  <a:pt x="10768" y="824"/>
                  <a:pt x="10704" y="697"/>
                  <a:pt x="10704" y="634"/>
                </a:cubicBezTo>
                <a:cubicBezTo>
                  <a:pt x="10635" y="636"/>
                  <a:pt x="10565" y="637"/>
                  <a:pt x="10496" y="637"/>
                </a:cubicBezTo>
                <a:cubicBezTo>
                  <a:pt x="9580" y="637"/>
                  <a:pt x="8649" y="442"/>
                  <a:pt x="7854" y="0"/>
                </a:cubicBezTo>
                <a:close/>
              </a:path>
            </a:pathLst>
          </a:custGeom>
          <a:solidFill>
            <a:schemeClr val="accent4"/>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1"/>
          <p:cNvSpPr/>
          <p:nvPr/>
        </p:nvSpPr>
        <p:spPr>
          <a:xfrm>
            <a:off x="1849053" y="1220178"/>
            <a:ext cx="1011302" cy="852990"/>
          </a:xfrm>
          <a:custGeom>
            <a:avLst/>
            <a:gdLst/>
            <a:ahLst/>
            <a:cxnLst/>
            <a:rect l="l" t="t" r="r" b="b"/>
            <a:pathLst>
              <a:path w="30720" h="25911" extrusionOk="0">
                <a:moveTo>
                  <a:pt x="10420" y="1"/>
                </a:moveTo>
                <a:cubicBezTo>
                  <a:pt x="8813" y="2977"/>
                  <a:pt x="5301" y="4201"/>
                  <a:pt x="1979" y="4201"/>
                </a:cubicBezTo>
                <a:cubicBezTo>
                  <a:pt x="1306" y="4201"/>
                  <a:pt x="641" y="4150"/>
                  <a:pt x="1" y="4054"/>
                </a:cubicBezTo>
                <a:lnTo>
                  <a:pt x="1" y="4054"/>
                </a:lnTo>
                <a:cubicBezTo>
                  <a:pt x="64" y="4118"/>
                  <a:pt x="96" y="4149"/>
                  <a:pt x="96" y="4213"/>
                </a:cubicBezTo>
                <a:cubicBezTo>
                  <a:pt x="1837" y="10167"/>
                  <a:pt x="6113" y="24734"/>
                  <a:pt x="6398" y="25716"/>
                </a:cubicBezTo>
                <a:cubicBezTo>
                  <a:pt x="6398" y="25811"/>
                  <a:pt x="6429" y="25843"/>
                  <a:pt x="6398" y="25906"/>
                </a:cubicBezTo>
                <a:cubicBezTo>
                  <a:pt x="6598" y="25909"/>
                  <a:pt x="6798" y="25910"/>
                  <a:pt x="6998" y="25910"/>
                </a:cubicBezTo>
                <a:cubicBezTo>
                  <a:pt x="11223" y="25910"/>
                  <a:pt x="15357" y="25267"/>
                  <a:pt x="19319" y="23816"/>
                </a:cubicBezTo>
                <a:cubicBezTo>
                  <a:pt x="23594" y="22264"/>
                  <a:pt x="26919" y="19699"/>
                  <a:pt x="30720" y="17450"/>
                </a:cubicBezTo>
                <a:cubicBezTo>
                  <a:pt x="27236" y="14632"/>
                  <a:pt x="13428" y="3199"/>
                  <a:pt x="10420" y="1"/>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1"/>
          <p:cNvSpPr/>
          <p:nvPr/>
        </p:nvSpPr>
        <p:spPr>
          <a:xfrm>
            <a:off x="2023161" y="1760216"/>
            <a:ext cx="912246" cy="415681"/>
          </a:xfrm>
          <a:custGeom>
            <a:avLst/>
            <a:gdLst/>
            <a:ahLst/>
            <a:cxnLst/>
            <a:rect l="l" t="t" r="r" b="b"/>
            <a:pathLst>
              <a:path w="27711" h="12627" extrusionOk="0">
                <a:moveTo>
                  <a:pt x="24164" y="0"/>
                </a:moveTo>
                <a:cubicBezTo>
                  <a:pt x="24256" y="92"/>
                  <a:pt x="24401" y="175"/>
                  <a:pt x="24565" y="253"/>
                </a:cubicBezTo>
                <a:lnTo>
                  <a:pt x="24565" y="253"/>
                </a:lnTo>
                <a:cubicBezTo>
                  <a:pt x="24427" y="163"/>
                  <a:pt x="24293" y="78"/>
                  <a:pt x="24164" y="0"/>
                </a:cubicBezTo>
                <a:close/>
                <a:moveTo>
                  <a:pt x="24565" y="253"/>
                </a:moveTo>
                <a:cubicBezTo>
                  <a:pt x="24852" y="442"/>
                  <a:pt x="25153" y="655"/>
                  <a:pt x="25450" y="874"/>
                </a:cubicBezTo>
                <a:lnTo>
                  <a:pt x="25450" y="874"/>
                </a:lnTo>
                <a:cubicBezTo>
                  <a:pt x="25501" y="827"/>
                  <a:pt x="25546" y="781"/>
                  <a:pt x="25526" y="760"/>
                </a:cubicBezTo>
                <a:cubicBezTo>
                  <a:pt x="25333" y="568"/>
                  <a:pt x="24908" y="418"/>
                  <a:pt x="24565" y="253"/>
                </a:cubicBezTo>
                <a:close/>
                <a:moveTo>
                  <a:pt x="25450" y="874"/>
                </a:moveTo>
                <a:cubicBezTo>
                  <a:pt x="25421" y="901"/>
                  <a:pt x="25390" y="928"/>
                  <a:pt x="25367" y="950"/>
                </a:cubicBezTo>
                <a:cubicBezTo>
                  <a:pt x="17222" y="7424"/>
                  <a:pt x="9864" y="9639"/>
                  <a:pt x="1642" y="9639"/>
                </a:cubicBezTo>
                <a:cubicBezTo>
                  <a:pt x="1297" y="9639"/>
                  <a:pt x="950" y="9635"/>
                  <a:pt x="602" y="9628"/>
                </a:cubicBezTo>
                <a:cubicBezTo>
                  <a:pt x="222" y="9628"/>
                  <a:pt x="792" y="8488"/>
                  <a:pt x="792" y="8171"/>
                </a:cubicBezTo>
                <a:cubicBezTo>
                  <a:pt x="792" y="8171"/>
                  <a:pt x="791" y="8171"/>
                  <a:pt x="791" y="8171"/>
                </a:cubicBezTo>
                <a:cubicBezTo>
                  <a:pt x="721" y="8171"/>
                  <a:pt x="1" y="11027"/>
                  <a:pt x="95" y="12066"/>
                </a:cubicBezTo>
                <a:cubicBezTo>
                  <a:pt x="190" y="12066"/>
                  <a:pt x="222" y="12066"/>
                  <a:pt x="317" y="12098"/>
                </a:cubicBezTo>
                <a:cubicBezTo>
                  <a:pt x="1343" y="12471"/>
                  <a:pt x="2470" y="12626"/>
                  <a:pt x="3652" y="12626"/>
                </a:cubicBezTo>
                <a:cubicBezTo>
                  <a:pt x="7686" y="12626"/>
                  <a:pt x="12357" y="10818"/>
                  <a:pt x="15835" y="9691"/>
                </a:cubicBezTo>
                <a:cubicBezTo>
                  <a:pt x="20744" y="8044"/>
                  <a:pt x="23974" y="6271"/>
                  <a:pt x="27711" y="2629"/>
                </a:cubicBezTo>
                <a:cubicBezTo>
                  <a:pt x="27665" y="2629"/>
                  <a:pt x="26584" y="1708"/>
                  <a:pt x="25450" y="874"/>
                </a:cubicBezTo>
                <a:close/>
              </a:path>
            </a:pathLst>
          </a:custGeom>
          <a:solidFill>
            <a:schemeClr val="accent4"/>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1"/>
          <p:cNvSpPr/>
          <p:nvPr/>
        </p:nvSpPr>
        <p:spPr>
          <a:xfrm>
            <a:off x="2239998" y="2134474"/>
            <a:ext cx="182476" cy="186623"/>
          </a:xfrm>
          <a:custGeom>
            <a:avLst/>
            <a:gdLst/>
            <a:ahLst/>
            <a:cxnLst/>
            <a:rect l="l" t="t" r="r" b="b"/>
            <a:pathLst>
              <a:path w="5543" h="5669" extrusionOk="0">
                <a:moveTo>
                  <a:pt x="3737" y="0"/>
                </a:moveTo>
                <a:cubicBezTo>
                  <a:pt x="2534" y="412"/>
                  <a:pt x="1267" y="729"/>
                  <a:pt x="0" y="919"/>
                </a:cubicBezTo>
                <a:cubicBezTo>
                  <a:pt x="761" y="2471"/>
                  <a:pt x="1394" y="4054"/>
                  <a:pt x="1996" y="5638"/>
                </a:cubicBezTo>
                <a:lnTo>
                  <a:pt x="2027" y="5638"/>
                </a:lnTo>
                <a:cubicBezTo>
                  <a:pt x="2215" y="5658"/>
                  <a:pt x="2399" y="5669"/>
                  <a:pt x="2578" y="5669"/>
                </a:cubicBezTo>
                <a:cubicBezTo>
                  <a:pt x="3764" y="5669"/>
                  <a:pt x="4773" y="5215"/>
                  <a:pt x="5543" y="4307"/>
                </a:cubicBezTo>
                <a:cubicBezTo>
                  <a:pt x="4878" y="2946"/>
                  <a:pt x="4244" y="1457"/>
                  <a:pt x="3737" y="0"/>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1"/>
          <p:cNvSpPr/>
          <p:nvPr/>
        </p:nvSpPr>
        <p:spPr>
          <a:xfrm>
            <a:off x="2489162" y="2014582"/>
            <a:ext cx="323209" cy="297794"/>
          </a:xfrm>
          <a:custGeom>
            <a:avLst/>
            <a:gdLst/>
            <a:ahLst/>
            <a:cxnLst/>
            <a:rect l="l" t="t" r="r" b="b"/>
            <a:pathLst>
              <a:path w="9818" h="9046" extrusionOk="0">
                <a:moveTo>
                  <a:pt x="6524" y="1"/>
                </a:moveTo>
                <a:cubicBezTo>
                  <a:pt x="5036" y="729"/>
                  <a:pt x="3484" y="1299"/>
                  <a:pt x="1932" y="1837"/>
                </a:cubicBezTo>
                <a:cubicBezTo>
                  <a:pt x="1299" y="1996"/>
                  <a:pt x="665" y="2217"/>
                  <a:pt x="0" y="2471"/>
                </a:cubicBezTo>
                <a:lnTo>
                  <a:pt x="32" y="2502"/>
                </a:lnTo>
                <a:cubicBezTo>
                  <a:pt x="1394" y="4529"/>
                  <a:pt x="2407" y="6841"/>
                  <a:pt x="3484" y="9026"/>
                </a:cubicBezTo>
                <a:cubicBezTo>
                  <a:pt x="3505" y="9026"/>
                  <a:pt x="3526" y="9012"/>
                  <a:pt x="3566" y="9012"/>
                </a:cubicBezTo>
                <a:cubicBezTo>
                  <a:pt x="3586" y="9012"/>
                  <a:pt x="3611" y="9016"/>
                  <a:pt x="3642" y="9026"/>
                </a:cubicBezTo>
                <a:cubicBezTo>
                  <a:pt x="3857" y="9039"/>
                  <a:pt x="4067" y="9045"/>
                  <a:pt x="4272" y="9045"/>
                </a:cubicBezTo>
                <a:cubicBezTo>
                  <a:pt x="6631" y="9045"/>
                  <a:pt x="8332" y="8199"/>
                  <a:pt x="9818" y="6334"/>
                </a:cubicBezTo>
                <a:cubicBezTo>
                  <a:pt x="9754" y="6303"/>
                  <a:pt x="9659" y="6271"/>
                  <a:pt x="9628" y="6176"/>
                </a:cubicBezTo>
                <a:cubicBezTo>
                  <a:pt x="8994" y="5226"/>
                  <a:pt x="8583" y="4118"/>
                  <a:pt x="8076" y="3136"/>
                </a:cubicBezTo>
                <a:cubicBezTo>
                  <a:pt x="7569" y="2091"/>
                  <a:pt x="6999" y="1109"/>
                  <a:pt x="6524" y="96"/>
                </a:cubicBezTo>
                <a:lnTo>
                  <a:pt x="6524" y="1"/>
                </a:ln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55;p30">
            <a:extLst>
              <a:ext uri="{FF2B5EF4-FFF2-40B4-BE49-F238E27FC236}">
                <a16:creationId xmlns:a16="http://schemas.microsoft.com/office/drawing/2014/main" xmlns="" id="{85A15261-AA29-4655-B0F0-D2BE1326420C}"/>
              </a:ext>
            </a:extLst>
          </p:cNvPr>
          <p:cNvSpPr txBox="1">
            <a:spLocks noGrp="1"/>
          </p:cNvSpPr>
          <p:nvPr>
            <p:ph type="subTitle" idx="1"/>
          </p:nvPr>
        </p:nvSpPr>
        <p:spPr>
          <a:xfrm>
            <a:off x="2639311" y="1953174"/>
            <a:ext cx="6216957" cy="207101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6000" b="1">
                <a:solidFill>
                  <a:srgbClr val="00B050"/>
                </a:solidFill>
                <a:latin typeface="Times New Roman" panose="02020603050405020304" pitchFamily="18" charset="0"/>
                <a:cs typeface="Times New Roman" panose="02020603050405020304" pitchFamily="18" charset="0"/>
              </a:rPr>
              <a:t>KÍ </a:t>
            </a:r>
            <a:r>
              <a:rPr lang="en-US" sz="6000" b="1" dirty="0">
                <a:solidFill>
                  <a:srgbClr val="00B050"/>
                </a:solidFill>
                <a:latin typeface="Times New Roman" panose="02020603050405020304" pitchFamily="18" charset="0"/>
                <a:cs typeface="Times New Roman" panose="02020603050405020304" pitchFamily="18" charset="0"/>
              </a:rPr>
              <a:t>HIỆU HOÁ HỌC</a:t>
            </a:r>
          </a:p>
        </p:txBody>
      </p:sp>
      <p:sp>
        <p:nvSpPr>
          <p:cNvPr id="22" name="Google Shape;556;p30">
            <a:extLst>
              <a:ext uri="{FF2B5EF4-FFF2-40B4-BE49-F238E27FC236}">
                <a16:creationId xmlns:a16="http://schemas.microsoft.com/office/drawing/2014/main" xmlns="" id="{1CD1EF23-07B4-428B-8848-FA3E9B3CC0FB}"/>
              </a:ext>
            </a:extLst>
          </p:cNvPr>
          <p:cNvSpPr txBox="1">
            <a:spLocks/>
          </p:cNvSpPr>
          <p:nvPr/>
        </p:nvSpPr>
        <p:spPr>
          <a:xfrm>
            <a:off x="3991200" y="744734"/>
            <a:ext cx="2654149" cy="7203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7200" b="1" dirty="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III.</a:t>
            </a:r>
          </a:p>
        </p:txBody>
      </p:sp>
    </p:spTree>
    <p:extLst>
      <p:ext uri="{BB962C8B-B14F-4D97-AF65-F5344CB8AC3E}">
        <p14:creationId xmlns:p14="http://schemas.microsoft.com/office/powerpoint/2010/main" xmlns="" val="17664659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93"/>
        <p:cNvGrpSpPr/>
        <p:nvPr/>
      </p:nvGrpSpPr>
      <p:grpSpPr>
        <a:xfrm>
          <a:off x="0" y="0"/>
          <a:ext cx="0" cy="0"/>
          <a:chOff x="0" y="0"/>
          <a:chExt cx="0" cy="0"/>
        </a:xfrm>
      </p:grpSpPr>
      <p:grpSp>
        <p:nvGrpSpPr>
          <p:cNvPr id="1094" name="Google Shape;1094;p42"/>
          <p:cNvGrpSpPr/>
          <p:nvPr/>
        </p:nvGrpSpPr>
        <p:grpSpPr>
          <a:xfrm>
            <a:off x="4012441" y="1283694"/>
            <a:ext cx="5236127" cy="3232654"/>
            <a:chOff x="5351258" y="290941"/>
            <a:chExt cx="3515173" cy="3232654"/>
          </a:xfrm>
          <a:solidFill>
            <a:schemeClr val="accent1">
              <a:lumMod val="20000"/>
              <a:lumOff val="80000"/>
            </a:schemeClr>
          </a:solidFill>
        </p:grpSpPr>
        <p:sp>
          <p:nvSpPr>
            <p:cNvPr id="1095" name="Google Shape;1095;p42"/>
            <p:cNvSpPr/>
            <p:nvPr/>
          </p:nvSpPr>
          <p:spPr>
            <a:xfrm>
              <a:off x="5351258" y="303395"/>
              <a:ext cx="3502345" cy="3206780"/>
            </a:xfrm>
            <a:custGeom>
              <a:avLst/>
              <a:gdLst/>
              <a:ahLst/>
              <a:cxnLst/>
              <a:rect l="l" t="t" r="r" b="b"/>
              <a:pathLst>
                <a:path w="112489" h="102996" extrusionOk="0">
                  <a:moveTo>
                    <a:pt x="63766" y="0"/>
                  </a:moveTo>
                  <a:cubicBezTo>
                    <a:pt x="56273" y="0"/>
                    <a:pt x="48963" y="1025"/>
                    <a:pt x="41202" y="4461"/>
                  </a:cubicBezTo>
                  <a:cubicBezTo>
                    <a:pt x="28756" y="9940"/>
                    <a:pt x="18020" y="19535"/>
                    <a:pt x="11718" y="31633"/>
                  </a:cubicBezTo>
                  <a:cubicBezTo>
                    <a:pt x="0" y="54118"/>
                    <a:pt x="8424" y="78186"/>
                    <a:pt x="28756" y="92215"/>
                  </a:cubicBezTo>
                  <a:cubicBezTo>
                    <a:pt x="38739" y="99119"/>
                    <a:pt x="50957" y="102995"/>
                    <a:pt x="62872" y="102995"/>
                  </a:cubicBezTo>
                  <a:cubicBezTo>
                    <a:pt x="77791" y="102995"/>
                    <a:pt x="92234" y="96917"/>
                    <a:pt x="101214" y="83095"/>
                  </a:cubicBezTo>
                  <a:cubicBezTo>
                    <a:pt x="109923" y="69762"/>
                    <a:pt x="112489" y="53484"/>
                    <a:pt x="108720" y="38062"/>
                  </a:cubicBezTo>
                  <a:cubicBezTo>
                    <a:pt x="106883" y="30524"/>
                    <a:pt x="103653" y="23367"/>
                    <a:pt x="99473" y="16875"/>
                  </a:cubicBezTo>
                  <a:cubicBezTo>
                    <a:pt x="94691" y="9433"/>
                    <a:pt x="92664" y="2149"/>
                    <a:pt x="82815" y="1294"/>
                  </a:cubicBezTo>
                  <a:cubicBezTo>
                    <a:pt x="76113" y="682"/>
                    <a:pt x="69878" y="0"/>
                    <a:pt x="637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42"/>
            <p:cNvSpPr/>
            <p:nvPr/>
          </p:nvSpPr>
          <p:spPr>
            <a:xfrm>
              <a:off x="5354216" y="290941"/>
              <a:ext cx="3512215" cy="3232654"/>
            </a:xfrm>
            <a:custGeom>
              <a:avLst/>
              <a:gdLst/>
              <a:ahLst/>
              <a:cxnLst/>
              <a:rect l="l" t="t" r="r" b="b"/>
              <a:pathLst>
                <a:path w="112806" h="103827" extrusionOk="0">
                  <a:moveTo>
                    <a:pt x="63687" y="776"/>
                  </a:moveTo>
                  <a:cubicBezTo>
                    <a:pt x="68785" y="776"/>
                    <a:pt x="73979" y="1251"/>
                    <a:pt x="79489" y="1789"/>
                  </a:cubicBezTo>
                  <a:cubicBezTo>
                    <a:pt x="80503" y="1884"/>
                    <a:pt x="81580" y="2011"/>
                    <a:pt x="82656" y="2074"/>
                  </a:cubicBezTo>
                  <a:cubicBezTo>
                    <a:pt x="90479" y="2802"/>
                    <a:pt x="93139" y="7458"/>
                    <a:pt x="96559" y="13348"/>
                  </a:cubicBezTo>
                  <a:cubicBezTo>
                    <a:pt x="97351" y="14710"/>
                    <a:pt x="98143" y="16103"/>
                    <a:pt x="99029" y="17528"/>
                  </a:cubicBezTo>
                  <a:cubicBezTo>
                    <a:pt x="103368" y="24211"/>
                    <a:pt x="106440" y="31336"/>
                    <a:pt x="108213" y="38588"/>
                  </a:cubicBezTo>
                  <a:cubicBezTo>
                    <a:pt x="112077" y="54264"/>
                    <a:pt x="109417" y="70130"/>
                    <a:pt x="100771" y="83305"/>
                  </a:cubicBezTo>
                  <a:cubicBezTo>
                    <a:pt x="94342" y="93249"/>
                    <a:pt x="84620" y="99741"/>
                    <a:pt x="72744" y="102084"/>
                  </a:cubicBezTo>
                  <a:cubicBezTo>
                    <a:pt x="69482" y="102718"/>
                    <a:pt x="66157" y="103034"/>
                    <a:pt x="62737" y="103034"/>
                  </a:cubicBezTo>
                  <a:cubicBezTo>
                    <a:pt x="51051" y="103034"/>
                    <a:pt x="38890" y="99266"/>
                    <a:pt x="28851" y="92299"/>
                  </a:cubicBezTo>
                  <a:cubicBezTo>
                    <a:pt x="7664" y="77699"/>
                    <a:pt x="887" y="53536"/>
                    <a:pt x="11971" y="32254"/>
                  </a:cubicBezTo>
                  <a:cubicBezTo>
                    <a:pt x="18147" y="20442"/>
                    <a:pt x="28534" y="10815"/>
                    <a:pt x="41265" y="5209"/>
                  </a:cubicBezTo>
                  <a:cubicBezTo>
                    <a:pt x="48992" y="1789"/>
                    <a:pt x="56244" y="776"/>
                    <a:pt x="63687" y="776"/>
                  </a:cubicBezTo>
                  <a:close/>
                  <a:moveTo>
                    <a:pt x="63758" y="0"/>
                  </a:moveTo>
                  <a:cubicBezTo>
                    <a:pt x="56200" y="0"/>
                    <a:pt x="48828" y="1023"/>
                    <a:pt x="40948" y="4481"/>
                  </a:cubicBezTo>
                  <a:cubicBezTo>
                    <a:pt x="28059" y="10181"/>
                    <a:pt x="17513" y="19935"/>
                    <a:pt x="11274" y="31874"/>
                  </a:cubicBezTo>
                  <a:cubicBezTo>
                    <a:pt x="0" y="53536"/>
                    <a:pt x="6872" y="78079"/>
                    <a:pt x="28407" y="92964"/>
                  </a:cubicBezTo>
                  <a:cubicBezTo>
                    <a:pt x="38636" y="100026"/>
                    <a:pt x="50892" y="103826"/>
                    <a:pt x="62768" y="103826"/>
                  </a:cubicBezTo>
                  <a:cubicBezTo>
                    <a:pt x="66220" y="103826"/>
                    <a:pt x="69609" y="103510"/>
                    <a:pt x="72902" y="102813"/>
                  </a:cubicBezTo>
                  <a:cubicBezTo>
                    <a:pt x="84968" y="100406"/>
                    <a:pt x="94849" y="93787"/>
                    <a:pt x="101404" y="83716"/>
                  </a:cubicBezTo>
                  <a:cubicBezTo>
                    <a:pt x="110145" y="70321"/>
                    <a:pt x="112805" y="54201"/>
                    <a:pt x="108942" y="38335"/>
                  </a:cubicBezTo>
                  <a:cubicBezTo>
                    <a:pt x="107137" y="31019"/>
                    <a:pt x="104033" y="23831"/>
                    <a:pt x="99663" y="17053"/>
                  </a:cubicBezTo>
                  <a:cubicBezTo>
                    <a:pt x="98808" y="15660"/>
                    <a:pt x="98016" y="14267"/>
                    <a:pt x="97224" y="12936"/>
                  </a:cubicBezTo>
                  <a:cubicBezTo>
                    <a:pt x="93836" y="7014"/>
                    <a:pt x="90954" y="1947"/>
                    <a:pt x="82720" y="1251"/>
                  </a:cubicBezTo>
                  <a:cubicBezTo>
                    <a:pt x="81643" y="1156"/>
                    <a:pt x="80598" y="1061"/>
                    <a:pt x="79553" y="966"/>
                  </a:cubicBezTo>
                  <a:cubicBezTo>
                    <a:pt x="74061" y="467"/>
                    <a:pt x="68867" y="0"/>
                    <a:pt x="6375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7" name="Google Shape;1097;p42"/>
          <p:cNvSpPr txBox="1">
            <a:spLocks noGrp="1"/>
          </p:cNvSpPr>
          <p:nvPr>
            <p:ph type="title"/>
          </p:nvPr>
        </p:nvSpPr>
        <p:spPr>
          <a:xfrm>
            <a:off x="4572000" y="1845116"/>
            <a:ext cx="4380931" cy="2475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2800" b="0" i="1" dirty="0">
                <a:solidFill>
                  <a:schemeClr val="accent1">
                    <a:lumMod val="10000"/>
                  </a:schemeClr>
                </a:solidFill>
                <a:latin typeface="Times New Roman" panose="02020603050405020304" pitchFamily="18" charset="0"/>
              </a:rPr>
              <a:t>Vì sao cần phải xây dựng hệ thống kí hiệu nguyên tố hoá học? Các kí hiệu hoá học của các nguyên tố được biểu diễn như thế nào?</a:t>
            </a:r>
          </a:p>
        </p:txBody>
      </p:sp>
      <p:grpSp>
        <p:nvGrpSpPr>
          <p:cNvPr id="1102" name="Google Shape;1102;p42"/>
          <p:cNvGrpSpPr/>
          <p:nvPr/>
        </p:nvGrpSpPr>
        <p:grpSpPr>
          <a:xfrm rot="-2540468">
            <a:off x="8513492" y="326515"/>
            <a:ext cx="204232" cy="459554"/>
            <a:chOff x="10478906" y="1799069"/>
            <a:chExt cx="204246" cy="459584"/>
          </a:xfrm>
        </p:grpSpPr>
        <p:sp>
          <p:nvSpPr>
            <p:cNvPr id="1103" name="Google Shape;1103;p42"/>
            <p:cNvSpPr/>
            <p:nvPr/>
          </p:nvSpPr>
          <p:spPr>
            <a:xfrm>
              <a:off x="10478906" y="1819774"/>
              <a:ext cx="193411" cy="144404"/>
            </a:xfrm>
            <a:custGeom>
              <a:avLst/>
              <a:gdLst/>
              <a:ahLst/>
              <a:cxnLst/>
              <a:rect l="l" t="t" r="r" b="b"/>
              <a:pathLst>
                <a:path w="6212" h="4638" extrusionOk="0">
                  <a:moveTo>
                    <a:pt x="3770" y="1"/>
                  </a:moveTo>
                  <a:cubicBezTo>
                    <a:pt x="1665" y="1"/>
                    <a:pt x="0" y="2653"/>
                    <a:pt x="2189" y="4132"/>
                  </a:cubicBezTo>
                  <a:cubicBezTo>
                    <a:pt x="2643" y="4458"/>
                    <a:pt x="3198" y="4638"/>
                    <a:pt x="3736" y="4638"/>
                  </a:cubicBezTo>
                  <a:cubicBezTo>
                    <a:pt x="4399" y="4638"/>
                    <a:pt x="5035" y="4364"/>
                    <a:pt x="5420" y="3752"/>
                  </a:cubicBezTo>
                  <a:cubicBezTo>
                    <a:pt x="6211" y="2485"/>
                    <a:pt x="5736" y="1028"/>
                    <a:pt x="4755" y="110"/>
                  </a:cubicBezTo>
                  <a:lnTo>
                    <a:pt x="4755" y="78"/>
                  </a:lnTo>
                  <a:cubicBezTo>
                    <a:pt x="4687" y="100"/>
                    <a:pt x="4636" y="123"/>
                    <a:pt x="4578" y="123"/>
                  </a:cubicBezTo>
                  <a:cubicBezTo>
                    <a:pt x="4554" y="123"/>
                    <a:pt x="4529" y="119"/>
                    <a:pt x="4501" y="110"/>
                  </a:cubicBezTo>
                  <a:cubicBezTo>
                    <a:pt x="4255" y="35"/>
                    <a:pt x="4010" y="1"/>
                    <a:pt x="37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42"/>
            <p:cNvSpPr/>
            <p:nvPr/>
          </p:nvSpPr>
          <p:spPr>
            <a:xfrm>
              <a:off x="10484947" y="1799069"/>
              <a:ext cx="198205" cy="184195"/>
            </a:xfrm>
            <a:custGeom>
              <a:avLst/>
              <a:gdLst/>
              <a:ahLst/>
              <a:cxnLst/>
              <a:rect l="l" t="t" r="r" b="b"/>
              <a:pathLst>
                <a:path w="6366" h="5916" extrusionOk="0">
                  <a:moveTo>
                    <a:pt x="3564" y="709"/>
                  </a:moveTo>
                  <a:cubicBezTo>
                    <a:pt x="3794" y="709"/>
                    <a:pt x="4032" y="740"/>
                    <a:pt x="4276" y="806"/>
                  </a:cubicBezTo>
                  <a:cubicBezTo>
                    <a:pt x="4303" y="816"/>
                    <a:pt x="4329" y="819"/>
                    <a:pt x="4351" y="819"/>
                  </a:cubicBezTo>
                  <a:cubicBezTo>
                    <a:pt x="4405" y="819"/>
                    <a:pt x="4443" y="797"/>
                    <a:pt x="4466" y="775"/>
                  </a:cubicBezTo>
                  <a:cubicBezTo>
                    <a:pt x="5416" y="1598"/>
                    <a:pt x="6017" y="3086"/>
                    <a:pt x="5162" y="4385"/>
                  </a:cubicBezTo>
                  <a:cubicBezTo>
                    <a:pt x="4877" y="4797"/>
                    <a:pt x="4434" y="5082"/>
                    <a:pt x="3927" y="5208"/>
                  </a:cubicBezTo>
                  <a:cubicBezTo>
                    <a:pt x="3785" y="5237"/>
                    <a:pt x="3637" y="5251"/>
                    <a:pt x="3488" y="5251"/>
                  </a:cubicBezTo>
                  <a:cubicBezTo>
                    <a:pt x="2974" y="5251"/>
                    <a:pt x="2437" y="5084"/>
                    <a:pt x="1995" y="4765"/>
                  </a:cubicBezTo>
                  <a:cubicBezTo>
                    <a:pt x="1045" y="4100"/>
                    <a:pt x="760" y="3150"/>
                    <a:pt x="1204" y="2200"/>
                  </a:cubicBezTo>
                  <a:cubicBezTo>
                    <a:pt x="1596" y="1390"/>
                    <a:pt x="2483" y="709"/>
                    <a:pt x="3564" y="709"/>
                  </a:cubicBezTo>
                  <a:close/>
                  <a:moveTo>
                    <a:pt x="3517" y="0"/>
                  </a:moveTo>
                  <a:cubicBezTo>
                    <a:pt x="2428" y="0"/>
                    <a:pt x="1360" y="677"/>
                    <a:pt x="792" y="1566"/>
                  </a:cubicBezTo>
                  <a:cubicBezTo>
                    <a:pt x="0" y="2833"/>
                    <a:pt x="349" y="4448"/>
                    <a:pt x="1679" y="5367"/>
                  </a:cubicBezTo>
                  <a:cubicBezTo>
                    <a:pt x="1869" y="5493"/>
                    <a:pt x="2059" y="5588"/>
                    <a:pt x="2312" y="5683"/>
                  </a:cubicBezTo>
                  <a:cubicBezTo>
                    <a:pt x="2690" y="5834"/>
                    <a:pt x="3094" y="5916"/>
                    <a:pt x="3495" y="5916"/>
                  </a:cubicBezTo>
                  <a:cubicBezTo>
                    <a:pt x="4272" y="5916"/>
                    <a:pt x="5042" y="5612"/>
                    <a:pt x="5606" y="4923"/>
                  </a:cubicBezTo>
                  <a:cubicBezTo>
                    <a:pt x="6144" y="4163"/>
                    <a:pt x="6366" y="3086"/>
                    <a:pt x="6144" y="2168"/>
                  </a:cubicBezTo>
                  <a:cubicBezTo>
                    <a:pt x="5954" y="1376"/>
                    <a:pt x="5479" y="775"/>
                    <a:pt x="4782" y="458"/>
                  </a:cubicBezTo>
                  <a:lnTo>
                    <a:pt x="4719" y="458"/>
                  </a:lnTo>
                  <a:cubicBezTo>
                    <a:pt x="4719" y="363"/>
                    <a:pt x="4656" y="300"/>
                    <a:pt x="4561" y="205"/>
                  </a:cubicBezTo>
                  <a:cubicBezTo>
                    <a:pt x="4529" y="173"/>
                    <a:pt x="4497" y="173"/>
                    <a:pt x="4434" y="173"/>
                  </a:cubicBezTo>
                  <a:cubicBezTo>
                    <a:pt x="4134" y="54"/>
                    <a:pt x="3825" y="0"/>
                    <a:pt x="35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42"/>
            <p:cNvSpPr/>
            <p:nvPr/>
          </p:nvSpPr>
          <p:spPr>
            <a:xfrm>
              <a:off x="10557896" y="1847827"/>
              <a:ext cx="68061" cy="28987"/>
            </a:xfrm>
            <a:custGeom>
              <a:avLst/>
              <a:gdLst/>
              <a:ahLst/>
              <a:cxnLst/>
              <a:rect l="l" t="t" r="r" b="b"/>
              <a:pathLst>
                <a:path w="2186" h="931" extrusionOk="0">
                  <a:moveTo>
                    <a:pt x="1195" y="1"/>
                  </a:moveTo>
                  <a:cubicBezTo>
                    <a:pt x="1103" y="1"/>
                    <a:pt x="1010" y="11"/>
                    <a:pt x="919" y="32"/>
                  </a:cubicBezTo>
                  <a:cubicBezTo>
                    <a:pt x="508" y="127"/>
                    <a:pt x="191" y="349"/>
                    <a:pt x="32" y="665"/>
                  </a:cubicBezTo>
                  <a:cubicBezTo>
                    <a:pt x="1" y="792"/>
                    <a:pt x="32" y="855"/>
                    <a:pt x="128" y="919"/>
                  </a:cubicBezTo>
                  <a:lnTo>
                    <a:pt x="159" y="919"/>
                  </a:lnTo>
                  <a:cubicBezTo>
                    <a:pt x="175" y="927"/>
                    <a:pt x="193" y="931"/>
                    <a:pt x="211" y="931"/>
                  </a:cubicBezTo>
                  <a:cubicBezTo>
                    <a:pt x="266" y="931"/>
                    <a:pt x="325" y="895"/>
                    <a:pt x="349" y="824"/>
                  </a:cubicBezTo>
                  <a:cubicBezTo>
                    <a:pt x="508" y="602"/>
                    <a:pt x="793" y="444"/>
                    <a:pt x="1109" y="380"/>
                  </a:cubicBezTo>
                  <a:cubicBezTo>
                    <a:pt x="1145" y="376"/>
                    <a:pt x="1181" y="374"/>
                    <a:pt x="1215" y="374"/>
                  </a:cubicBezTo>
                  <a:cubicBezTo>
                    <a:pt x="1450" y="374"/>
                    <a:pt x="1640" y="468"/>
                    <a:pt x="1806" y="634"/>
                  </a:cubicBezTo>
                  <a:cubicBezTo>
                    <a:pt x="1869" y="665"/>
                    <a:pt x="1933" y="681"/>
                    <a:pt x="1988" y="681"/>
                  </a:cubicBezTo>
                  <a:cubicBezTo>
                    <a:pt x="2043" y="681"/>
                    <a:pt x="2091" y="665"/>
                    <a:pt x="2123" y="634"/>
                  </a:cubicBezTo>
                  <a:cubicBezTo>
                    <a:pt x="2123" y="634"/>
                    <a:pt x="2186" y="602"/>
                    <a:pt x="2186" y="539"/>
                  </a:cubicBezTo>
                  <a:cubicBezTo>
                    <a:pt x="2186" y="475"/>
                    <a:pt x="2186" y="380"/>
                    <a:pt x="2091" y="349"/>
                  </a:cubicBezTo>
                  <a:cubicBezTo>
                    <a:pt x="1844" y="127"/>
                    <a:pt x="1521" y="1"/>
                    <a:pt x="11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42"/>
            <p:cNvSpPr/>
            <p:nvPr/>
          </p:nvSpPr>
          <p:spPr>
            <a:xfrm>
              <a:off x="10513528" y="2097623"/>
              <a:ext cx="153838" cy="143719"/>
            </a:xfrm>
            <a:custGeom>
              <a:avLst/>
              <a:gdLst/>
              <a:ahLst/>
              <a:cxnLst/>
              <a:rect l="l" t="t" r="r" b="b"/>
              <a:pathLst>
                <a:path w="4941" h="4616" extrusionOk="0">
                  <a:moveTo>
                    <a:pt x="2197" y="1"/>
                  </a:moveTo>
                  <a:cubicBezTo>
                    <a:pt x="1188" y="1"/>
                    <a:pt x="248" y="612"/>
                    <a:pt x="127" y="1985"/>
                  </a:cubicBezTo>
                  <a:cubicBezTo>
                    <a:pt x="1" y="3188"/>
                    <a:pt x="761" y="4518"/>
                    <a:pt x="2059" y="4613"/>
                  </a:cubicBezTo>
                  <a:cubicBezTo>
                    <a:pt x="2099" y="4615"/>
                    <a:pt x="2139" y="4616"/>
                    <a:pt x="2178" y="4616"/>
                  </a:cubicBezTo>
                  <a:cubicBezTo>
                    <a:pt x="3574" y="4616"/>
                    <a:pt x="4601" y="3532"/>
                    <a:pt x="4909" y="2238"/>
                  </a:cubicBezTo>
                  <a:cubicBezTo>
                    <a:pt x="4909" y="2175"/>
                    <a:pt x="4941" y="2175"/>
                    <a:pt x="4941" y="2175"/>
                  </a:cubicBezTo>
                  <a:cubicBezTo>
                    <a:pt x="4878" y="2143"/>
                    <a:pt x="4846" y="2111"/>
                    <a:pt x="4783" y="2016"/>
                  </a:cubicBezTo>
                  <a:cubicBezTo>
                    <a:pt x="4501" y="739"/>
                    <a:pt x="3307" y="1"/>
                    <a:pt x="21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42"/>
            <p:cNvSpPr/>
            <p:nvPr/>
          </p:nvSpPr>
          <p:spPr>
            <a:xfrm>
              <a:off x="10498739" y="2075517"/>
              <a:ext cx="182451" cy="183136"/>
            </a:xfrm>
            <a:custGeom>
              <a:avLst/>
              <a:gdLst/>
              <a:ahLst/>
              <a:cxnLst/>
              <a:rect l="l" t="t" r="r" b="b"/>
              <a:pathLst>
                <a:path w="5860" h="5882" extrusionOk="0">
                  <a:moveTo>
                    <a:pt x="2739" y="722"/>
                  </a:moveTo>
                  <a:cubicBezTo>
                    <a:pt x="3773" y="722"/>
                    <a:pt x="4961" y="1390"/>
                    <a:pt x="5258" y="2726"/>
                  </a:cubicBezTo>
                  <a:cubicBezTo>
                    <a:pt x="5258" y="2821"/>
                    <a:pt x="5353" y="2853"/>
                    <a:pt x="5384" y="2885"/>
                  </a:cubicBezTo>
                  <a:cubicBezTo>
                    <a:pt x="5083" y="4061"/>
                    <a:pt x="4121" y="5237"/>
                    <a:pt x="2744" y="5237"/>
                  </a:cubicBezTo>
                  <a:cubicBezTo>
                    <a:pt x="2675" y="5237"/>
                    <a:pt x="2605" y="5234"/>
                    <a:pt x="2534" y="5228"/>
                  </a:cubicBezTo>
                  <a:cubicBezTo>
                    <a:pt x="2028" y="5197"/>
                    <a:pt x="1552" y="4943"/>
                    <a:pt x="1236" y="4563"/>
                  </a:cubicBezTo>
                  <a:cubicBezTo>
                    <a:pt x="792" y="4025"/>
                    <a:pt x="602" y="3360"/>
                    <a:pt x="666" y="2663"/>
                  </a:cubicBezTo>
                  <a:cubicBezTo>
                    <a:pt x="792" y="1523"/>
                    <a:pt x="1457" y="795"/>
                    <a:pt x="2534" y="731"/>
                  </a:cubicBezTo>
                  <a:cubicBezTo>
                    <a:pt x="2602" y="725"/>
                    <a:pt x="2670" y="722"/>
                    <a:pt x="2739" y="722"/>
                  </a:cubicBezTo>
                  <a:close/>
                  <a:moveTo>
                    <a:pt x="2765" y="0"/>
                  </a:moveTo>
                  <a:cubicBezTo>
                    <a:pt x="1329" y="0"/>
                    <a:pt x="156" y="1121"/>
                    <a:pt x="32" y="2631"/>
                  </a:cubicBezTo>
                  <a:cubicBezTo>
                    <a:pt x="1" y="2853"/>
                    <a:pt x="32" y="3106"/>
                    <a:pt x="96" y="3328"/>
                  </a:cubicBezTo>
                  <a:cubicBezTo>
                    <a:pt x="254" y="4531"/>
                    <a:pt x="1046" y="5608"/>
                    <a:pt x="2344" y="5830"/>
                  </a:cubicBezTo>
                  <a:cubicBezTo>
                    <a:pt x="2495" y="5865"/>
                    <a:pt x="2653" y="5882"/>
                    <a:pt x="2813" y="5882"/>
                  </a:cubicBezTo>
                  <a:cubicBezTo>
                    <a:pt x="3530" y="5882"/>
                    <a:pt x="4315" y="5550"/>
                    <a:pt x="4909" y="5007"/>
                  </a:cubicBezTo>
                  <a:cubicBezTo>
                    <a:pt x="5511" y="4436"/>
                    <a:pt x="5764" y="3740"/>
                    <a:pt x="5733" y="2980"/>
                  </a:cubicBezTo>
                  <a:lnTo>
                    <a:pt x="5733" y="2885"/>
                  </a:lnTo>
                  <a:cubicBezTo>
                    <a:pt x="5828" y="2853"/>
                    <a:pt x="5859" y="2726"/>
                    <a:pt x="5859" y="2663"/>
                  </a:cubicBezTo>
                  <a:lnTo>
                    <a:pt x="5859" y="2505"/>
                  </a:lnTo>
                  <a:cubicBezTo>
                    <a:pt x="5669" y="985"/>
                    <a:pt x="4213" y="35"/>
                    <a:pt x="2883" y="3"/>
                  </a:cubicBezTo>
                  <a:cubicBezTo>
                    <a:pt x="2843" y="1"/>
                    <a:pt x="2804" y="0"/>
                    <a:pt x="2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42"/>
            <p:cNvSpPr/>
            <p:nvPr/>
          </p:nvSpPr>
          <p:spPr>
            <a:xfrm>
              <a:off x="10587474" y="2130688"/>
              <a:ext cx="49349" cy="56354"/>
            </a:xfrm>
            <a:custGeom>
              <a:avLst/>
              <a:gdLst/>
              <a:ahLst/>
              <a:cxnLst/>
              <a:rect l="l" t="t" r="r" b="b"/>
              <a:pathLst>
                <a:path w="1585" h="1810" extrusionOk="0">
                  <a:moveTo>
                    <a:pt x="255" y="0"/>
                  </a:moveTo>
                  <a:cubicBezTo>
                    <a:pt x="223" y="0"/>
                    <a:pt x="191" y="2"/>
                    <a:pt x="159" y="4"/>
                  </a:cubicBezTo>
                  <a:cubicBezTo>
                    <a:pt x="33" y="4"/>
                    <a:pt x="1" y="99"/>
                    <a:pt x="1" y="163"/>
                  </a:cubicBezTo>
                  <a:lnTo>
                    <a:pt x="1" y="226"/>
                  </a:lnTo>
                  <a:cubicBezTo>
                    <a:pt x="1" y="289"/>
                    <a:pt x="64" y="321"/>
                    <a:pt x="159" y="384"/>
                  </a:cubicBezTo>
                  <a:cubicBezTo>
                    <a:pt x="444" y="416"/>
                    <a:pt x="698" y="574"/>
                    <a:pt x="856" y="796"/>
                  </a:cubicBezTo>
                  <a:cubicBezTo>
                    <a:pt x="1014" y="1049"/>
                    <a:pt x="1078" y="1271"/>
                    <a:pt x="1014" y="1524"/>
                  </a:cubicBezTo>
                  <a:cubicBezTo>
                    <a:pt x="983" y="1683"/>
                    <a:pt x="1109" y="1746"/>
                    <a:pt x="1173" y="1809"/>
                  </a:cubicBezTo>
                  <a:lnTo>
                    <a:pt x="1268" y="1809"/>
                  </a:lnTo>
                  <a:cubicBezTo>
                    <a:pt x="1394" y="1809"/>
                    <a:pt x="1458" y="1746"/>
                    <a:pt x="1458" y="1651"/>
                  </a:cubicBezTo>
                  <a:cubicBezTo>
                    <a:pt x="1584" y="1239"/>
                    <a:pt x="1458" y="764"/>
                    <a:pt x="1141" y="448"/>
                  </a:cubicBezTo>
                  <a:cubicBezTo>
                    <a:pt x="938" y="158"/>
                    <a:pt x="602" y="0"/>
                    <a:pt x="2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8" name="Text Box 8">
            <a:extLst>
              <a:ext uri="{FF2B5EF4-FFF2-40B4-BE49-F238E27FC236}">
                <a16:creationId xmlns:a16="http://schemas.microsoft.com/office/drawing/2014/main" xmlns="" id="{E8E21983-CBB2-4D63-99A5-9D6DA38D4DE3}"/>
              </a:ext>
            </a:extLst>
          </p:cNvPr>
          <p:cNvSpPr txBox="1"/>
          <p:nvPr/>
        </p:nvSpPr>
        <p:spPr>
          <a:xfrm>
            <a:off x="259306" y="733373"/>
            <a:ext cx="6531238" cy="2246769"/>
          </a:xfrm>
          <a:prstGeom prst="rect">
            <a:avLst/>
          </a:prstGeom>
          <a:solidFill>
            <a:schemeClr val="accent1">
              <a:lumMod val="20000"/>
              <a:lumOff val="80000"/>
            </a:schemeClr>
          </a:solidFill>
          <a:ln w="9525">
            <a:noFill/>
          </a:ln>
        </p:spPr>
        <p:txBody>
          <a:bodyPr wrap="square">
            <a:spAutoFit/>
          </a:bodyPr>
          <a:lstStyle/>
          <a:p>
            <a:pPr algn="just">
              <a:spcBef>
                <a:spcPct val="50000"/>
              </a:spcBef>
            </a:pPr>
            <a:r>
              <a:rPr sz="2800" i="1" dirty="0">
                <a:latin typeface="Times New Roman" panose="02020603050405020304" pitchFamily="18" charset="0"/>
                <a:cs typeface="Times New Roman" panose="02020603050405020304" pitchFamily="18" charset="0"/>
              </a:rPr>
              <a:t>Trong khoa học để trao đổi với nhau về nguyên tố cần có những biểu diễn ngắn gọn thống nhất trên toàn thế giới. Vì vậy người ta đưa ra </a:t>
            </a:r>
            <a:r>
              <a:rPr sz="2800" i="1" dirty="0">
                <a:solidFill>
                  <a:srgbClr val="FF0000"/>
                </a:solidFill>
                <a:latin typeface="Times New Roman" panose="02020603050405020304" pitchFamily="18" charset="0"/>
                <a:cs typeface="Times New Roman" panose="02020603050405020304" pitchFamily="18" charset="0"/>
              </a:rPr>
              <a:t>kí hiệu hoá học </a:t>
            </a:r>
            <a:r>
              <a:rPr sz="2800" i="1" dirty="0">
                <a:latin typeface="Times New Roman" panose="02020603050405020304" pitchFamily="18" charset="0"/>
                <a:cs typeface="Times New Roman" panose="02020603050405020304" pitchFamily="18" charset="0"/>
              </a:rPr>
              <a:t>để biểu diễn nguyên tố.</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35"/>
        <p:cNvGrpSpPr/>
        <p:nvPr/>
      </p:nvGrpSpPr>
      <p:grpSpPr>
        <a:xfrm>
          <a:off x="0" y="0"/>
          <a:ext cx="0" cy="0"/>
          <a:chOff x="0" y="0"/>
          <a:chExt cx="0" cy="0"/>
        </a:xfrm>
      </p:grpSpPr>
      <p:sp>
        <p:nvSpPr>
          <p:cNvPr id="1242" name="Google Shape;1242;p48"/>
          <p:cNvSpPr/>
          <p:nvPr/>
        </p:nvSpPr>
        <p:spPr>
          <a:xfrm>
            <a:off x="7715048" y="4913912"/>
            <a:ext cx="4319" cy="1134"/>
          </a:xfrm>
          <a:custGeom>
            <a:avLst/>
            <a:gdLst/>
            <a:ahLst/>
            <a:cxnLst/>
            <a:rect l="l" t="t" r="r" b="b"/>
            <a:pathLst>
              <a:path w="80" h="21" extrusionOk="0">
                <a:moveTo>
                  <a:pt x="0" y="1"/>
                </a:moveTo>
                <a:cubicBezTo>
                  <a:pt x="14" y="14"/>
                  <a:pt x="27" y="21"/>
                  <a:pt x="40" y="21"/>
                </a:cubicBezTo>
                <a:cubicBezTo>
                  <a:pt x="53" y="21"/>
                  <a:pt x="66" y="14"/>
                  <a:pt x="79" y="1"/>
                </a:cubicBezTo>
                <a:lnTo>
                  <a:pt x="79" y="1"/>
                </a:lnTo>
                <a:cubicBezTo>
                  <a:pt x="79" y="1"/>
                  <a:pt x="68" y="12"/>
                  <a:pt x="44" y="12"/>
                </a:cubicBezTo>
                <a:cubicBezTo>
                  <a:pt x="33" y="12"/>
                  <a:pt x="18" y="10"/>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文本框 13">
            <a:extLst>
              <a:ext uri="{FF2B5EF4-FFF2-40B4-BE49-F238E27FC236}">
                <a16:creationId xmlns:a16="http://schemas.microsoft.com/office/drawing/2014/main" xmlns="" id="{CC067C5C-7354-4999-B711-3A250FB82097}"/>
              </a:ext>
            </a:extLst>
          </p:cNvPr>
          <p:cNvSpPr txBox="1"/>
          <p:nvPr/>
        </p:nvSpPr>
        <p:spPr>
          <a:xfrm>
            <a:off x="2565762" y="0"/>
            <a:ext cx="3736026" cy="46166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0" cap="none" spc="0" normalizeH="0" baseline="0" noProof="0">
                <a:ln w="0">
                  <a:noFill/>
                </a:ln>
                <a:solidFill>
                  <a:srgbClr val="FF0000"/>
                </a:solidFill>
                <a:effectLst/>
                <a:uLnTx/>
                <a:uFillTx/>
                <a:latin typeface="Times New Roman" panose="02020603050405020304" pitchFamily="18" charset="0"/>
                <a:cs typeface="Times New Roman" panose="02020603050405020304" pitchFamily="18" charset="0"/>
                <a:sym typeface="+mn-lt"/>
              </a:rPr>
              <a:t>PHIẾU HỌC TẬP SỐ 2</a:t>
            </a:r>
            <a:endParaRPr kumimoji="0" lang="en-US" altLang="zh-CN" sz="2400" b="1" i="0" u="none" strike="noStrike" kern="0" cap="none" spc="0" normalizeH="0" baseline="0" noProof="0" dirty="0">
              <a:ln w="0">
                <a:noFill/>
              </a:ln>
              <a:solidFill>
                <a:srgbClr val="FF0000"/>
              </a:solidFill>
              <a:effectLst/>
              <a:uLnTx/>
              <a:uFillTx/>
              <a:latin typeface="Times New Roman" panose="02020603050405020304" pitchFamily="18" charset="0"/>
              <a:cs typeface="Times New Roman" panose="02020603050405020304" pitchFamily="18" charset="0"/>
              <a:sym typeface="+mn-lt"/>
            </a:endParaRPr>
          </a:p>
        </p:txBody>
      </p:sp>
      <p:sp>
        <p:nvSpPr>
          <p:cNvPr id="13" name="TextBox 12">
            <a:extLst>
              <a:ext uri="{FF2B5EF4-FFF2-40B4-BE49-F238E27FC236}">
                <a16:creationId xmlns:a16="http://schemas.microsoft.com/office/drawing/2014/main" xmlns="" id="{92CD1EB5-6324-472E-AD1E-AE6F704E33A5}"/>
              </a:ext>
            </a:extLst>
          </p:cNvPr>
          <p:cNvSpPr txBox="1"/>
          <p:nvPr/>
        </p:nvSpPr>
        <p:spPr>
          <a:xfrm>
            <a:off x="224787" y="1474983"/>
            <a:ext cx="8720919" cy="4154984"/>
          </a:xfrm>
          <a:prstGeom prst="rect">
            <a:avLst/>
          </a:prstGeom>
          <a:solidFill>
            <a:schemeClr val="accent1">
              <a:lumMod val="20000"/>
              <a:lumOff val="80000"/>
            </a:schemeClr>
          </a:solidFill>
        </p:spPr>
        <p:txBody>
          <a:bodyPr wrap="square">
            <a:spAutoFit/>
          </a:bodyPr>
          <a:lstStyle/>
          <a:p>
            <a:r>
              <a:rPr lang="de-DE" sz="2400" i="1" dirty="0" smtClean="0">
                <a:latin typeface="Times New Roman" pitchFamily="18" charset="0"/>
                <a:cs typeface="Times New Roman" pitchFamily="18" charset="0"/>
              </a:rPr>
              <a:t>- Mỗi nguyên tố hóa học được biểu diễn bằng một kí hiệu riêng, được gọi là kí hiệu hóa học của nguyên tố.</a:t>
            </a:r>
            <a:endParaRPr lang="en-US" sz="2400" i="1" dirty="0" smtClean="0">
              <a:latin typeface="Times New Roman" pitchFamily="18" charset="0"/>
              <a:cs typeface="Times New Roman" pitchFamily="18" charset="0"/>
            </a:endParaRPr>
          </a:p>
          <a:p>
            <a:r>
              <a:rPr lang="de-DE" sz="2400" i="1" dirty="0" smtClean="0">
                <a:latin typeface="Times New Roman" pitchFamily="18" charset="0"/>
                <a:cs typeface="Times New Roman" pitchFamily="18" charset="0"/>
              </a:rPr>
              <a:t>Quy ước: KHHH của một nguyên tố được biểu diễn bằng </a:t>
            </a:r>
            <a:r>
              <a:rPr lang="de-DE" sz="2400" i="1" dirty="0" smtClean="0">
                <a:solidFill>
                  <a:srgbClr val="FF0000"/>
                </a:solidFill>
                <a:latin typeface="Times New Roman" pitchFamily="18" charset="0"/>
                <a:cs typeface="Times New Roman" pitchFamily="18" charset="0"/>
              </a:rPr>
              <a:t>một</a:t>
            </a:r>
            <a:r>
              <a:rPr lang="de-DE" sz="2400" i="1" dirty="0" smtClean="0">
                <a:latin typeface="Times New Roman" pitchFamily="18" charset="0"/>
                <a:cs typeface="Times New Roman" pitchFamily="18" charset="0"/>
              </a:rPr>
              <a:t> hoặc </a:t>
            </a:r>
            <a:r>
              <a:rPr lang="de-DE" sz="2400" i="1" dirty="0" smtClean="0">
                <a:solidFill>
                  <a:srgbClr val="FF0000"/>
                </a:solidFill>
                <a:latin typeface="Times New Roman" pitchFamily="18" charset="0"/>
                <a:cs typeface="Times New Roman" pitchFamily="18" charset="0"/>
              </a:rPr>
              <a:t>hai</a:t>
            </a:r>
            <a:r>
              <a:rPr lang="de-DE" sz="2400" i="1" dirty="0" smtClean="0">
                <a:latin typeface="Times New Roman" pitchFamily="18" charset="0"/>
                <a:cs typeface="Times New Roman" pitchFamily="18" charset="0"/>
              </a:rPr>
              <a:t> chữ cái trong tên nguyên tố. Trong đó:</a:t>
            </a:r>
            <a:endParaRPr lang="en-US" sz="2400" i="1" dirty="0" smtClean="0">
              <a:latin typeface="Times New Roman" pitchFamily="18" charset="0"/>
              <a:cs typeface="Times New Roman" pitchFamily="18" charset="0"/>
            </a:endParaRPr>
          </a:p>
          <a:p>
            <a:r>
              <a:rPr lang="de-DE" sz="2400" i="1" dirty="0" smtClean="0">
                <a:latin typeface="Times New Roman" pitchFamily="18" charset="0"/>
                <a:cs typeface="Times New Roman" pitchFamily="18" charset="0"/>
              </a:rPr>
              <a:t>- Chữ cái đầu viết in hoa.</a:t>
            </a:r>
            <a:endParaRPr lang="en-US" sz="2400" i="1" dirty="0" smtClean="0">
              <a:latin typeface="Times New Roman" pitchFamily="18" charset="0"/>
              <a:cs typeface="Times New Roman" pitchFamily="18" charset="0"/>
            </a:endParaRPr>
          </a:p>
          <a:p>
            <a:pPr>
              <a:buFontTx/>
              <a:buChar char="-"/>
            </a:pPr>
            <a:r>
              <a:rPr lang="de-DE" sz="2400" i="1" dirty="0" smtClean="0">
                <a:latin typeface="Times New Roman" pitchFamily="18" charset="0"/>
                <a:cs typeface="Times New Roman" pitchFamily="18" charset="0"/>
              </a:rPr>
              <a:t>Chữ sau viết thường và nhỏ hơn chữ đầu.</a:t>
            </a:r>
          </a:p>
          <a:p>
            <a:r>
              <a:rPr lang="de-DE" sz="2400" dirty="0" smtClean="0">
                <a:solidFill>
                  <a:srgbClr val="FF0000"/>
                </a:solidFill>
                <a:latin typeface="Times New Roman" pitchFamily="18" charset="0"/>
                <a:cs typeface="Times New Roman" pitchFamily="18" charset="0"/>
              </a:rPr>
              <a:t>Chú ý: Một số trường hợp, kí hiệu hóa học không tương ứng với tên gọi theo IUPAC.</a:t>
            </a:r>
            <a:endParaRPr lang="de-DE" sz="2400" i="1"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VD:  Hydrogen </a:t>
            </a:r>
            <a:r>
              <a:rPr lang="en-US" sz="2400" dirty="0" err="1" smtClean="0">
                <a:latin typeface="Times New Roman" pitchFamily="18" charset="0"/>
                <a:cs typeface="Times New Roman" pitchFamily="18" charset="0"/>
              </a:rPr>
              <a:t>là</a:t>
            </a:r>
            <a:r>
              <a:rPr lang="en-US" sz="2400" dirty="0" smtClean="0">
                <a:latin typeface="Times New Roman" pitchFamily="18" charset="0"/>
                <a:cs typeface="Times New Roman" pitchFamily="18" charset="0"/>
              </a:rPr>
              <a:t> H                  </a:t>
            </a:r>
            <a:r>
              <a:rPr lang="en-US" sz="2400" dirty="0" err="1" smtClean="0">
                <a:latin typeface="Times New Roman" pitchFamily="18" charset="0"/>
                <a:cs typeface="Times New Roman" pitchFamily="18" charset="0"/>
              </a:rPr>
              <a:t>Aluminium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là</a:t>
            </a:r>
            <a:r>
              <a:rPr lang="en-US" sz="2400" dirty="0" smtClean="0">
                <a:latin typeface="Times New Roman" pitchFamily="18" charset="0"/>
                <a:cs typeface="Times New Roman" pitchFamily="18" charset="0"/>
              </a:rPr>
              <a:t> Al</a:t>
            </a:r>
          </a:p>
          <a:p>
            <a:r>
              <a:rPr lang="en-US" sz="2400" dirty="0" smtClean="0">
                <a:latin typeface="Times New Roman" pitchFamily="18" charset="0"/>
                <a:cs typeface="Times New Roman" pitchFamily="18" charset="0"/>
              </a:rPr>
              <a:t>         Potassium </a:t>
            </a:r>
            <a:r>
              <a:rPr lang="en-US" sz="2400" dirty="0" err="1" smtClean="0">
                <a:latin typeface="Times New Roman" pitchFamily="18" charset="0"/>
                <a:cs typeface="Times New Roman" pitchFamily="18" charset="0"/>
              </a:rPr>
              <a:t>là</a:t>
            </a:r>
            <a:r>
              <a:rPr lang="en-US" sz="2400" dirty="0" smtClean="0">
                <a:latin typeface="Times New Roman" pitchFamily="18" charset="0"/>
                <a:cs typeface="Times New Roman" pitchFamily="18" charset="0"/>
              </a:rPr>
              <a:t> K                 Copper </a:t>
            </a:r>
            <a:r>
              <a:rPr lang="en-US" sz="2400" dirty="0" err="1" smtClean="0">
                <a:latin typeface="Times New Roman" pitchFamily="18" charset="0"/>
                <a:cs typeface="Times New Roman" pitchFamily="18" charset="0"/>
              </a:rPr>
              <a:t>là</a:t>
            </a:r>
            <a:r>
              <a:rPr lang="en-US" sz="2400" dirty="0" smtClean="0">
                <a:latin typeface="Times New Roman" pitchFamily="18" charset="0"/>
                <a:cs typeface="Times New Roman" pitchFamily="18" charset="0"/>
              </a:rPr>
              <a:t> Cu</a:t>
            </a:r>
          </a:p>
          <a:p>
            <a:pPr>
              <a:buFontTx/>
              <a:buChar char="-"/>
            </a:pPr>
            <a:endParaRPr lang="en-US" sz="2400" i="1" dirty="0">
              <a:latin typeface="Times New Roman" pitchFamily="18" charset="0"/>
              <a:cs typeface="Times New Roman" pitchFamily="18" charset="0"/>
            </a:endParaRPr>
          </a:p>
        </p:txBody>
      </p:sp>
      <p:sp>
        <p:nvSpPr>
          <p:cNvPr id="7" name="TextBox 6">
            <a:extLst>
              <a:ext uri="{FF2B5EF4-FFF2-40B4-BE49-F238E27FC236}">
                <a16:creationId xmlns:a16="http://schemas.microsoft.com/office/drawing/2014/main" xmlns="" id="{F8024FA7-1364-4BD9-769F-E70BEA459BF9}"/>
              </a:ext>
            </a:extLst>
          </p:cNvPr>
          <p:cNvSpPr txBox="1"/>
          <p:nvPr/>
        </p:nvSpPr>
        <p:spPr>
          <a:xfrm>
            <a:off x="307233" y="585195"/>
            <a:ext cx="8720919" cy="830997"/>
          </a:xfrm>
          <a:prstGeom prst="rect">
            <a:avLst/>
          </a:prstGeom>
          <a:solidFill>
            <a:schemeClr val="accent1">
              <a:lumMod val="20000"/>
              <a:lumOff val="80000"/>
            </a:schemeClr>
          </a:solidFill>
        </p:spPr>
        <p:txBody>
          <a:bodyPr wrap="square">
            <a:spAutoFit/>
          </a:bodyPr>
          <a:lstStyle/>
          <a:p>
            <a:r>
              <a:rPr lang="en-US" sz="2400" b="1">
                <a:latin typeface="Times New Roman" panose="02020603050405020304" pitchFamily="18" charset="0"/>
                <a:cs typeface="Times New Roman" panose="02020603050405020304" pitchFamily="18" charset="0"/>
              </a:rPr>
              <a:t>Câu 1: Nguyên tố hóa học được biểu diễn như thế nào? Cách viết kí hiệu hóa học? Cho ví dụ?</a:t>
            </a:r>
            <a:endParaRPr lang="vi-VN"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785534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35"/>
        <p:cNvGrpSpPr/>
        <p:nvPr/>
      </p:nvGrpSpPr>
      <p:grpSpPr>
        <a:xfrm>
          <a:off x="0" y="0"/>
          <a:ext cx="0" cy="0"/>
          <a:chOff x="0" y="0"/>
          <a:chExt cx="0" cy="0"/>
        </a:xfrm>
      </p:grpSpPr>
      <p:sp>
        <p:nvSpPr>
          <p:cNvPr id="1242" name="Google Shape;1242;p48"/>
          <p:cNvSpPr/>
          <p:nvPr/>
        </p:nvSpPr>
        <p:spPr>
          <a:xfrm>
            <a:off x="7715048" y="4913912"/>
            <a:ext cx="4319" cy="1134"/>
          </a:xfrm>
          <a:custGeom>
            <a:avLst/>
            <a:gdLst/>
            <a:ahLst/>
            <a:cxnLst/>
            <a:rect l="l" t="t" r="r" b="b"/>
            <a:pathLst>
              <a:path w="80" h="21" extrusionOk="0">
                <a:moveTo>
                  <a:pt x="0" y="1"/>
                </a:moveTo>
                <a:cubicBezTo>
                  <a:pt x="14" y="14"/>
                  <a:pt x="27" y="21"/>
                  <a:pt x="40" y="21"/>
                </a:cubicBezTo>
                <a:cubicBezTo>
                  <a:pt x="53" y="21"/>
                  <a:pt x="66" y="14"/>
                  <a:pt x="79" y="1"/>
                </a:cubicBezTo>
                <a:lnTo>
                  <a:pt x="79" y="1"/>
                </a:lnTo>
                <a:cubicBezTo>
                  <a:pt x="79" y="1"/>
                  <a:pt x="68" y="12"/>
                  <a:pt x="44" y="12"/>
                </a:cubicBezTo>
                <a:cubicBezTo>
                  <a:pt x="33" y="12"/>
                  <a:pt x="18" y="10"/>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文本框 13">
            <a:extLst>
              <a:ext uri="{FF2B5EF4-FFF2-40B4-BE49-F238E27FC236}">
                <a16:creationId xmlns:a16="http://schemas.microsoft.com/office/drawing/2014/main" xmlns="" id="{CC067C5C-7354-4999-B711-3A250FB82097}"/>
              </a:ext>
            </a:extLst>
          </p:cNvPr>
          <p:cNvSpPr txBox="1"/>
          <p:nvPr/>
        </p:nvSpPr>
        <p:spPr>
          <a:xfrm>
            <a:off x="2565762" y="0"/>
            <a:ext cx="3736026" cy="46166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0" cap="none" spc="0" normalizeH="0" baseline="0" noProof="0">
                <a:ln w="0">
                  <a:noFill/>
                </a:ln>
                <a:solidFill>
                  <a:srgbClr val="FF0000"/>
                </a:solidFill>
                <a:effectLst/>
                <a:uLnTx/>
                <a:uFillTx/>
                <a:latin typeface="Times New Roman" panose="02020603050405020304" pitchFamily="18" charset="0"/>
                <a:cs typeface="Times New Roman" panose="02020603050405020304" pitchFamily="18" charset="0"/>
                <a:sym typeface="+mn-lt"/>
              </a:rPr>
              <a:t>PHIẾU HỌC TẬP SỐ 2</a:t>
            </a:r>
            <a:endParaRPr kumimoji="0" lang="en-US" altLang="zh-CN" sz="2400" b="1" i="0" u="none" strike="noStrike" kern="0" cap="none" spc="0" normalizeH="0" baseline="0" noProof="0" dirty="0">
              <a:ln w="0">
                <a:noFill/>
              </a:ln>
              <a:solidFill>
                <a:srgbClr val="FF0000"/>
              </a:solidFill>
              <a:effectLst/>
              <a:uLnTx/>
              <a:uFillTx/>
              <a:latin typeface="Times New Roman" panose="02020603050405020304" pitchFamily="18" charset="0"/>
              <a:cs typeface="Times New Roman" panose="02020603050405020304" pitchFamily="18" charset="0"/>
              <a:sym typeface="+mn-lt"/>
            </a:endParaRPr>
          </a:p>
        </p:txBody>
      </p:sp>
      <p:sp>
        <p:nvSpPr>
          <p:cNvPr id="13" name="TextBox 12">
            <a:extLst>
              <a:ext uri="{FF2B5EF4-FFF2-40B4-BE49-F238E27FC236}">
                <a16:creationId xmlns:a16="http://schemas.microsoft.com/office/drawing/2014/main" xmlns="" id="{92CD1EB5-6324-472E-AD1E-AE6F704E33A5}"/>
              </a:ext>
            </a:extLst>
          </p:cNvPr>
          <p:cNvSpPr txBox="1"/>
          <p:nvPr/>
        </p:nvSpPr>
        <p:spPr>
          <a:xfrm>
            <a:off x="0" y="515613"/>
            <a:ext cx="8720919" cy="461665"/>
          </a:xfrm>
          <a:prstGeom prst="rect">
            <a:avLst/>
          </a:prstGeom>
          <a:solidFill>
            <a:schemeClr val="accent1">
              <a:lumMod val="20000"/>
              <a:lumOff val="80000"/>
            </a:schemeClr>
          </a:solidFill>
        </p:spPr>
        <p:txBody>
          <a:bodyPr wrap="square">
            <a:spAutoFit/>
          </a:bodyPr>
          <a:lstStyle/>
          <a:p>
            <a:r>
              <a:rPr lang="en-US" sz="2400" b="1">
                <a:latin typeface="Times New Roman" panose="02020603050405020304" pitchFamily="18" charset="0"/>
                <a:cs typeface="Times New Roman" panose="02020603050405020304" pitchFamily="18" charset="0"/>
              </a:rPr>
              <a:t>Câu 2:Hoàn thành thông tin trong bảng sau?</a:t>
            </a:r>
            <a:endParaRPr lang="vi-VN" sz="2400" b="1" dirty="0">
              <a:latin typeface="Times New Roman" panose="02020603050405020304" pitchFamily="18" charset="0"/>
              <a:cs typeface="Times New Roman" panose="02020603050405020304" pitchFamily="18" charset="0"/>
            </a:endParaRPr>
          </a:p>
        </p:txBody>
      </p:sp>
      <p:graphicFrame>
        <p:nvGraphicFramePr>
          <p:cNvPr id="8" name="Table 7">
            <a:extLst>
              <a:ext uri="{FF2B5EF4-FFF2-40B4-BE49-F238E27FC236}">
                <a16:creationId xmlns:a16="http://schemas.microsoft.com/office/drawing/2014/main" xmlns="" id="{E378CC9A-A71B-4726-B887-5860F8C36B2C}"/>
              </a:ext>
            </a:extLst>
          </p:cNvPr>
          <p:cNvGraphicFramePr>
            <a:graphicFrameLocks noGrp="1"/>
          </p:cNvGraphicFramePr>
          <p:nvPr>
            <p:extLst>
              <p:ext uri="{D42A27DB-BD31-4B8C-83A1-F6EECF244321}">
                <p14:modId xmlns:p14="http://schemas.microsoft.com/office/powerpoint/2010/main" xmlns="" val="1332152526"/>
              </p:ext>
            </p:extLst>
          </p:nvPr>
        </p:nvGraphicFramePr>
        <p:xfrm>
          <a:off x="223214" y="1238435"/>
          <a:ext cx="7933656" cy="3297622"/>
        </p:xfrm>
        <a:graphic>
          <a:graphicData uri="http://schemas.openxmlformats.org/drawingml/2006/table">
            <a:tbl>
              <a:tblPr firstRow="1" bandRow="1"/>
              <a:tblGrid>
                <a:gridCol w="3699148">
                  <a:extLst>
                    <a:ext uri="{9D8B030D-6E8A-4147-A177-3AD203B41FA5}">
                      <a16:colId xmlns:a16="http://schemas.microsoft.com/office/drawing/2014/main" xmlns="" val="2103051161"/>
                    </a:ext>
                  </a:extLst>
                </a:gridCol>
                <a:gridCol w="2261349">
                  <a:extLst>
                    <a:ext uri="{9D8B030D-6E8A-4147-A177-3AD203B41FA5}">
                      <a16:colId xmlns:a16="http://schemas.microsoft.com/office/drawing/2014/main" xmlns="" val="773045551"/>
                    </a:ext>
                  </a:extLst>
                </a:gridCol>
                <a:gridCol w="1973159">
                  <a:extLst>
                    <a:ext uri="{9D8B030D-6E8A-4147-A177-3AD203B41FA5}">
                      <a16:colId xmlns:a16="http://schemas.microsoft.com/office/drawing/2014/main" xmlns="" val="1268017771"/>
                    </a:ext>
                  </a:extLst>
                </a:gridCol>
              </a:tblGrid>
              <a:tr h="321740">
                <a:tc>
                  <a:txBody>
                    <a:bodyPr/>
                    <a:lstStyle/>
                    <a:p>
                      <a:pPr algn="ctr">
                        <a:lnSpc>
                          <a:spcPct val="107000"/>
                        </a:lnSpc>
                        <a:spcAft>
                          <a:spcPts val="800"/>
                        </a:spcAft>
                      </a:pPr>
                      <a:r>
                        <a:rPr lang="vi-VN" sz="2400" b="1" dirty="0">
                          <a:solidFill>
                            <a:srgbClr val="FFFFFF"/>
                          </a:solidFill>
                          <a:effectLst/>
                          <a:latin typeface="Times New Roman" panose="02020603050405020304" pitchFamily="18" charset="0"/>
                          <a:ea typeface="Arial" panose="020B0604020202020204" pitchFamily="34" charset="0"/>
                          <a:cs typeface="Times New Roman" panose="02020603050405020304" pitchFamily="18" charset="0"/>
                        </a:rPr>
                        <a:t>Nguyên tố hoá học</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9525" marB="0" anchor="ctr">
                    <a:lnL w="12700" cap="flat" cmpd="sng" algn="ctr">
                      <a:solidFill>
                        <a:srgbClr val="F3912C"/>
                      </a:solidFill>
                      <a:prstDash val="solid"/>
                      <a:round/>
                      <a:headEnd type="none" w="med" len="med"/>
                      <a:tailEnd type="none" w="med" len="med"/>
                    </a:lnL>
                    <a:lnR>
                      <a:noFill/>
                    </a:lnR>
                    <a:lnT w="12700" cap="flat" cmpd="sng" algn="ctr">
                      <a:solidFill>
                        <a:srgbClr val="F3912C"/>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F49432"/>
                    </a:solidFill>
                  </a:tcPr>
                </a:tc>
                <a:tc>
                  <a:txBody>
                    <a:bodyPr/>
                    <a:lstStyle/>
                    <a:p>
                      <a:pPr algn="ctr">
                        <a:lnSpc>
                          <a:spcPct val="107000"/>
                        </a:lnSpc>
                        <a:spcAft>
                          <a:spcPts val="800"/>
                        </a:spcAft>
                      </a:pPr>
                      <a:r>
                        <a:rPr lang="vi-VN" sz="2400" b="1">
                          <a:solidFill>
                            <a:srgbClr val="FFFFFF"/>
                          </a:solidFill>
                          <a:effectLst/>
                          <a:latin typeface="Times New Roman" panose="02020603050405020304" pitchFamily="18" charset="0"/>
                          <a:ea typeface="Arial" panose="020B0604020202020204" pitchFamily="34" charset="0"/>
                          <a:cs typeface="Times New Roman" panose="02020603050405020304" pitchFamily="18" charset="0"/>
                        </a:rPr>
                        <a:t>Kí hiệu</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9525" marB="0" anchor="ctr">
                    <a:lnL>
                      <a:noFill/>
                    </a:lnL>
                    <a:lnR>
                      <a:noFill/>
                    </a:lnR>
                    <a:lnT w="12700" cap="flat" cmpd="sng" algn="ctr">
                      <a:solidFill>
                        <a:srgbClr val="F3912C"/>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F49432"/>
                    </a:solidFill>
                  </a:tcPr>
                </a:tc>
                <a:tc>
                  <a:txBody>
                    <a:bodyPr/>
                    <a:lstStyle/>
                    <a:p>
                      <a:pPr algn="ctr">
                        <a:lnSpc>
                          <a:spcPct val="107000"/>
                        </a:lnSpc>
                        <a:spcAft>
                          <a:spcPts val="800"/>
                        </a:spcAft>
                      </a:pPr>
                      <a:r>
                        <a:rPr lang="vi-VN" sz="2400" b="1">
                          <a:solidFill>
                            <a:srgbClr val="FFFFFF"/>
                          </a:solidFill>
                          <a:effectLst/>
                          <a:latin typeface="Times New Roman" panose="02020603050405020304" pitchFamily="18" charset="0"/>
                          <a:ea typeface="Arial" panose="020B0604020202020204" pitchFamily="34" charset="0"/>
                          <a:cs typeface="Times New Roman" panose="02020603050405020304" pitchFamily="18" charset="0"/>
                        </a:rPr>
                        <a:t>Ghi chú</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9525" marB="0" anchor="ctr">
                    <a:lnL>
                      <a:noFill/>
                    </a:lnL>
                    <a:lnR w="12700" cap="flat" cmpd="sng" algn="ctr">
                      <a:solidFill>
                        <a:srgbClr val="F3912C"/>
                      </a:solidFill>
                      <a:prstDash val="solid"/>
                      <a:round/>
                      <a:headEnd type="none" w="med" len="med"/>
                      <a:tailEnd type="none" w="med" len="med"/>
                    </a:lnR>
                    <a:lnT w="12700" cap="flat" cmpd="sng" algn="ctr">
                      <a:solidFill>
                        <a:srgbClr val="F3912C"/>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F49432"/>
                    </a:solidFill>
                  </a:tcPr>
                </a:tc>
                <a:extLst>
                  <a:ext uri="{0D108BD9-81ED-4DB2-BD59-A6C34878D82A}">
                    <a16:rowId xmlns:a16="http://schemas.microsoft.com/office/drawing/2014/main" xmlns="" val="2059292923"/>
                  </a:ext>
                </a:extLst>
              </a:tr>
              <a:tr h="438063">
                <a:tc>
                  <a:txBody>
                    <a:bodyPr/>
                    <a:lstStyle/>
                    <a:p>
                      <a:pPr algn="ctr">
                        <a:lnSpc>
                          <a:spcPct val="107000"/>
                        </a:lnSpc>
                        <a:spcAft>
                          <a:spcPts val="800"/>
                        </a:spcAft>
                        <a:tabLst>
                          <a:tab pos="688975" algn="l"/>
                        </a:tabLst>
                      </a:pPr>
                      <a:r>
                        <a:rPr lang="en-US" sz="2400" b="1" dirty="0">
                          <a:solidFill>
                            <a:srgbClr val="606060"/>
                          </a:solidFill>
                          <a:effectLst/>
                          <a:latin typeface="Times New Roman" panose="02020603050405020304" pitchFamily="18" charset="0"/>
                          <a:ea typeface="Arial" panose="020B0604020202020204" pitchFamily="34" charset="0"/>
                          <a:cs typeface="Times New Roman" panose="02020603050405020304" pitchFamily="18" charset="0"/>
                        </a:rPr>
                        <a:t>Iodine	</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9525" marB="0">
                    <a:lnL w="12700" cap="flat" cmpd="sng" algn="ctr">
                      <a:solidFill>
                        <a:srgbClr val="F3912C"/>
                      </a:solidFill>
                      <a:prstDash val="solid"/>
                      <a:round/>
                      <a:headEnd type="none" w="med" len="med"/>
                      <a:tailEnd type="none" w="med" len="med"/>
                    </a:lnL>
                    <a:lnR w="12700" cap="flat" cmpd="sng" algn="ctr">
                      <a:solidFill>
                        <a:srgbClr val="F3912C"/>
                      </a:solidFill>
                      <a:prstDash val="solid"/>
                      <a:round/>
                      <a:headEnd type="none" w="med" len="med"/>
                      <a:tailEnd type="none" w="med" len="med"/>
                    </a:lnR>
                    <a:lnT w="28575" cap="flat" cmpd="sng" algn="ctr">
                      <a:solidFill>
                        <a:srgbClr val="FFFFFF"/>
                      </a:solidFill>
                      <a:prstDash val="solid"/>
                      <a:round/>
                      <a:headEnd type="none" w="med" len="med"/>
                      <a:tailEnd type="none" w="med" len="med"/>
                    </a:lnT>
                    <a:lnB w="12700" cap="flat" cmpd="sng" algn="ctr">
                      <a:solidFill>
                        <a:srgbClr val="F3912C"/>
                      </a:solidFill>
                      <a:prstDash val="solid"/>
                      <a:round/>
                      <a:headEnd type="none" w="med" len="med"/>
                      <a:tailEnd type="none" w="med" len="med"/>
                    </a:lnB>
                    <a:solidFill>
                      <a:srgbClr val="FBDCCD"/>
                    </a:solidFill>
                  </a:tcPr>
                </a:tc>
                <a:tc>
                  <a:txBody>
                    <a:bodyPr/>
                    <a:lstStyle/>
                    <a:p>
                      <a:pPr algn="ctr">
                        <a:lnSpc>
                          <a:spcPct val="107000"/>
                        </a:lnSpc>
                        <a:spcAft>
                          <a:spcPts val="800"/>
                        </a:spcAft>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3912C"/>
                      </a:solidFill>
                      <a:prstDash val="solid"/>
                      <a:round/>
                      <a:headEnd type="none" w="med" len="med"/>
                      <a:tailEnd type="none" w="med" len="med"/>
                    </a:lnL>
                    <a:lnR w="12700" cap="flat" cmpd="sng" algn="ctr">
                      <a:solidFill>
                        <a:srgbClr val="F3912C"/>
                      </a:solidFill>
                      <a:prstDash val="solid"/>
                      <a:round/>
                      <a:headEnd type="none" w="med" len="med"/>
                      <a:tailEnd type="none" w="med" len="med"/>
                    </a:lnR>
                    <a:lnT w="28575" cap="flat" cmpd="sng" algn="ctr">
                      <a:solidFill>
                        <a:srgbClr val="FFFFFF"/>
                      </a:solidFill>
                      <a:prstDash val="solid"/>
                      <a:round/>
                      <a:headEnd type="none" w="med" len="med"/>
                      <a:tailEnd type="none" w="med" len="med"/>
                    </a:lnT>
                    <a:lnB w="12700" cap="flat" cmpd="sng" algn="ctr">
                      <a:solidFill>
                        <a:srgbClr val="F3912C"/>
                      </a:solidFill>
                      <a:prstDash val="solid"/>
                      <a:round/>
                      <a:headEnd type="none" w="med" len="med"/>
                      <a:tailEnd type="none" w="med" len="med"/>
                    </a:lnB>
                    <a:solidFill>
                      <a:srgbClr val="FBDCCD"/>
                    </a:solidFill>
                  </a:tcPr>
                </a:tc>
                <a:tc rowSpan="3">
                  <a:txBody>
                    <a:bodyPr/>
                    <a:lstStyle/>
                    <a:p>
                      <a:pPr algn="ctr">
                        <a:lnSpc>
                          <a:spcPct val="107000"/>
                        </a:lnSpc>
                        <a:spcAft>
                          <a:spcPts val="80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Kí hiệu có 1 chữ cái</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3912C"/>
                      </a:solidFill>
                      <a:prstDash val="solid"/>
                      <a:round/>
                      <a:headEnd type="none" w="med" len="med"/>
                      <a:tailEnd type="none" w="med" len="med"/>
                    </a:lnL>
                    <a:lnR w="12700" cap="flat" cmpd="sng" algn="ctr">
                      <a:solidFill>
                        <a:srgbClr val="F3912C"/>
                      </a:solidFill>
                      <a:prstDash val="solid"/>
                      <a:round/>
                      <a:headEnd type="none" w="med" len="med"/>
                      <a:tailEnd type="none" w="med" len="med"/>
                    </a:lnR>
                    <a:lnT w="28575" cap="flat" cmpd="sng" algn="ctr">
                      <a:solidFill>
                        <a:srgbClr val="FFFFFF"/>
                      </a:solidFill>
                      <a:prstDash val="solid"/>
                      <a:round/>
                      <a:headEnd type="none" w="med" len="med"/>
                      <a:tailEnd type="none" w="med" len="med"/>
                    </a:lnT>
                    <a:lnB w="12700" cap="flat" cmpd="sng" algn="ctr">
                      <a:solidFill>
                        <a:srgbClr val="F3912C"/>
                      </a:solidFill>
                      <a:prstDash val="solid"/>
                      <a:round/>
                      <a:headEnd type="none" w="med" len="med"/>
                      <a:tailEnd type="none" w="med" len="med"/>
                    </a:lnB>
                    <a:solidFill>
                      <a:srgbClr val="FBDCCD"/>
                    </a:solidFill>
                  </a:tcPr>
                </a:tc>
                <a:extLst>
                  <a:ext uri="{0D108BD9-81ED-4DB2-BD59-A6C34878D82A}">
                    <a16:rowId xmlns:a16="http://schemas.microsoft.com/office/drawing/2014/main" xmlns="" val="32127977"/>
                  </a:ext>
                </a:extLst>
              </a:tr>
              <a:tr h="438063">
                <a:tc>
                  <a:txBody>
                    <a:bodyPr/>
                    <a:lstStyle/>
                    <a:p>
                      <a:pPr algn="ctr">
                        <a:lnSpc>
                          <a:spcPct val="107000"/>
                        </a:lnSpc>
                        <a:spcAft>
                          <a:spcPts val="800"/>
                        </a:spcAft>
                      </a:pPr>
                      <a:r>
                        <a:rPr lang="en-US" sz="2400" b="1" dirty="0">
                          <a:solidFill>
                            <a:srgbClr val="606060"/>
                          </a:solidFill>
                          <a:effectLst/>
                          <a:latin typeface="Times New Roman" panose="02020603050405020304" pitchFamily="18" charset="0"/>
                          <a:ea typeface="Arial" panose="020B0604020202020204" pitchFamily="34" charset="0"/>
                          <a:cs typeface="Times New Roman" panose="02020603050405020304" pitchFamily="18" charset="0"/>
                        </a:rPr>
                        <a:t>Fluorine</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9525" marB="0">
                    <a:lnL w="12700" cap="flat" cmpd="sng" algn="ctr">
                      <a:solidFill>
                        <a:srgbClr val="F3912C"/>
                      </a:solidFill>
                      <a:prstDash val="solid"/>
                      <a:round/>
                      <a:headEnd type="none" w="med" len="med"/>
                      <a:tailEnd type="none" w="med" len="med"/>
                    </a:lnL>
                    <a:lnR w="12700" cap="flat" cmpd="sng" algn="ctr">
                      <a:solidFill>
                        <a:srgbClr val="F3912C"/>
                      </a:solidFill>
                      <a:prstDash val="solid"/>
                      <a:round/>
                      <a:headEnd type="none" w="med" len="med"/>
                      <a:tailEnd type="none" w="med" len="med"/>
                    </a:lnR>
                    <a:lnT w="12700" cap="flat" cmpd="sng" algn="ctr">
                      <a:solidFill>
                        <a:srgbClr val="F3912C"/>
                      </a:solidFill>
                      <a:prstDash val="solid"/>
                      <a:round/>
                      <a:headEnd type="none" w="med" len="med"/>
                      <a:tailEnd type="none" w="med" len="med"/>
                    </a:lnT>
                    <a:lnB w="12700" cap="flat" cmpd="sng" algn="ctr">
                      <a:solidFill>
                        <a:srgbClr val="F3912C"/>
                      </a:solidFill>
                      <a:prstDash val="solid"/>
                      <a:round/>
                      <a:headEnd type="none" w="med" len="med"/>
                      <a:tailEnd type="none" w="med" len="med"/>
                    </a:lnB>
                  </a:tcPr>
                </a:tc>
                <a:tc>
                  <a:txBody>
                    <a:bodyPr/>
                    <a:lstStyle/>
                    <a:p>
                      <a:pPr algn="ctr">
                        <a:lnSpc>
                          <a:spcPct val="107000"/>
                        </a:lnSpc>
                        <a:spcAft>
                          <a:spcPts val="800"/>
                        </a:spcAft>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3912C"/>
                      </a:solidFill>
                      <a:prstDash val="solid"/>
                      <a:round/>
                      <a:headEnd type="none" w="med" len="med"/>
                      <a:tailEnd type="none" w="med" len="med"/>
                    </a:lnL>
                    <a:lnR w="12700" cap="flat" cmpd="sng" algn="ctr">
                      <a:solidFill>
                        <a:srgbClr val="F3912C"/>
                      </a:solidFill>
                      <a:prstDash val="solid"/>
                      <a:round/>
                      <a:headEnd type="none" w="med" len="med"/>
                      <a:tailEnd type="none" w="med" len="med"/>
                    </a:lnR>
                    <a:lnT w="12700" cap="flat" cmpd="sng" algn="ctr">
                      <a:solidFill>
                        <a:srgbClr val="F3912C"/>
                      </a:solidFill>
                      <a:prstDash val="solid"/>
                      <a:round/>
                      <a:headEnd type="none" w="med" len="med"/>
                      <a:tailEnd type="none" w="med" len="med"/>
                    </a:lnT>
                    <a:lnB w="12700" cap="flat" cmpd="sng" algn="ctr">
                      <a:solidFill>
                        <a:srgbClr val="F3912C"/>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xmlns="" val="3555227197"/>
                  </a:ext>
                </a:extLst>
              </a:tr>
              <a:tr h="438063">
                <a:tc>
                  <a:txBody>
                    <a:bodyPr/>
                    <a:lstStyle/>
                    <a:p>
                      <a:pPr algn="ctr">
                        <a:lnSpc>
                          <a:spcPct val="107000"/>
                        </a:lnSpc>
                        <a:spcAft>
                          <a:spcPts val="800"/>
                        </a:spcAft>
                      </a:pPr>
                      <a:r>
                        <a:rPr lang="en-US" sz="2400" b="1" dirty="0">
                          <a:solidFill>
                            <a:srgbClr val="606060"/>
                          </a:solidFill>
                          <a:effectLst/>
                          <a:latin typeface="Times New Roman" panose="02020603050405020304" pitchFamily="18" charset="0"/>
                          <a:ea typeface="Arial" panose="020B0604020202020204" pitchFamily="34" charset="0"/>
                          <a:cs typeface="Times New Roman" panose="02020603050405020304" pitchFamily="18" charset="0"/>
                        </a:rPr>
                        <a:t>Phosphorus</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9525" marB="0" anchor="b">
                    <a:lnL w="12700" cap="flat" cmpd="sng" algn="ctr">
                      <a:solidFill>
                        <a:srgbClr val="F3912C"/>
                      </a:solidFill>
                      <a:prstDash val="solid"/>
                      <a:round/>
                      <a:headEnd type="none" w="med" len="med"/>
                      <a:tailEnd type="none" w="med" len="med"/>
                    </a:lnL>
                    <a:lnR w="12700" cap="flat" cmpd="sng" algn="ctr">
                      <a:solidFill>
                        <a:srgbClr val="F3912C"/>
                      </a:solidFill>
                      <a:prstDash val="solid"/>
                      <a:round/>
                      <a:headEnd type="none" w="med" len="med"/>
                      <a:tailEnd type="none" w="med" len="med"/>
                    </a:lnR>
                    <a:lnT w="12700" cap="flat" cmpd="sng" algn="ctr">
                      <a:solidFill>
                        <a:srgbClr val="F3912C"/>
                      </a:solidFill>
                      <a:prstDash val="solid"/>
                      <a:round/>
                      <a:headEnd type="none" w="med" len="med"/>
                      <a:tailEnd type="none" w="med" len="med"/>
                    </a:lnT>
                    <a:lnB w="12700" cap="flat" cmpd="sng" algn="ctr">
                      <a:solidFill>
                        <a:srgbClr val="F3912C"/>
                      </a:solidFill>
                      <a:prstDash val="solid"/>
                      <a:round/>
                      <a:headEnd type="none" w="med" len="med"/>
                      <a:tailEnd type="none" w="med" len="med"/>
                    </a:lnB>
                    <a:solidFill>
                      <a:srgbClr val="FBDCCD"/>
                    </a:solidFill>
                  </a:tcPr>
                </a:tc>
                <a:tc>
                  <a:txBody>
                    <a:bodyPr/>
                    <a:lstStyle/>
                    <a:p>
                      <a:pPr algn="ctr">
                        <a:lnSpc>
                          <a:spcPct val="107000"/>
                        </a:lnSpc>
                        <a:spcAft>
                          <a:spcPts val="800"/>
                        </a:spcAft>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3912C"/>
                      </a:solidFill>
                      <a:prstDash val="solid"/>
                      <a:round/>
                      <a:headEnd type="none" w="med" len="med"/>
                      <a:tailEnd type="none" w="med" len="med"/>
                    </a:lnL>
                    <a:lnR w="12700" cap="flat" cmpd="sng" algn="ctr">
                      <a:solidFill>
                        <a:srgbClr val="F3912C"/>
                      </a:solidFill>
                      <a:prstDash val="solid"/>
                      <a:round/>
                      <a:headEnd type="none" w="med" len="med"/>
                      <a:tailEnd type="none" w="med" len="med"/>
                    </a:lnR>
                    <a:lnT w="12700" cap="flat" cmpd="sng" algn="ctr">
                      <a:solidFill>
                        <a:srgbClr val="F3912C"/>
                      </a:solidFill>
                      <a:prstDash val="solid"/>
                      <a:round/>
                      <a:headEnd type="none" w="med" len="med"/>
                      <a:tailEnd type="none" w="med" len="med"/>
                    </a:lnT>
                    <a:lnB w="12700" cap="flat" cmpd="sng" algn="ctr">
                      <a:solidFill>
                        <a:srgbClr val="F3912C"/>
                      </a:solidFill>
                      <a:prstDash val="solid"/>
                      <a:round/>
                      <a:headEnd type="none" w="med" len="med"/>
                      <a:tailEnd type="none" w="med" len="med"/>
                    </a:lnB>
                    <a:solidFill>
                      <a:srgbClr val="FBDCCD"/>
                    </a:solidFill>
                  </a:tcPr>
                </a:tc>
                <a:tc vMerge="1">
                  <a:txBody>
                    <a:bodyPr/>
                    <a:lstStyle/>
                    <a:p>
                      <a:endParaRPr lang="en-US"/>
                    </a:p>
                  </a:txBody>
                  <a:tcPr/>
                </a:tc>
                <a:extLst>
                  <a:ext uri="{0D108BD9-81ED-4DB2-BD59-A6C34878D82A}">
                    <a16:rowId xmlns:a16="http://schemas.microsoft.com/office/drawing/2014/main" xmlns="" val="3260074846"/>
                  </a:ext>
                </a:extLst>
              </a:tr>
              <a:tr h="438063">
                <a:tc>
                  <a:txBody>
                    <a:bodyPr/>
                    <a:lstStyle/>
                    <a:p>
                      <a:pPr algn="ctr">
                        <a:lnSpc>
                          <a:spcPct val="107000"/>
                        </a:lnSpc>
                        <a:spcAft>
                          <a:spcPts val="800"/>
                        </a:spcAft>
                      </a:pPr>
                      <a:r>
                        <a:rPr lang="en-US" sz="2400" b="1">
                          <a:solidFill>
                            <a:srgbClr val="606060"/>
                          </a:solidFill>
                          <a:effectLst/>
                          <a:latin typeface="Times New Roman" panose="02020603050405020304" pitchFamily="18" charset="0"/>
                          <a:ea typeface="Arial" panose="020B0604020202020204" pitchFamily="34" charset="0"/>
                          <a:cs typeface="Times New Roman" panose="02020603050405020304" pitchFamily="18" charset="0"/>
                        </a:rPr>
                        <a:t>Neon</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9525" marB="0" anchor="ctr">
                    <a:lnL w="12700" cap="flat" cmpd="sng" algn="ctr">
                      <a:solidFill>
                        <a:srgbClr val="F3912C"/>
                      </a:solidFill>
                      <a:prstDash val="solid"/>
                      <a:round/>
                      <a:headEnd type="none" w="med" len="med"/>
                      <a:tailEnd type="none" w="med" len="med"/>
                    </a:lnL>
                    <a:lnR w="12700" cap="flat" cmpd="sng" algn="ctr">
                      <a:solidFill>
                        <a:srgbClr val="F3912C"/>
                      </a:solidFill>
                      <a:prstDash val="solid"/>
                      <a:round/>
                      <a:headEnd type="none" w="med" len="med"/>
                      <a:tailEnd type="none" w="med" len="med"/>
                    </a:lnR>
                    <a:lnT w="12700" cap="flat" cmpd="sng" algn="ctr">
                      <a:solidFill>
                        <a:srgbClr val="F3912C"/>
                      </a:solidFill>
                      <a:prstDash val="solid"/>
                      <a:round/>
                      <a:headEnd type="none" w="med" len="med"/>
                      <a:tailEnd type="none" w="med" len="med"/>
                    </a:lnT>
                    <a:lnB w="12700" cap="flat" cmpd="sng" algn="ctr">
                      <a:solidFill>
                        <a:srgbClr val="F3912C"/>
                      </a:solidFill>
                      <a:prstDash val="solid"/>
                      <a:round/>
                      <a:headEnd type="none" w="med" len="med"/>
                      <a:tailEnd type="none" w="med" len="med"/>
                    </a:lnB>
                  </a:tcPr>
                </a:tc>
                <a:tc>
                  <a:txBody>
                    <a:bodyPr/>
                    <a:lstStyle/>
                    <a:p>
                      <a:pPr algn="ctr">
                        <a:lnSpc>
                          <a:spcPct val="107000"/>
                        </a:lnSpc>
                        <a:spcAft>
                          <a:spcPts val="800"/>
                        </a:spcAft>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3912C"/>
                      </a:solidFill>
                      <a:prstDash val="solid"/>
                      <a:round/>
                      <a:headEnd type="none" w="med" len="med"/>
                      <a:tailEnd type="none" w="med" len="med"/>
                    </a:lnL>
                    <a:lnR w="12700" cap="flat" cmpd="sng" algn="ctr">
                      <a:solidFill>
                        <a:srgbClr val="F3912C"/>
                      </a:solidFill>
                      <a:prstDash val="solid"/>
                      <a:round/>
                      <a:headEnd type="none" w="med" len="med"/>
                      <a:tailEnd type="none" w="med" len="med"/>
                    </a:lnR>
                    <a:lnT w="12700" cap="flat" cmpd="sng" algn="ctr">
                      <a:solidFill>
                        <a:srgbClr val="F3912C"/>
                      </a:solidFill>
                      <a:prstDash val="solid"/>
                      <a:round/>
                      <a:headEnd type="none" w="med" len="med"/>
                      <a:tailEnd type="none" w="med" len="med"/>
                    </a:lnT>
                    <a:lnB w="12700" cap="flat" cmpd="sng" algn="ctr">
                      <a:solidFill>
                        <a:srgbClr val="F3912C"/>
                      </a:solidFill>
                      <a:prstDash val="solid"/>
                      <a:round/>
                      <a:headEnd type="none" w="med" len="med"/>
                      <a:tailEnd type="none" w="med" len="med"/>
                    </a:lnB>
                  </a:tcPr>
                </a:tc>
                <a:tc rowSpan="3">
                  <a:txBody>
                    <a:bodyPr/>
                    <a:lstStyle/>
                    <a:p>
                      <a:pPr algn="ctr">
                        <a:lnSpc>
                          <a:spcPct val="107000"/>
                        </a:lnSpc>
                        <a:spcAft>
                          <a:spcPts val="80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Kí hiệu có 2 chữ cái</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3912C"/>
                      </a:solidFill>
                      <a:prstDash val="solid"/>
                      <a:round/>
                      <a:headEnd type="none" w="med" len="med"/>
                      <a:tailEnd type="none" w="med" len="med"/>
                    </a:lnL>
                    <a:lnR w="12700" cap="flat" cmpd="sng" algn="ctr">
                      <a:solidFill>
                        <a:srgbClr val="F3912C"/>
                      </a:solidFill>
                      <a:prstDash val="solid"/>
                      <a:round/>
                      <a:headEnd type="none" w="med" len="med"/>
                      <a:tailEnd type="none" w="med" len="med"/>
                    </a:lnR>
                    <a:lnT w="12700" cap="flat" cmpd="sng" algn="ctr">
                      <a:solidFill>
                        <a:srgbClr val="F3912C"/>
                      </a:solidFill>
                      <a:prstDash val="solid"/>
                      <a:round/>
                      <a:headEnd type="none" w="med" len="med"/>
                      <a:tailEnd type="none" w="med" len="med"/>
                    </a:lnT>
                    <a:lnB w="12700" cap="flat" cmpd="sng" algn="ctr">
                      <a:solidFill>
                        <a:srgbClr val="F3912C"/>
                      </a:solidFill>
                      <a:prstDash val="solid"/>
                      <a:round/>
                      <a:headEnd type="none" w="med" len="med"/>
                      <a:tailEnd type="none" w="med" len="med"/>
                    </a:lnB>
                  </a:tcPr>
                </a:tc>
                <a:extLst>
                  <a:ext uri="{0D108BD9-81ED-4DB2-BD59-A6C34878D82A}">
                    <a16:rowId xmlns:a16="http://schemas.microsoft.com/office/drawing/2014/main" xmlns="" val="1347560035"/>
                  </a:ext>
                </a:extLst>
              </a:tr>
              <a:tr h="438063">
                <a:tc>
                  <a:txBody>
                    <a:bodyPr/>
                    <a:lstStyle/>
                    <a:p>
                      <a:pPr algn="ctr">
                        <a:lnSpc>
                          <a:spcPct val="107000"/>
                        </a:lnSpc>
                        <a:spcAft>
                          <a:spcPts val="800"/>
                        </a:spcAft>
                      </a:pPr>
                      <a:r>
                        <a:rPr lang="en-US" sz="2400" b="1">
                          <a:solidFill>
                            <a:srgbClr val="727373"/>
                          </a:solidFill>
                          <a:effectLst/>
                          <a:latin typeface="Times New Roman" panose="02020603050405020304" pitchFamily="18" charset="0"/>
                          <a:ea typeface="Arial" panose="020B0604020202020204" pitchFamily="34" charset="0"/>
                          <a:cs typeface="Times New Roman" panose="02020603050405020304" pitchFamily="18" charset="0"/>
                        </a:rPr>
                        <a:t>Silicon</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9525" marB="0" anchor="b">
                    <a:lnL w="12700" cap="flat" cmpd="sng" algn="ctr">
                      <a:solidFill>
                        <a:srgbClr val="F3912C"/>
                      </a:solidFill>
                      <a:prstDash val="solid"/>
                      <a:round/>
                      <a:headEnd type="none" w="med" len="med"/>
                      <a:tailEnd type="none" w="med" len="med"/>
                    </a:lnL>
                    <a:lnR w="12700" cap="flat" cmpd="sng" algn="ctr">
                      <a:solidFill>
                        <a:srgbClr val="F3912C"/>
                      </a:solidFill>
                      <a:prstDash val="solid"/>
                      <a:round/>
                      <a:headEnd type="none" w="med" len="med"/>
                      <a:tailEnd type="none" w="med" len="med"/>
                    </a:lnR>
                    <a:lnT w="12700" cap="flat" cmpd="sng" algn="ctr">
                      <a:solidFill>
                        <a:srgbClr val="F3912C"/>
                      </a:solidFill>
                      <a:prstDash val="solid"/>
                      <a:round/>
                      <a:headEnd type="none" w="med" len="med"/>
                      <a:tailEnd type="none" w="med" len="med"/>
                    </a:lnT>
                    <a:lnB w="12700" cap="flat" cmpd="sng" algn="ctr">
                      <a:solidFill>
                        <a:srgbClr val="F3912C"/>
                      </a:solidFill>
                      <a:prstDash val="solid"/>
                      <a:round/>
                      <a:headEnd type="none" w="med" len="med"/>
                      <a:tailEnd type="none" w="med" len="med"/>
                    </a:lnB>
                    <a:solidFill>
                      <a:srgbClr val="FBDCCD"/>
                    </a:solidFill>
                  </a:tcPr>
                </a:tc>
                <a:tc>
                  <a:txBody>
                    <a:bodyPr/>
                    <a:lstStyle/>
                    <a:p>
                      <a:pPr algn="ctr">
                        <a:lnSpc>
                          <a:spcPct val="107000"/>
                        </a:lnSpc>
                        <a:spcAft>
                          <a:spcPts val="800"/>
                        </a:spcAft>
                      </a:pP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3912C"/>
                      </a:solidFill>
                      <a:prstDash val="solid"/>
                      <a:round/>
                      <a:headEnd type="none" w="med" len="med"/>
                      <a:tailEnd type="none" w="med" len="med"/>
                    </a:lnL>
                    <a:lnR w="12700" cap="flat" cmpd="sng" algn="ctr">
                      <a:solidFill>
                        <a:srgbClr val="F3912C"/>
                      </a:solidFill>
                      <a:prstDash val="solid"/>
                      <a:round/>
                      <a:headEnd type="none" w="med" len="med"/>
                      <a:tailEnd type="none" w="med" len="med"/>
                    </a:lnR>
                    <a:lnT w="12700" cap="flat" cmpd="sng" algn="ctr">
                      <a:solidFill>
                        <a:srgbClr val="F3912C"/>
                      </a:solidFill>
                      <a:prstDash val="solid"/>
                      <a:round/>
                      <a:headEnd type="none" w="med" len="med"/>
                      <a:tailEnd type="none" w="med" len="med"/>
                    </a:lnT>
                    <a:lnB w="12700" cap="flat" cmpd="sng" algn="ctr">
                      <a:solidFill>
                        <a:srgbClr val="F3912C"/>
                      </a:solidFill>
                      <a:prstDash val="solid"/>
                      <a:round/>
                      <a:headEnd type="none" w="med" len="med"/>
                      <a:tailEnd type="none" w="med" len="med"/>
                    </a:lnB>
                    <a:solidFill>
                      <a:srgbClr val="FBDCCD"/>
                    </a:solidFill>
                  </a:tcPr>
                </a:tc>
                <a:tc vMerge="1">
                  <a:txBody>
                    <a:bodyPr/>
                    <a:lstStyle/>
                    <a:p>
                      <a:endParaRPr lang="en-US"/>
                    </a:p>
                  </a:txBody>
                  <a:tcPr/>
                </a:tc>
                <a:extLst>
                  <a:ext uri="{0D108BD9-81ED-4DB2-BD59-A6C34878D82A}">
                    <a16:rowId xmlns:a16="http://schemas.microsoft.com/office/drawing/2014/main" xmlns="" val="2118931892"/>
                  </a:ext>
                </a:extLst>
              </a:tr>
              <a:tr h="438063">
                <a:tc>
                  <a:txBody>
                    <a:bodyPr/>
                    <a:lstStyle/>
                    <a:p>
                      <a:pPr algn="ctr">
                        <a:lnSpc>
                          <a:spcPct val="107000"/>
                        </a:lnSpc>
                        <a:spcAft>
                          <a:spcPts val="800"/>
                        </a:spcAft>
                      </a:pPr>
                      <a:r>
                        <a:rPr lang="en-US" sz="2400" b="1">
                          <a:solidFill>
                            <a:srgbClr val="606060"/>
                          </a:solidFill>
                          <a:effectLst/>
                          <a:latin typeface="Times New Roman" panose="02020603050405020304" pitchFamily="18" charset="0"/>
                          <a:ea typeface="Arial" panose="020B0604020202020204" pitchFamily="34" charset="0"/>
                          <a:cs typeface="Times New Roman" panose="02020603050405020304" pitchFamily="18" charset="0"/>
                        </a:rPr>
                        <a:t>Aluminium</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9525" marB="0" anchor="ctr">
                    <a:lnL w="12700" cap="flat" cmpd="sng" algn="ctr">
                      <a:solidFill>
                        <a:srgbClr val="F3912C"/>
                      </a:solidFill>
                      <a:prstDash val="solid"/>
                      <a:round/>
                      <a:headEnd type="none" w="med" len="med"/>
                      <a:tailEnd type="none" w="med" len="med"/>
                    </a:lnL>
                    <a:lnR w="12700" cap="flat" cmpd="sng" algn="ctr">
                      <a:solidFill>
                        <a:srgbClr val="F3912C"/>
                      </a:solidFill>
                      <a:prstDash val="solid"/>
                      <a:round/>
                      <a:headEnd type="none" w="med" len="med"/>
                      <a:tailEnd type="none" w="med" len="med"/>
                    </a:lnR>
                    <a:lnT w="12700" cap="flat" cmpd="sng" algn="ctr">
                      <a:solidFill>
                        <a:srgbClr val="F3912C"/>
                      </a:solidFill>
                      <a:prstDash val="solid"/>
                      <a:round/>
                      <a:headEnd type="none" w="med" len="med"/>
                      <a:tailEnd type="none" w="med" len="med"/>
                    </a:lnT>
                    <a:lnB w="12700" cap="flat" cmpd="sng" algn="ctr">
                      <a:solidFill>
                        <a:srgbClr val="F3912C"/>
                      </a:solidFill>
                      <a:prstDash val="solid"/>
                      <a:round/>
                      <a:headEnd type="none" w="med" len="med"/>
                      <a:tailEnd type="none" w="med" len="med"/>
                    </a:lnB>
                  </a:tcPr>
                </a:tc>
                <a:tc>
                  <a:txBody>
                    <a:bodyPr/>
                    <a:lstStyle/>
                    <a:p>
                      <a:pPr algn="ctr">
                        <a:lnSpc>
                          <a:spcPct val="107000"/>
                        </a:lnSpc>
                        <a:spcAft>
                          <a:spcPts val="80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3912C"/>
                      </a:solidFill>
                      <a:prstDash val="solid"/>
                      <a:round/>
                      <a:headEnd type="none" w="med" len="med"/>
                      <a:tailEnd type="none" w="med" len="med"/>
                    </a:lnL>
                    <a:lnR w="12700" cap="flat" cmpd="sng" algn="ctr">
                      <a:solidFill>
                        <a:srgbClr val="F3912C"/>
                      </a:solidFill>
                      <a:prstDash val="solid"/>
                      <a:round/>
                      <a:headEnd type="none" w="med" len="med"/>
                      <a:tailEnd type="none" w="med" len="med"/>
                    </a:lnR>
                    <a:lnT w="12700" cap="flat" cmpd="sng" algn="ctr">
                      <a:solidFill>
                        <a:srgbClr val="F3912C"/>
                      </a:solidFill>
                      <a:prstDash val="solid"/>
                      <a:round/>
                      <a:headEnd type="none" w="med" len="med"/>
                      <a:tailEnd type="none" w="med" len="med"/>
                    </a:lnT>
                    <a:lnB w="12700" cap="flat" cmpd="sng" algn="ctr">
                      <a:solidFill>
                        <a:srgbClr val="F3912C"/>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xmlns="" val="3064132414"/>
                  </a:ext>
                </a:extLst>
              </a:tr>
            </a:tbl>
          </a:graphicData>
        </a:graphic>
      </p:graphicFrame>
    </p:spTree>
    <p:extLst>
      <p:ext uri="{BB962C8B-B14F-4D97-AF65-F5344CB8AC3E}">
        <p14:creationId xmlns:p14="http://schemas.microsoft.com/office/powerpoint/2010/main" xmlns="" val="2785534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412230" y="539647"/>
          <a:ext cx="6640641" cy="3147935"/>
        </p:xfrm>
        <a:graphic>
          <a:graphicData uri="http://schemas.openxmlformats.org/drawingml/2006/table">
            <a:tbl>
              <a:tblPr/>
              <a:tblGrid>
                <a:gridCol w="3096266"/>
                <a:gridCol w="1892798"/>
                <a:gridCol w="1651577"/>
              </a:tblGrid>
              <a:tr h="347195">
                <a:tc>
                  <a:txBody>
                    <a:bodyPr/>
                    <a:lstStyle/>
                    <a:p>
                      <a:pPr algn="ctr">
                        <a:lnSpc>
                          <a:spcPct val="107000"/>
                        </a:lnSpc>
                        <a:spcAft>
                          <a:spcPts val="0"/>
                        </a:spcAft>
                      </a:pPr>
                      <a:r>
                        <a:rPr lang="vi-VN" sz="1400" b="1">
                          <a:solidFill>
                            <a:srgbClr val="FFFFFF"/>
                          </a:solidFill>
                          <a:latin typeface="Times New Roman"/>
                          <a:ea typeface="Arial"/>
                          <a:cs typeface="Times New Roman"/>
                        </a:rPr>
                        <a:t>Nguyên tố hoá học</a:t>
                      </a:r>
                      <a:endParaRPr lang="en-US" sz="1100">
                        <a:latin typeface="Calibri"/>
                        <a:ea typeface="Calibri"/>
                        <a:cs typeface="Times New Roman"/>
                      </a:endParaRPr>
                    </a:p>
                  </a:txBody>
                  <a:tcPr marL="6350" marR="6350" marT="9525" marB="0" anchor="ctr">
                    <a:lnL w="12700" cap="flat" cmpd="sng" algn="ctr">
                      <a:solidFill>
                        <a:srgbClr val="F3912C"/>
                      </a:solidFill>
                      <a:prstDash val="solid"/>
                      <a:round/>
                      <a:headEnd type="none" w="med" len="med"/>
                      <a:tailEnd type="none" w="med" len="med"/>
                    </a:lnL>
                    <a:lnR>
                      <a:noFill/>
                    </a:lnR>
                    <a:lnT w="12700" cap="flat" cmpd="sng" algn="ctr">
                      <a:solidFill>
                        <a:srgbClr val="F3912C"/>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F49432"/>
                    </a:solidFill>
                  </a:tcPr>
                </a:tc>
                <a:tc>
                  <a:txBody>
                    <a:bodyPr/>
                    <a:lstStyle/>
                    <a:p>
                      <a:pPr algn="ctr">
                        <a:lnSpc>
                          <a:spcPct val="107000"/>
                        </a:lnSpc>
                        <a:spcAft>
                          <a:spcPts val="0"/>
                        </a:spcAft>
                      </a:pPr>
                      <a:r>
                        <a:rPr lang="vi-VN" sz="1400" b="1">
                          <a:solidFill>
                            <a:srgbClr val="FFFFFF"/>
                          </a:solidFill>
                          <a:latin typeface="Times New Roman"/>
                          <a:ea typeface="Arial"/>
                          <a:cs typeface="Times New Roman"/>
                        </a:rPr>
                        <a:t>Kí hiệu</a:t>
                      </a:r>
                      <a:endParaRPr lang="en-US" sz="1100">
                        <a:latin typeface="Calibri"/>
                        <a:ea typeface="Calibri"/>
                        <a:cs typeface="Times New Roman"/>
                      </a:endParaRPr>
                    </a:p>
                  </a:txBody>
                  <a:tcPr marL="6350" marR="6350" marT="9525" marB="0" anchor="ctr">
                    <a:lnL>
                      <a:noFill/>
                    </a:lnL>
                    <a:lnR>
                      <a:noFill/>
                    </a:lnR>
                    <a:lnT w="12700" cap="flat" cmpd="sng" algn="ctr">
                      <a:solidFill>
                        <a:srgbClr val="F3912C"/>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F49432"/>
                    </a:solidFill>
                  </a:tcPr>
                </a:tc>
                <a:tc>
                  <a:txBody>
                    <a:bodyPr/>
                    <a:lstStyle/>
                    <a:p>
                      <a:pPr algn="ctr">
                        <a:lnSpc>
                          <a:spcPct val="107000"/>
                        </a:lnSpc>
                        <a:spcAft>
                          <a:spcPts val="0"/>
                        </a:spcAft>
                      </a:pPr>
                      <a:r>
                        <a:rPr lang="vi-VN" sz="1400" b="1">
                          <a:solidFill>
                            <a:srgbClr val="FFFFFF"/>
                          </a:solidFill>
                          <a:latin typeface="Times New Roman"/>
                          <a:ea typeface="Arial"/>
                          <a:cs typeface="Times New Roman"/>
                        </a:rPr>
                        <a:t>Ghi chú</a:t>
                      </a:r>
                      <a:endParaRPr lang="en-US" sz="1100">
                        <a:latin typeface="Calibri"/>
                        <a:ea typeface="Calibri"/>
                        <a:cs typeface="Times New Roman"/>
                      </a:endParaRPr>
                    </a:p>
                  </a:txBody>
                  <a:tcPr marL="6350" marR="6350" marT="9525" marB="0" anchor="ctr">
                    <a:lnL>
                      <a:noFill/>
                    </a:lnL>
                    <a:lnR w="12700" cap="flat" cmpd="sng" algn="ctr">
                      <a:solidFill>
                        <a:srgbClr val="F3912C"/>
                      </a:solidFill>
                      <a:prstDash val="solid"/>
                      <a:round/>
                      <a:headEnd type="none" w="med" len="med"/>
                      <a:tailEnd type="none" w="med" len="med"/>
                    </a:lnR>
                    <a:lnT w="12700" cap="flat" cmpd="sng" algn="ctr">
                      <a:solidFill>
                        <a:srgbClr val="F3912C"/>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F49432"/>
                    </a:solidFill>
                  </a:tcPr>
                </a:tc>
              </a:tr>
              <a:tr h="466790">
                <a:tc>
                  <a:txBody>
                    <a:bodyPr/>
                    <a:lstStyle/>
                    <a:p>
                      <a:pPr algn="ctr">
                        <a:lnSpc>
                          <a:spcPct val="107000"/>
                        </a:lnSpc>
                        <a:spcAft>
                          <a:spcPts val="0"/>
                        </a:spcAft>
                        <a:tabLst>
                          <a:tab pos="688975" algn="l"/>
                        </a:tabLst>
                      </a:pPr>
                      <a:r>
                        <a:rPr lang="en-US" sz="1400">
                          <a:solidFill>
                            <a:srgbClr val="606060"/>
                          </a:solidFill>
                          <a:latin typeface="Times New Roman"/>
                          <a:ea typeface="Arial"/>
                          <a:cs typeface="Times New Roman"/>
                        </a:rPr>
                        <a:t>Iodine	</a:t>
                      </a:r>
                      <a:endParaRPr lang="en-US" sz="1100">
                        <a:latin typeface="Calibri"/>
                        <a:ea typeface="Calibri"/>
                        <a:cs typeface="Times New Roman"/>
                      </a:endParaRPr>
                    </a:p>
                  </a:txBody>
                  <a:tcPr marL="6350" marR="6350" marT="9525" marB="0">
                    <a:lnL w="12700" cap="flat" cmpd="sng" algn="ctr">
                      <a:solidFill>
                        <a:srgbClr val="F3912C"/>
                      </a:solidFill>
                      <a:prstDash val="solid"/>
                      <a:round/>
                      <a:headEnd type="none" w="med" len="med"/>
                      <a:tailEnd type="none" w="med" len="med"/>
                    </a:lnL>
                    <a:lnR w="12700" cap="flat" cmpd="sng" algn="ctr">
                      <a:solidFill>
                        <a:srgbClr val="F3912C"/>
                      </a:solidFill>
                      <a:prstDash val="solid"/>
                      <a:round/>
                      <a:headEnd type="none" w="med" len="med"/>
                      <a:tailEnd type="none" w="med" len="med"/>
                    </a:lnR>
                    <a:lnT w="28575" cap="flat" cmpd="sng" algn="ctr">
                      <a:solidFill>
                        <a:srgbClr val="FFFFFF"/>
                      </a:solidFill>
                      <a:prstDash val="solid"/>
                      <a:round/>
                      <a:headEnd type="none" w="med" len="med"/>
                      <a:tailEnd type="none" w="med" len="med"/>
                    </a:lnT>
                    <a:lnB w="12700" cap="flat" cmpd="sng" algn="ctr">
                      <a:solidFill>
                        <a:srgbClr val="F3912C"/>
                      </a:solidFill>
                      <a:prstDash val="solid"/>
                      <a:round/>
                      <a:headEnd type="none" w="med" len="med"/>
                      <a:tailEnd type="none" w="med" len="med"/>
                    </a:lnB>
                    <a:solidFill>
                      <a:srgbClr val="FBDCCD"/>
                    </a:solidFill>
                  </a:tcPr>
                </a:tc>
                <a:tc>
                  <a:txBody>
                    <a:bodyPr/>
                    <a:lstStyle/>
                    <a:p>
                      <a:pPr algn="ctr">
                        <a:lnSpc>
                          <a:spcPct val="107000"/>
                        </a:lnSpc>
                        <a:spcAft>
                          <a:spcPts val="0"/>
                        </a:spcAft>
                      </a:pPr>
                      <a:r>
                        <a:rPr lang="en-US" sz="1400">
                          <a:solidFill>
                            <a:srgbClr val="000000"/>
                          </a:solidFill>
                          <a:latin typeface="Times New Roman"/>
                          <a:ea typeface="Times New Roman"/>
                          <a:cs typeface="Times New Roman"/>
                        </a:rPr>
                        <a:t>I</a:t>
                      </a:r>
                      <a:endParaRPr lang="en-US" sz="1100">
                        <a:latin typeface="Calibri"/>
                        <a:ea typeface="Calibri"/>
                        <a:cs typeface="Times New Roman"/>
                      </a:endParaRPr>
                    </a:p>
                  </a:txBody>
                  <a:tcPr>
                    <a:lnL w="12700" cap="flat" cmpd="sng" algn="ctr">
                      <a:solidFill>
                        <a:srgbClr val="F3912C"/>
                      </a:solidFill>
                      <a:prstDash val="solid"/>
                      <a:round/>
                      <a:headEnd type="none" w="med" len="med"/>
                      <a:tailEnd type="none" w="med" len="med"/>
                    </a:lnL>
                    <a:lnR w="12700" cap="flat" cmpd="sng" algn="ctr">
                      <a:solidFill>
                        <a:srgbClr val="F3912C"/>
                      </a:solidFill>
                      <a:prstDash val="solid"/>
                      <a:round/>
                      <a:headEnd type="none" w="med" len="med"/>
                      <a:tailEnd type="none" w="med" len="med"/>
                    </a:lnR>
                    <a:lnT w="28575" cap="flat" cmpd="sng" algn="ctr">
                      <a:solidFill>
                        <a:srgbClr val="FFFFFF"/>
                      </a:solidFill>
                      <a:prstDash val="solid"/>
                      <a:round/>
                      <a:headEnd type="none" w="med" len="med"/>
                      <a:tailEnd type="none" w="med" len="med"/>
                    </a:lnT>
                    <a:lnB w="12700" cap="flat" cmpd="sng" algn="ctr">
                      <a:solidFill>
                        <a:srgbClr val="F3912C"/>
                      </a:solidFill>
                      <a:prstDash val="solid"/>
                      <a:round/>
                      <a:headEnd type="none" w="med" len="med"/>
                      <a:tailEnd type="none" w="med" len="med"/>
                    </a:lnB>
                    <a:solidFill>
                      <a:srgbClr val="FBDCCD"/>
                    </a:solidFill>
                  </a:tcPr>
                </a:tc>
                <a:tc rowSpan="3">
                  <a:txBody>
                    <a:bodyPr/>
                    <a:lstStyle/>
                    <a:p>
                      <a:pPr algn="ctr">
                        <a:lnSpc>
                          <a:spcPct val="107000"/>
                        </a:lnSpc>
                        <a:spcAft>
                          <a:spcPts val="0"/>
                        </a:spcAft>
                      </a:pPr>
                      <a:r>
                        <a:rPr lang="vi-VN" sz="1400">
                          <a:solidFill>
                            <a:srgbClr val="000000"/>
                          </a:solidFill>
                          <a:latin typeface="Times New Roman"/>
                          <a:ea typeface="Times New Roman"/>
                          <a:cs typeface="Times New Roman"/>
                        </a:rPr>
                        <a:t>Kí hiệu có 1 </a:t>
                      </a:r>
                      <a:r>
                        <a:rPr lang="vi-VN" sz="1400" b="1">
                          <a:solidFill>
                            <a:srgbClr val="000000"/>
                          </a:solidFill>
                          <a:latin typeface="Times New Roman"/>
                          <a:ea typeface="Times New Roman"/>
                          <a:cs typeface="Times New Roman"/>
                        </a:rPr>
                        <a:t>ch</a:t>
                      </a:r>
                      <a:r>
                        <a:rPr lang="vi-VN" sz="1400">
                          <a:solidFill>
                            <a:srgbClr val="000000"/>
                          </a:solidFill>
                          <a:latin typeface="Times New Roman"/>
                          <a:ea typeface="Times New Roman"/>
                          <a:cs typeface="Times New Roman"/>
                        </a:rPr>
                        <a:t>ữ cái</a:t>
                      </a:r>
                      <a:endParaRPr lang="en-US" sz="1100">
                        <a:latin typeface="Calibri"/>
                        <a:ea typeface="Calibri"/>
                        <a:cs typeface="Times New Roman"/>
                      </a:endParaRPr>
                    </a:p>
                  </a:txBody>
                  <a:tcPr marL="6350" marR="6350" marT="9525" marB="0">
                    <a:lnL w="12700" cap="flat" cmpd="sng" algn="ctr">
                      <a:solidFill>
                        <a:srgbClr val="F3912C"/>
                      </a:solidFill>
                      <a:prstDash val="solid"/>
                      <a:round/>
                      <a:headEnd type="none" w="med" len="med"/>
                      <a:tailEnd type="none" w="med" len="med"/>
                    </a:lnL>
                    <a:lnR w="12700" cap="flat" cmpd="sng" algn="ctr">
                      <a:solidFill>
                        <a:srgbClr val="F3912C"/>
                      </a:solidFill>
                      <a:prstDash val="solid"/>
                      <a:round/>
                      <a:headEnd type="none" w="med" len="med"/>
                      <a:tailEnd type="none" w="med" len="med"/>
                    </a:lnR>
                    <a:lnT w="28575" cap="flat" cmpd="sng" algn="ctr">
                      <a:solidFill>
                        <a:srgbClr val="FFFFFF"/>
                      </a:solidFill>
                      <a:prstDash val="solid"/>
                      <a:round/>
                      <a:headEnd type="none" w="med" len="med"/>
                      <a:tailEnd type="none" w="med" len="med"/>
                    </a:lnT>
                    <a:lnB w="12700" cap="flat" cmpd="sng" algn="ctr">
                      <a:solidFill>
                        <a:srgbClr val="F3912C"/>
                      </a:solidFill>
                      <a:prstDash val="solid"/>
                      <a:round/>
                      <a:headEnd type="none" w="med" len="med"/>
                      <a:tailEnd type="none" w="med" len="med"/>
                    </a:lnB>
                    <a:solidFill>
                      <a:srgbClr val="FBDCCD"/>
                    </a:solidFill>
                  </a:tcPr>
                </a:tc>
              </a:tr>
              <a:tr h="466790">
                <a:tc>
                  <a:txBody>
                    <a:bodyPr/>
                    <a:lstStyle/>
                    <a:p>
                      <a:pPr algn="ctr">
                        <a:lnSpc>
                          <a:spcPct val="107000"/>
                        </a:lnSpc>
                        <a:spcAft>
                          <a:spcPts val="0"/>
                        </a:spcAft>
                      </a:pPr>
                      <a:r>
                        <a:rPr lang="en-US" sz="1400">
                          <a:solidFill>
                            <a:srgbClr val="606060"/>
                          </a:solidFill>
                          <a:latin typeface="Times New Roman"/>
                          <a:ea typeface="Arial"/>
                          <a:cs typeface="Times New Roman"/>
                        </a:rPr>
                        <a:t>Fluorine</a:t>
                      </a:r>
                      <a:endParaRPr lang="en-US" sz="1100">
                        <a:latin typeface="Calibri"/>
                        <a:ea typeface="Calibri"/>
                        <a:cs typeface="Times New Roman"/>
                      </a:endParaRPr>
                    </a:p>
                  </a:txBody>
                  <a:tcPr marL="6350" marR="6350" marT="9525" marB="0">
                    <a:lnL w="12700" cap="flat" cmpd="sng" algn="ctr">
                      <a:solidFill>
                        <a:srgbClr val="F3912C"/>
                      </a:solidFill>
                      <a:prstDash val="solid"/>
                      <a:round/>
                      <a:headEnd type="none" w="med" len="med"/>
                      <a:tailEnd type="none" w="med" len="med"/>
                    </a:lnL>
                    <a:lnR w="12700" cap="flat" cmpd="sng" algn="ctr">
                      <a:solidFill>
                        <a:srgbClr val="F3912C"/>
                      </a:solidFill>
                      <a:prstDash val="solid"/>
                      <a:round/>
                      <a:headEnd type="none" w="med" len="med"/>
                      <a:tailEnd type="none" w="med" len="med"/>
                    </a:lnR>
                    <a:lnT w="12700" cap="flat" cmpd="sng" algn="ctr">
                      <a:solidFill>
                        <a:srgbClr val="F3912C"/>
                      </a:solidFill>
                      <a:prstDash val="solid"/>
                      <a:round/>
                      <a:headEnd type="none" w="med" len="med"/>
                      <a:tailEnd type="none" w="med" len="med"/>
                    </a:lnT>
                    <a:lnB w="12700" cap="flat" cmpd="sng" algn="ctr">
                      <a:solidFill>
                        <a:srgbClr val="F3912C"/>
                      </a:solidFill>
                      <a:prstDash val="solid"/>
                      <a:round/>
                      <a:headEnd type="none" w="med" len="med"/>
                      <a:tailEnd type="none" w="med" len="med"/>
                    </a:lnB>
                  </a:tcPr>
                </a:tc>
                <a:tc>
                  <a:txBody>
                    <a:bodyPr/>
                    <a:lstStyle/>
                    <a:p>
                      <a:pPr algn="ctr">
                        <a:lnSpc>
                          <a:spcPct val="107000"/>
                        </a:lnSpc>
                        <a:spcAft>
                          <a:spcPts val="0"/>
                        </a:spcAft>
                      </a:pPr>
                      <a:r>
                        <a:rPr lang="en-US" sz="1400">
                          <a:solidFill>
                            <a:srgbClr val="000000"/>
                          </a:solidFill>
                          <a:latin typeface="Times New Roman"/>
                          <a:ea typeface="Times New Roman"/>
                          <a:cs typeface="Times New Roman"/>
                        </a:rPr>
                        <a:t>F</a:t>
                      </a:r>
                      <a:endParaRPr lang="en-US" sz="1100">
                        <a:latin typeface="Calibri"/>
                        <a:ea typeface="Calibri"/>
                        <a:cs typeface="Times New Roman"/>
                      </a:endParaRPr>
                    </a:p>
                  </a:txBody>
                  <a:tcPr>
                    <a:lnL w="12700" cap="flat" cmpd="sng" algn="ctr">
                      <a:solidFill>
                        <a:srgbClr val="F3912C"/>
                      </a:solidFill>
                      <a:prstDash val="solid"/>
                      <a:round/>
                      <a:headEnd type="none" w="med" len="med"/>
                      <a:tailEnd type="none" w="med" len="med"/>
                    </a:lnL>
                    <a:lnR w="12700" cap="flat" cmpd="sng" algn="ctr">
                      <a:solidFill>
                        <a:srgbClr val="F3912C"/>
                      </a:solidFill>
                      <a:prstDash val="solid"/>
                      <a:round/>
                      <a:headEnd type="none" w="med" len="med"/>
                      <a:tailEnd type="none" w="med" len="med"/>
                    </a:lnR>
                    <a:lnT w="12700" cap="flat" cmpd="sng" algn="ctr">
                      <a:solidFill>
                        <a:srgbClr val="F3912C"/>
                      </a:solidFill>
                      <a:prstDash val="solid"/>
                      <a:round/>
                      <a:headEnd type="none" w="med" len="med"/>
                      <a:tailEnd type="none" w="med" len="med"/>
                    </a:lnT>
                    <a:lnB w="12700" cap="flat" cmpd="sng" algn="ctr">
                      <a:solidFill>
                        <a:srgbClr val="F3912C"/>
                      </a:solidFill>
                      <a:prstDash val="solid"/>
                      <a:round/>
                      <a:headEnd type="none" w="med" len="med"/>
                      <a:tailEnd type="none" w="med" len="med"/>
                    </a:lnB>
                  </a:tcPr>
                </a:tc>
                <a:tc vMerge="1">
                  <a:txBody>
                    <a:bodyPr/>
                    <a:lstStyle/>
                    <a:p>
                      <a:endParaRPr lang="en-US"/>
                    </a:p>
                  </a:txBody>
                  <a:tcPr/>
                </a:tc>
              </a:tr>
              <a:tr h="466790">
                <a:tc>
                  <a:txBody>
                    <a:bodyPr/>
                    <a:lstStyle/>
                    <a:p>
                      <a:pPr algn="ctr">
                        <a:lnSpc>
                          <a:spcPct val="107000"/>
                        </a:lnSpc>
                        <a:spcAft>
                          <a:spcPts val="0"/>
                        </a:spcAft>
                      </a:pPr>
                      <a:r>
                        <a:rPr lang="en-US" sz="1400">
                          <a:solidFill>
                            <a:srgbClr val="606060"/>
                          </a:solidFill>
                          <a:latin typeface="Times New Roman"/>
                          <a:ea typeface="Arial"/>
                          <a:cs typeface="Times New Roman"/>
                        </a:rPr>
                        <a:t>Phosphorus</a:t>
                      </a:r>
                      <a:endParaRPr lang="en-US" sz="1100">
                        <a:latin typeface="Calibri"/>
                        <a:ea typeface="Calibri"/>
                        <a:cs typeface="Times New Roman"/>
                      </a:endParaRPr>
                    </a:p>
                  </a:txBody>
                  <a:tcPr marL="6350" marR="6350" marT="9525" marB="0" anchor="b">
                    <a:lnL w="12700" cap="flat" cmpd="sng" algn="ctr">
                      <a:solidFill>
                        <a:srgbClr val="F3912C"/>
                      </a:solidFill>
                      <a:prstDash val="solid"/>
                      <a:round/>
                      <a:headEnd type="none" w="med" len="med"/>
                      <a:tailEnd type="none" w="med" len="med"/>
                    </a:lnL>
                    <a:lnR w="12700" cap="flat" cmpd="sng" algn="ctr">
                      <a:solidFill>
                        <a:srgbClr val="F3912C"/>
                      </a:solidFill>
                      <a:prstDash val="solid"/>
                      <a:round/>
                      <a:headEnd type="none" w="med" len="med"/>
                      <a:tailEnd type="none" w="med" len="med"/>
                    </a:lnR>
                    <a:lnT w="12700" cap="flat" cmpd="sng" algn="ctr">
                      <a:solidFill>
                        <a:srgbClr val="F3912C"/>
                      </a:solidFill>
                      <a:prstDash val="solid"/>
                      <a:round/>
                      <a:headEnd type="none" w="med" len="med"/>
                      <a:tailEnd type="none" w="med" len="med"/>
                    </a:lnT>
                    <a:lnB w="12700" cap="flat" cmpd="sng" algn="ctr">
                      <a:solidFill>
                        <a:srgbClr val="F3912C"/>
                      </a:solidFill>
                      <a:prstDash val="solid"/>
                      <a:round/>
                      <a:headEnd type="none" w="med" len="med"/>
                      <a:tailEnd type="none" w="med" len="med"/>
                    </a:lnB>
                    <a:solidFill>
                      <a:srgbClr val="FBDCCD"/>
                    </a:solidFill>
                  </a:tcPr>
                </a:tc>
                <a:tc>
                  <a:txBody>
                    <a:bodyPr/>
                    <a:lstStyle/>
                    <a:p>
                      <a:pPr algn="ctr">
                        <a:lnSpc>
                          <a:spcPct val="107000"/>
                        </a:lnSpc>
                        <a:spcAft>
                          <a:spcPts val="0"/>
                        </a:spcAft>
                      </a:pPr>
                      <a:r>
                        <a:rPr lang="en-US" sz="1400">
                          <a:solidFill>
                            <a:srgbClr val="000000"/>
                          </a:solidFill>
                          <a:latin typeface="Times New Roman"/>
                          <a:ea typeface="Times New Roman"/>
                          <a:cs typeface="Times New Roman"/>
                        </a:rPr>
                        <a:t>P</a:t>
                      </a:r>
                      <a:endParaRPr lang="en-US" sz="1100">
                        <a:latin typeface="Calibri"/>
                        <a:ea typeface="Calibri"/>
                        <a:cs typeface="Times New Roman"/>
                      </a:endParaRPr>
                    </a:p>
                  </a:txBody>
                  <a:tcPr>
                    <a:lnL w="12700" cap="flat" cmpd="sng" algn="ctr">
                      <a:solidFill>
                        <a:srgbClr val="F3912C"/>
                      </a:solidFill>
                      <a:prstDash val="solid"/>
                      <a:round/>
                      <a:headEnd type="none" w="med" len="med"/>
                      <a:tailEnd type="none" w="med" len="med"/>
                    </a:lnL>
                    <a:lnR w="12700" cap="flat" cmpd="sng" algn="ctr">
                      <a:solidFill>
                        <a:srgbClr val="F3912C"/>
                      </a:solidFill>
                      <a:prstDash val="solid"/>
                      <a:round/>
                      <a:headEnd type="none" w="med" len="med"/>
                      <a:tailEnd type="none" w="med" len="med"/>
                    </a:lnR>
                    <a:lnT w="12700" cap="flat" cmpd="sng" algn="ctr">
                      <a:solidFill>
                        <a:srgbClr val="F3912C"/>
                      </a:solidFill>
                      <a:prstDash val="solid"/>
                      <a:round/>
                      <a:headEnd type="none" w="med" len="med"/>
                      <a:tailEnd type="none" w="med" len="med"/>
                    </a:lnT>
                    <a:lnB w="12700" cap="flat" cmpd="sng" algn="ctr">
                      <a:solidFill>
                        <a:srgbClr val="F3912C"/>
                      </a:solidFill>
                      <a:prstDash val="solid"/>
                      <a:round/>
                      <a:headEnd type="none" w="med" len="med"/>
                      <a:tailEnd type="none" w="med" len="med"/>
                    </a:lnB>
                    <a:solidFill>
                      <a:srgbClr val="FBDCCD"/>
                    </a:solidFill>
                  </a:tcPr>
                </a:tc>
                <a:tc vMerge="1">
                  <a:txBody>
                    <a:bodyPr/>
                    <a:lstStyle/>
                    <a:p>
                      <a:endParaRPr lang="en-US"/>
                    </a:p>
                  </a:txBody>
                  <a:tcPr/>
                </a:tc>
              </a:tr>
              <a:tr h="466790">
                <a:tc>
                  <a:txBody>
                    <a:bodyPr/>
                    <a:lstStyle/>
                    <a:p>
                      <a:pPr algn="ctr">
                        <a:lnSpc>
                          <a:spcPct val="107000"/>
                        </a:lnSpc>
                        <a:spcAft>
                          <a:spcPts val="0"/>
                        </a:spcAft>
                      </a:pPr>
                      <a:r>
                        <a:rPr lang="en-US" sz="1400">
                          <a:solidFill>
                            <a:srgbClr val="606060"/>
                          </a:solidFill>
                          <a:latin typeface="Times New Roman"/>
                          <a:ea typeface="Arial"/>
                          <a:cs typeface="Times New Roman"/>
                        </a:rPr>
                        <a:t>Neon</a:t>
                      </a:r>
                      <a:endParaRPr lang="en-US" sz="1100">
                        <a:latin typeface="Calibri"/>
                        <a:ea typeface="Calibri"/>
                        <a:cs typeface="Times New Roman"/>
                      </a:endParaRPr>
                    </a:p>
                  </a:txBody>
                  <a:tcPr marL="6350" marR="6350" marT="9525" marB="0" anchor="ctr">
                    <a:lnL w="12700" cap="flat" cmpd="sng" algn="ctr">
                      <a:solidFill>
                        <a:srgbClr val="F3912C"/>
                      </a:solidFill>
                      <a:prstDash val="solid"/>
                      <a:round/>
                      <a:headEnd type="none" w="med" len="med"/>
                      <a:tailEnd type="none" w="med" len="med"/>
                    </a:lnL>
                    <a:lnR w="12700" cap="flat" cmpd="sng" algn="ctr">
                      <a:solidFill>
                        <a:srgbClr val="F3912C"/>
                      </a:solidFill>
                      <a:prstDash val="solid"/>
                      <a:round/>
                      <a:headEnd type="none" w="med" len="med"/>
                      <a:tailEnd type="none" w="med" len="med"/>
                    </a:lnR>
                    <a:lnT w="12700" cap="flat" cmpd="sng" algn="ctr">
                      <a:solidFill>
                        <a:srgbClr val="F3912C"/>
                      </a:solidFill>
                      <a:prstDash val="solid"/>
                      <a:round/>
                      <a:headEnd type="none" w="med" len="med"/>
                      <a:tailEnd type="none" w="med" len="med"/>
                    </a:lnT>
                    <a:lnB w="12700" cap="flat" cmpd="sng" algn="ctr">
                      <a:solidFill>
                        <a:srgbClr val="F3912C"/>
                      </a:solidFill>
                      <a:prstDash val="solid"/>
                      <a:round/>
                      <a:headEnd type="none" w="med" len="med"/>
                      <a:tailEnd type="none" w="med" len="med"/>
                    </a:lnB>
                  </a:tcPr>
                </a:tc>
                <a:tc>
                  <a:txBody>
                    <a:bodyPr/>
                    <a:lstStyle/>
                    <a:p>
                      <a:pPr algn="ctr">
                        <a:lnSpc>
                          <a:spcPct val="107000"/>
                        </a:lnSpc>
                        <a:spcAft>
                          <a:spcPts val="0"/>
                        </a:spcAft>
                      </a:pPr>
                      <a:r>
                        <a:rPr lang="en-US" sz="1400">
                          <a:solidFill>
                            <a:srgbClr val="000000"/>
                          </a:solidFill>
                          <a:latin typeface="Times New Roman"/>
                          <a:ea typeface="Times New Roman"/>
                          <a:cs typeface="Times New Roman"/>
                        </a:rPr>
                        <a:t>Ne</a:t>
                      </a:r>
                      <a:endParaRPr lang="en-US" sz="1100">
                        <a:latin typeface="Calibri"/>
                        <a:ea typeface="Calibri"/>
                        <a:cs typeface="Times New Roman"/>
                      </a:endParaRPr>
                    </a:p>
                  </a:txBody>
                  <a:tcPr>
                    <a:lnL w="12700" cap="flat" cmpd="sng" algn="ctr">
                      <a:solidFill>
                        <a:srgbClr val="F3912C"/>
                      </a:solidFill>
                      <a:prstDash val="solid"/>
                      <a:round/>
                      <a:headEnd type="none" w="med" len="med"/>
                      <a:tailEnd type="none" w="med" len="med"/>
                    </a:lnL>
                    <a:lnR w="12700" cap="flat" cmpd="sng" algn="ctr">
                      <a:solidFill>
                        <a:srgbClr val="F3912C"/>
                      </a:solidFill>
                      <a:prstDash val="solid"/>
                      <a:round/>
                      <a:headEnd type="none" w="med" len="med"/>
                      <a:tailEnd type="none" w="med" len="med"/>
                    </a:lnR>
                    <a:lnT w="12700" cap="flat" cmpd="sng" algn="ctr">
                      <a:solidFill>
                        <a:srgbClr val="F3912C"/>
                      </a:solidFill>
                      <a:prstDash val="solid"/>
                      <a:round/>
                      <a:headEnd type="none" w="med" len="med"/>
                      <a:tailEnd type="none" w="med" len="med"/>
                    </a:lnT>
                    <a:lnB w="12700" cap="flat" cmpd="sng" algn="ctr">
                      <a:solidFill>
                        <a:srgbClr val="F3912C"/>
                      </a:solidFill>
                      <a:prstDash val="solid"/>
                      <a:round/>
                      <a:headEnd type="none" w="med" len="med"/>
                      <a:tailEnd type="none" w="med" len="med"/>
                    </a:lnB>
                  </a:tcPr>
                </a:tc>
                <a:tc rowSpan="3">
                  <a:txBody>
                    <a:bodyPr/>
                    <a:lstStyle/>
                    <a:p>
                      <a:pPr algn="ctr">
                        <a:lnSpc>
                          <a:spcPct val="107000"/>
                        </a:lnSpc>
                        <a:spcAft>
                          <a:spcPts val="0"/>
                        </a:spcAft>
                      </a:pPr>
                      <a:r>
                        <a:rPr lang="vi-VN" sz="1400">
                          <a:solidFill>
                            <a:srgbClr val="000000"/>
                          </a:solidFill>
                          <a:latin typeface="Times New Roman"/>
                          <a:ea typeface="Times New Roman"/>
                          <a:cs typeface="Times New Roman"/>
                        </a:rPr>
                        <a:t>Kí hiệu có 2 chữ cái</a:t>
                      </a:r>
                      <a:endParaRPr lang="en-US" sz="1100">
                        <a:latin typeface="Calibri"/>
                        <a:ea typeface="Calibri"/>
                        <a:cs typeface="Times New Roman"/>
                      </a:endParaRPr>
                    </a:p>
                  </a:txBody>
                  <a:tcPr marL="6350" marR="6350" marT="9525" marB="0">
                    <a:lnL w="12700" cap="flat" cmpd="sng" algn="ctr">
                      <a:solidFill>
                        <a:srgbClr val="F3912C"/>
                      </a:solidFill>
                      <a:prstDash val="solid"/>
                      <a:round/>
                      <a:headEnd type="none" w="med" len="med"/>
                      <a:tailEnd type="none" w="med" len="med"/>
                    </a:lnL>
                    <a:lnR w="12700" cap="flat" cmpd="sng" algn="ctr">
                      <a:solidFill>
                        <a:srgbClr val="F3912C"/>
                      </a:solidFill>
                      <a:prstDash val="solid"/>
                      <a:round/>
                      <a:headEnd type="none" w="med" len="med"/>
                      <a:tailEnd type="none" w="med" len="med"/>
                    </a:lnR>
                    <a:lnT w="12700" cap="flat" cmpd="sng" algn="ctr">
                      <a:solidFill>
                        <a:srgbClr val="F3912C"/>
                      </a:solidFill>
                      <a:prstDash val="solid"/>
                      <a:round/>
                      <a:headEnd type="none" w="med" len="med"/>
                      <a:tailEnd type="none" w="med" len="med"/>
                    </a:lnT>
                    <a:lnB w="12700" cap="flat" cmpd="sng" algn="ctr">
                      <a:solidFill>
                        <a:srgbClr val="F3912C"/>
                      </a:solidFill>
                      <a:prstDash val="solid"/>
                      <a:round/>
                      <a:headEnd type="none" w="med" len="med"/>
                      <a:tailEnd type="none" w="med" len="med"/>
                    </a:lnB>
                  </a:tcPr>
                </a:tc>
              </a:tr>
              <a:tr h="466790">
                <a:tc>
                  <a:txBody>
                    <a:bodyPr/>
                    <a:lstStyle/>
                    <a:p>
                      <a:pPr algn="ctr">
                        <a:lnSpc>
                          <a:spcPct val="107000"/>
                        </a:lnSpc>
                        <a:spcAft>
                          <a:spcPts val="0"/>
                        </a:spcAft>
                      </a:pPr>
                      <a:r>
                        <a:rPr lang="en-US" sz="1400">
                          <a:solidFill>
                            <a:srgbClr val="727373"/>
                          </a:solidFill>
                          <a:latin typeface="Times New Roman"/>
                          <a:ea typeface="Arial"/>
                          <a:cs typeface="Times New Roman"/>
                        </a:rPr>
                        <a:t>Silicon</a:t>
                      </a:r>
                      <a:endParaRPr lang="en-US" sz="1100">
                        <a:latin typeface="Calibri"/>
                        <a:ea typeface="Calibri"/>
                        <a:cs typeface="Times New Roman"/>
                      </a:endParaRPr>
                    </a:p>
                  </a:txBody>
                  <a:tcPr marL="6350" marR="6350" marT="9525" marB="0" anchor="b">
                    <a:lnL w="12700" cap="flat" cmpd="sng" algn="ctr">
                      <a:solidFill>
                        <a:srgbClr val="F3912C"/>
                      </a:solidFill>
                      <a:prstDash val="solid"/>
                      <a:round/>
                      <a:headEnd type="none" w="med" len="med"/>
                      <a:tailEnd type="none" w="med" len="med"/>
                    </a:lnL>
                    <a:lnR w="12700" cap="flat" cmpd="sng" algn="ctr">
                      <a:solidFill>
                        <a:srgbClr val="F3912C"/>
                      </a:solidFill>
                      <a:prstDash val="solid"/>
                      <a:round/>
                      <a:headEnd type="none" w="med" len="med"/>
                      <a:tailEnd type="none" w="med" len="med"/>
                    </a:lnR>
                    <a:lnT w="12700" cap="flat" cmpd="sng" algn="ctr">
                      <a:solidFill>
                        <a:srgbClr val="F3912C"/>
                      </a:solidFill>
                      <a:prstDash val="solid"/>
                      <a:round/>
                      <a:headEnd type="none" w="med" len="med"/>
                      <a:tailEnd type="none" w="med" len="med"/>
                    </a:lnT>
                    <a:lnB w="12700" cap="flat" cmpd="sng" algn="ctr">
                      <a:solidFill>
                        <a:srgbClr val="F3912C"/>
                      </a:solidFill>
                      <a:prstDash val="solid"/>
                      <a:round/>
                      <a:headEnd type="none" w="med" len="med"/>
                      <a:tailEnd type="none" w="med" len="med"/>
                    </a:lnB>
                    <a:solidFill>
                      <a:srgbClr val="FBDCCD"/>
                    </a:solidFill>
                  </a:tcPr>
                </a:tc>
                <a:tc>
                  <a:txBody>
                    <a:bodyPr/>
                    <a:lstStyle/>
                    <a:p>
                      <a:pPr algn="ctr">
                        <a:lnSpc>
                          <a:spcPct val="107000"/>
                        </a:lnSpc>
                        <a:spcAft>
                          <a:spcPts val="0"/>
                        </a:spcAft>
                      </a:pPr>
                      <a:r>
                        <a:rPr lang="en-US" sz="1400">
                          <a:solidFill>
                            <a:srgbClr val="000000"/>
                          </a:solidFill>
                          <a:latin typeface="Times New Roman"/>
                          <a:ea typeface="Times New Roman"/>
                          <a:cs typeface="Times New Roman"/>
                        </a:rPr>
                        <a:t>Si</a:t>
                      </a:r>
                      <a:endParaRPr lang="en-US" sz="1100">
                        <a:latin typeface="Calibri"/>
                        <a:ea typeface="Calibri"/>
                        <a:cs typeface="Times New Roman"/>
                      </a:endParaRPr>
                    </a:p>
                  </a:txBody>
                  <a:tcPr>
                    <a:lnL w="12700" cap="flat" cmpd="sng" algn="ctr">
                      <a:solidFill>
                        <a:srgbClr val="F3912C"/>
                      </a:solidFill>
                      <a:prstDash val="solid"/>
                      <a:round/>
                      <a:headEnd type="none" w="med" len="med"/>
                      <a:tailEnd type="none" w="med" len="med"/>
                    </a:lnL>
                    <a:lnR w="12700" cap="flat" cmpd="sng" algn="ctr">
                      <a:solidFill>
                        <a:srgbClr val="F3912C"/>
                      </a:solidFill>
                      <a:prstDash val="solid"/>
                      <a:round/>
                      <a:headEnd type="none" w="med" len="med"/>
                      <a:tailEnd type="none" w="med" len="med"/>
                    </a:lnR>
                    <a:lnT w="12700" cap="flat" cmpd="sng" algn="ctr">
                      <a:solidFill>
                        <a:srgbClr val="F3912C"/>
                      </a:solidFill>
                      <a:prstDash val="solid"/>
                      <a:round/>
                      <a:headEnd type="none" w="med" len="med"/>
                      <a:tailEnd type="none" w="med" len="med"/>
                    </a:lnT>
                    <a:lnB w="12700" cap="flat" cmpd="sng" algn="ctr">
                      <a:solidFill>
                        <a:srgbClr val="F3912C"/>
                      </a:solidFill>
                      <a:prstDash val="solid"/>
                      <a:round/>
                      <a:headEnd type="none" w="med" len="med"/>
                      <a:tailEnd type="none" w="med" len="med"/>
                    </a:lnB>
                    <a:solidFill>
                      <a:srgbClr val="FBDCCD"/>
                    </a:solidFill>
                  </a:tcPr>
                </a:tc>
                <a:tc vMerge="1">
                  <a:txBody>
                    <a:bodyPr/>
                    <a:lstStyle/>
                    <a:p>
                      <a:endParaRPr lang="en-US"/>
                    </a:p>
                  </a:txBody>
                  <a:tcPr/>
                </a:tc>
              </a:tr>
              <a:tr h="466790">
                <a:tc>
                  <a:txBody>
                    <a:bodyPr/>
                    <a:lstStyle/>
                    <a:p>
                      <a:pPr algn="ctr">
                        <a:lnSpc>
                          <a:spcPct val="107000"/>
                        </a:lnSpc>
                        <a:spcAft>
                          <a:spcPts val="0"/>
                        </a:spcAft>
                      </a:pPr>
                      <a:r>
                        <a:rPr lang="en-US" sz="1400">
                          <a:solidFill>
                            <a:srgbClr val="606060"/>
                          </a:solidFill>
                          <a:latin typeface="Times New Roman"/>
                          <a:ea typeface="Arial"/>
                          <a:cs typeface="Times New Roman"/>
                        </a:rPr>
                        <a:t>Aluminium</a:t>
                      </a:r>
                      <a:endParaRPr lang="en-US" sz="1100">
                        <a:latin typeface="Calibri"/>
                        <a:ea typeface="Calibri"/>
                        <a:cs typeface="Times New Roman"/>
                      </a:endParaRPr>
                    </a:p>
                  </a:txBody>
                  <a:tcPr marL="6350" marR="6350" marT="9525" marB="0" anchor="ctr">
                    <a:lnL w="12700" cap="flat" cmpd="sng" algn="ctr">
                      <a:solidFill>
                        <a:srgbClr val="F3912C"/>
                      </a:solidFill>
                      <a:prstDash val="solid"/>
                      <a:round/>
                      <a:headEnd type="none" w="med" len="med"/>
                      <a:tailEnd type="none" w="med" len="med"/>
                    </a:lnL>
                    <a:lnR w="12700" cap="flat" cmpd="sng" algn="ctr">
                      <a:solidFill>
                        <a:srgbClr val="F3912C"/>
                      </a:solidFill>
                      <a:prstDash val="solid"/>
                      <a:round/>
                      <a:headEnd type="none" w="med" len="med"/>
                      <a:tailEnd type="none" w="med" len="med"/>
                    </a:lnR>
                    <a:lnT w="12700" cap="flat" cmpd="sng" algn="ctr">
                      <a:solidFill>
                        <a:srgbClr val="F3912C"/>
                      </a:solidFill>
                      <a:prstDash val="solid"/>
                      <a:round/>
                      <a:headEnd type="none" w="med" len="med"/>
                      <a:tailEnd type="none" w="med" len="med"/>
                    </a:lnT>
                    <a:lnB w="12700" cap="flat" cmpd="sng" algn="ctr">
                      <a:solidFill>
                        <a:srgbClr val="F3912C"/>
                      </a:solidFill>
                      <a:prstDash val="solid"/>
                      <a:round/>
                      <a:headEnd type="none" w="med" len="med"/>
                      <a:tailEnd type="none" w="med" len="med"/>
                    </a:lnB>
                  </a:tcPr>
                </a:tc>
                <a:tc>
                  <a:txBody>
                    <a:bodyPr/>
                    <a:lstStyle/>
                    <a:p>
                      <a:pPr algn="ctr">
                        <a:lnSpc>
                          <a:spcPct val="107000"/>
                        </a:lnSpc>
                        <a:spcAft>
                          <a:spcPts val="0"/>
                        </a:spcAft>
                      </a:pPr>
                      <a:r>
                        <a:rPr lang="en-US" sz="1400" dirty="0">
                          <a:solidFill>
                            <a:srgbClr val="000000"/>
                          </a:solidFill>
                          <a:latin typeface="Times New Roman"/>
                          <a:ea typeface="Times New Roman"/>
                          <a:cs typeface="Times New Roman"/>
                        </a:rPr>
                        <a:t>Al</a:t>
                      </a:r>
                      <a:endParaRPr lang="en-US" sz="1100" dirty="0">
                        <a:latin typeface="Calibri"/>
                        <a:ea typeface="Calibri"/>
                        <a:cs typeface="Times New Roman"/>
                      </a:endParaRPr>
                    </a:p>
                  </a:txBody>
                  <a:tcPr>
                    <a:lnL w="12700" cap="flat" cmpd="sng" algn="ctr">
                      <a:solidFill>
                        <a:srgbClr val="F3912C"/>
                      </a:solidFill>
                      <a:prstDash val="solid"/>
                      <a:round/>
                      <a:headEnd type="none" w="med" len="med"/>
                      <a:tailEnd type="none" w="med" len="med"/>
                    </a:lnL>
                    <a:lnR w="12700" cap="flat" cmpd="sng" algn="ctr">
                      <a:solidFill>
                        <a:srgbClr val="F3912C"/>
                      </a:solidFill>
                      <a:prstDash val="solid"/>
                      <a:round/>
                      <a:headEnd type="none" w="med" len="med"/>
                      <a:tailEnd type="none" w="med" len="med"/>
                    </a:lnR>
                    <a:lnT w="12700" cap="flat" cmpd="sng" algn="ctr">
                      <a:solidFill>
                        <a:srgbClr val="F3912C"/>
                      </a:solidFill>
                      <a:prstDash val="solid"/>
                      <a:round/>
                      <a:headEnd type="none" w="med" len="med"/>
                      <a:tailEnd type="none" w="med" len="med"/>
                    </a:lnT>
                    <a:lnB w="12700" cap="flat" cmpd="sng" algn="ctr">
                      <a:solidFill>
                        <a:srgbClr val="F3912C"/>
                      </a:solidFill>
                      <a:prstDash val="solid"/>
                      <a:round/>
                      <a:headEnd type="none" w="med" len="med"/>
                      <a:tailEnd type="none" w="med" len="med"/>
                    </a:lnB>
                  </a:tcPr>
                </a:tc>
                <a:tc vMerge="1">
                  <a:txBody>
                    <a:bodyPr/>
                    <a:lstStyle/>
                    <a:p>
                      <a:endParaRPr lang="en-US"/>
                    </a:p>
                  </a:txBody>
                  <a:tcPr/>
                </a:tc>
              </a:tr>
            </a:tbl>
          </a:graphicData>
        </a:graphic>
      </p:graphicFrame>
      <p:sp>
        <p:nvSpPr>
          <p:cNvPr id="9932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085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sp>
        <p:nvSpPr>
          <p:cNvPr id="556" name="Google Shape;556;p30"/>
          <p:cNvSpPr txBox="1">
            <a:spLocks noGrp="1"/>
          </p:cNvSpPr>
          <p:nvPr>
            <p:ph type="title"/>
          </p:nvPr>
        </p:nvSpPr>
        <p:spPr>
          <a:xfrm>
            <a:off x="698707" y="1244408"/>
            <a:ext cx="1689000" cy="720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400" dirty="0">
                <a:solidFill>
                  <a:schemeClr val="accent4"/>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a:t>
            </a:r>
            <a:endParaRPr sz="4400" dirty="0">
              <a:solidFill>
                <a:schemeClr val="accent4"/>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55" name="Google Shape;555;p30"/>
          <p:cNvSpPr txBox="1">
            <a:spLocks noGrp="1"/>
          </p:cNvSpPr>
          <p:nvPr>
            <p:ph type="subTitle" idx="1"/>
          </p:nvPr>
        </p:nvSpPr>
        <p:spPr>
          <a:xfrm>
            <a:off x="2052083" y="1272346"/>
            <a:ext cx="3817087" cy="873600"/>
          </a:xfrm>
          <a:prstGeom prst="rect">
            <a:avLst/>
          </a:prstGeom>
        </p:spPr>
        <p:txBody>
          <a:bodyPr spcFirstLastPara="1" wrap="square" lIns="91425" tIns="91425" rIns="91425" bIns="91425" anchor="t" anchorCtr="0">
            <a:noAutofit/>
          </a:bodyPr>
          <a:lstStyle/>
          <a:p>
            <a:pPr marL="0" marR="0" lvl="0" indent="0" defTabSz="914400" rtl="0" eaLnBrk="1" fontAlgn="auto" latinLnBrk="0" hangingPunct="1">
              <a:spcBef>
                <a:spcPts val="0"/>
              </a:spcBef>
              <a:spcAft>
                <a:spcPts val="0"/>
              </a:spcAft>
              <a:buClrTx/>
              <a:buSzTx/>
              <a:buFontTx/>
              <a:buNone/>
              <a:tabLst/>
              <a:defRPr/>
            </a:pPr>
            <a:r>
              <a:rPr lang="en-US" altLang="zh-CN" sz="2400" b="1" noProof="0" dirty="0">
                <a:solidFill>
                  <a:schemeClr val="accent4"/>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rPr>
              <a:t>NGUYÊN TỐ HÓA HỌC LÀ GÌ?</a:t>
            </a:r>
            <a:endParaRPr lang="en-US" altLang="zh-CN" sz="2400" dirty="0">
              <a:solidFill>
                <a:schemeClr val="accent4"/>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endParaRPr>
          </a:p>
        </p:txBody>
      </p:sp>
      <p:sp>
        <p:nvSpPr>
          <p:cNvPr id="560" name="Google Shape;560;p30"/>
          <p:cNvSpPr txBox="1">
            <a:spLocks noGrp="1"/>
          </p:cNvSpPr>
          <p:nvPr>
            <p:ph type="title" idx="3"/>
          </p:nvPr>
        </p:nvSpPr>
        <p:spPr>
          <a:xfrm>
            <a:off x="782954" y="2327183"/>
            <a:ext cx="1689000" cy="720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400" dirty="0">
                <a:solidFill>
                  <a:srgbClr val="C00000"/>
                </a:solidFill>
                <a:latin typeface="Times New Roman" panose="02020603050405020304" pitchFamily="18" charset="0"/>
                <a:cs typeface="Times New Roman" panose="02020603050405020304" pitchFamily="18" charset="0"/>
              </a:rPr>
              <a:t>II.</a:t>
            </a:r>
            <a:endParaRPr sz="5400" dirty="0">
              <a:solidFill>
                <a:srgbClr val="C00000"/>
              </a:solidFill>
              <a:latin typeface="Times New Roman" panose="02020603050405020304" pitchFamily="18" charset="0"/>
              <a:cs typeface="Times New Roman" panose="02020603050405020304" pitchFamily="18" charset="0"/>
            </a:endParaRPr>
          </a:p>
        </p:txBody>
      </p:sp>
      <p:sp>
        <p:nvSpPr>
          <p:cNvPr id="559" name="Google Shape;559;p30"/>
          <p:cNvSpPr txBox="1">
            <a:spLocks noGrp="1"/>
          </p:cNvSpPr>
          <p:nvPr>
            <p:ph type="subTitle" idx="5"/>
          </p:nvPr>
        </p:nvSpPr>
        <p:spPr>
          <a:xfrm>
            <a:off x="2357710" y="2304850"/>
            <a:ext cx="3205832" cy="87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sz="2400" b="1" dirty="0">
                <a:solidFill>
                  <a:srgbClr val="C00000"/>
                </a:solidFill>
                <a:effectLst/>
                <a:latin typeface="Times New Roman" panose="02020603050405020304" pitchFamily="18" charset="0"/>
                <a:ea typeface="Courier New" panose="02070309020205020404" pitchFamily="49" charset="0"/>
              </a:rPr>
              <a:t>TÊN NGUYÊN TỐ HOÁ HỌC</a:t>
            </a:r>
            <a:endParaRPr sz="1800" dirty="0">
              <a:solidFill>
                <a:srgbClr val="C00000"/>
              </a:solidFill>
              <a:latin typeface="+mn-lt"/>
            </a:endParaRPr>
          </a:p>
        </p:txBody>
      </p:sp>
      <p:sp>
        <p:nvSpPr>
          <p:cNvPr id="566" name="Google Shape;566;p30"/>
          <p:cNvSpPr txBox="1">
            <a:spLocks noGrp="1"/>
          </p:cNvSpPr>
          <p:nvPr>
            <p:ph type="title" idx="6"/>
          </p:nvPr>
        </p:nvSpPr>
        <p:spPr>
          <a:xfrm>
            <a:off x="881430" y="3511004"/>
            <a:ext cx="1689000" cy="720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400" dirty="0">
                <a:solidFill>
                  <a:srgbClr val="00B050"/>
                </a:solidFill>
                <a:latin typeface="Times New Roman" panose="02020603050405020304" pitchFamily="18" charset="0"/>
                <a:cs typeface="Times New Roman" panose="02020603050405020304" pitchFamily="18" charset="0"/>
              </a:rPr>
              <a:t>III.</a:t>
            </a:r>
            <a:endParaRPr sz="5400" dirty="0">
              <a:solidFill>
                <a:srgbClr val="00B050"/>
              </a:solidFill>
              <a:latin typeface="Times New Roman" panose="02020603050405020304" pitchFamily="18" charset="0"/>
              <a:cs typeface="Times New Roman" panose="02020603050405020304" pitchFamily="18" charset="0"/>
            </a:endParaRPr>
          </a:p>
        </p:txBody>
      </p:sp>
      <p:sp>
        <p:nvSpPr>
          <p:cNvPr id="565" name="Google Shape;565;p30"/>
          <p:cNvSpPr txBox="1">
            <a:spLocks noGrp="1"/>
          </p:cNvSpPr>
          <p:nvPr>
            <p:ph type="subTitle" idx="8"/>
          </p:nvPr>
        </p:nvSpPr>
        <p:spPr>
          <a:xfrm>
            <a:off x="2471954" y="3540925"/>
            <a:ext cx="2759265" cy="87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400" b="1">
                <a:solidFill>
                  <a:srgbClr val="00B050"/>
                </a:solidFill>
                <a:latin typeface="Times New Roman" panose="02020603050405020304" pitchFamily="18" charset="0"/>
                <a:cs typeface="Times New Roman" panose="02020603050405020304" pitchFamily="18" charset="0"/>
              </a:rPr>
              <a:t>KÍ </a:t>
            </a:r>
            <a:r>
              <a:rPr lang="en-US" sz="2400" b="1" dirty="0">
                <a:solidFill>
                  <a:srgbClr val="00B050"/>
                </a:solidFill>
                <a:latin typeface="Times New Roman" panose="02020603050405020304" pitchFamily="18" charset="0"/>
                <a:cs typeface="Times New Roman" panose="02020603050405020304" pitchFamily="18" charset="0"/>
              </a:rPr>
              <a:t>HIỆU HOÁ HỌC</a:t>
            </a:r>
            <a:endParaRPr sz="2400" b="1" dirty="0">
              <a:solidFill>
                <a:srgbClr val="00B050"/>
              </a:solidFill>
              <a:latin typeface="Times New Roman" panose="02020603050405020304" pitchFamily="18" charset="0"/>
              <a:cs typeface="Times New Roman" panose="02020603050405020304" pitchFamily="18" charset="0"/>
            </a:endParaRPr>
          </a:p>
        </p:txBody>
      </p:sp>
      <p:sp>
        <p:nvSpPr>
          <p:cNvPr id="29" name="矩形 33">
            <a:extLst>
              <a:ext uri="{FF2B5EF4-FFF2-40B4-BE49-F238E27FC236}">
                <a16:creationId xmlns:a16="http://schemas.microsoft.com/office/drawing/2014/main" xmlns="" id="{857367A5-9DCD-4A05-8E7A-B6D3BEE04AF4}"/>
              </a:ext>
            </a:extLst>
          </p:cNvPr>
          <p:cNvSpPr/>
          <p:nvPr/>
        </p:nvSpPr>
        <p:spPr>
          <a:xfrm>
            <a:off x="1543207" y="444777"/>
            <a:ext cx="5070243"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smtClean="0">
                <a:ln>
                  <a:noFill/>
                </a:ln>
                <a:solidFill>
                  <a:srgbClr val="7030A0"/>
                </a:solidFill>
                <a:effectLst/>
                <a:uLnTx/>
                <a:uFillTx/>
                <a:latin typeface="Times New Roman" panose="02020603050405020304" pitchFamily="18" charset="0"/>
                <a:ea typeface="+mn-ea"/>
                <a:cs typeface="Times New Roman" panose="02020603050405020304" pitchFamily="18" charset="0"/>
                <a:sym typeface="+mn-lt"/>
              </a:rPr>
              <a:t>CẤU</a:t>
            </a:r>
            <a:r>
              <a:rPr kumimoji="0" lang="en-US" altLang="zh-CN" sz="3600" b="1" i="0" u="none" strike="noStrike" kern="1200" cap="none" spc="0" normalizeH="0" noProof="0" dirty="0" smtClean="0">
                <a:ln>
                  <a:noFill/>
                </a:ln>
                <a:solidFill>
                  <a:srgbClr val="7030A0"/>
                </a:solidFill>
                <a:effectLst/>
                <a:uLnTx/>
                <a:uFillTx/>
                <a:latin typeface="Times New Roman" panose="02020603050405020304" pitchFamily="18" charset="0"/>
                <a:ea typeface="+mn-ea"/>
                <a:cs typeface="Times New Roman" panose="02020603050405020304" pitchFamily="18" charset="0"/>
                <a:sym typeface="+mn-lt"/>
              </a:rPr>
              <a:t> TRÚC BÀI </a:t>
            </a:r>
            <a:r>
              <a:rPr kumimoji="0" lang="en-US" altLang="zh-CN" sz="3600" b="1" i="0" u="none" strike="noStrike" kern="1200" cap="none" spc="0" normalizeH="0" noProof="0" dirty="0">
                <a:ln>
                  <a:noFill/>
                </a:ln>
                <a:solidFill>
                  <a:srgbClr val="7030A0"/>
                </a:solidFill>
                <a:effectLst/>
                <a:uLnTx/>
                <a:uFillTx/>
                <a:latin typeface="Times New Roman" panose="02020603050405020304" pitchFamily="18" charset="0"/>
                <a:ea typeface="+mn-ea"/>
                <a:cs typeface="Times New Roman" panose="02020603050405020304" pitchFamily="18" charset="0"/>
                <a:sym typeface="+mn-lt"/>
              </a:rPr>
              <a:t>HỌC</a:t>
            </a:r>
            <a:endParaRPr kumimoji="0" lang="zh-CN" altLang="en-US" sz="36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55">
                                            <p:txEl>
                                              <p:pRg st="0" end="0"/>
                                            </p:txEl>
                                          </p:spTgt>
                                        </p:tgtEl>
                                        <p:attrNameLst>
                                          <p:attrName>style.visibility</p:attrName>
                                        </p:attrNameLst>
                                      </p:cBhvr>
                                      <p:to>
                                        <p:strVal val="visible"/>
                                      </p:to>
                                    </p:set>
                                    <p:animEffect transition="in" filter="barn(inVertical)">
                                      <p:cBhvr>
                                        <p:cTn id="7" dur="500"/>
                                        <p:tgtEl>
                                          <p:spTgt spid="555">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56"/>
                                        </p:tgtEl>
                                        <p:attrNameLst>
                                          <p:attrName>style.visibility</p:attrName>
                                        </p:attrNameLst>
                                      </p:cBhvr>
                                      <p:to>
                                        <p:strVal val="visible"/>
                                      </p:to>
                                    </p:set>
                                    <p:animEffect transition="in" filter="barn(inVertical)">
                                      <p:cBhvr>
                                        <p:cTn id="10" dur="500"/>
                                        <p:tgtEl>
                                          <p:spTgt spid="55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559">
                                            <p:txEl>
                                              <p:pRg st="0" end="0"/>
                                            </p:txEl>
                                          </p:spTgt>
                                        </p:tgtEl>
                                        <p:attrNameLst>
                                          <p:attrName>style.visibility</p:attrName>
                                        </p:attrNameLst>
                                      </p:cBhvr>
                                      <p:to>
                                        <p:strVal val="visible"/>
                                      </p:to>
                                    </p:set>
                                    <p:animEffect transition="in" filter="barn(inVertical)">
                                      <p:cBhvr>
                                        <p:cTn id="13" dur="500"/>
                                        <p:tgtEl>
                                          <p:spTgt spid="559">
                                            <p:txEl>
                                              <p:pRg st="0" end="0"/>
                                            </p:txEl>
                                          </p:spTgt>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560"/>
                                        </p:tgtEl>
                                        <p:attrNameLst>
                                          <p:attrName>style.visibility</p:attrName>
                                        </p:attrNameLst>
                                      </p:cBhvr>
                                      <p:to>
                                        <p:strVal val="visible"/>
                                      </p:to>
                                    </p:set>
                                    <p:animEffect transition="in" filter="barn(inVertical)">
                                      <p:cBhvr>
                                        <p:cTn id="16" dur="500"/>
                                        <p:tgtEl>
                                          <p:spTgt spid="560"/>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565">
                                            <p:txEl>
                                              <p:pRg st="0" end="0"/>
                                            </p:txEl>
                                          </p:spTgt>
                                        </p:tgtEl>
                                        <p:attrNameLst>
                                          <p:attrName>style.visibility</p:attrName>
                                        </p:attrNameLst>
                                      </p:cBhvr>
                                      <p:to>
                                        <p:strVal val="visible"/>
                                      </p:to>
                                    </p:set>
                                    <p:animEffect transition="in" filter="barn(inVertical)">
                                      <p:cBhvr>
                                        <p:cTn id="19" dur="500"/>
                                        <p:tgtEl>
                                          <p:spTgt spid="565">
                                            <p:txEl>
                                              <p:pRg st="0" end="0"/>
                                            </p:txEl>
                                          </p:spTgt>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566"/>
                                        </p:tgtEl>
                                        <p:attrNameLst>
                                          <p:attrName>style.visibility</p:attrName>
                                        </p:attrNameLst>
                                      </p:cBhvr>
                                      <p:to>
                                        <p:strVal val="visible"/>
                                      </p:to>
                                    </p:set>
                                    <p:animEffect transition="in" filter="barn(inVertical)">
                                      <p:cBhvr>
                                        <p:cTn id="22" dur="500"/>
                                        <p:tgtEl>
                                          <p:spTgt spid="5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6" grpId="0"/>
      <p:bldP spid="555" grpId="0" build="p"/>
      <p:bldP spid="560" grpId="0"/>
      <p:bldP spid="559" grpId="0" build="p"/>
      <p:bldP spid="566" grpId="0"/>
      <p:bldP spid="56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xmlns="" id="{F1501450-B420-492F-BED1-418B2B8E41EF}"/>
              </a:ext>
            </a:extLst>
          </p:cNvPr>
          <p:cNvSpPr/>
          <p:nvPr/>
        </p:nvSpPr>
        <p:spPr>
          <a:xfrm>
            <a:off x="805527" y="221766"/>
            <a:ext cx="8435738" cy="481561"/>
          </a:xfrm>
          <a:prstGeom prst="rect">
            <a:avLst/>
          </a:prstGeom>
          <a:noFill/>
          <a:ln w="9525">
            <a:noFill/>
          </a:ln>
        </p:spPr>
        <p:txBody>
          <a:bodyPr/>
          <a:lstStyle/>
          <a:p>
            <a:pPr marL="342900" indent="-342900">
              <a:spcBef>
                <a:spcPct val="20000"/>
              </a:spcBef>
            </a:pPr>
            <a:r>
              <a:rPr sz="2000" b="1" i="1">
                <a:latin typeface="Times New Roman" panose="02020603050405020304" pitchFamily="18" charset="0"/>
                <a:cs typeface="Times New Roman" panose="02020603050405020304" pitchFamily="18" charset="0"/>
              </a:rPr>
              <a:t>    </a:t>
            </a:r>
            <a:r>
              <a:rPr lang="en-US" sz="2000" b="1" i="1" dirty="0" smtClean="0">
                <a:latin typeface="Times New Roman" panose="02020603050405020304" pitchFamily="18" charset="0"/>
                <a:cs typeface="Times New Roman" panose="02020603050405020304" pitchFamily="18" charset="0"/>
              </a:rPr>
              <a:t>- </a:t>
            </a:r>
            <a:r>
              <a:rPr sz="2000" b="1" i="1" smtClean="0">
                <a:latin typeface="Times New Roman" panose="02020603050405020304" pitchFamily="18" charset="0"/>
                <a:cs typeface="Times New Roman" panose="02020603050405020304" pitchFamily="18" charset="0"/>
              </a:rPr>
              <a:t>Mỗi </a:t>
            </a:r>
            <a:r>
              <a:rPr sz="2000" b="1" i="1" dirty="0">
                <a:latin typeface="Times New Roman" panose="02020603050405020304" pitchFamily="18" charset="0"/>
                <a:cs typeface="Times New Roman" panose="02020603050405020304" pitchFamily="18" charset="0"/>
              </a:rPr>
              <a:t>nguyên tố hoá học được biểu diễn bằng 1 kí hiệu hoá học</a:t>
            </a:r>
            <a:r>
              <a:rPr sz="2000" dirty="0">
                <a:latin typeface="Times New Roman" panose="02020603050405020304" pitchFamily="18" charset="0"/>
                <a:cs typeface="Times New Roman" panose="02020603050405020304" pitchFamily="18" charset="0"/>
              </a:rPr>
              <a:t> </a:t>
            </a:r>
          </a:p>
        </p:txBody>
      </p:sp>
      <p:sp>
        <p:nvSpPr>
          <p:cNvPr id="3" name="Text Box 6">
            <a:extLst>
              <a:ext uri="{FF2B5EF4-FFF2-40B4-BE49-F238E27FC236}">
                <a16:creationId xmlns:a16="http://schemas.microsoft.com/office/drawing/2014/main" xmlns="" id="{A3CEAFA1-496E-4DA9-A320-03C204AD3DBA}"/>
              </a:ext>
            </a:extLst>
          </p:cNvPr>
          <p:cNvSpPr txBox="1"/>
          <p:nvPr/>
        </p:nvSpPr>
        <p:spPr>
          <a:xfrm>
            <a:off x="1051113" y="707163"/>
            <a:ext cx="5785339" cy="1015663"/>
          </a:xfrm>
          <a:prstGeom prst="rect">
            <a:avLst/>
          </a:prstGeom>
          <a:solidFill>
            <a:schemeClr val="accent3">
              <a:lumMod val="40000"/>
              <a:lumOff val="60000"/>
            </a:schemeClr>
          </a:solidFill>
          <a:ln/>
        </p:spPr>
        <p:style>
          <a:lnRef idx="2">
            <a:schemeClr val="accent2"/>
          </a:lnRef>
          <a:fillRef idx="1">
            <a:schemeClr val="lt1"/>
          </a:fillRef>
          <a:effectRef idx="0">
            <a:schemeClr val="accent2"/>
          </a:effectRef>
          <a:fontRef idx="minor">
            <a:schemeClr val="dk1"/>
          </a:fontRef>
        </p:style>
        <p:txBody>
          <a:bodyPr wrap="square">
            <a:spAutoFit/>
          </a:bodyPr>
          <a:lstStyle/>
          <a:p>
            <a:r>
              <a:rPr lang="vi-VN" sz="2000" b="1" dirty="0">
                <a:solidFill>
                  <a:srgbClr val="7030A0"/>
                </a:solidFill>
                <a:latin typeface="Times New Roman" panose="02020603050405020304" pitchFamily="18" charset="0"/>
                <a:cs typeface="Times New Roman" panose="02020603050405020304" pitchFamily="18" charset="0"/>
              </a:rPr>
              <a:t>* </a:t>
            </a:r>
            <a:r>
              <a:rPr sz="2000" b="1" dirty="0" err="1">
                <a:solidFill>
                  <a:srgbClr val="7030A0"/>
                </a:solidFill>
                <a:latin typeface="Times New Roman" panose="02020603050405020304" pitchFamily="18" charset="0"/>
                <a:cs typeface="Times New Roman" panose="02020603050405020304" pitchFamily="18" charset="0"/>
              </a:rPr>
              <a:t>Cách</a:t>
            </a:r>
            <a:r>
              <a:rPr sz="2000" b="1" dirty="0">
                <a:solidFill>
                  <a:srgbClr val="7030A0"/>
                </a:solidFill>
                <a:latin typeface="Times New Roman" panose="02020603050405020304" pitchFamily="18" charset="0"/>
                <a:cs typeface="Times New Roman" panose="02020603050405020304" pitchFamily="18" charset="0"/>
              </a:rPr>
              <a:t> </a:t>
            </a:r>
            <a:r>
              <a:rPr sz="2000" b="1">
                <a:solidFill>
                  <a:srgbClr val="7030A0"/>
                </a:solidFill>
                <a:latin typeface="Times New Roman" panose="02020603050405020304" pitchFamily="18" charset="0"/>
                <a:cs typeface="Times New Roman" panose="02020603050405020304" pitchFamily="18" charset="0"/>
              </a:rPr>
              <a:t>viết </a:t>
            </a:r>
            <a:r>
              <a:rPr lang="en-US" sz="2000" b="1" dirty="0" err="1">
                <a:solidFill>
                  <a:srgbClr val="7030A0"/>
                </a:solidFill>
                <a:latin typeface="Times New Roman" panose="02020603050405020304" pitchFamily="18" charset="0"/>
                <a:cs typeface="Times New Roman" panose="02020603050405020304" pitchFamily="18" charset="0"/>
              </a:rPr>
              <a:t>kí</a:t>
            </a:r>
            <a:r>
              <a:rPr lang="en-US" sz="2000" b="1" dirty="0">
                <a:solidFill>
                  <a:srgbClr val="7030A0"/>
                </a:solidFill>
                <a:latin typeface="Times New Roman" panose="02020603050405020304" pitchFamily="18" charset="0"/>
                <a:cs typeface="Times New Roman" panose="02020603050405020304" pitchFamily="18" charset="0"/>
              </a:rPr>
              <a:t> </a:t>
            </a:r>
            <a:r>
              <a:rPr lang="en-US" sz="2000" b="1" dirty="0" err="1">
                <a:solidFill>
                  <a:srgbClr val="7030A0"/>
                </a:solidFill>
                <a:latin typeface="Times New Roman" panose="02020603050405020304" pitchFamily="18" charset="0"/>
                <a:cs typeface="Times New Roman" panose="02020603050405020304" pitchFamily="18" charset="0"/>
              </a:rPr>
              <a:t>hiệu</a:t>
            </a:r>
            <a:r>
              <a:rPr lang="en-US" sz="2000" b="1" dirty="0">
                <a:solidFill>
                  <a:srgbClr val="7030A0"/>
                </a:solidFill>
                <a:latin typeface="Times New Roman" panose="02020603050405020304" pitchFamily="18" charset="0"/>
                <a:cs typeface="Times New Roman" panose="02020603050405020304" pitchFamily="18" charset="0"/>
              </a:rPr>
              <a:t> </a:t>
            </a:r>
            <a:r>
              <a:rPr lang="en-US" sz="2000" b="1" dirty="0" err="1">
                <a:solidFill>
                  <a:srgbClr val="7030A0"/>
                </a:solidFill>
                <a:latin typeface="Times New Roman" panose="02020603050405020304" pitchFamily="18" charset="0"/>
                <a:cs typeface="Times New Roman" panose="02020603050405020304" pitchFamily="18" charset="0"/>
              </a:rPr>
              <a:t>hóa</a:t>
            </a:r>
            <a:r>
              <a:rPr lang="en-US" sz="2000" b="1" dirty="0">
                <a:solidFill>
                  <a:srgbClr val="7030A0"/>
                </a:solidFill>
                <a:latin typeface="Times New Roman" panose="02020603050405020304" pitchFamily="18" charset="0"/>
                <a:cs typeface="Times New Roman" panose="02020603050405020304" pitchFamily="18" charset="0"/>
              </a:rPr>
              <a:t> </a:t>
            </a:r>
            <a:r>
              <a:rPr lang="en-US" sz="2000" b="1" dirty="0" err="1">
                <a:solidFill>
                  <a:srgbClr val="7030A0"/>
                </a:solidFill>
                <a:latin typeface="Times New Roman" panose="02020603050405020304" pitchFamily="18" charset="0"/>
                <a:cs typeface="Times New Roman" panose="02020603050405020304" pitchFamily="18" charset="0"/>
              </a:rPr>
              <a:t>học</a:t>
            </a:r>
            <a:r>
              <a:rPr sz="2000" b="1">
                <a:solidFill>
                  <a:srgbClr val="7030A0"/>
                </a:solidFill>
                <a:latin typeface="Times New Roman" panose="02020603050405020304" pitchFamily="18" charset="0"/>
                <a:cs typeface="Times New Roman" panose="02020603050405020304" pitchFamily="18" charset="0"/>
              </a:rPr>
              <a:t> </a:t>
            </a:r>
            <a:endParaRPr sz="2000" b="1" dirty="0">
              <a:solidFill>
                <a:srgbClr val="7030A0"/>
              </a:solidFill>
              <a:latin typeface="Times New Roman" panose="02020603050405020304" pitchFamily="18" charset="0"/>
              <a:cs typeface="Times New Roman" panose="02020603050405020304" pitchFamily="18" charset="0"/>
            </a:endParaRPr>
          </a:p>
          <a:p>
            <a:r>
              <a:rPr lang="vi-VN" sz="2000" i="1" dirty="0">
                <a:solidFill>
                  <a:srgbClr val="7030A0"/>
                </a:solidFill>
                <a:latin typeface="Times New Roman" panose="02020603050405020304" pitchFamily="18" charset="0"/>
                <a:cs typeface="Times New Roman" panose="02020603050405020304" pitchFamily="18" charset="0"/>
              </a:rPr>
              <a:t>-</a:t>
            </a:r>
            <a:r>
              <a:rPr sz="2000" i="1" dirty="0">
                <a:solidFill>
                  <a:srgbClr val="7030A0"/>
                </a:solidFill>
                <a:latin typeface="Times New Roman" panose="02020603050405020304" pitchFamily="18" charset="0"/>
                <a:cs typeface="Times New Roman" panose="02020603050405020304" pitchFamily="18" charset="0"/>
              </a:rPr>
              <a:t> Chữ cái đầu viết in hoa</a:t>
            </a:r>
          </a:p>
          <a:p>
            <a:r>
              <a:rPr lang="vi-VN" sz="2000" i="1" dirty="0">
                <a:solidFill>
                  <a:srgbClr val="7030A0"/>
                </a:solidFill>
                <a:latin typeface="Times New Roman" panose="02020603050405020304" pitchFamily="18" charset="0"/>
                <a:cs typeface="Times New Roman" panose="02020603050405020304" pitchFamily="18" charset="0"/>
              </a:rPr>
              <a:t>-</a:t>
            </a:r>
            <a:r>
              <a:rPr sz="2000" i="1" dirty="0">
                <a:solidFill>
                  <a:srgbClr val="7030A0"/>
                </a:solidFill>
                <a:latin typeface="Times New Roman" panose="02020603050405020304" pitchFamily="18" charset="0"/>
                <a:cs typeface="Times New Roman" panose="02020603050405020304" pitchFamily="18" charset="0"/>
              </a:rPr>
              <a:t> Chữ cái sau viết thường và nhỏ hơn chữ đầu.</a:t>
            </a:r>
          </a:p>
        </p:txBody>
      </p:sp>
      <p:sp>
        <p:nvSpPr>
          <p:cNvPr id="4" name="AutoShape 7">
            <a:extLst>
              <a:ext uri="{FF2B5EF4-FFF2-40B4-BE49-F238E27FC236}">
                <a16:creationId xmlns:a16="http://schemas.microsoft.com/office/drawing/2014/main" xmlns="" id="{2D58749A-FEF2-411D-8D0D-5AF515DF4856}"/>
              </a:ext>
            </a:extLst>
          </p:cNvPr>
          <p:cNvSpPr/>
          <p:nvPr/>
        </p:nvSpPr>
        <p:spPr>
          <a:xfrm>
            <a:off x="167133" y="1781379"/>
            <a:ext cx="1219200" cy="561975"/>
          </a:xfrm>
          <a:prstGeom prst="wave">
            <a:avLst>
              <a:gd name="adj1" fmla="val 7551"/>
              <a:gd name="adj2" fmla="val 0"/>
            </a:avLst>
          </a:prstGeom>
          <a:noFill/>
          <a:ln w="9525">
            <a:noFill/>
          </a:ln>
        </p:spPr>
        <p:txBody>
          <a:bodyPr wrap="none" anchor="ctr" anchorCtr="0"/>
          <a:lstStyle/>
          <a:p>
            <a:r>
              <a:rPr lang="vi-VN" sz="2000" b="1" dirty="0">
                <a:solidFill>
                  <a:srgbClr val="FF0000"/>
                </a:solidFill>
                <a:latin typeface="Times New Roman" panose="02020603050405020304" pitchFamily="18" charset="0"/>
                <a:cs typeface="Times New Roman" panose="02020603050405020304" pitchFamily="18" charset="0"/>
              </a:rPr>
              <a:t>V</a:t>
            </a:r>
            <a:r>
              <a:rPr sz="2000" b="1" err="1">
                <a:solidFill>
                  <a:srgbClr val="FF0000"/>
                </a:solidFill>
                <a:latin typeface="Times New Roman" panose="02020603050405020304" pitchFamily="18" charset="0"/>
                <a:cs typeface="Times New Roman" panose="02020603050405020304" pitchFamily="18" charset="0"/>
              </a:rPr>
              <a:t>i</a:t>
            </a:r>
            <a:r>
              <a:rPr sz="2000" b="1">
                <a:solidFill>
                  <a:srgbClr val="FF0000"/>
                </a:solidFill>
                <a:latin typeface="Times New Roman" panose="02020603050405020304" pitchFamily="18" charset="0"/>
                <a:cs typeface="Times New Roman" panose="02020603050405020304" pitchFamily="18" charset="0"/>
              </a:rPr>
              <a:t>́ dụ</a:t>
            </a:r>
            <a:r>
              <a:rPr lang="en-US" sz="2000" b="1">
                <a:solidFill>
                  <a:srgbClr val="FF0000"/>
                </a:solidFill>
                <a:latin typeface="Times New Roman" panose="02020603050405020304" pitchFamily="18" charset="0"/>
                <a:cs typeface="Times New Roman" panose="02020603050405020304" pitchFamily="18" charset="0"/>
              </a:rPr>
              <a:t>:</a:t>
            </a:r>
            <a:endParaRPr sz="2000" b="1" dirty="0">
              <a:solidFill>
                <a:srgbClr val="FF0000"/>
              </a:solidFill>
              <a:latin typeface="Times New Roman" panose="02020603050405020304" pitchFamily="18" charset="0"/>
              <a:cs typeface="Times New Roman" panose="02020603050405020304" pitchFamily="18" charset="0"/>
            </a:endParaRPr>
          </a:p>
        </p:txBody>
      </p:sp>
      <p:sp>
        <p:nvSpPr>
          <p:cNvPr id="5" name="Text Box 8">
            <a:extLst>
              <a:ext uri="{FF2B5EF4-FFF2-40B4-BE49-F238E27FC236}">
                <a16:creationId xmlns:a16="http://schemas.microsoft.com/office/drawing/2014/main" xmlns="" id="{374F499B-D8FE-4D4F-86F7-6F87BC9CD3A8}"/>
              </a:ext>
            </a:extLst>
          </p:cNvPr>
          <p:cNvSpPr txBox="1"/>
          <p:nvPr/>
        </p:nvSpPr>
        <p:spPr>
          <a:xfrm>
            <a:off x="1330182" y="1874530"/>
            <a:ext cx="3365908" cy="400110"/>
          </a:xfrm>
          <a:prstGeom prst="rect">
            <a:avLst/>
          </a:prstGeom>
          <a:noFill/>
          <a:ln w="9525">
            <a:noFill/>
          </a:ln>
        </p:spPr>
        <p:txBody>
          <a:bodyPr wrap="square">
            <a:spAutoFit/>
          </a:bodyPr>
          <a:lstStyle/>
          <a:p>
            <a:pPr>
              <a:spcBef>
                <a:spcPct val="50000"/>
              </a:spcBef>
            </a:pPr>
            <a:r>
              <a:rPr lang="vi-VN" sz="2000" dirty="0">
                <a:latin typeface="Times New Roman" panose="02020603050405020304" pitchFamily="18" charset="0"/>
                <a:cs typeface="Times New Roman" panose="02020603050405020304" pitchFamily="18" charset="0"/>
              </a:rPr>
              <a:t>- </a:t>
            </a:r>
            <a:r>
              <a:rPr sz="2000" dirty="0" err="1">
                <a:latin typeface="Times New Roman" panose="02020603050405020304" pitchFamily="18" charset="0"/>
                <a:cs typeface="Times New Roman" panose="02020603050405020304" pitchFamily="18" charset="0"/>
              </a:rPr>
              <a:t>Nguyên</a:t>
            </a:r>
            <a:r>
              <a:rPr sz="2000" dirty="0">
                <a:latin typeface="Times New Roman" panose="02020603050405020304" pitchFamily="18" charset="0"/>
                <a:cs typeface="Times New Roman" panose="02020603050405020304" pitchFamily="18" charset="0"/>
              </a:rPr>
              <a:t> tố Carbon là C </a:t>
            </a:r>
          </a:p>
        </p:txBody>
      </p:sp>
      <p:sp>
        <p:nvSpPr>
          <p:cNvPr id="6" name="Text Box 9">
            <a:extLst>
              <a:ext uri="{FF2B5EF4-FFF2-40B4-BE49-F238E27FC236}">
                <a16:creationId xmlns:a16="http://schemas.microsoft.com/office/drawing/2014/main" xmlns="" id="{FCB24E5E-A3C8-4C98-A814-82772CC8D882}"/>
              </a:ext>
            </a:extLst>
          </p:cNvPr>
          <p:cNvSpPr txBox="1"/>
          <p:nvPr/>
        </p:nvSpPr>
        <p:spPr>
          <a:xfrm>
            <a:off x="5030570" y="1874530"/>
            <a:ext cx="3572301" cy="400110"/>
          </a:xfrm>
          <a:prstGeom prst="rect">
            <a:avLst/>
          </a:prstGeom>
          <a:noFill/>
          <a:ln w="9525">
            <a:noFill/>
          </a:ln>
        </p:spPr>
        <p:txBody>
          <a:bodyPr wrap="square">
            <a:spAutoFit/>
          </a:bodyPr>
          <a:lstStyle/>
          <a:p>
            <a:pPr>
              <a:spcBef>
                <a:spcPct val="50000"/>
              </a:spcBef>
            </a:pPr>
            <a:r>
              <a:rPr lang="vi-VN" sz="2000" dirty="0">
                <a:latin typeface="Times New Roman" panose="02020603050405020304" pitchFamily="18" charset="0"/>
                <a:cs typeface="Times New Roman" panose="02020603050405020304" pitchFamily="18" charset="0"/>
              </a:rPr>
              <a:t>- </a:t>
            </a:r>
            <a:r>
              <a:rPr sz="2000" dirty="0" err="1">
                <a:latin typeface="Times New Roman" panose="02020603050405020304" pitchFamily="18" charset="0"/>
                <a:cs typeface="Times New Roman" panose="02020603050405020304" pitchFamily="18" charset="0"/>
              </a:rPr>
              <a:t>Nguyên</a:t>
            </a:r>
            <a:r>
              <a:rPr sz="2000" dirty="0">
                <a:latin typeface="Times New Roman" panose="02020603050405020304" pitchFamily="18" charset="0"/>
                <a:cs typeface="Times New Roman" panose="02020603050405020304" pitchFamily="18" charset="0"/>
              </a:rPr>
              <a:t> tố Calcium là Ca </a:t>
            </a:r>
          </a:p>
        </p:txBody>
      </p:sp>
      <p:sp>
        <p:nvSpPr>
          <p:cNvPr id="8" name="Text Box 11">
            <a:extLst>
              <a:ext uri="{FF2B5EF4-FFF2-40B4-BE49-F238E27FC236}">
                <a16:creationId xmlns:a16="http://schemas.microsoft.com/office/drawing/2014/main" xmlns="" id="{9D524695-B92A-4486-A4BD-8270B6CCD681}"/>
              </a:ext>
            </a:extLst>
          </p:cNvPr>
          <p:cNvSpPr txBox="1"/>
          <p:nvPr/>
        </p:nvSpPr>
        <p:spPr>
          <a:xfrm>
            <a:off x="568940" y="3010678"/>
            <a:ext cx="8492870" cy="400110"/>
          </a:xfrm>
          <a:prstGeom prst="rect">
            <a:avLst/>
          </a:prstGeom>
          <a:noFill/>
          <a:ln w="9525">
            <a:noFill/>
          </a:ln>
        </p:spPr>
        <p:txBody>
          <a:bodyPr wrap="square">
            <a:spAutoFit/>
          </a:bodyPr>
          <a:lstStyle/>
          <a:p>
            <a:pPr>
              <a:spcBef>
                <a:spcPct val="50000"/>
              </a:spcBef>
            </a:pPr>
            <a:r>
              <a:rPr lang="vi-VN" sz="2000" dirty="0">
                <a:latin typeface="Times New Roman" panose="02020603050405020304" pitchFamily="18" charset="0"/>
                <a:cs typeface="Times New Roman" panose="02020603050405020304" pitchFamily="18" charset="0"/>
              </a:rPr>
              <a:t>- </a:t>
            </a:r>
            <a:r>
              <a:rPr sz="2000" dirty="0" err="1">
                <a:latin typeface="Times New Roman" panose="02020603050405020304" pitchFamily="18" charset="0"/>
                <a:cs typeface="Times New Roman" panose="02020603050405020304" pitchFamily="18" charset="0"/>
              </a:rPr>
              <a:t>Nguyên</a:t>
            </a:r>
            <a:r>
              <a:rPr sz="2000" dirty="0">
                <a:latin typeface="Times New Roman" panose="02020603050405020304" pitchFamily="18" charset="0"/>
                <a:cs typeface="Times New Roman" panose="02020603050405020304" pitchFamily="18" charset="0"/>
              </a:rPr>
              <a:t> </a:t>
            </a:r>
            <a:r>
              <a:rPr sz="2000">
                <a:latin typeface="Times New Roman" panose="02020603050405020304" pitchFamily="18" charset="0"/>
                <a:cs typeface="Times New Roman" panose="02020603050405020304" pitchFamily="18" charset="0"/>
              </a:rPr>
              <a:t>tố </a:t>
            </a:r>
            <a:r>
              <a:rPr lang="en-US" sz="2000">
                <a:latin typeface="Times New Roman" panose="02020603050405020304" pitchFamily="18" charset="0"/>
                <a:cs typeface="Times New Roman" panose="02020603050405020304" pitchFamily="18" charset="0"/>
              </a:rPr>
              <a:t>Potassium (kalium)</a:t>
            </a:r>
            <a:r>
              <a:rPr sz="2000">
                <a:latin typeface="Times New Roman" panose="02020603050405020304" pitchFamily="18" charset="0"/>
                <a:cs typeface="Times New Roman" panose="02020603050405020304" pitchFamily="18" charset="0"/>
              </a:rPr>
              <a:t> là </a:t>
            </a:r>
            <a:r>
              <a:rPr lang="en-US" sz="2000">
                <a:latin typeface="Times New Roman" panose="02020603050405020304" pitchFamily="18" charset="0"/>
                <a:cs typeface="Times New Roman" panose="02020603050405020304" pitchFamily="18" charset="0"/>
              </a:rPr>
              <a:t>K, </a:t>
            </a:r>
            <a:r>
              <a:rPr lang="fr-FR" sz="2000">
                <a:latin typeface="Times New Roman" panose="02020603050405020304" pitchFamily="18" charset="0"/>
                <a:cs typeface="Times New Roman" panose="02020603050405020304" pitchFamily="18" charset="0"/>
              </a:rPr>
              <a:t>nguyên tố Iron </a:t>
            </a:r>
            <a:r>
              <a:rPr lang="fr-FR" sz="1800">
                <a:latin typeface="Times New Roman" panose="02020603050405020304" pitchFamily="18" charset="0"/>
                <a:cs typeface="Times New Roman" panose="02020603050405020304" pitchFamily="18" charset="0"/>
              </a:rPr>
              <a:t>(</a:t>
            </a:r>
            <a:r>
              <a:rPr lang="fr-FR" sz="1800" b="1">
                <a:solidFill>
                  <a:srgbClr val="FF0000"/>
                </a:solidFill>
                <a:latin typeface="Times New Roman" panose="02020603050405020304" pitchFamily="18" charset="0"/>
                <a:cs typeface="Times New Roman" panose="02020603050405020304" pitchFamily="18" charset="0"/>
                <a:sym typeface="+mn-ea"/>
              </a:rPr>
              <a:t>F</a:t>
            </a:r>
            <a:r>
              <a:rPr lang="fr-FR" sz="1800" b="1">
                <a:solidFill>
                  <a:srgbClr val="006600"/>
                </a:solidFill>
                <a:latin typeface="Times New Roman" panose="02020603050405020304" pitchFamily="18" charset="0"/>
                <a:cs typeface="Times New Roman" panose="02020603050405020304" pitchFamily="18" charset="0"/>
                <a:sym typeface="+mn-ea"/>
              </a:rPr>
              <a:t>e</a:t>
            </a:r>
            <a:r>
              <a:rPr lang="fr-FR" sz="1800" b="1">
                <a:solidFill>
                  <a:sysClr val="windowText" lastClr="000000"/>
                </a:solidFill>
                <a:latin typeface="Times New Roman" panose="02020603050405020304" pitchFamily="18" charset="0"/>
                <a:cs typeface="Times New Roman" panose="02020603050405020304" pitchFamily="18" charset="0"/>
                <a:sym typeface="+mn-ea"/>
              </a:rPr>
              <a:t>rrum</a:t>
            </a:r>
            <a:r>
              <a:rPr lang="fr-FR" altLang="en-US" sz="1800" b="1">
                <a:solidFill>
                  <a:sysClr val="windowText" lastClr="000000"/>
                </a:solidFill>
                <a:latin typeface="Times New Roman" panose="02020603050405020304" pitchFamily="18" charset="0"/>
                <a:cs typeface="Times New Roman" panose="02020603050405020304" pitchFamily="18" charset="0"/>
                <a:sym typeface="+mn-ea"/>
              </a:rPr>
              <a:t>) </a:t>
            </a:r>
            <a:r>
              <a:rPr lang="fr-FR" sz="2000">
                <a:latin typeface="Times New Roman" panose="02020603050405020304" pitchFamily="18" charset="0"/>
                <a:cs typeface="Times New Roman" panose="02020603050405020304" pitchFamily="18" charset="0"/>
              </a:rPr>
              <a:t>là Fe </a:t>
            </a:r>
            <a:r>
              <a:rPr sz="2000">
                <a:latin typeface="Times New Roman" panose="02020603050405020304" pitchFamily="18" charset="0"/>
                <a:cs typeface="Times New Roman" panose="02020603050405020304" pitchFamily="18" charset="0"/>
              </a:rPr>
              <a:t> </a:t>
            </a:r>
            <a:endParaRPr sz="2000" dirty="0">
              <a:latin typeface="Times New Roman" panose="02020603050405020304" pitchFamily="18" charset="0"/>
              <a:cs typeface="Times New Roman" panose="02020603050405020304" pitchFamily="18" charset="0"/>
            </a:endParaRPr>
          </a:p>
        </p:txBody>
      </p:sp>
      <p:sp>
        <p:nvSpPr>
          <p:cNvPr id="10" name="AutoShape 13">
            <a:extLst>
              <a:ext uri="{FF2B5EF4-FFF2-40B4-BE49-F238E27FC236}">
                <a16:creationId xmlns:a16="http://schemas.microsoft.com/office/drawing/2014/main" xmlns="" id="{B153B7B8-5ADE-4A64-939E-469307A0791F}"/>
              </a:ext>
            </a:extLst>
          </p:cNvPr>
          <p:cNvSpPr/>
          <p:nvPr/>
        </p:nvSpPr>
        <p:spPr>
          <a:xfrm>
            <a:off x="-428080" y="2149738"/>
            <a:ext cx="2438400" cy="609600"/>
          </a:xfrm>
          <a:prstGeom prst="irregularSeal1">
            <a:avLst/>
          </a:prstGeom>
          <a:noFill/>
          <a:ln w="9525">
            <a:noFill/>
          </a:ln>
        </p:spPr>
        <p:txBody>
          <a:bodyPr wrap="none" anchor="ctr" anchorCtr="0"/>
          <a:lstStyle/>
          <a:p>
            <a:r>
              <a:rPr sz="2000" b="1">
                <a:solidFill>
                  <a:srgbClr val="FF0000"/>
                </a:solidFill>
                <a:latin typeface="Times New Roman" panose="02020603050405020304" pitchFamily="18" charset="0"/>
                <a:cs typeface="Times New Roman" panose="02020603050405020304" pitchFamily="18" charset="0"/>
              </a:rPr>
              <a:t>Chú ý</a:t>
            </a:r>
            <a:r>
              <a:rPr lang="en-US" sz="2000" b="1">
                <a:solidFill>
                  <a:srgbClr val="FF0000"/>
                </a:solidFill>
                <a:latin typeface="Times New Roman" panose="02020603050405020304" pitchFamily="18" charset="0"/>
                <a:cs typeface="Times New Roman" panose="02020603050405020304" pitchFamily="18" charset="0"/>
              </a:rPr>
              <a:t>: </a:t>
            </a:r>
            <a:endParaRPr sz="2000" b="1" dirty="0">
              <a:solidFill>
                <a:srgbClr val="FF0000"/>
              </a:solidFill>
              <a:latin typeface="Times New Roman" panose="02020603050405020304" pitchFamily="18" charset="0"/>
              <a:cs typeface="Times New Roman" panose="02020603050405020304" pitchFamily="18" charset="0"/>
            </a:endParaRPr>
          </a:p>
        </p:txBody>
      </p:sp>
      <p:sp>
        <p:nvSpPr>
          <p:cNvPr id="11" name="Text Box 14">
            <a:extLst>
              <a:ext uri="{FF2B5EF4-FFF2-40B4-BE49-F238E27FC236}">
                <a16:creationId xmlns:a16="http://schemas.microsoft.com/office/drawing/2014/main" xmlns="" id="{170CED4D-8A23-46E3-AD77-9A2804857BDE}"/>
              </a:ext>
            </a:extLst>
          </p:cNvPr>
          <p:cNvSpPr txBox="1"/>
          <p:nvPr/>
        </p:nvSpPr>
        <p:spPr>
          <a:xfrm>
            <a:off x="483998" y="2623582"/>
            <a:ext cx="8118873" cy="400110"/>
          </a:xfrm>
          <a:prstGeom prst="rect">
            <a:avLst/>
          </a:prstGeom>
          <a:noFill/>
          <a:ln w="9525">
            <a:noFill/>
          </a:ln>
        </p:spPr>
        <p:txBody>
          <a:bodyPr wrap="square">
            <a:spAutoFit/>
          </a:bodyPr>
          <a:lstStyle/>
          <a:p>
            <a:pPr>
              <a:spcBef>
                <a:spcPct val="50000"/>
              </a:spcBef>
            </a:pPr>
            <a:r>
              <a:rPr lang="vi-VN" sz="2000" dirty="0">
                <a:solidFill>
                  <a:srgbClr val="006600"/>
                </a:solidFill>
                <a:latin typeface="Times New Roman" panose="02020603050405020304" pitchFamily="18" charset="0"/>
                <a:cs typeface="Times New Roman" panose="02020603050405020304" pitchFamily="18" charset="0"/>
              </a:rPr>
              <a:t>*</a:t>
            </a:r>
            <a:r>
              <a:rPr sz="2000" dirty="0" err="1">
                <a:solidFill>
                  <a:srgbClr val="006600"/>
                </a:solidFill>
                <a:latin typeface="Times New Roman" panose="02020603050405020304" pitchFamily="18" charset="0"/>
                <a:cs typeface="Times New Roman" panose="02020603050405020304" pitchFamily="18" charset="0"/>
              </a:rPr>
              <a:t>Kí</a:t>
            </a:r>
            <a:r>
              <a:rPr sz="2000" dirty="0">
                <a:solidFill>
                  <a:srgbClr val="006600"/>
                </a:solidFill>
                <a:latin typeface="Times New Roman" panose="02020603050405020304" pitchFamily="18" charset="0"/>
                <a:cs typeface="Times New Roman" panose="02020603050405020304" pitchFamily="18" charset="0"/>
              </a:rPr>
              <a:t> hiệu hoá học lấy chữ cái đầu của tên nguyên tố theo tiếng Latinh </a:t>
            </a:r>
          </a:p>
        </p:txBody>
      </p:sp>
      <p:sp>
        <p:nvSpPr>
          <p:cNvPr id="13" name="Text Box 14">
            <a:extLst>
              <a:ext uri="{FF2B5EF4-FFF2-40B4-BE49-F238E27FC236}">
                <a16:creationId xmlns:a16="http://schemas.microsoft.com/office/drawing/2014/main" xmlns="" id="{FEE0FFA2-9727-69F8-D42F-26A8AD08EB9C}"/>
              </a:ext>
            </a:extLst>
          </p:cNvPr>
          <p:cNvSpPr txBox="1"/>
          <p:nvPr/>
        </p:nvSpPr>
        <p:spPr>
          <a:xfrm>
            <a:off x="483998" y="3461873"/>
            <a:ext cx="8118873" cy="400110"/>
          </a:xfrm>
          <a:prstGeom prst="rect">
            <a:avLst/>
          </a:prstGeom>
          <a:noFill/>
          <a:ln w="9525">
            <a:noFill/>
          </a:ln>
        </p:spPr>
        <p:txBody>
          <a:bodyPr wrap="square">
            <a:spAutoFit/>
          </a:bodyPr>
          <a:lstStyle/>
          <a:p>
            <a:pPr>
              <a:spcBef>
                <a:spcPct val="50000"/>
              </a:spcBef>
            </a:pPr>
            <a:r>
              <a:rPr lang="vi-VN" sz="2000">
                <a:solidFill>
                  <a:srgbClr val="006600"/>
                </a:solidFill>
                <a:latin typeface="Times New Roman" panose="02020603050405020304" pitchFamily="18" charset="0"/>
                <a:cs typeface="Times New Roman" panose="02020603050405020304" pitchFamily="18" charset="0"/>
              </a:rPr>
              <a:t>*</a:t>
            </a:r>
            <a:r>
              <a:rPr lang="en-US" sz="2000">
                <a:solidFill>
                  <a:srgbClr val="006600"/>
                </a:solidFill>
                <a:latin typeface="Times New Roman" panose="02020603050405020304" pitchFamily="18" charset="0"/>
                <a:cs typeface="Times New Roman" panose="02020603050405020304" pitchFamily="18" charset="0"/>
              </a:rPr>
              <a:t>Mỗi kí hiệu hóa học của nguyên tố còn chỉ một nguyên tử của nguyên tố đó.</a:t>
            </a:r>
            <a:endParaRPr sz="2000" dirty="0">
              <a:solidFill>
                <a:srgbClr val="006600"/>
              </a:solidFill>
              <a:latin typeface="Times New Roman" panose="02020603050405020304" pitchFamily="18" charset="0"/>
              <a:cs typeface="Times New Roman" panose="02020603050405020304" pitchFamily="18" charset="0"/>
            </a:endParaRPr>
          </a:p>
        </p:txBody>
      </p:sp>
      <p:sp>
        <p:nvSpPr>
          <p:cNvPr id="14" name="Text Box 7">
            <a:extLst>
              <a:ext uri="{FF2B5EF4-FFF2-40B4-BE49-F238E27FC236}">
                <a16:creationId xmlns:a16="http://schemas.microsoft.com/office/drawing/2014/main" xmlns="" id="{B11FCF83-1958-332F-D455-77D60CAF291A}"/>
              </a:ext>
            </a:extLst>
          </p:cNvPr>
          <p:cNvSpPr txBox="1"/>
          <p:nvPr/>
        </p:nvSpPr>
        <p:spPr>
          <a:xfrm>
            <a:off x="1132466" y="4017407"/>
            <a:ext cx="4755613" cy="400110"/>
          </a:xfrm>
          <a:prstGeom prst="rect">
            <a:avLst/>
          </a:prstGeom>
          <a:noFill/>
          <a:ln w="9525">
            <a:noFill/>
          </a:ln>
        </p:spPr>
        <p:txBody>
          <a:bodyPr wrap="square">
            <a:spAutoFit/>
          </a:bodyPr>
          <a:lstStyle/>
          <a:p>
            <a:pPr>
              <a:spcBef>
                <a:spcPct val="50000"/>
              </a:spcBef>
            </a:pPr>
            <a:r>
              <a:rPr sz="2000" dirty="0">
                <a:latin typeface="Times New Roman" panose="02020603050405020304" pitchFamily="18" charset="0"/>
                <a:cs typeface="Times New Roman" panose="02020603050405020304" pitchFamily="18" charset="0"/>
              </a:rPr>
              <a:t>- Muốn chỉ hai nguyên tử </a:t>
            </a:r>
            <a:r>
              <a:rPr sz="2000">
                <a:latin typeface="Times New Roman" panose="02020603050405020304" pitchFamily="18" charset="0"/>
                <a:cs typeface="Times New Roman" panose="02020603050405020304" pitchFamily="18" charset="0"/>
              </a:rPr>
              <a:t>hydrogen </a:t>
            </a:r>
            <a:r>
              <a:rPr sz="2000" smtClean="0">
                <a:latin typeface="Times New Roman" panose="02020603050405020304" pitchFamily="18" charset="0"/>
                <a:cs typeface="Times New Roman" panose="02020603050405020304" pitchFamily="18" charset="0"/>
              </a:rPr>
              <a:t>viết</a:t>
            </a:r>
            <a:r>
              <a:rPr lang="en-US" sz="2000" dirty="0" smtClean="0">
                <a:latin typeface="Times New Roman" panose="02020603050405020304" pitchFamily="18" charset="0"/>
                <a:cs typeface="Times New Roman" panose="02020603050405020304" pitchFamily="18" charset="0"/>
              </a:rPr>
              <a:t>:</a:t>
            </a:r>
            <a:endParaRPr sz="2000" dirty="0">
              <a:latin typeface="Times New Roman" panose="02020603050405020304" pitchFamily="18" charset="0"/>
              <a:cs typeface="Times New Roman" panose="02020603050405020304" pitchFamily="18" charset="0"/>
            </a:endParaRPr>
          </a:p>
        </p:txBody>
      </p:sp>
      <p:sp>
        <p:nvSpPr>
          <p:cNvPr id="15" name="Text Box 15">
            <a:extLst>
              <a:ext uri="{FF2B5EF4-FFF2-40B4-BE49-F238E27FC236}">
                <a16:creationId xmlns:a16="http://schemas.microsoft.com/office/drawing/2014/main" xmlns="" id="{DCC41C93-8C1F-67B3-D657-086BC71D93B8}"/>
              </a:ext>
            </a:extLst>
          </p:cNvPr>
          <p:cNvSpPr txBox="1"/>
          <p:nvPr/>
        </p:nvSpPr>
        <p:spPr>
          <a:xfrm>
            <a:off x="6033947" y="4017407"/>
            <a:ext cx="990600" cy="400110"/>
          </a:xfrm>
          <a:prstGeom prst="rect">
            <a:avLst/>
          </a:prstGeom>
          <a:noFill/>
          <a:ln w="9525">
            <a:noFill/>
          </a:ln>
        </p:spPr>
        <p:txBody>
          <a:bodyPr>
            <a:spAutoFit/>
          </a:bodyPr>
          <a:lstStyle/>
          <a:p>
            <a:pPr>
              <a:spcBef>
                <a:spcPct val="50000"/>
              </a:spcBef>
            </a:pPr>
            <a:r>
              <a:rPr sz="2000" dirty="0">
                <a:solidFill>
                  <a:srgbClr val="7030A0"/>
                </a:solidFill>
                <a:latin typeface="Times New Roman" panose="02020603050405020304" pitchFamily="18" charset="0"/>
                <a:cs typeface="Times New Roman" panose="02020603050405020304" pitchFamily="18" charset="0"/>
              </a:rPr>
              <a:t>2H</a:t>
            </a:r>
          </a:p>
        </p:txBody>
      </p:sp>
      <p:sp>
        <p:nvSpPr>
          <p:cNvPr id="16" name="Text Box 13">
            <a:extLst>
              <a:ext uri="{FF2B5EF4-FFF2-40B4-BE49-F238E27FC236}">
                <a16:creationId xmlns:a16="http://schemas.microsoft.com/office/drawing/2014/main" xmlns="" id="{F3935BBA-BA61-DC55-1210-5914EBD3138B}"/>
              </a:ext>
            </a:extLst>
          </p:cNvPr>
          <p:cNvSpPr txBox="1"/>
          <p:nvPr/>
        </p:nvSpPr>
        <p:spPr>
          <a:xfrm>
            <a:off x="1132466" y="4506634"/>
            <a:ext cx="6350303" cy="400110"/>
          </a:xfrm>
          <a:prstGeom prst="rect">
            <a:avLst/>
          </a:prstGeom>
          <a:noFill/>
          <a:ln w="9525">
            <a:noFill/>
          </a:ln>
        </p:spPr>
        <p:txBody>
          <a:bodyPr wrap="square">
            <a:spAutoFit/>
          </a:bodyPr>
          <a:lstStyle/>
          <a:p>
            <a:pPr>
              <a:spcBef>
                <a:spcPct val="50000"/>
              </a:spcBef>
            </a:pPr>
            <a:r>
              <a:rPr sz="2000" dirty="0">
                <a:latin typeface="Times New Roman" panose="02020603050405020304" pitchFamily="18" charset="0"/>
                <a:cs typeface="Times New Roman" panose="02020603050405020304" pitchFamily="18" charset="0"/>
              </a:rPr>
              <a:t>- Cách viết </a:t>
            </a:r>
            <a:r>
              <a:rPr sz="2000">
                <a:latin typeface="Times New Roman" panose="02020603050405020304" pitchFamily="18" charset="0"/>
                <a:cs typeface="Times New Roman" panose="02020603050405020304" pitchFamily="18" charset="0"/>
              </a:rPr>
              <a:t>10</a:t>
            </a:r>
            <a:r>
              <a:rPr lang="en-US" sz="2000" dirty="0">
                <a:latin typeface="Times New Roman" panose="02020603050405020304" pitchFamily="18" charset="0"/>
                <a:cs typeface="Times New Roman" panose="02020603050405020304" pitchFamily="18" charset="0"/>
              </a:rPr>
              <a:t> </a:t>
            </a:r>
            <a:r>
              <a:rPr sz="2000" smtClean="0">
                <a:latin typeface="Times New Roman" panose="02020603050405020304" pitchFamily="18" charset="0"/>
                <a:cs typeface="Times New Roman" panose="02020603050405020304" pitchFamily="18" charset="0"/>
              </a:rPr>
              <a:t>Ca</a:t>
            </a:r>
            <a:r>
              <a:rPr lang="en-US" sz="2000" dirty="0" smtClean="0">
                <a:latin typeface="Times New Roman" panose="02020603050405020304" pitchFamily="18" charset="0"/>
                <a:cs typeface="Times New Roman" panose="02020603050405020304" pitchFamily="18" charset="0"/>
              </a:rPr>
              <a:t>:</a:t>
            </a:r>
            <a:r>
              <a:rPr sz="2000" smtClean="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có ý nghĩa 10 nguyên tử Calcium</a:t>
            </a:r>
          </a:p>
        </p:txBody>
      </p:sp>
      <p:sp>
        <p:nvSpPr>
          <p:cNvPr id="52" name="Rectangle 51"/>
          <p:cNvSpPr/>
          <p:nvPr/>
        </p:nvSpPr>
        <p:spPr>
          <a:xfrm>
            <a:off x="94978" y="-269823"/>
            <a:ext cx="885179" cy="1015663"/>
          </a:xfrm>
          <a:prstGeom prst="rect">
            <a:avLst/>
          </a:prstGeom>
        </p:spPr>
        <p:txBody>
          <a:bodyPr wrap="none">
            <a:spAutoFit/>
          </a:bodyPr>
          <a:lstStyle/>
          <a:p>
            <a:r>
              <a:rPr lang="en-US" sz="6000" i="1" dirty="0" smtClean="0">
                <a:solidFill>
                  <a:srgbClr val="0000FF"/>
                </a:solidFill>
                <a:latin typeface="Times New Roman" pitchFamily="18" charset="0"/>
                <a:cs typeface="Times New Roman" pitchFamily="18" charset="0"/>
                <a:sym typeface="Wingdings"/>
              </a:rPr>
              <a:t></a:t>
            </a:r>
            <a:endParaRPr lang="en-US" sz="6000" dirty="0"/>
          </a:p>
        </p:txBody>
      </p:sp>
    </p:spTree>
    <p:extLst>
      <p:ext uri="{BB962C8B-B14F-4D97-AF65-F5344CB8AC3E}">
        <p14:creationId xmlns:p14="http://schemas.microsoft.com/office/powerpoint/2010/main" xmlns="" val="3826425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10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2">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0-#ppt_w/2"/>
                                          </p:val>
                                        </p:tav>
                                        <p:tav tm="100000">
                                          <p:val>
                                            <p:strVal val="#ppt_x"/>
                                          </p:val>
                                        </p:tav>
                                      </p:tavLst>
                                    </p:anim>
                                    <p:anim calcmode="lin" valueType="num">
                                      <p:cBhvr additive="base">
                                        <p:cTn id="12"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ox(i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strips(downRight)">
                                      <p:cBhvr>
                                        <p:cTn id="22" dur="1000"/>
                                        <p:tgtEl>
                                          <p:spTgt spid="5"/>
                                        </p:tgtEl>
                                      </p:cBhvr>
                                    </p:animEffect>
                                  </p:childTnLst>
                                </p:cTn>
                              </p:par>
                              <p:par>
                                <p:cTn id="23" presetID="18" presetClass="entr" presetSubtype="6"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strips(downRight)">
                                      <p:cBhvr>
                                        <p:cTn id="25" dur="10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box(in)">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1000" fill="hold"/>
                                        <p:tgtEl>
                                          <p:spTgt spid="8"/>
                                        </p:tgtEl>
                                        <p:attrNameLst>
                                          <p:attrName>ppt_x</p:attrName>
                                        </p:attrNameLst>
                                      </p:cBhvr>
                                      <p:tavLst>
                                        <p:tav tm="0">
                                          <p:val>
                                            <p:strVal val="1+#ppt_w/2"/>
                                          </p:val>
                                        </p:tav>
                                        <p:tav tm="100000">
                                          <p:val>
                                            <p:strVal val="#ppt_x"/>
                                          </p:val>
                                        </p:tav>
                                      </p:tavLst>
                                    </p:anim>
                                    <p:anim calcmode="lin" valueType="num">
                                      <p:cBhvr additive="base">
                                        <p:cTn id="36"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down)">
                                      <p:cBhvr>
                                        <p:cTn id="41" dur="5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wipe(down)">
                                      <p:cBhvr>
                                        <p:cTn id="46" dur="500"/>
                                        <p:tgtEl>
                                          <p:spTgt spid="13"/>
                                        </p:tgtEl>
                                      </p:cBhvr>
                                    </p:animEffect>
                                  </p:childTnLst>
                                </p:cTn>
                              </p:par>
                            </p:childTnLst>
                          </p:cTn>
                        </p:par>
                      </p:childTnLst>
                    </p:cTn>
                  </p:par>
                  <p:par>
                    <p:cTn id="47" fill="hold">
                      <p:stCondLst>
                        <p:cond delay="indefinite"/>
                      </p:stCondLst>
                      <p:childTnLst>
                        <p:par>
                          <p:cTn id="48" fill="hold">
                            <p:stCondLst>
                              <p:cond delay="0"/>
                            </p:stCondLst>
                            <p:childTnLst>
                              <p:par>
                                <p:cTn id="49" presetID="5" presetClass="entr" presetSubtype="10"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checkerboard(across)">
                                      <p:cBhvr>
                                        <p:cTn id="51" dur="500"/>
                                        <p:tgtEl>
                                          <p:spTgt spid="14"/>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p:cTn id="56" dur="500" fill="hold"/>
                                        <p:tgtEl>
                                          <p:spTgt spid="15"/>
                                        </p:tgtEl>
                                        <p:attrNameLst>
                                          <p:attrName>ppt_w</p:attrName>
                                        </p:attrNameLst>
                                      </p:cBhvr>
                                      <p:tavLst>
                                        <p:tav tm="0">
                                          <p:val>
                                            <p:fltVal val="0"/>
                                          </p:val>
                                        </p:tav>
                                        <p:tav tm="100000">
                                          <p:val>
                                            <p:strVal val="#ppt_w"/>
                                          </p:val>
                                        </p:tav>
                                      </p:tavLst>
                                    </p:anim>
                                    <p:anim calcmode="lin" valueType="num">
                                      <p:cBhvr>
                                        <p:cTn id="57" dur="500" fill="hold"/>
                                        <p:tgtEl>
                                          <p:spTgt spid="15"/>
                                        </p:tgtEl>
                                        <p:attrNameLst>
                                          <p:attrName>ppt_h</p:attrName>
                                        </p:attrNameLst>
                                      </p:cBhvr>
                                      <p:tavLst>
                                        <p:tav tm="0">
                                          <p:val>
                                            <p:fltVal val="0"/>
                                          </p:val>
                                        </p:tav>
                                        <p:tav tm="100000">
                                          <p:val>
                                            <p:strVal val="#ppt_h"/>
                                          </p:val>
                                        </p:tav>
                                      </p:tavLst>
                                    </p:anim>
                                    <p:animEffect transition="in" filter="fade">
                                      <p:cBhvr>
                                        <p:cTn id="58" dur="500"/>
                                        <p:tgtEl>
                                          <p:spTgt spid="15"/>
                                        </p:tgtEl>
                                      </p:cBhvr>
                                    </p:animEffect>
                                  </p:childTnLst>
                                </p:cTn>
                              </p:par>
                            </p:childTnLst>
                          </p:cTn>
                        </p:par>
                      </p:childTnLst>
                    </p:cTn>
                  </p:par>
                  <p:par>
                    <p:cTn id="59" fill="hold">
                      <p:stCondLst>
                        <p:cond delay="indefinite"/>
                      </p:stCondLst>
                      <p:childTnLst>
                        <p:par>
                          <p:cTn id="60" fill="hold">
                            <p:stCondLst>
                              <p:cond delay="0"/>
                            </p:stCondLst>
                            <p:childTnLst>
                              <p:par>
                                <p:cTn id="61" presetID="5" presetClass="entr" presetSubtype="10" fill="hold" grpId="0" nodeType="click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checkerboard(across)">
                                      <p:cBhvr>
                                        <p:cTn id="6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animBg="1"/>
      <p:bldP spid="4" grpId="0"/>
      <p:bldP spid="5" grpId="0"/>
      <p:bldP spid="6" grpId="0"/>
      <p:bldP spid="8" grpId="0"/>
      <p:bldP spid="10" grpId="0"/>
      <p:bldP spid="11" grpId="0"/>
      <p:bldP spid="13" grpId="0"/>
      <p:bldP spid="14" grpId="0"/>
      <p:bldP spid="15" grpId="0"/>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4" name="Google Shape;574;p31"/>
          <p:cNvSpPr/>
          <p:nvPr/>
        </p:nvSpPr>
        <p:spPr>
          <a:xfrm>
            <a:off x="1484179" y="3801465"/>
            <a:ext cx="1512872" cy="598815"/>
          </a:xfrm>
          <a:custGeom>
            <a:avLst/>
            <a:gdLst/>
            <a:ahLst/>
            <a:cxnLst/>
            <a:rect l="l" t="t" r="r" b="b"/>
            <a:pathLst>
              <a:path w="45956" h="18190" extrusionOk="0">
                <a:moveTo>
                  <a:pt x="0" y="0"/>
                </a:moveTo>
                <a:cubicBezTo>
                  <a:pt x="2122" y="2977"/>
                  <a:pt x="3421" y="6524"/>
                  <a:pt x="4054" y="10071"/>
                </a:cubicBezTo>
                <a:cubicBezTo>
                  <a:pt x="4656" y="13174"/>
                  <a:pt x="4434" y="15771"/>
                  <a:pt x="8203" y="17101"/>
                </a:cubicBezTo>
                <a:cubicBezTo>
                  <a:pt x="9190" y="17459"/>
                  <a:pt x="10454" y="17552"/>
                  <a:pt x="11761" y="17552"/>
                </a:cubicBezTo>
                <a:cubicBezTo>
                  <a:pt x="13168" y="17552"/>
                  <a:pt x="14623" y="17444"/>
                  <a:pt x="15831" y="17444"/>
                </a:cubicBezTo>
                <a:cubicBezTo>
                  <a:pt x="15984" y="17444"/>
                  <a:pt x="16133" y="17446"/>
                  <a:pt x="16278" y="17450"/>
                </a:cubicBezTo>
                <a:cubicBezTo>
                  <a:pt x="21155" y="17671"/>
                  <a:pt x="25937" y="17830"/>
                  <a:pt x="30941" y="17893"/>
                </a:cubicBezTo>
                <a:cubicBezTo>
                  <a:pt x="33380" y="17925"/>
                  <a:pt x="35786" y="17988"/>
                  <a:pt x="38257" y="18020"/>
                </a:cubicBezTo>
                <a:cubicBezTo>
                  <a:pt x="38876" y="18020"/>
                  <a:pt x="40356" y="18190"/>
                  <a:pt x="41830" y="18190"/>
                </a:cubicBezTo>
                <a:cubicBezTo>
                  <a:pt x="43899" y="18190"/>
                  <a:pt x="45955" y="17855"/>
                  <a:pt x="45604" y="16246"/>
                </a:cubicBezTo>
                <a:cubicBezTo>
                  <a:pt x="45541" y="16151"/>
                  <a:pt x="45477" y="16024"/>
                  <a:pt x="45477" y="15929"/>
                </a:cubicBezTo>
                <a:cubicBezTo>
                  <a:pt x="43544" y="16453"/>
                  <a:pt x="41571" y="16676"/>
                  <a:pt x="39591" y="16676"/>
                </a:cubicBezTo>
                <a:cubicBezTo>
                  <a:pt x="35345" y="16676"/>
                  <a:pt x="31063" y="15652"/>
                  <a:pt x="27046" y="14378"/>
                </a:cubicBezTo>
                <a:cubicBezTo>
                  <a:pt x="20934" y="12414"/>
                  <a:pt x="14727" y="9976"/>
                  <a:pt x="9121" y="6904"/>
                </a:cubicBezTo>
                <a:cubicBezTo>
                  <a:pt x="5701" y="5067"/>
                  <a:pt x="2661" y="2724"/>
                  <a:pt x="0" y="0"/>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1"/>
          <p:cNvSpPr/>
          <p:nvPr/>
        </p:nvSpPr>
        <p:spPr>
          <a:xfrm>
            <a:off x="1085925" y="1571048"/>
            <a:ext cx="2142467" cy="2855547"/>
          </a:xfrm>
          <a:custGeom>
            <a:avLst/>
            <a:gdLst/>
            <a:ahLst/>
            <a:cxnLst/>
            <a:rect l="l" t="t" r="r" b="b"/>
            <a:pathLst>
              <a:path w="65081" h="86742" extrusionOk="0">
                <a:moveTo>
                  <a:pt x="24861" y="0"/>
                </a:moveTo>
                <a:cubicBezTo>
                  <a:pt x="6968" y="9311"/>
                  <a:pt x="1" y="35469"/>
                  <a:pt x="4435" y="54027"/>
                </a:cubicBezTo>
                <a:cubicBezTo>
                  <a:pt x="10167" y="78032"/>
                  <a:pt x="37655" y="86551"/>
                  <a:pt x="59665" y="86741"/>
                </a:cubicBezTo>
                <a:cubicBezTo>
                  <a:pt x="59665" y="86710"/>
                  <a:pt x="59697" y="86646"/>
                  <a:pt x="59729" y="86615"/>
                </a:cubicBezTo>
                <a:cubicBezTo>
                  <a:pt x="62104" y="85474"/>
                  <a:pt x="62832" y="78729"/>
                  <a:pt x="63212" y="76449"/>
                </a:cubicBezTo>
                <a:cubicBezTo>
                  <a:pt x="63466" y="75024"/>
                  <a:pt x="65081" y="67613"/>
                  <a:pt x="63244" y="66441"/>
                </a:cubicBezTo>
                <a:lnTo>
                  <a:pt x="63244" y="66441"/>
                </a:lnTo>
                <a:cubicBezTo>
                  <a:pt x="63212" y="66441"/>
                  <a:pt x="63212" y="66473"/>
                  <a:pt x="63212" y="66473"/>
                </a:cubicBezTo>
                <a:cubicBezTo>
                  <a:pt x="61275" y="66707"/>
                  <a:pt x="59307" y="66823"/>
                  <a:pt x="57325" y="66823"/>
                </a:cubicBezTo>
                <a:cubicBezTo>
                  <a:pt x="43206" y="66823"/>
                  <a:pt x="28439" y="60917"/>
                  <a:pt x="19857" y="49530"/>
                </a:cubicBezTo>
                <a:cubicBezTo>
                  <a:pt x="10958" y="37781"/>
                  <a:pt x="14917" y="19128"/>
                  <a:pt x="29010" y="13586"/>
                </a:cubicBezTo>
                <a:cubicBezTo>
                  <a:pt x="27490" y="9121"/>
                  <a:pt x="26159" y="4560"/>
                  <a:pt x="24861" y="0"/>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1"/>
          <p:cNvSpPr/>
          <p:nvPr/>
        </p:nvSpPr>
        <p:spPr>
          <a:xfrm>
            <a:off x="1085925" y="1494361"/>
            <a:ext cx="2010062" cy="2881817"/>
          </a:xfrm>
          <a:custGeom>
            <a:avLst/>
            <a:gdLst/>
            <a:ahLst/>
            <a:cxnLst/>
            <a:rect l="l" t="t" r="r" b="b"/>
            <a:pathLst>
              <a:path w="61059" h="87540" extrusionOk="0">
                <a:moveTo>
                  <a:pt x="25241" y="1"/>
                </a:moveTo>
                <a:cubicBezTo>
                  <a:pt x="14822" y="3928"/>
                  <a:pt x="8615" y="13872"/>
                  <a:pt x="4941" y="23404"/>
                </a:cubicBezTo>
                <a:cubicBezTo>
                  <a:pt x="1078" y="33570"/>
                  <a:pt x="64" y="46396"/>
                  <a:pt x="3484" y="56815"/>
                </a:cubicBezTo>
                <a:cubicBezTo>
                  <a:pt x="6651" y="66474"/>
                  <a:pt x="13302" y="73441"/>
                  <a:pt x="22739" y="78350"/>
                </a:cubicBezTo>
                <a:cubicBezTo>
                  <a:pt x="32399" y="83346"/>
                  <a:pt x="43445" y="87539"/>
                  <a:pt x="54557" y="87539"/>
                </a:cubicBezTo>
                <a:cubicBezTo>
                  <a:pt x="56122" y="87539"/>
                  <a:pt x="57689" y="87456"/>
                  <a:pt x="59254" y="87280"/>
                </a:cubicBezTo>
                <a:cubicBezTo>
                  <a:pt x="59317" y="87280"/>
                  <a:pt x="59380" y="87280"/>
                  <a:pt x="59412" y="87312"/>
                </a:cubicBezTo>
                <a:cubicBezTo>
                  <a:pt x="60045" y="86900"/>
                  <a:pt x="60584" y="86489"/>
                  <a:pt x="61059" y="86013"/>
                </a:cubicBezTo>
                <a:lnTo>
                  <a:pt x="61059" y="86013"/>
                </a:lnTo>
                <a:cubicBezTo>
                  <a:pt x="60866" y="86015"/>
                  <a:pt x="60673" y="86015"/>
                  <a:pt x="60479" y="86015"/>
                </a:cubicBezTo>
                <a:cubicBezTo>
                  <a:pt x="37626" y="86015"/>
                  <a:pt x="9803" y="76727"/>
                  <a:pt x="4213" y="53426"/>
                </a:cubicBezTo>
                <a:cubicBezTo>
                  <a:pt x="1" y="35755"/>
                  <a:pt x="7063" y="9628"/>
                  <a:pt x="25684" y="1394"/>
                </a:cubicBezTo>
                <a:cubicBezTo>
                  <a:pt x="25526" y="919"/>
                  <a:pt x="25399" y="476"/>
                  <a:pt x="25241" y="1"/>
                </a:cubicBezTo>
                <a:close/>
              </a:path>
            </a:pathLst>
          </a:custGeom>
          <a:solidFill>
            <a:schemeClr val="accent4"/>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1"/>
          <p:cNvSpPr/>
          <p:nvPr/>
        </p:nvSpPr>
        <p:spPr>
          <a:xfrm>
            <a:off x="1758361" y="915775"/>
            <a:ext cx="177274" cy="90135"/>
          </a:xfrm>
          <a:custGeom>
            <a:avLst/>
            <a:gdLst/>
            <a:ahLst/>
            <a:cxnLst/>
            <a:rect l="l" t="t" r="r" b="b"/>
            <a:pathLst>
              <a:path w="5385" h="2738" extrusionOk="0">
                <a:moveTo>
                  <a:pt x="5384" y="1"/>
                </a:moveTo>
                <a:cubicBezTo>
                  <a:pt x="3231" y="159"/>
                  <a:pt x="1299" y="1046"/>
                  <a:pt x="0" y="2692"/>
                </a:cubicBezTo>
                <a:cubicBezTo>
                  <a:pt x="241" y="2723"/>
                  <a:pt x="479" y="2738"/>
                  <a:pt x="715" y="2738"/>
                </a:cubicBezTo>
                <a:cubicBezTo>
                  <a:pt x="2684" y="2738"/>
                  <a:pt x="4451" y="1698"/>
                  <a:pt x="5384" y="1"/>
                </a:cubicBezTo>
                <a:close/>
              </a:path>
            </a:pathLst>
          </a:custGeom>
          <a:solidFill>
            <a:schemeClr val="accent4"/>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1"/>
          <p:cNvSpPr/>
          <p:nvPr/>
        </p:nvSpPr>
        <p:spPr>
          <a:xfrm>
            <a:off x="1758361" y="915775"/>
            <a:ext cx="348228" cy="378218"/>
          </a:xfrm>
          <a:custGeom>
            <a:avLst/>
            <a:gdLst/>
            <a:ahLst/>
            <a:cxnLst/>
            <a:rect l="l" t="t" r="r" b="b"/>
            <a:pathLst>
              <a:path w="10578" h="11489" extrusionOk="0">
                <a:moveTo>
                  <a:pt x="5384" y="1"/>
                </a:moveTo>
                <a:cubicBezTo>
                  <a:pt x="4592" y="1698"/>
                  <a:pt x="2563" y="2738"/>
                  <a:pt x="671" y="2738"/>
                </a:cubicBezTo>
                <a:cubicBezTo>
                  <a:pt x="445" y="2738"/>
                  <a:pt x="220" y="2723"/>
                  <a:pt x="0" y="2692"/>
                </a:cubicBezTo>
                <a:lnTo>
                  <a:pt x="0" y="2692"/>
                </a:lnTo>
                <a:cubicBezTo>
                  <a:pt x="1584" y="5036"/>
                  <a:pt x="3801" y="8519"/>
                  <a:pt x="4181" y="11243"/>
                </a:cubicBezTo>
                <a:cubicBezTo>
                  <a:pt x="4735" y="11409"/>
                  <a:pt x="5293" y="11488"/>
                  <a:pt x="5844" y="11488"/>
                </a:cubicBezTo>
                <a:cubicBezTo>
                  <a:pt x="7498" y="11488"/>
                  <a:pt x="9089" y="10776"/>
                  <a:pt x="10325" y="9565"/>
                </a:cubicBezTo>
                <a:cubicBezTo>
                  <a:pt x="10420" y="9470"/>
                  <a:pt x="10483" y="9470"/>
                  <a:pt x="10578" y="9470"/>
                </a:cubicBezTo>
                <a:cubicBezTo>
                  <a:pt x="10515" y="9406"/>
                  <a:pt x="10578" y="9311"/>
                  <a:pt x="10578" y="9248"/>
                </a:cubicBezTo>
                <a:lnTo>
                  <a:pt x="10578" y="9248"/>
                </a:lnTo>
                <a:cubicBezTo>
                  <a:pt x="10549" y="9296"/>
                  <a:pt x="10523" y="9318"/>
                  <a:pt x="10497" y="9318"/>
                </a:cubicBezTo>
                <a:cubicBezTo>
                  <a:pt x="10439" y="9318"/>
                  <a:pt x="10381" y="9203"/>
                  <a:pt x="10293" y="9026"/>
                </a:cubicBezTo>
                <a:cubicBezTo>
                  <a:pt x="8709" y="6176"/>
                  <a:pt x="6714" y="3009"/>
                  <a:pt x="5384" y="1"/>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1"/>
          <p:cNvSpPr/>
          <p:nvPr/>
        </p:nvSpPr>
        <p:spPr>
          <a:xfrm>
            <a:off x="1846979" y="1199340"/>
            <a:ext cx="356589" cy="164633"/>
          </a:xfrm>
          <a:custGeom>
            <a:avLst/>
            <a:gdLst/>
            <a:ahLst/>
            <a:cxnLst/>
            <a:rect l="l" t="t" r="r" b="b"/>
            <a:pathLst>
              <a:path w="10832" h="5001" extrusionOk="0">
                <a:moveTo>
                  <a:pt x="7854" y="0"/>
                </a:moveTo>
                <a:cubicBezTo>
                  <a:pt x="7854" y="64"/>
                  <a:pt x="7854" y="95"/>
                  <a:pt x="7823" y="190"/>
                </a:cubicBezTo>
                <a:cubicBezTo>
                  <a:pt x="6682" y="1797"/>
                  <a:pt x="4806" y="2650"/>
                  <a:pt x="2898" y="2650"/>
                </a:cubicBezTo>
                <a:cubicBezTo>
                  <a:pt x="2210" y="2650"/>
                  <a:pt x="1518" y="2539"/>
                  <a:pt x="855" y="2312"/>
                </a:cubicBezTo>
                <a:cubicBezTo>
                  <a:pt x="634" y="3231"/>
                  <a:pt x="349" y="4054"/>
                  <a:pt x="0" y="4909"/>
                </a:cubicBezTo>
                <a:cubicBezTo>
                  <a:pt x="64" y="4846"/>
                  <a:pt x="159" y="4846"/>
                  <a:pt x="254" y="4846"/>
                </a:cubicBezTo>
                <a:cubicBezTo>
                  <a:pt x="872" y="4949"/>
                  <a:pt x="1487" y="5001"/>
                  <a:pt x="2098" y="5001"/>
                </a:cubicBezTo>
                <a:cubicBezTo>
                  <a:pt x="3739" y="5001"/>
                  <a:pt x="5340" y="4626"/>
                  <a:pt x="6841" y="3864"/>
                </a:cubicBezTo>
                <a:cubicBezTo>
                  <a:pt x="8393" y="3104"/>
                  <a:pt x="9501" y="1901"/>
                  <a:pt x="10831" y="887"/>
                </a:cubicBezTo>
                <a:cubicBezTo>
                  <a:pt x="10768" y="824"/>
                  <a:pt x="10704" y="697"/>
                  <a:pt x="10704" y="634"/>
                </a:cubicBezTo>
                <a:cubicBezTo>
                  <a:pt x="10635" y="636"/>
                  <a:pt x="10565" y="637"/>
                  <a:pt x="10496" y="637"/>
                </a:cubicBezTo>
                <a:cubicBezTo>
                  <a:pt x="9580" y="637"/>
                  <a:pt x="8649" y="442"/>
                  <a:pt x="7854" y="0"/>
                </a:cubicBezTo>
                <a:close/>
              </a:path>
            </a:pathLst>
          </a:custGeom>
          <a:solidFill>
            <a:schemeClr val="accent4"/>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1"/>
          <p:cNvSpPr/>
          <p:nvPr/>
        </p:nvSpPr>
        <p:spPr>
          <a:xfrm>
            <a:off x="1849053" y="1220178"/>
            <a:ext cx="1011302" cy="852990"/>
          </a:xfrm>
          <a:custGeom>
            <a:avLst/>
            <a:gdLst/>
            <a:ahLst/>
            <a:cxnLst/>
            <a:rect l="l" t="t" r="r" b="b"/>
            <a:pathLst>
              <a:path w="30720" h="25911" extrusionOk="0">
                <a:moveTo>
                  <a:pt x="10420" y="1"/>
                </a:moveTo>
                <a:cubicBezTo>
                  <a:pt x="8813" y="2977"/>
                  <a:pt x="5301" y="4201"/>
                  <a:pt x="1979" y="4201"/>
                </a:cubicBezTo>
                <a:cubicBezTo>
                  <a:pt x="1306" y="4201"/>
                  <a:pt x="641" y="4150"/>
                  <a:pt x="1" y="4054"/>
                </a:cubicBezTo>
                <a:lnTo>
                  <a:pt x="1" y="4054"/>
                </a:lnTo>
                <a:cubicBezTo>
                  <a:pt x="64" y="4118"/>
                  <a:pt x="96" y="4149"/>
                  <a:pt x="96" y="4213"/>
                </a:cubicBezTo>
                <a:cubicBezTo>
                  <a:pt x="1837" y="10167"/>
                  <a:pt x="6113" y="24734"/>
                  <a:pt x="6398" y="25716"/>
                </a:cubicBezTo>
                <a:cubicBezTo>
                  <a:pt x="6398" y="25811"/>
                  <a:pt x="6429" y="25843"/>
                  <a:pt x="6398" y="25906"/>
                </a:cubicBezTo>
                <a:cubicBezTo>
                  <a:pt x="6598" y="25909"/>
                  <a:pt x="6798" y="25910"/>
                  <a:pt x="6998" y="25910"/>
                </a:cubicBezTo>
                <a:cubicBezTo>
                  <a:pt x="11223" y="25910"/>
                  <a:pt x="15357" y="25267"/>
                  <a:pt x="19319" y="23816"/>
                </a:cubicBezTo>
                <a:cubicBezTo>
                  <a:pt x="23594" y="22264"/>
                  <a:pt x="26919" y="19699"/>
                  <a:pt x="30720" y="17450"/>
                </a:cubicBezTo>
                <a:cubicBezTo>
                  <a:pt x="27236" y="14632"/>
                  <a:pt x="13428" y="3199"/>
                  <a:pt x="10420" y="1"/>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1"/>
          <p:cNvSpPr/>
          <p:nvPr/>
        </p:nvSpPr>
        <p:spPr>
          <a:xfrm>
            <a:off x="2023161" y="1760216"/>
            <a:ext cx="912246" cy="415681"/>
          </a:xfrm>
          <a:custGeom>
            <a:avLst/>
            <a:gdLst/>
            <a:ahLst/>
            <a:cxnLst/>
            <a:rect l="l" t="t" r="r" b="b"/>
            <a:pathLst>
              <a:path w="27711" h="12627" extrusionOk="0">
                <a:moveTo>
                  <a:pt x="24164" y="0"/>
                </a:moveTo>
                <a:cubicBezTo>
                  <a:pt x="24256" y="92"/>
                  <a:pt x="24401" y="175"/>
                  <a:pt x="24565" y="253"/>
                </a:cubicBezTo>
                <a:lnTo>
                  <a:pt x="24565" y="253"/>
                </a:lnTo>
                <a:cubicBezTo>
                  <a:pt x="24427" y="163"/>
                  <a:pt x="24293" y="78"/>
                  <a:pt x="24164" y="0"/>
                </a:cubicBezTo>
                <a:close/>
                <a:moveTo>
                  <a:pt x="24565" y="253"/>
                </a:moveTo>
                <a:cubicBezTo>
                  <a:pt x="24852" y="442"/>
                  <a:pt x="25153" y="655"/>
                  <a:pt x="25450" y="874"/>
                </a:cubicBezTo>
                <a:lnTo>
                  <a:pt x="25450" y="874"/>
                </a:lnTo>
                <a:cubicBezTo>
                  <a:pt x="25501" y="827"/>
                  <a:pt x="25546" y="781"/>
                  <a:pt x="25526" y="760"/>
                </a:cubicBezTo>
                <a:cubicBezTo>
                  <a:pt x="25333" y="568"/>
                  <a:pt x="24908" y="418"/>
                  <a:pt x="24565" y="253"/>
                </a:cubicBezTo>
                <a:close/>
                <a:moveTo>
                  <a:pt x="25450" y="874"/>
                </a:moveTo>
                <a:cubicBezTo>
                  <a:pt x="25421" y="901"/>
                  <a:pt x="25390" y="928"/>
                  <a:pt x="25367" y="950"/>
                </a:cubicBezTo>
                <a:cubicBezTo>
                  <a:pt x="17222" y="7424"/>
                  <a:pt x="9864" y="9639"/>
                  <a:pt x="1642" y="9639"/>
                </a:cubicBezTo>
                <a:cubicBezTo>
                  <a:pt x="1297" y="9639"/>
                  <a:pt x="950" y="9635"/>
                  <a:pt x="602" y="9628"/>
                </a:cubicBezTo>
                <a:cubicBezTo>
                  <a:pt x="222" y="9628"/>
                  <a:pt x="792" y="8488"/>
                  <a:pt x="792" y="8171"/>
                </a:cubicBezTo>
                <a:cubicBezTo>
                  <a:pt x="792" y="8171"/>
                  <a:pt x="791" y="8171"/>
                  <a:pt x="791" y="8171"/>
                </a:cubicBezTo>
                <a:cubicBezTo>
                  <a:pt x="721" y="8171"/>
                  <a:pt x="1" y="11027"/>
                  <a:pt x="95" y="12066"/>
                </a:cubicBezTo>
                <a:cubicBezTo>
                  <a:pt x="190" y="12066"/>
                  <a:pt x="222" y="12066"/>
                  <a:pt x="317" y="12098"/>
                </a:cubicBezTo>
                <a:cubicBezTo>
                  <a:pt x="1343" y="12471"/>
                  <a:pt x="2470" y="12626"/>
                  <a:pt x="3652" y="12626"/>
                </a:cubicBezTo>
                <a:cubicBezTo>
                  <a:pt x="7686" y="12626"/>
                  <a:pt x="12357" y="10818"/>
                  <a:pt x="15835" y="9691"/>
                </a:cubicBezTo>
                <a:cubicBezTo>
                  <a:pt x="20744" y="8044"/>
                  <a:pt x="23974" y="6271"/>
                  <a:pt x="27711" y="2629"/>
                </a:cubicBezTo>
                <a:cubicBezTo>
                  <a:pt x="27665" y="2629"/>
                  <a:pt x="26584" y="1708"/>
                  <a:pt x="25450" y="874"/>
                </a:cubicBezTo>
                <a:close/>
              </a:path>
            </a:pathLst>
          </a:custGeom>
          <a:solidFill>
            <a:schemeClr val="accent4"/>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1"/>
          <p:cNvSpPr/>
          <p:nvPr/>
        </p:nvSpPr>
        <p:spPr>
          <a:xfrm>
            <a:off x="2239998" y="2134474"/>
            <a:ext cx="182476" cy="186623"/>
          </a:xfrm>
          <a:custGeom>
            <a:avLst/>
            <a:gdLst/>
            <a:ahLst/>
            <a:cxnLst/>
            <a:rect l="l" t="t" r="r" b="b"/>
            <a:pathLst>
              <a:path w="5543" h="5669" extrusionOk="0">
                <a:moveTo>
                  <a:pt x="3737" y="0"/>
                </a:moveTo>
                <a:cubicBezTo>
                  <a:pt x="2534" y="412"/>
                  <a:pt x="1267" y="729"/>
                  <a:pt x="0" y="919"/>
                </a:cubicBezTo>
                <a:cubicBezTo>
                  <a:pt x="761" y="2471"/>
                  <a:pt x="1394" y="4054"/>
                  <a:pt x="1996" y="5638"/>
                </a:cubicBezTo>
                <a:lnTo>
                  <a:pt x="2027" y="5638"/>
                </a:lnTo>
                <a:cubicBezTo>
                  <a:pt x="2215" y="5658"/>
                  <a:pt x="2399" y="5669"/>
                  <a:pt x="2578" y="5669"/>
                </a:cubicBezTo>
                <a:cubicBezTo>
                  <a:pt x="3764" y="5669"/>
                  <a:pt x="4773" y="5215"/>
                  <a:pt x="5543" y="4307"/>
                </a:cubicBezTo>
                <a:cubicBezTo>
                  <a:pt x="4878" y="2946"/>
                  <a:pt x="4244" y="1457"/>
                  <a:pt x="3737" y="0"/>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1"/>
          <p:cNvSpPr/>
          <p:nvPr/>
        </p:nvSpPr>
        <p:spPr>
          <a:xfrm>
            <a:off x="2489162" y="2014582"/>
            <a:ext cx="323209" cy="297794"/>
          </a:xfrm>
          <a:custGeom>
            <a:avLst/>
            <a:gdLst/>
            <a:ahLst/>
            <a:cxnLst/>
            <a:rect l="l" t="t" r="r" b="b"/>
            <a:pathLst>
              <a:path w="9818" h="9046" extrusionOk="0">
                <a:moveTo>
                  <a:pt x="6524" y="1"/>
                </a:moveTo>
                <a:cubicBezTo>
                  <a:pt x="5036" y="729"/>
                  <a:pt x="3484" y="1299"/>
                  <a:pt x="1932" y="1837"/>
                </a:cubicBezTo>
                <a:cubicBezTo>
                  <a:pt x="1299" y="1996"/>
                  <a:pt x="665" y="2217"/>
                  <a:pt x="0" y="2471"/>
                </a:cubicBezTo>
                <a:lnTo>
                  <a:pt x="32" y="2502"/>
                </a:lnTo>
                <a:cubicBezTo>
                  <a:pt x="1394" y="4529"/>
                  <a:pt x="2407" y="6841"/>
                  <a:pt x="3484" y="9026"/>
                </a:cubicBezTo>
                <a:cubicBezTo>
                  <a:pt x="3505" y="9026"/>
                  <a:pt x="3526" y="9012"/>
                  <a:pt x="3566" y="9012"/>
                </a:cubicBezTo>
                <a:cubicBezTo>
                  <a:pt x="3586" y="9012"/>
                  <a:pt x="3611" y="9016"/>
                  <a:pt x="3642" y="9026"/>
                </a:cubicBezTo>
                <a:cubicBezTo>
                  <a:pt x="3857" y="9039"/>
                  <a:pt x="4067" y="9045"/>
                  <a:pt x="4272" y="9045"/>
                </a:cubicBezTo>
                <a:cubicBezTo>
                  <a:pt x="6631" y="9045"/>
                  <a:pt x="8332" y="8199"/>
                  <a:pt x="9818" y="6334"/>
                </a:cubicBezTo>
                <a:cubicBezTo>
                  <a:pt x="9754" y="6303"/>
                  <a:pt x="9659" y="6271"/>
                  <a:pt x="9628" y="6176"/>
                </a:cubicBezTo>
                <a:cubicBezTo>
                  <a:pt x="8994" y="5226"/>
                  <a:pt x="8583" y="4118"/>
                  <a:pt x="8076" y="3136"/>
                </a:cubicBezTo>
                <a:cubicBezTo>
                  <a:pt x="7569" y="2091"/>
                  <a:pt x="6999" y="1109"/>
                  <a:pt x="6524" y="96"/>
                </a:cubicBezTo>
                <a:lnTo>
                  <a:pt x="6524" y="1"/>
                </a:ln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55;p30">
            <a:extLst>
              <a:ext uri="{FF2B5EF4-FFF2-40B4-BE49-F238E27FC236}">
                <a16:creationId xmlns:a16="http://schemas.microsoft.com/office/drawing/2014/main" xmlns="" id="{85A15261-AA29-4655-B0F0-D2BE1326420C}"/>
              </a:ext>
            </a:extLst>
          </p:cNvPr>
          <p:cNvSpPr txBox="1">
            <a:spLocks noGrp="1"/>
          </p:cNvSpPr>
          <p:nvPr>
            <p:ph type="subTitle" idx="1"/>
          </p:nvPr>
        </p:nvSpPr>
        <p:spPr>
          <a:xfrm>
            <a:off x="1484179" y="2006028"/>
            <a:ext cx="7693905" cy="2079708"/>
          </a:xfrm>
          <a:prstGeom prst="rect">
            <a:avLst/>
          </a:prstGeom>
        </p:spPr>
        <p:txBody>
          <a:bodyPr spcFirstLastPara="1" wrap="square" lIns="91425" tIns="91425" rIns="91425" bIns="91425" anchor="t" anchorCtr="0">
            <a:noAutofit/>
          </a:bodyPr>
          <a:lstStyle/>
          <a:p>
            <a:pPr lvl="0" algn="ctr">
              <a:defRPr/>
            </a:pPr>
            <a:r>
              <a:rPr lang="en-US" altLang="zh-CN" sz="8800" b="1">
                <a:solidFill>
                  <a:srgbClr val="FF3399"/>
                </a:solidFill>
                <a:latin typeface="Times New Roman" panose="02020603050405020304" pitchFamily="18" charset="0"/>
                <a:cs typeface="Times New Roman" panose="02020603050405020304" pitchFamily="18" charset="0"/>
                <a:sym typeface="+mn-lt"/>
              </a:rPr>
              <a:t>LUYỆN TẬP</a:t>
            </a:r>
            <a:endParaRPr lang="en-US" altLang="zh-CN" sz="4800" dirty="0">
              <a:solidFill>
                <a:srgbClr val="FF3399"/>
              </a:solidFill>
              <a:latin typeface="Times New Roman" panose="02020603050405020304" pitchFamily="18" charset="0"/>
              <a:cs typeface="Times New Roman" panose="02020603050405020304" pitchFamily="18" charset="0"/>
              <a:sym typeface="+mn-lt"/>
            </a:endParaRPr>
          </a:p>
        </p:txBody>
      </p:sp>
    </p:spTree>
    <p:extLst>
      <p:ext uri="{BB962C8B-B14F-4D97-AF65-F5344CB8AC3E}">
        <p14:creationId xmlns:p14="http://schemas.microsoft.com/office/powerpoint/2010/main" xmlns="" val="12085972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21" name="Google Shape;555;p30">
            <a:extLst>
              <a:ext uri="{FF2B5EF4-FFF2-40B4-BE49-F238E27FC236}">
                <a16:creationId xmlns:a16="http://schemas.microsoft.com/office/drawing/2014/main" xmlns="" id="{85A15261-AA29-4655-B0F0-D2BE1326420C}"/>
              </a:ext>
            </a:extLst>
          </p:cNvPr>
          <p:cNvSpPr txBox="1">
            <a:spLocks noGrp="1"/>
          </p:cNvSpPr>
          <p:nvPr>
            <p:ph type="subTitle" idx="1"/>
          </p:nvPr>
        </p:nvSpPr>
        <p:spPr>
          <a:xfrm>
            <a:off x="725047" y="0"/>
            <a:ext cx="7693905" cy="658978"/>
          </a:xfrm>
          <a:prstGeom prst="rect">
            <a:avLst/>
          </a:prstGeom>
        </p:spPr>
        <p:txBody>
          <a:bodyPr spcFirstLastPara="1" wrap="square" lIns="91425" tIns="91425" rIns="91425" bIns="91425" anchor="t" anchorCtr="0">
            <a:noAutofit/>
          </a:bodyPr>
          <a:lstStyle/>
          <a:p>
            <a:pPr lvl="0" algn="ctr">
              <a:defRPr/>
            </a:pPr>
            <a:r>
              <a:rPr lang="en-US" altLang="zh-CN" sz="3200" b="1">
                <a:solidFill>
                  <a:srgbClr val="FF3399"/>
                </a:solidFill>
                <a:latin typeface="Times New Roman" panose="02020603050405020304" pitchFamily="18" charset="0"/>
                <a:cs typeface="Times New Roman" panose="02020603050405020304" pitchFamily="18" charset="0"/>
                <a:sym typeface="+mn-lt"/>
              </a:rPr>
              <a:t>TRÒ CHƠI GHÉP TRANH</a:t>
            </a:r>
            <a:endParaRPr lang="en-US" altLang="zh-CN" sz="3200" dirty="0">
              <a:solidFill>
                <a:srgbClr val="FF3399"/>
              </a:solidFill>
              <a:latin typeface="Times New Roman" panose="02020603050405020304" pitchFamily="18" charset="0"/>
              <a:cs typeface="Times New Roman" panose="02020603050405020304" pitchFamily="18" charset="0"/>
              <a:sym typeface="+mn-lt"/>
            </a:endParaRPr>
          </a:p>
        </p:txBody>
      </p:sp>
      <p:sp>
        <p:nvSpPr>
          <p:cNvPr id="2" name="TextBox 1">
            <a:extLst>
              <a:ext uri="{FF2B5EF4-FFF2-40B4-BE49-F238E27FC236}">
                <a16:creationId xmlns:a16="http://schemas.microsoft.com/office/drawing/2014/main" xmlns="" id="{D5DBBE26-DD53-2BFA-92E5-7A3788AD1808}"/>
              </a:ext>
            </a:extLst>
          </p:cNvPr>
          <p:cNvSpPr txBox="1"/>
          <p:nvPr/>
        </p:nvSpPr>
        <p:spPr>
          <a:xfrm>
            <a:off x="0" y="996530"/>
            <a:ext cx="8363764" cy="2308324"/>
          </a:xfrm>
          <a:prstGeom prst="rect">
            <a:avLst/>
          </a:prstGeom>
          <a:noFill/>
        </p:spPr>
        <p:txBody>
          <a:bodyPr wrap="none" rtlCol="0">
            <a:spAutoFit/>
          </a:bodyPr>
          <a:lstStyle/>
          <a:p>
            <a:pPr algn="just"/>
            <a:r>
              <a:rPr lang="en-US" sz="3200" dirty="0">
                <a:latin typeface="Times New Roman" panose="02020603050405020304" pitchFamily="18" charset="0"/>
                <a:cs typeface="Times New Roman" panose="02020603050405020304" pitchFamily="18" charset="0"/>
              </a:rPr>
              <a:t>LUẬT CHƠI: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đội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mỗi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gồm</a:t>
            </a:r>
            <a:r>
              <a:rPr lang="en-US" sz="2800" dirty="0">
                <a:latin typeface="Times New Roman" panose="02020603050405020304" pitchFamily="18" charset="0"/>
                <a:cs typeface="Times New Roman" panose="02020603050405020304" pitchFamily="18" charset="0"/>
              </a:rPr>
              <a:t> 10 HS.</a:t>
            </a:r>
          </a:p>
          <a:p>
            <a:pPr algn="just"/>
            <a:r>
              <a:rPr lang="en-US" sz="2800" dirty="0" err="1">
                <a:latin typeface="Times New Roman" panose="02020603050405020304" pitchFamily="18" charset="0"/>
                <a:cs typeface="Times New Roman" panose="02020603050405020304" pitchFamily="18" charset="0"/>
              </a:rPr>
              <a:t>Mỗi</a:t>
            </a:r>
            <a:r>
              <a:rPr lang="en-US" sz="2800" dirty="0">
                <a:latin typeface="Times New Roman" panose="02020603050405020304" pitchFamily="18" charset="0"/>
                <a:cs typeface="Times New Roman" panose="02020603050405020304" pitchFamily="18" charset="0"/>
              </a:rPr>
              <a:t> HS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nhiệm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vụ</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ghép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đúng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gọi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hóa</a:t>
            </a:r>
            <a:endParaRPr lang="en-US" sz="2800" dirty="0">
              <a:latin typeface="Times New Roman" panose="02020603050405020304" pitchFamily="18" charset="0"/>
              <a:cs typeface="Times New Roman" panose="02020603050405020304" pitchFamily="18" charset="0"/>
            </a:endParaRPr>
          </a:p>
          <a:p>
            <a:pPr algn="just"/>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nguyên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p>
          <a:p>
            <a:pPr algn="just"/>
            <a:r>
              <a:rPr lang="en-US" sz="2800" dirty="0" err="1">
                <a:latin typeface="Times New Roman" panose="02020603050405020304" pitchFamily="18" charset="0"/>
                <a:cs typeface="Times New Roman" panose="02020603050405020304" pitchFamily="18" charset="0"/>
              </a:rPr>
              <a:t>đúng</a:t>
            </a:r>
            <a:r>
              <a:rPr lang="en-US" sz="2800" dirty="0">
                <a:latin typeface="Times New Roman" panose="02020603050405020304" pitchFamily="18" charset="0"/>
                <a:cs typeface="Times New Roman" panose="02020603050405020304" pitchFamily="18" charset="0"/>
              </a:rPr>
              <a:t> 10 </a:t>
            </a:r>
            <a:r>
              <a:rPr lang="en-US" sz="2800" dirty="0" err="1">
                <a:latin typeface="Times New Roman" panose="02020603050405020304" pitchFamily="18" charset="0"/>
                <a:cs typeface="Times New Roman" panose="02020603050405020304" pitchFamily="18" charset="0"/>
              </a:rPr>
              <a:t>nguyên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ngắn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giành</a:t>
            </a:r>
            <a:endParaRPr lang="en-US" sz="2800" dirty="0">
              <a:latin typeface="Times New Roman" panose="02020603050405020304" pitchFamily="18" charset="0"/>
              <a:cs typeface="Times New Roman" panose="02020603050405020304" pitchFamily="18" charset="0"/>
            </a:endParaRPr>
          </a:p>
          <a:p>
            <a:pPr algn="just"/>
            <a:r>
              <a:rPr lang="en-US" sz="2800" dirty="0" err="1">
                <a:latin typeface="Times New Roman" panose="02020603050405020304" pitchFamily="18" charset="0"/>
                <a:cs typeface="Times New Roman" panose="02020603050405020304" pitchFamily="18" charset="0"/>
              </a:rPr>
              <a:t>chiến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thắng</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594349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21" name="Google Shape;555;p30">
            <a:extLst>
              <a:ext uri="{FF2B5EF4-FFF2-40B4-BE49-F238E27FC236}">
                <a16:creationId xmlns:a16="http://schemas.microsoft.com/office/drawing/2014/main" xmlns="" id="{85A15261-AA29-4655-B0F0-D2BE1326420C}"/>
              </a:ext>
            </a:extLst>
          </p:cNvPr>
          <p:cNvSpPr txBox="1">
            <a:spLocks noGrp="1"/>
          </p:cNvSpPr>
          <p:nvPr>
            <p:ph type="subTitle" idx="1"/>
          </p:nvPr>
        </p:nvSpPr>
        <p:spPr>
          <a:xfrm>
            <a:off x="725047" y="0"/>
            <a:ext cx="7693905" cy="658978"/>
          </a:xfrm>
          <a:prstGeom prst="rect">
            <a:avLst/>
          </a:prstGeom>
        </p:spPr>
        <p:txBody>
          <a:bodyPr spcFirstLastPara="1" wrap="square" lIns="91425" tIns="91425" rIns="91425" bIns="91425" anchor="t" anchorCtr="0">
            <a:noAutofit/>
          </a:bodyPr>
          <a:lstStyle/>
          <a:p>
            <a:pPr lvl="0" algn="ctr">
              <a:defRPr/>
            </a:pPr>
            <a:r>
              <a:rPr lang="en-US" altLang="zh-CN" sz="3200" b="1">
                <a:solidFill>
                  <a:srgbClr val="FF3399"/>
                </a:solidFill>
                <a:latin typeface="Times New Roman" panose="02020603050405020304" pitchFamily="18" charset="0"/>
                <a:cs typeface="Times New Roman" panose="02020603050405020304" pitchFamily="18" charset="0"/>
                <a:sym typeface="+mn-lt"/>
              </a:rPr>
              <a:t>TRÒ CHƠI GHÉP TRANH</a:t>
            </a:r>
            <a:endParaRPr lang="en-US" altLang="zh-CN" sz="3200" dirty="0">
              <a:solidFill>
                <a:srgbClr val="FF3399"/>
              </a:solidFill>
              <a:latin typeface="Times New Roman" panose="02020603050405020304" pitchFamily="18" charset="0"/>
              <a:cs typeface="Times New Roman" panose="02020603050405020304" pitchFamily="18" charset="0"/>
              <a:sym typeface="+mn-lt"/>
            </a:endParaRPr>
          </a:p>
        </p:txBody>
      </p:sp>
      <p:pic>
        <p:nvPicPr>
          <p:cNvPr id="4" name="Picture 3">
            <a:extLst>
              <a:ext uri="{FF2B5EF4-FFF2-40B4-BE49-F238E27FC236}">
                <a16:creationId xmlns:a16="http://schemas.microsoft.com/office/drawing/2014/main" xmlns="" id="{47F4C5CA-E4D6-D31D-73A3-A66456AD5018}"/>
              </a:ext>
            </a:extLst>
          </p:cNvPr>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626840"/>
            <a:ext cx="7942521" cy="4516660"/>
          </a:xfrm>
          <a:prstGeom prst="rect">
            <a:avLst/>
          </a:prstGeom>
          <a:noFill/>
          <a:ln>
            <a:noFill/>
          </a:ln>
        </p:spPr>
      </p:pic>
    </p:spTree>
    <p:extLst>
      <p:ext uri="{BB962C8B-B14F-4D97-AF65-F5344CB8AC3E}">
        <p14:creationId xmlns:p14="http://schemas.microsoft.com/office/powerpoint/2010/main" xmlns="" val="991162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21" name="Google Shape;555;p30">
            <a:extLst>
              <a:ext uri="{FF2B5EF4-FFF2-40B4-BE49-F238E27FC236}">
                <a16:creationId xmlns:a16="http://schemas.microsoft.com/office/drawing/2014/main" xmlns="" id="{85A15261-AA29-4655-B0F0-D2BE1326420C}"/>
              </a:ext>
            </a:extLst>
          </p:cNvPr>
          <p:cNvSpPr txBox="1">
            <a:spLocks noGrp="1"/>
          </p:cNvSpPr>
          <p:nvPr>
            <p:ph type="subTitle" idx="1"/>
          </p:nvPr>
        </p:nvSpPr>
        <p:spPr>
          <a:xfrm>
            <a:off x="725047" y="0"/>
            <a:ext cx="7693905" cy="658978"/>
          </a:xfrm>
          <a:prstGeom prst="rect">
            <a:avLst/>
          </a:prstGeom>
        </p:spPr>
        <p:txBody>
          <a:bodyPr spcFirstLastPara="1" wrap="square" lIns="91425" tIns="91425" rIns="91425" bIns="91425" anchor="t" anchorCtr="0">
            <a:noAutofit/>
          </a:bodyPr>
          <a:lstStyle/>
          <a:p>
            <a:pPr lvl="0" algn="ctr">
              <a:defRPr/>
            </a:pPr>
            <a:r>
              <a:rPr lang="en-US" altLang="zh-CN" sz="3200" b="1">
                <a:solidFill>
                  <a:srgbClr val="FF3399"/>
                </a:solidFill>
                <a:latin typeface="Times New Roman" panose="02020603050405020304" pitchFamily="18" charset="0"/>
                <a:cs typeface="Times New Roman" panose="02020603050405020304" pitchFamily="18" charset="0"/>
                <a:sym typeface="+mn-lt"/>
              </a:rPr>
              <a:t>TRÒ CHƠI PLICKERS</a:t>
            </a:r>
            <a:endParaRPr lang="en-US" altLang="zh-CN" sz="3200" dirty="0">
              <a:solidFill>
                <a:srgbClr val="FF3399"/>
              </a:solidFill>
              <a:latin typeface="Times New Roman" panose="02020603050405020304" pitchFamily="18" charset="0"/>
              <a:cs typeface="Times New Roman" panose="02020603050405020304" pitchFamily="18" charset="0"/>
              <a:sym typeface="+mn-lt"/>
            </a:endParaRPr>
          </a:p>
        </p:txBody>
      </p:sp>
      <p:sp>
        <p:nvSpPr>
          <p:cNvPr id="2" name="TextBox 1">
            <a:extLst>
              <a:ext uri="{FF2B5EF4-FFF2-40B4-BE49-F238E27FC236}">
                <a16:creationId xmlns:a16="http://schemas.microsoft.com/office/drawing/2014/main" xmlns="" id="{D5DBBE26-DD53-2BFA-92E5-7A3788AD1808}"/>
              </a:ext>
            </a:extLst>
          </p:cNvPr>
          <p:cNvSpPr txBox="1"/>
          <p:nvPr/>
        </p:nvSpPr>
        <p:spPr>
          <a:xfrm>
            <a:off x="178084" y="1081591"/>
            <a:ext cx="8965916" cy="2554545"/>
          </a:xfrm>
          <a:prstGeom prst="rect">
            <a:avLst/>
          </a:prstGeom>
          <a:noFill/>
        </p:spPr>
        <p:txBody>
          <a:bodyPr wrap="none" rtlCol="0">
            <a:spAutoFit/>
          </a:bodyPr>
          <a:lstStyle/>
          <a:p>
            <a:pPr algn="just"/>
            <a:r>
              <a:rPr lang="en-US" sz="3200">
                <a:latin typeface="Times New Roman" panose="02020603050405020304" pitchFamily="18" charset="0"/>
                <a:cs typeface="Times New Roman" panose="02020603050405020304" pitchFamily="18" charset="0"/>
              </a:rPr>
              <a:t>LUẬT CHƠI: GV chiếu câu hỏi trắc nghiệm </a:t>
            </a:r>
          </a:p>
          <a:p>
            <a:pPr marL="457200" indent="-457200" algn="just">
              <a:buFontTx/>
              <a:buChar char="-"/>
            </a:pPr>
            <a:r>
              <a:rPr lang="en-US" sz="3200">
                <a:latin typeface="Times New Roman" panose="02020603050405020304" pitchFamily="18" charset="0"/>
                <a:cs typeface="Times New Roman" panose="02020603050405020304" pitchFamily="18" charset="0"/>
              </a:rPr>
              <a:t>HS trả lời câu hỏi bằng cách giơ thẻ hình plickers</a:t>
            </a:r>
          </a:p>
          <a:p>
            <a:pPr algn="just"/>
            <a:r>
              <a:rPr lang="en-US" sz="3200">
                <a:latin typeface="Times New Roman" panose="02020603050405020304" pitchFamily="18" charset="0"/>
                <a:cs typeface="Times New Roman" panose="02020603050405020304" pitchFamily="18" charset="0"/>
              </a:rPr>
              <a:t> tương ứng với đáp án đúng mình lựa chọn</a:t>
            </a:r>
          </a:p>
          <a:p>
            <a:pPr marL="457200" indent="-457200" algn="just">
              <a:buFontTx/>
              <a:buChar char="-"/>
            </a:pPr>
            <a:r>
              <a:rPr lang="en-US" sz="3200">
                <a:latin typeface="Times New Roman" panose="02020603050405020304" pitchFamily="18" charset="0"/>
                <a:cs typeface="Times New Roman" panose="02020603050405020304" pitchFamily="18" charset="0"/>
              </a:rPr>
              <a:t>GV sử dụng điện thoại để quét đáp án của HS qua </a:t>
            </a:r>
          </a:p>
          <a:p>
            <a:pPr algn="just"/>
            <a:r>
              <a:rPr lang="en-US" sz="3200">
                <a:latin typeface="Times New Roman" panose="02020603050405020304" pitchFamily="18" charset="0"/>
                <a:cs typeface="Times New Roman" panose="02020603050405020304" pitchFamily="18" charset="0"/>
              </a:rPr>
              <a:t>phần mềm plickers.</a:t>
            </a:r>
          </a:p>
        </p:txBody>
      </p:sp>
    </p:spTree>
    <p:extLst>
      <p:ext uri="{BB962C8B-B14F-4D97-AF65-F5344CB8AC3E}">
        <p14:creationId xmlns:p14="http://schemas.microsoft.com/office/powerpoint/2010/main" xmlns="" val="36742185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54B84B57-C12A-4410-99FC-41399B51DCDD}"/>
              </a:ext>
            </a:extLst>
          </p:cNvPr>
          <p:cNvSpPr/>
          <p:nvPr/>
        </p:nvSpPr>
        <p:spPr>
          <a:xfrm>
            <a:off x="0" y="0"/>
            <a:ext cx="9144000" cy="5143499"/>
          </a:xfrm>
          <a:prstGeom prst="rect">
            <a:avLst/>
          </a:prstGeom>
          <a:solidFill>
            <a:srgbClr val="7BD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5" name="矩形 4">
            <a:extLst>
              <a:ext uri="{FF2B5EF4-FFF2-40B4-BE49-F238E27FC236}">
                <a16:creationId xmlns:a16="http://schemas.microsoft.com/office/drawing/2014/main" xmlns="" id="{A48ED37B-F43C-482F-BEEB-625E99D37C9A}"/>
              </a:ext>
            </a:extLst>
          </p:cNvPr>
          <p:cNvSpPr/>
          <p:nvPr/>
        </p:nvSpPr>
        <p:spPr>
          <a:xfrm>
            <a:off x="352426" y="323851"/>
            <a:ext cx="8429625" cy="4495799"/>
          </a:xfrm>
          <a:prstGeom prst="rect">
            <a:avLst/>
          </a:prstGeom>
          <a:solidFill>
            <a:schemeClr val="bg1"/>
          </a:solidFill>
          <a:ln w="88900" cap="sq">
            <a:solidFill>
              <a:schemeClr val="bg1">
                <a:lumMod val="8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grpSp>
        <p:nvGrpSpPr>
          <p:cNvPr id="11" name="组合 10">
            <a:extLst>
              <a:ext uri="{FF2B5EF4-FFF2-40B4-BE49-F238E27FC236}">
                <a16:creationId xmlns:a16="http://schemas.microsoft.com/office/drawing/2014/main" xmlns="" id="{568E802E-22BD-4046-A8A1-62805B9E4D56}"/>
              </a:ext>
            </a:extLst>
          </p:cNvPr>
          <p:cNvGrpSpPr/>
          <p:nvPr/>
        </p:nvGrpSpPr>
        <p:grpSpPr>
          <a:xfrm>
            <a:off x="7299700" y="356595"/>
            <a:ext cx="1392764" cy="886420"/>
            <a:chOff x="9732933" y="475457"/>
            <a:chExt cx="1857018" cy="1181893"/>
          </a:xfrm>
        </p:grpSpPr>
        <p:pic>
          <p:nvPicPr>
            <p:cNvPr id="6" name="图片 5">
              <a:extLst>
                <a:ext uri="{FF2B5EF4-FFF2-40B4-BE49-F238E27FC236}">
                  <a16:creationId xmlns:a16="http://schemas.microsoft.com/office/drawing/2014/main" xmlns="" id="{2FC623EB-59A6-423B-AE6C-606786674CBC}"/>
                </a:ext>
              </a:extLst>
            </p:cNvPr>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10575417" y="475458"/>
              <a:ext cx="707935" cy="1181892"/>
            </a:xfrm>
            <a:prstGeom prst="rect">
              <a:avLst/>
            </a:prstGeom>
          </p:spPr>
        </p:pic>
        <p:pic>
          <p:nvPicPr>
            <p:cNvPr id="7" name="图片 6">
              <a:extLst>
                <a:ext uri="{FF2B5EF4-FFF2-40B4-BE49-F238E27FC236}">
                  <a16:creationId xmlns:a16="http://schemas.microsoft.com/office/drawing/2014/main" xmlns="" id="{E957DFC3-7921-4CAA-BD39-CDB9272E3A29}"/>
                </a:ext>
              </a:extLst>
            </p:cNvPr>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11199004" y="475457"/>
              <a:ext cx="390947" cy="870744"/>
            </a:xfrm>
            <a:prstGeom prst="rect">
              <a:avLst/>
            </a:prstGeom>
          </p:spPr>
        </p:pic>
        <p:pic>
          <p:nvPicPr>
            <p:cNvPr id="8" name="图片 7">
              <a:extLst>
                <a:ext uri="{FF2B5EF4-FFF2-40B4-BE49-F238E27FC236}">
                  <a16:creationId xmlns:a16="http://schemas.microsoft.com/office/drawing/2014/main" xmlns="" id="{B2801CB4-1834-4A06-8DF1-10864BD588EB}"/>
                </a:ext>
              </a:extLst>
            </p:cNvPr>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10243329" y="475457"/>
              <a:ext cx="390947" cy="870744"/>
            </a:xfrm>
            <a:prstGeom prst="rect">
              <a:avLst/>
            </a:prstGeom>
          </p:spPr>
        </p:pic>
        <p:pic>
          <p:nvPicPr>
            <p:cNvPr id="9" name="图片 8">
              <a:extLst>
                <a:ext uri="{FF2B5EF4-FFF2-40B4-BE49-F238E27FC236}">
                  <a16:creationId xmlns:a16="http://schemas.microsoft.com/office/drawing/2014/main" xmlns="" id="{2252009E-A6B2-4CC4-9B7A-DF8142F05B05}"/>
                </a:ext>
              </a:extLst>
            </p:cNvPr>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9732933" y="475457"/>
              <a:ext cx="390947" cy="870744"/>
            </a:xfrm>
            <a:prstGeom prst="rect">
              <a:avLst/>
            </a:prstGeom>
          </p:spPr>
        </p:pic>
      </p:grpSp>
      <p:sp>
        <p:nvSpPr>
          <p:cNvPr id="27" name="文本框 6">
            <a:extLst>
              <a:ext uri="{FF2B5EF4-FFF2-40B4-BE49-F238E27FC236}">
                <a16:creationId xmlns:a16="http://schemas.microsoft.com/office/drawing/2014/main" xmlns="" id="{D3C0B75C-3A3C-4AB7-8288-6CB92002B012}"/>
              </a:ext>
            </a:extLst>
          </p:cNvPr>
          <p:cNvSpPr txBox="1">
            <a:spLocks noChangeArrowheads="1"/>
          </p:cNvSpPr>
          <p:nvPr/>
        </p:nvSpPr>
        <p:spPr bwMode="auto">
          <a:xfrm>
            <a:off x="1866224" y="1317590"/>
            <a:ext cx="2985113" cy="4154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100">
                <a:latin typeface="Times New Roman" panose="02020603050405020304" pitchFamily="18" charset="0"/>
                <a:cs typeface="Times New Roman" panose="02020603050405020304" pitchFamily="18" charset="0"/>
              </a:rPr>
              <a:t>Số neutron trong hạt nhân</a:t>
            </a:r>
            <a:endParaRPr lang="en-US" altLang="zh-CN" sz="2100" kern="1200" dirty="0">
              <a:latin typeface="Times New Roman" panose="02020603050405020304" pitchFamily="18" charset="0"/>
              <a:ea typeface="+mn-ea"/>
              <a:cs typeface="Times New Roman" panose="02020603050405020304" pitchFamily="18" charset="0"/>
              <a:sym typeface="+mn-lt"/>
            </a:endParaRPr>
          </a:p>
        </p:txBody>
      </p:sp>
      <p:sp>
        <p:nvSpPr>
          <p:cNvPr id="30" name="文本框 6">
            <a:extLst>
              <a:ext uri="{FF2B5EF4-FFF2-40B4-BE49-F238E27FC236}">
                <a16:creationId xmlns:a16="http://schemas.microsoft.com/office/drawing/2014/main" xmlns="" id="{C6CCF4CD-7800-4216-9432-28C3FC160DA8}"/>
              </a:ext>
            </a:extLst>
          </p:cNvPr>
          <p:cNvSpPr txBox="1">
            <a:spLocks noChangeArrowheads="1"/>
          </p:cNvSpPr>
          <p:nvPr/>
        </p:nvSpPr>
        <p:spPr bwMode="auto">
          <a:xfrm>
            <a:off x="1856107" y="2118673"/>
            <a:ext cx="3031599" cy="4154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100">
                <a:latin typeface="Times New Roman" panose="02020603050405020304" pitchFamily="18" charset="0"/>
                <a:cs typeface="Times New Roman" panose="02020603050405020304" pitchFamily="18" charset="0"/>
              </a:rPr>
              <a:t>Số electron trong hạt nhân</a:t>
            </a:r>
            <a:endParaRPr lang="en-US" altLang="zh-CN" sz="2100" kern="1200" dirty="0">
              <a:latin typeface="Times New Roman" panose="02020603050405020304" pitchFamily="18" charset="0"/>
              <a:ea typeface="+mn-ea"/>
              <a:cs typeface="Times New Roman" panose="02020603050405020304" pitchFamily="18" charset="0"/>
              <a:sym typeface="+mn-lt"/>
            </a:endParaRPr>
          </a:p>
        </p:txBody>
      </p:sp>
      <p:sp>
        <p:nvSpPr>
          <p:cNvPr id="33" name="文本框 6">
            <a:extLst>
              <a:ext uri="{FF2B5EF4-FFF2-40B4-BE49-F238E27FC236}">
                <a16:creationId xmlns:a16="http://schemas.microsoft.com/office/drawing/2014/main" xmlns="" id="{F9CE383A-8157-421C-AB0B-9644D378C3BE}"/>
              </a:ext>
            </a:extLst>
          </p:cNvPr>
          <p:cNvSpPr txBox="1">
            <a:spLocks noChangeArrowheads="1"/>
          </p:cNvSpPr>
          <p:nvPr/>
        </p:nvSpPr>
        <p:spPr bwMode="auto">
          <a:xfrm>
            <a:off x="1869857" y="2997486"/>
            <a:ext cx="2864887" cy="4154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100">
                <a:latin typeface="Times New Roman" panose="02020603050405020304" pitchFamily="18" charset="0"/>
                <a:cs typeface="Times New Roman" panose="02020603050405020304" pitchFamily="18" charset="0"/>
              </a:rPr>
              <a:t>Số proton trong hạt nhân</a:t>
            </a:r>
            <a:endParaRPr lang="en-US" altLang="zh-CN" sz="2100" kern="1200" dirty="0">
              <a:latin typeface="Times New Roman" panose="02020603050405020304" pitchFamily="18" charset="0"/>
              <a:ea typeface="+mn-ea"/>
              <a:cs typeface="Times New Roman" panose="02020603050405020304" pitchFamily="18" charset="0"/>
              <a:sym typeface="+mn-lt"/>
            </a:endParaRPr>
          </a:p>
        </p:txBody>
      </p:sp>
      <p:sp>
        <p:nvSpPr>
          <p:cNvPr id="36" name="椭圆 35">
            <a:extLst>
              <a:ext uri="{FF2B5EF4-FFF2-40B4-BE49-F238E27FC236}">
                <a16:creationId xmlns:a16="http://schemas.microsoft.com/office/drawing/2014/main" xmlns="" id="{C3A2CD3B-E0C8-485A-BA2A-56BE8ED06B64}"/>
              </a:ext>
            </a:extLst>
          </p:cNvPr>
          <p:cNvSpPr/>
          <p:nvPr/>
        </p:nvSpPr>
        <p:spPr>
          <a:xfrm>
            <a:off x="1224743" y="1240469"/>
            <a:ext cx="392415" cy="392415"/>
          </a:xfrm>
          <a:prstGeom prst="ellipse">
            <a:avLst/>
          </a:prstGeom>
          <a:solidFill>
            <a:srgbClr val="7BD3E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kern="1200" dirty="0">
                <a:solidFill>
                  <a:schemeClr val="tx1"/>
                </a:solidFill>
                <a:latin typeface="Times New Roman" panose="02020603050405020304" pitchFamily="18" charset="0"/>
                <a:cs typeface="Times New Roman" panose="02020603050405020304" pitchFamily="18" charset="0"/>
                <a:sym typeface="+mn-lt"/>
              </a:rPr>
              <a:t>A</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7" name="椭圆 36">
            <a:extLst>
              <a:ext uri="{FF2B5EF4-FFF2-40B4-BE49-F238E27FC236}">
                <a16:creationId xmlns:a16="http://schemas.microsoft.com/office/drawing/2014/main" xmlns="" id="{523C55B5-CA1A-4A33-93FF-ECBCADAECB3D}"/>
              </a:ext>
            </a:extLst>
          </p:cNvPr>
          <p:cNvSpPr/>
          <p:nvPr/>
        </p:nvSpPr>
        <p:spPr>
          <a:xfrm>
            <a:off x="1224743" y="2086774"/>
            <a:ext cx="392415" cy="392415"/>
          </a:xfrm>
          <a:prstGeom prst="ellipse">
            <a:avLst/>
          </a:prstGeom>
          <a:solidFill>
            <a:srgbClr val="FFF87B"/>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kern="1200" dirty="0">
                <a:solidFill>
                  <a:schemeClr val="tx1"/>
                </a:solidFill>
                <a:latin typeface="Times New Roman" panose="02020603050405020304" pitchFamily="18" charset="0"/>
                <a:cs typeface="Times New Roman" panose="02020603050405020304" pitchFamily="18" charset="0"/>
                <a:sym typeface="+mn-lt"/>
              </a:rPr>
              <a:t>B</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8" name="椭圆 37">
            <a:extLst>
              <a:ext uri="{FF2B5EF4-FFF2-40B4-BE49-F238E27FC236}">
                <a16:creationId xmlns:a16="http://schemas.microsoft.com/office/drawing/2014/main" xmlns="" id="{D3346C5A-6FFE-4FC5-ACA8-63C88BF5B854}"/>
              </a:ext>
            </a:extLst>
          </p:cNvPr>
          <p:cNvSpPr/>
          <p:nvPr/>
        </p:nvSpPr>
        <p:spPr>
          <a:xfrm>
            <a:off x="1244201" y="2971528"/>
            <a:ext cx="392415" cy="392415"/>
          </a:xfrm>
          <a:prstGeom prst="ellipse">
            <a:avLst/>
          </a:prstGeom>
          <a:solidFill>
            <a:srgbClr val="7BD3E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dirty="0">
                <a:solidFill>
                  <a:schemeClr val="tx1"/>
                </a:solidFill>
                <a:latin typeface="Times New Roman" panose="02020603050405020304" pitchFamily="18" charset="0"/>
                <a:cs typeface="Times New Roman" panose="02020603050405020304" pitchFamily="18" charset="0"/>
                <a:sym typeface="+mn-lt"/>
              </a:rPr>
              <a:t>C</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24" name="文本框 6">
            <a:extLst>
              <a:ext uri="{FF2B5EF4-FFF2-40B4-BE49-F238E27FC236}">
                <a16:creationId xmlns:a16="http://schemas.microsoft.com/office/drawing/2014/main" xmlns="" id="{008D196B-01C7-49C2-94AE-838B17634517}"/>
              </a:ext>
            </a:extLst>
          </p:cNvPr>
          <p:cNvSpPr txBox="1">
            <a:spLocks noChangeArrowheads="1"/>
          </p:cNvSpPr>
          <p:nvPr/>
        </p:nvSpPr>
        <p:spPr bwMode="auto">
          <a:xfrm>
            <a:off x="1866224" y="3905351"/>
            <a:ext cx="4384534" cy="4154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100">
                <a:latin typeface="Times New Roman" panose="02020603050405020304" pitchFamily="18" charset="0"/>
                <a:cs typeface="Times New Roman" panose="02020603050405020304" pitchFamily="18" charset="0"/>
              </a:rPr>
              <a:t>Số proton và số neutron trong hạt nhân</a:t>
            </a:r>
            <a:endParaRPr lang="en-US" altLang="zh-CN" sz="2100" kern="1200" dirty="0">
              <a:latin typeface="Times New Roman" panose="02020603050405020304" pitchFamily="18" charset="0"/>
              <a:ea typeface="+mn-ea"/>
              <a:cs typeface="Times New Roman" panose="02020603050405020304" pitchFamily="18" charset="0"/>
              <a:sym typeface="+mn-lt"/>
            </a:endParaRPr>
          </a:p>
        </p:txBody>
      </p:sp>
      <p:sp>
        <p:nvSpPr>
          <p:cNvPr id="39" name="椭圆 36">
            <a:extLst>
              <a:ext uri="{FF2B5EF4-FFF2-40B4-BE49-F238E27FC236}">
                <a16:creationId xmlns:a16="http://schemas.microsoft.com/office/drawing/2014/main" xmlns="" id="{5F06F274-6A70-4390-A36B-A83C819CE8A8}"/>
              </a:ext>
            </a:extLst>
          </p:cNvPr>
          <p:cNvSpPr/>
          <p:nvPr/>
        </p:nvSpPr>
        <p:spPr>
          <a:xfrm>
            <a:off x="1244201" y="3914180"/>
            <a:ext cx="392415" cy="392415"/>
          </a:xfrm>
          <a:prstGeom prst="ellipse">
            <a:avLst/>
          </a:prstGeom>
          <a:solidFill>
            <a:srgbClr val="FFF87B"/>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kern="1200" dirty="0">
                <a:solidFill>
                  <a:schemeClr val="tx1"/>
                </a:solidFill>
                <a:latin typeface="Times New Roman" panose="02020603050405020304" pitchFamily="18" charset="0"/>
                <a:cs typeface="Times New Roman" panose="02020603050405020304" pitchFamily="18" charset="0"/>
                <a:sym typeface="+mn-lt"/>
              </a:rPr>
              <a:t>D</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5" name="矩形 9">
            <a:extLst>
              <a:ext uri="{FF2B5EF4-FFF2-40B4-BE49-F238E27FC236}">
                <a16:creationId xmlns:a16="http://schemas.microsoft.com/office/drawing/2014/main" xmlns="" id="{1BE49D2C-D78F-4414-B6EB-7BE5A9AD4F1B}"/>
              </a:ext>
            </a:extLst>
          </p:cNvPr>
          <p:cNvSpPr/>
          <p:nvPr/>
        </p:nvSpPr>
        <p:spPr>
          <a:xfrm>
            <a:off x="541276" y="513705"/>
            <a:ext cx="7265754" cy="830997"/>
          </a:xfrm>
          <a:prstGeom prst="rect">
            <a:avLst/>
          </a:prstGeom>
        </p:spPr>
        <p:txBody>
          <a:bodyPr wrap="square">
            <a:spAutoFit/>
          </a:bodyPr>
          <a:lstStyle/>
          <a:p>
            <a:pPr lvl="0" algn="ctr">
              <a:defRPr/>
            </a:pPr>
            <a:r>
              <a:rPr lang="vi-VN" altLang="zh-CN" sz="2400" b="1" u="sng">
                <a:solidFill>
                  <a:srgbClr val="C00000"/>
                </a:solidFill>
                <a:latin typeface="Times New Roman" panose="02020603050405020304" pitchFamily="18" charset="0"/>
                <a:cs typeface="Times New Roman" panose="02020603050405020304" pitchFamily="18" charset="0"/>
                <a:sym typeface="+mn-lt"/>
              </a:rPr>
              <a:t>Câu </a:t>
            </a:r>
            <a:r>
              <a:rPr lang="en-US" altLang="zh-CN" sz="2400" b="1" u="sng">
                <a:solidFill>
                  <a:srgbClr val="C00000"/>
                </a:solidFill>
                <a:latin typeface="Times New Roman" panose="02020603050405020304" pitchFamily="18" charset="0"/>
                <a:cs typeface="Times New Roman" panose="02020603050405020304" pitchFamily="18" charset="0"/>
                <a:sym typeface="+mn-lt"/>
              </a:rPr>
              <a:t>1</a:t>
            </a:r>
            <a:r>
              <a:rPr lang="vi-VN" altLang="zh-CN" sz="2400" b="1" u="sng">
                <a:solidFill>
                  <a:srgbClr val="C00000"/>
                </a:solidFill>
                <a:latin typeface="Times New Roman" panose="02020603050405020304" pitchFamily="18" charset="0"/>
                <a:cs typeface="Times New Roman" panose="02020603050405020304" pitchFamily="18" charset="0"/>
                <a:sym typeface="+mn-lt"/>
              </a:rPr>
              <a:t>: </a:t>
            </a:r>
            <a:r>
              <a:rPr lang="vi-VN" altLang="zh-CN" sz="2400" b="1">
                <a:solidFill>
                  <a:srgbClr val="7030A0"/>
                </a:solidFill>
                <a:latin typeface="Times New Roman" panose="02020603050405020304" pitchFamily="18" charset="0"/>
                <a:cs typeface="Times New Roman" panose="02020603050405020304" pitchFamily="18" charset="0"/>
                <a:sym typeface="+mn-lt"/>
              </a:rPr>
              <a:t> </a:t>
            </a:r>
            <a:r>
              <a:rPr lang="en-US" altLang="zh-CN" sz="2400" b="1">
                <a:solidFill>
                  <a:srgbClr val="7030A0"/>
                </a:solidFill>
                <a:latin typeface="Times New Roman" panose="02020603050405020304" pitchFamily="18" charset="0"/>
                <a:cs typeface="Times New Roman" panose="02020603050405020304" pitchFamily="18" charset="0"/>
                <a:sym typeface="+mn-lt"/>
              </a:rPr>
              <a:t>Nguyên tố hóa học là tập hợp những nguyên tử cùng loại có cùng:</a:t>
            </a:r>
            <a:endParaRPr lang="en-US" altLang="zh-CN" sz="1800" b="1" dirty="0">
              <a:solidFill>
                <a:srgbClr val="7030A0"/>
              </a:solidFill>
              <a:latin typeface="Times New Roman" panose="02020603050405020304" pitchFamily="18" charset="0"/>
              <a:cs typeface="Times New Roman" panose="02020603050405020304" pitchFamily="18" charset="0"/>
              <a:sym typeface="+mn-lt"/>
            </a:endParaRPr>
          </a:p>
        </p:txBody>
      </p:sp>
      <p:sp>
        <p:nvSpPr>
          <p:cNvPr id="40" name="Rectangle: Rounded Corners 39">
            <a:extLst>
              <a:ext uri="{FF2B5EF4-FFF2-40B4-BE49-F238E27FC236}">
                <a16:creationId xmlns:a16="http://schemas.microsoft.com/office/drawing/2014/main" xmlns="" id="{14A9E5BD-4CF9-40E6-B8F2-3769CA80698A}"/>
              </a:ext>
            </a:extLst>
          </p:cNvPr>
          <p:cNvSpPr/>
          <p:nvPr/>
        </p:nvSpPr>
        <p:spPr>
          <a:xfrm>
            <a:off x="1866225" y="2909066"/>
            <a:ext cx="5695309" cy="804000"/>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50">
              <a:latin typeface="Times New Roman" panose="02020603050405020304" pitchFamily="18" charset="0"/>
            </a:endParaRPr>
          </a:p>
        </p:txBody>
      </p:sp>
    </p:spTree>
    <p:extLst>
      <p:ext uri="{BB962C8B-B14F-4D97-AF65-F5344CB8AC3E}">
        <p14:creationId xmlns:p14="http://schemas.microsoft.com/office/powerpoint/2010/main" xmlns="" val="596429098"/>
      </p:ext>
    </p:extLst>
  </p:cSld>
  <p:clrMapOvr>
    <a:masterClrMapping/>
  </p:clrMapOvr>
  <mc:AlternateContent xmlns:mc="http://schemas.openxmlformats.org/markup-compatibility/2006">
    <mc:Choice xmlns:p14="http://schemas.microsoft.com/office/powerpoint/2010/main" xmlns="" Requires="p14">
      <p:transition spd="slow" p14:dur="175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75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p:cTn id="12" dur="500" fill="hold"/>
                                        <p:tgtEl>
                                          <p:spTgt spid="36"/>
                                        </p:tgtEl>
                                        <p:attrNameLst>
                                          <p:attrName>ppt_w</p:attrName>
                                        </p:attrNameLst>
                                      </p:cBhvr>
                                      <p:tavLst>
                                        <p:tav tm="0">
                                          <p:val>
                                            <p:fltVal val="0"/>
                                          </p:val>
                                        </p:tav>
                                        <p:tav tm="100000">
                                          <p:val>
                                            <p:strVal val="#ppt_w"/>
                                          </p:val>
                                        </p:tav>
                                      </p:tavLst>
                                    </p:anim>
                                    <p:anim calcmode="lin" valueType="num">
                                      <p:cBhvr>
                                        <p:cTn id="13" dur="500" fill="hold"/>
                                        <p:tgtEl>
                                          <p:spTgt spid="36"/>
                                        </p:tgtEl>
                                        <p:attrNameLst>
                                          <p:attrName>ppt_h</p:attrName>
                                        </p:attrNameLst>
                                      </p:cBhvr>
                                      <p:tavLst>
                                        <p:tav tm="0">
                                          <p:val>
                                            <p:fltVal val="0"/>
                                          </p:val>
                                        </p:tav>
                                        <p:tav tm="100000">
                                          <p:val>
                                            <p:strVal val="#ppt_h"/>
                                          </p:val>
                                        </p:tav>
                                      </p:tavLst>
                                    </p:anim>
                                    <p:animEffect transition="in" filter="fade">
                                      <p:cBhvr>
                                        <p:cTn id="14" dur="500"/>
                                        <p:tgtEl>
                                          <p:spTgt spid="3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8"/>
                                        </p:tgtEl>
                                        <p:attrNameLst>
                                          <p:attrName>style.visibility</p:attrName>
                                        </p:attrNameLst>
                                      </p:cBhvr>
                                      <p:to>
                                        <p:strVal val="visible"/>
                                      </p:to>
                                    </p:set>
                                    <p:anim calcmode="lin" valueType="num">
                                      <p:cBhvr>
                                        <p:cTn id="22" dur="500" fill="hold"/>
                                        <p:tgtEl>
                                          <p:spTgt spid="38"/>
                                        </p:tgtEl>
                                        <p:attrNameLst>
                                          <p:attrName>ppt_w</p:attrName>
                                        </p:attrNameLst>
                                      </p:cBhvr>
                                      <p:tavLst>
                                        <p:tav tm="0">
                                          <p:val>
                                            <p:fltVal val="0"/>
                                          </p:val>
                                        </p:tav>
                                        <p:tav tm="100000">
                                          <p:val>
                                            <p:strVal val="#ppt_w"/>
                                          </p:val>
                                        </p:tav>
                                      </p:tavLst>
                                    </p:anim>
                                    <p:anim calcmode="lin" valueType="num">
                                      <p:cBhvr>
                                        <p:cTn id="23" dur="500" fill="hold"/>
                                        <p:tgtEl>
                                          <p:spTgt spid="38"/>
                                        </p:tgtEl>
                                        <p:attrNameLst>
                                          <p:attrName>ppt_h</p:attrName>
                                        </p:attrNameLst>
                                      </p:cBhvr>
                                      <p:tavLst>
                                        <p:tav tm="0">
                                          <p:val>
                                            <p:fltVal val="0"/>
                                          </p:val>
                                        </p:tav>
                                        <p:tav tm="100000">
                                          <p:val>
                                            <p:strVal val="#ppt_h"/>
                                          </p:val>
                                        </p:tav>
                                      </p:tavLst>
                                    </p:anim>
                                    <p:animEffect transition="in" filter="fade">
                                      <p:cBhvr>
                                        <p:cTn id="24" dur="500"/>
                                        <p:tgtEl>
                                          <p:spTgt spid="3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anim calcmode="lin" valueType="num">
                                      <p:cBhvr>
                                        <p:cTn id="27" dur="500" fill="hold"/>
                                        <p:tgtEl>
                                          <p:spTgt spid="39"/>
                                        </p:tgtEl>
                                        <p:attrNameLst>
                                          <p:attrName>ppt_w</p:attrName>
                                        </p:attrNameLst>
                                      </p:cBhvr>
                                      <p:tavLst>
                                        <p:tav tm="0">
                                          <p:val>
                                            <p:fltVal val="0"/>
                                          </p:val>
                                        </p:tav>
                                        <p:tav tm="100000">
                                          <p:val>
                                            <p:strVal val="#ppt_w"/>
                                          </p:val>
                                        </p:tav>
                                      </p:tavLst>
                                    </p:anim>
                                    <p:anim calcmode="lin" valueType="num">
                                      <p:cBhvr>
                                        <p:cTn id="28" dur="500" fill="hold"/>
                                        <p:tgtEl>
                                          <p:spTgt spid="39"/>
                                        </p:tgtEl>
                                        <p:attrNameLst>
                                          <p:attrName>ppt_h</p:attrName>
                                        </p:attrNameLst>
                                      </p:cBhvr>
                                      <p:tavLst>
                                        <p:tav tm="0">
                                          <p:val>
                                            <p:fltVal val="0"/>
                                          </p:val>
                                        </p:tav>
                                        <p:tav tm="100000">
                                          <p:val>
                                            <p:strVal val="#ppt_h"/>
                                          </p:val>
                                        </p:tav>
                                      </p:tavLst>
                                    </p:anim>
                                    <p:animEffect transition="in" filter="fade">
                                      <p:cBhvr>
                                        <p:cTn id="29" dur="500"/>
                                        <p:tgtEl>
                                          <p:spTgt spid="3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 calcmode="lin" valueType="num">
                                      <p:cBhvr>
                                        <p:cTn id="42" dur="500" fill="hold"/>
                                        <p:tgtEl>
                                          <p:spTgt spid="33"/>
                                        </p:tgtEl>
                                        <p:attrNameLst>
                                          <p:attrName>ppt_w</p:attrName>
                                        </p:attrNameLst>
                                      </p:cBhvr>
                                      <p:tavLst>
                                        <p:tav tm="0">
                                          <p:val>
                                            <p:fltVal val="0"/>
                                          </p:val>
                                        </p:tav>
                                        <p:tav tm="100000">
                                          <p:val>
                                            <p:strVal val="#ppt_w"/>
                                          </p:val>
                                        </p:tav>
                                      </p:tavLst>
                                    </p:anim>
                                    <p:anim calcmode="lin" valueType="num">
                                      <p:cBhvr>
                                        <p:cTn id="43" dur="500" fill="hold"/>
                                        <p:tgtEl>
                                          <p:spTgt spid="33"/>
                                        </p:tgtEl>
                                        <p:attrNameLst>
                                          <p:attrName>ppt_h</p:attrName>
                                        </p:attrNameLst>
                                      </p:cBhvr>
                                      <p:tavLst>
                                        <p:tav tm="0">
                                          <p:val>
                                            <p:fltVal val="0"/>
                                          </p:val>
                                        </p:tav>
                                        <p:tav tm="100000">
                                          <p:val>
                                            <p:strVal val="#ppt_h"/>
                                          </p:val>
                                        </p:tav>
                                      </p:tavLst>
                                    </p:anim>
                                    <p:animEffect transition="in" filter="fade">
                                      <p:cBhvr>
                                        <p:cTn id="44" dur="500"/>
                                        <p:tgtEl>
                                          <p:spTgt spid="3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barn(inVertical)">
                                      <p:cBhvr>
                                        <p:cTn id="5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0" grpId="0"/>
      <p:bldP spid="33" grpId="0"/>
      <p:bldP spid="36" grpId="0" animBg="1"/>
      <p:bldP spid="37" grpId="0" animBg="1"/>
      <p:bldP spid="38" grpId="0" animBg="1"/>
      <p:bldP spid="24" grpId="0"/>
      <p:bldP spid="39" grpId="0" animBg="1"/>
      <p:bldP spid="35" grpId="0"/>
      <p:bldP spid="4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54B84B57-C12A-4410-99FC-41399B51DCDD}"/>
              </a:ext>
            </a:extLst>
          </p:cNvPr>
          <p:cNvSpPr/>
          <p:nvPr/>
        </p:nvSpPr>
        <p:spPr>
          <a:xfrm>
            <a:off x="0" y="0"/>
            <a:ext cx="9144000" cy="5143499"/>
          </a:xfrm>
          <a:prstGeom prst="rect">
            <a:avLst/>
          </a:prstGeom>
          <a:solidFill>
            <a:srgbClr val="7BD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5" name="矩形 4">
            <a:extLst>
              <a:ext uri="{FF2B5EF4-FFF2-40B4-BE49-F238E27FC236}">
                <a16:creationId xmlns:a16="http://schemas.microsoft.com/office/drawing/2014/main" xmlns="" id="{A48ED37B-F43C-482F-BEEB-625E99D37C9A}"/>
              </a:ext>
            </a:extLst>
          </p:cNvPr>
          <p:cNvSpPr/>
          <p:nvPr/>
        </p:nvSpPr>
        <p:spPr>
          <a:xfrm>
            <a:off x="357188" y="356595"/>
            <a:ext cx="8429625" cy="4495799"/>
          </a:xfrm>
          <a:prstGeom prst="rect">
            <a:avLst/>
          </a:prstGeom>
          <a:solidFill>
            <a:schemeClr val="bg1"/>
          </a:solidFill>
          <a:ln w="88900" cap="sq">
            <a:solidFill>
              <a:schemeClr val="bg1">
                <a:lumMod val="8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grpSp>
        <p:nvGrpSpPr>
          <p:cNvPr id="11" name="组合 10">
            <a:extLst>
              <a:ext uri="{FF2B5EF4-FFF2-40B4-BE49-F238E27FC236}">
                <a16:creationId xmlns:a16="http://schemas.microsoft.com/office/drawing/2014/main" xmlns="" id="{568E802E-22BD-4046-A8A1-62805B9E4D56}"/>
              </a:ext>
            </a:extLst>
          </p:cNvPr>
          <p:cNvGrpSpPr/>
          <p:nvPr/>
        </p:nvGrpSpPr>
        <p:grpSpPr>
          <a:xfrm>
            <a:off x="7299700" y="356595"/>
            <a:ext cx="1392764" cy="886420"/>
            <a:chOff x="9732933" y="475457"/>
            <a:chExt cx="1857018" cy="1181893"/>
          </a:xfrm>
        </p:grpSpPr>
        <p:pic>
          <p:nvPicPr>
            <p:cNvPr id="6" name="图片 5">
              <a:extLst>
                <a:ext uri="{FF2B5EF4-FFF2-40B4-BE49-F238E27FC236}">
                  <a16:creationId xmlns:a16="http://schemas.microsoft.com/office/drawing/2014/main" xmlns="" id="{2FC623EB-59A6-423B-AE6C-606786674CBC}"/>
                </a:ext>
              </a:extLst>
            </p:cNvPr>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10575417" y="475458"/>
              <a:ext cx="707935" cy="1181892"/>
            </a:xfrm>
            <a:prstGeom prst="rect">
              <a:avLst/>
            </a:prstGeom>
          </p:spPr>
        </p:pic>
        <p:pic>
          <p:nvPicPr>
            <p:cNvPr id="7" name="图片 6">
              <a:extLst>
                <a:ext uri="{FF2B5EF4-FFF2-40B4-BE49-F238E27FC236}">
                  <a16:creationId xmlns:a16="http://schemas.microsoft.com/office/drawing/2014/main" xmlns="" id="{E957DFC3-7921-4CAA-BD39-CDB9272E3A29}"/>
                </a:ext>
              </a:extLst>
            </p:cNvPr>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11199004" y="475457"/>
              <a:ext cx="390947" cy="870744"/>
            </a:xfrm>
            <a:prstGeom prst="rect">
              <a:avLst/>
            </a:prstGeom>
          </p:spPr>
        </p:pic>
        <p:pic>
          <p:nvPicPr>
            <p:cNvPr id="8" name="图片 7">
              <a:extLst>
                <a:ext uri="{FF2B5EF4-FFF2-40B4-BE49-F238E27FC236}">
                  <a16:creationId xmlns:a16="http://schemas.microsoft.com/office/drawing/2014/main" xmlns="" id="{B2801CB4-1834-4A06-8DF1-10864BD588EB}"/>
                </a:ext>
              </a:extLst>
            </p:cNvPr>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10243329" y="475457"/>
              <a:ext cx="390947" cy="870744"/>
            </a:xfrm>
            <a:prstGeom prst="rect">
              <a:avLst/>
            </a:prstGeom>
          </p:spPr>
        </p:pic>
        <p:pic>
          <p:nvPicPr>
            <p:cNvPr id="9" name="图片 8">
              <a:extLst>
                <a:ext uri="{FF2B5EF4-FFF2-40B4-BE49-F238E27FC236}">
                  <a16:creationId xmlns:a16="http://schemas.microsoft.com/office/drawing/2014/main" xmlns="" id="{2252009E-A6B2-4CC4-9B7A-DF8142F05B05}"/>
                </a:ext>
              </a:extLst>
            </p:cNvPr>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9732933" y="475457"/>
              <a:ext cx="390947" cy="870744"/>
            </a:xfrm>
            <a:prstGeom prst="rect">
              <a:avLst/>
            </a:prstGeom>
          </p:spPr>
        </p:pic>
      </p:grpSp>
      <p:sp>
        <p:nvSpPr>
          <p:cNvPr id="12" name="矩形 11">
            <a:extLst>
              <a:ext uri="{FF2B5EF4-FFF2-40B4-BE49-F238E27FC236}">
                <a16:creationId xmlns:a16="http://schemas.microsoft.com/office/drawing/2014/main" xmlns="" id="{2FEF196C-E6C3-438C-8E02-B259BB6965A6}"/>
              </a:ext>
            </a:extLst>
          </p:cNvPr>
          <p:cNvSpPr/>
          <p:nvPr/>
        </p:nvSpPr>
        <p:spPr>
          <a:xfrm>
            <a:off x="959657" y="3016099"/>
            <a:ext cx="1204719" cy="461665"/>
          </a:xfrm>
          <a:prstGeom prst="rect">
            <a:avLst/>
          </a:prstGeom>
          <a:solidFill>
            <a:srgbClr val="FFFFCC"/>
          </a:solidFill>
        </p:spPr>
        <p:txBody>
          <a:bodyPr wrap="square">
            <a:spAutoFit/>
          </a:bodyPr>
          <a:lstStyle/>
          <a:p>
            <a:pPr algn="ctr" defTabSz="685732">
              <a:spcBef>
                <a:spcPct val="0"/>
              </a:spcBef>
              <a:buClrTx/>
              <a:defRPr/>
            </a:pPr>
            <a:r>
              <a:rPr lang="en-US" altLang="zh-CN" sz="2400" kern="1200" dirty="0">
                <a:solidFill>
                  <a:schemeClr val="tx1">
                    <a:lumMod val="95000"/>
                    <a:lumOff val="5000"/>
                  </a:schemeClr>
                </a:solidFill>
                <a:latin typeface="Times New Roman" panose="02020603050405020304" pitchFamily="18" charset="0"/>
                <a:cs typeface="Times New Roman" panose="02020603050405020304" pitchFamily="18" charset="0"/>
                <a:sym typeface="+mn-lt"/>
              </a:rPr>
              <a:t>CL</a:t>
            </a:r>
            <a:endParaRPr lang="zh-CN" altLang="en-US" sz="2400" kern="1200" dirty="0">
              <a:solidFill>
                <a:schemeClr val="tx1">
                  <a:lumMod val="95000"/>
                  <a:lumOff val="5000"/>
                </a:schemeClr>
              </a:solidFill>
              <a:latin typeface="Times New Roman" panose="02020603050405020304" pitchFamily="18" charset="0"/>
              <a:cs typeface="Times New Roman" panose="02020603050405020304" pitchFamily="18" charset="0"/>
              <a:sym typeface="+mn-lt"/>
            </a:endParaRPr>
          </a:p>
        </p:txBody>
      </p:sp>
      <p:sp>
        <p:nvSpPr>
          <p:cNvPr id="14" name="椭圆 13">
            <a:extLst>
              <a:ext uri="{FF2B5EF4-FFF2-40B4-BE49-F238E27FC236}">
                <a16:creationId xmlns:a16="http://schemas.microsoft.com/office/drawing/2014/main" xmlns="" id="{542D4869-A0F2-499F-A3E4-D98F95692AD6}"/>
              </a:ext>
            </a:extLst>
          </p:cNvPr>
          <p:cNvSpPr/>
          <p:nvPr/>
        </p:nvSpPr>
        <p:spPr>
          <a:xfrm>
            <a:off x="1366069" y="2452872"/>
            <a:ext cx="420887" cy="420887"/>
          </a:xfrm>
          <a:prstGeom prst="ellipse">
            <a:avLst/>
          </a:prstGeom>
          <a:solidFill>
            <a:srgbClr val="7BD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altLang="zh-CN" sz="2400" kern="1200" dirty="0">
                <a:solidFill>
                  <a:schemeClr val="tx1">
                    <a:lumMod val="95000"/>
                    <a:lumOff val="5000"/>
                  </a:schemeClr>
                </a:solidFill>
                <a:latin typeface="Times New Roman" panose="02020603050405020304" pitchFamily="18" charset="0"/>
                <a:cs typeface="Times New Roman" panose="02020603050405020304" pitchFamily="18" charset="0"/>
                <a:sym typeface="+mn-lt"/>
              </a:rPr>
              <a:t>A</a:t>
            </a:r>
            <a:endParaRPr lang="zh-CN" altLang="en-US" sz="2400" kern="1200" dirty="0">
              <a:solidFill>
                <a:schemeClr val="tx1">
                  <a:lumMod val="95000"/>
                  <a:lumOff val="5000"/>
                </a:schemeClr>
              </a:solidFill>
              <a:latin typeface="Times New Roman" panose="02020603050405020304" pitchFamily="18" charset="0"/>
              <a:cs typeface="Times New Roman" panose="02020603050405020304" pitchFamily="18" charset="0"/>
              <a:sym typeface="+mn-lt"/>
            </a:endParaRPr>
          </a:p>
        </p:txBody>
      </p:sp>
      <p:sp>
        <p:nvSpPr>
          <p:cNvPr id="16" name="矩形 15">
            <a:extLst>
              <a:ext uri="{FF2B5EF4-FFF2-40B4-BE49-F238E27FC236}">
                <a16:creationId xmlns:a16="http://schemas.microsoft.com/office/drawing/2014/main" xmlns="" id="{8BBD021C-B98D-49AE-926A-4DC4A0AB7915}"/>
              </a:ext>
            </a:extLst>
          </p:cNvPr>
          <p:cNvSpPr/>
          <p:nvPr/>
        </p:nvSpPr>
        <p:spPr>
          <a:xfrm>
            <a:off x="2691947" y="2991932"/>
            <a:ext cx="1204718" cy="461665"/>
          </a:xfrm>
          <a:prstGeom prst="rect">
            <a:avLst/>
          </a:prstGeom>
          <a:solidFill>
            <a:srgbClr val="FFFFCC"/>
          </a:solidFill>
        </p:spPr>
        <p:txBody>
          <a:bodyPr wrap="square">
            <a:spAutoFit/>
          </a:bodyPr>
          <a:lstStyle/>
          <a:p>
            <a:pPr algn="ctr" defTabSz="685732">
              <a:spcBef>
                <a:spcPct val="0"/>
              </a:spcBef>
            </a:pPr>
            <a:r>
              <a:rPr lang="en-US" altLang="zh-CN" sz="2400" dirty="0">
                <a:solidFill>
                  <a:schemeClr val="tx1">
                    <a:lumMod val="95000"/>
                    <a:lumOff val="5000"/>
                  </a:schemeClr>
                </a:solidFill>
                <a:latin typeface="Times New Roman" panose="02020603050405020304" pitchFamily="18" charset="0"/>
                <a:cs typeface="Times New Roman" panose="02020603050405020304" pitchFamily="18" charset="0"/>
                <a:sym typeface="+mn-lt"/>
              </a:rPr>
              <a:t>cl</a:t>
            </a:r>
            <a:endParaRPr lang="zh-CN" altLang="en-US" sz="2400" dirty="0">
              <a:solidFill>
                <a:schemeClr val="tx1">
                  <a:lumMod val="95000"/>
                  <a:lumOff val="5000"/>
                </a:schemeClr>
              </a:solidFill>
              <a:latin typeface="Times New Roman" panose="02020603050405020304" pitchFamily="18" charset="0"/>
              <a:cs typeface="Times New Roman" panose="02020603050405020304" pitchFamily="18" charset="0"/>
              <a:sym typeface="+mn-lt"/>
            </a:endParaRPr>
          </a:p>
        </p:txBody>
      </p:sp>
      <p:sp>
        <p:nvSpPr>
          <p:cNvPr id="19" name="椭圆 18">
            <a:extLst>
              <a:ext uri="{FF2B5EF4-FFF2-40B4-BE49-F238E27FC236}">
                <a16:creationId xmlns:a16="http://schemas.microsoft.com/office/drawing/2014/main" xmlns="" id="{41430ACE-462A-43EA-9F1A-6A2E5D5902F0}"/>
              </a:ext>
            </a:extLst>
          </p:cNvPr>
          <p:cNvSpPr/>
          <p:nvPr/>
        </p:nvSpPr>
        <p:spPr>
          <a:xfrm>
            <a:off x="3083863" y="2378269"/>
            <a:ext cx="420887" cy="420887"/>
          </a:xfrm>
          <a:prstGeom prst="ellipse">
            <a:avLst/>
          </a:prstGeom>
          <a:solidFill>
            <a:srgbClr val="FFF8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altLang="zh-CN" sz="2400" kern="1200" dirty="0">
                <a:solidFill>
                  <a:schemeClr val="tx1">
                    <a:lumMod val="95000"/>
                    <a:lumOff val="5000"/>
                  </a:schemeClr>
                </a:solidFill>
                <a:latin typeface="Times New Roman" panose="02020603050405020304" pitchFamily="18" charset="0"/>
                <a:cs typeface="Times New Roman" panose="02020603050405020304" pitchFamily="18" charset="0"/>
                <a:sym typeface="+mn-lt"/>
              </a:rPr>
              <a:t>B</a:t>
            </a:r>
            <a:endParaRPr lang="zh-CN" altLang="en-US" sz="2400" kern="1200" dirty="0">
              <a:solidFill>
                <a:schemeClr val="tx1">
                  <a:lumMod val="95000"/>
                  <a:lumOff val="5000"/>
                </a:schemeClr>
              </a:solidFill>
              <a:latin typeface="Times New Roman" panose="02020603050405020304" pitchFamily="18" charset="0"/>
              <a:cs typeface="Times New Roman" panose="02020603050405020304" pitchFamily="18" charset="0"/>
              <a:sym typeface="+mn-lt"/>
            </a:endParaRPr>
          </a:p>
        </p:txBody>
      </p:sp>
      <p:sp>
        <p:nvSpPr>
          <p:cNvPr id="20" name="矩形 19">
            <a:extLst>
              <a:ext uri="{FF2B5EF4-FFF2-40B4-BE49-F238E27FC236}">
                <a16:creationId xmlns:a16="http://schemas.microsoft.com/office/drawing/2014/main" xmlns="" id="{84089D39-93FD-4DB0-B8CD-E12BF17C6A48}"/>
              </a:ext>
            </a:extLst>
          </p:cNvPr>
          <p:cNvSpPr/>
          <p:nvPr/>
        </p:nvSpPr>
        <p:spPr>
          <a:xfrm>
            <a:off x="4695783" y="2919498"/>
            <a:ext cx="1204718" cy="461665"/>
          </a:xfrm>
          <a:prstGeom prst="rect">
            <a:avLst/>
          </a:prstGeom>
          <a:solidFill>
            <a:srgbClr val="FFFFCC"/>
          </a:solidFill>
        </p:spPr>
        <p:txBody>
          <a:bodyPr wrap="square">
            <a:spAutoFit/>
          </a:bodyPr>
          <a:lstStyle/>
          <a:p>
            <a:pPr algn="ctr" defTabSz="685732">
              <a:spcBef>
                <a:spcPct val="0"/>
              </a:spcBef>
            </a:pPr>
            <a:r>
              <a:rPr lang="en-US" altLang="zh-CN" sz="2400" dirty="0" err="1">
                <a:solidFill>
                  <a:schemeClr val="tx1">
                    <a:lumMod val="95000"/>
                    <a:lumOff val="5000"/>
                  </a:schemeClr>
                </a:solidFill>
                <a:latin typeface="Times New Roman" panose="02020603050405020304" pitchFamily="18" charset="0"/>
                <a:cs typeface="Times New Roman" panose="02020603050405020304" pitchFamily="18" charset="0"/>
                <a:sym typeface="+mn-lt"/>
              </a:rPr>
              <a:t>cL</a:t>
            </a:r>
            <a:endParaRPr lang="zh-CN" altLang="en-US" sz="2400" dirty="0">
              <a:solidFill>
                <a:schemeClr val="tx1">
                  <a:lumMod val="95000"/>
                  <a:lumOff val="5000"/>
                </a:schemeClr>
              </a:solidFill>
              <a:latin typeface="Times New Roman" panose="02020603050405020304" pitchFamily="18" charset="0"/>
              <a:cs typeface="Times New Roman" panose="02020603050405020304" pitchFamily="18" charset="0"/>
              <a:sym typeface="+mn-lt"/>
            </a:endParaRPr>
          </a:p>
        </p:txBody>
      </p:sp>
      <p:sp>
        <p:nvSpPr>
          <p:cNvPr id="23" name="椭圆 22">
            <a:extLst>
              <a:ext uri="{FF2B5EF4-FFF2-40B4-BE49-F238E27FC236}">
                <a16:creationId xmlns:a16="http://schemas.microsoft.com/office/drawing/2014/main" xmlns="" id="{02D428D6-AE55-4293-A35A-09B7E22C775D}"/>
              </a:ext>
            </a:extLst>
          </p:cNvPr>
          <p:cNvSpPr/>
          <p:nvPr/>
        </p:nvSpPr>
        <p:spPr>
          <a:xfrm>
            <a:off x="5087698" y="2361307"/>
            <a:ext cx="420887" cy="420887"/>
          </a:xfrm>
          <a:prstGeom prst="ellipse">
            <a:avLst/>
          </a:prstGeom>
          <a:solidFill>
            <a:srgbClr val="FFF8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altLang="zh-CN" sz="2400" kern="1200" dirty="0">
                <a:solidFill>
                  <a:schemeClr val="tx1">
                    <a:lumMod val="95000"/>
                    <a:lumOff val="5000"/>
                  </a:schemeClr>
                </a:solidFill>
                <a:latin typeface="Times New Roman" panose="02020603050405020304" pitchFamily="18" charset="0"/>
                <a:cs typeface="Times New Roman" panose="02020603050405020304" pitchFamily="18" charset="0"/>
                <a:sym typeface="+mn-lt"/>
              </a:rPr>
              <a:t>C</a:t>
            </a:r>
            <a:endParaRPr lang="zh-CN" altLang="en-US" sz="2400" kern="1200" dirty="0">
              <a:solidFill>
                <a:schemeClr val="tx1">
                  <a:lumMod val="95000"/>
                  <a:lumOff val="5000"/>
                </a:schemeClr>
              </a:solidFill>
              <a:latin typeface="Times New Roman" panose="02020603050405020304" pitchFamily="18" charset="0"/>
              <a:cs typeface="Times New Roman" panose="02020603050405020304" pitchFamily="18" charset="0"/>
              <a:sym typeface="+mn-lt"/>
            </a:endParaRPr>
          </a:p>
        </p:txBody>
      </p:sp>
      <p:sp>
        <p:nvSpPr>
          <p:cNvPr id="24" name="矩形 23">
            <a:extLst>
              <a:ext uri="{FF2B5EF4-FFF2-40B4-BE49-F238E27FC236}">
                <a16:creationId xmlns:a16="http://schemas.microsoft.com/office/drawing/2014/main" xmlns="" id="{1491E703-CB20-41B5-B617-09CBEBA8AB9D}"/>
              </a:ext>
            </a:extLst>
          </p:cNvPr>
          <p:cNvSpPr/>
          <p:nvPr/>
        </p:nvSpPr>
        <p:spPr>
          <a:xfrm>
            <a:off x="6669745" y="2935507"/>
            <a:ext cx="1259909" cy="461665"/>
          </a:xfrm>
          <a:prstGeom prst="rect">
            <a:avLst/>
          </a:prstGeom>
          <a:solidFill>
            <a:srgbClr val="FFFFCC"/>
          </a:solidFill>
        </p:spPr>
        <p:txBody>
          <a:bodyPr wrap="square">
            <a:spAutoFit/>
          </a:bodyPr>
          <a:lstStyle/>
          <a:p>
            <a:pPr algn="ctr" defTabSz="685732">
              <a:spcBef>
                <a:spcPct val="0"/>
              </a:spcBef>
            </a:pPr>
            <a:r>
              <a:rPr lang="en-US" altLang="zh-CN" sz="2400" dirty="0">
                <a:solidFill>
                  <a:schemeClr val="tx1">
                    <a:lumMod val="95000"/>
                    <a:lumOff val="5000"/>
                  </a:schemeClr>
                </a:solidFill>
                <a:latin typeface="Times New Roman" panose="02020603050405020304" pitchFamily="18" charset="0"/>
                <a:cs typeface="Times New Roman" panose="02020603050405020304" pitchFamily="18" charset="0"/>
                <a:sym typeface="+mn-lt"/>
              </a:rPr>
              <a:t>Cl</a:t>
            </a:r>
            <a:endParaRPr lang="zh-CN" altLang="en-US" sz="2400" dirty="0">
              <a:solidFill>
                <a:schemeClr val="tx1">
                  <a:lumMod val="95000"/>
                  <a:lumOff val="5000"/>
                </a:schemeClr>
              </a:solidFill>
              <a:latin typeface="Times New Roman" panose="02020603050405020304" pitchFamily="18" charset="0"/>
              <a:cs typeface="Times New Roman" panose="02020603050405020304" pitchFamily="18" charset="0"/>
              <a:sym typeface="+mn-lt"/>
            </a:endParaRPr>
          </a:p>
        </p:txBody>
      </p:sp>
      <p:sp>
        <p:nvSpPr>
          <p:cNvPr id="27" name="椭圆 26">
            <a:extLst>
              <a:ext uri="{FF2B5EF4-FFF2-40B4-BE49-F238E27FC236}">
                <a16:creationId xmlns:a16="http://schemas.microsoft.com/office/drawing/2014/main" xmlns="" id="{68C4EF74-5EED-4F98-B057-765943441690}"/>
              </a:ext>
            </a:extLst>
          </p:cNvPr>
          <p:cNvSpPr/>
          <p:nvPr/>
        </p:nvSpPr>
        <p:spPr>
          <a:xfrm>
            <a:off x="7089256" y="2369792"/>
            <a:ext cx="420887" cy="420887"/>
          </a:xfrm>
          <a:prstGeom prst="ellipse">
            <a:avLst/>
          </a:prstGeom>
          <a:solidFill>
            <a:srgbClr val="7BD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altLang="zh-CN" sz="2400" kern="1200" dirty="0">
                <a:solidFill>
                  <a:schemeClr val="tx1">
                    <a:lumMod val="95000"/>
                    <a:lumOff val="5000"/>
                  </a:schemeClr>
                </a:solidFill>
                <a:latin typeface="Times New Roman" panose="02020603050405020304" pitchFamily="18" charset="0"/>
                <a:cs typeface="Times New Roman" panose="02020603050405020304" pitchFamily="18" charset="0"/>
                <a:sym typeface="+mn-lt"/>
              </a:rPr>
              <a:t>D</a:t>
            </a:r>
            <a:endParaRPr lang="zh-CN" altLang="en-US" sz="2400" kern="1200" dirty="0">
              <a:solidFill>
                <a:schemeClr val="tx1">
                  <a:lumMod val="95000"/>
                  <a:lumOff val="5000"/>
                </a:schemeClr>
              </a:solidFill>
              <a:latin typeface="Times New Roman" panose="02020603050405020304" pitchFamily="18" charset="0"/>
              <a:cs typeface="Times New Roman" panose="02020603050405020304" pitchFamily="18" charset="0"/>
              <a:sym typeface="+mn-lt"/>
            </a:endParaRPr>
          </a:p>
        </p:txBody>
      </p:sp>
      <p:sp>
        <p:nvSpPr>
          <p:cNvPr id="18" name="矩形 9">
            <a:extLst>
              <a:ext uri="{FF2B5EF4-FFF2-40B4-BE49-F238E27FC236}">
                <a16:creationId xmlns:a16="http://schemas.microsoft.com/office/drawing/2014/main" xmlns="" id="{AC394F77-16EA-414A-8673-52A38C36CFA5}"/>
              </a:ext>
            </a:extLst>
          </p:cNvPr>
          <p:cNvSpPr/>
          <p:nvPr/>
        </p:nvSpPr>
        <p:spPr>
          <a:xfrm>
            <a:off x="721101" y="1387647"/>
            <a:ext cx="7701798" cy="461665"/>
          </a:xfrm>
          <a:prstGeom prst="rect">
            <a:avLst/>
          </a:prstGeom>
        </p:spPr>
        <p:txBody>
          <a:bodyPr wrap="square">
            <a:spAutoFit/>
          </a:bodyPr>
          <a:lstStyle/>
          <a:p>
            <a:pPr lvl="0" algn="just">
              <a:defRPr/>
            </a:pPr>
            <a:r>
              <a:rPr lang="vi-VN" altLang="zh-CN" sz="2400" b="1" u="sng" dirty="0">
                <a:solidFill>
                  <a:srgbClr val="C00000"/>
                </a:solidFill>
                <a:latin typeface="Times New Roman" panose="02020603050405020304" pitchFamily="18" charset="0"/>
                <a:cs typeface="Times New Roman" panose="02020603050405020304" pitchFamily="18" charset="0"/>
                <a:sym typeface="+mn-lt"/>
              </a:rPr>
              <a:t>Câu 2: </a:t>
            </a:r>
            <a:r>
              <a:rPr lang="vi-VN" altLang="zh-CN" sz="2400" b="1" dirty="0">
                <a:solidFill>
                  <a:srgbClr val="7030A0"/>
                </a:solidFill>
                <a:latin typeface="Times New Roman" panose="02020603050405020304" pitchFamily="18" charset="0"/>
                <a:cs typeface="Times New Roman" panose="02020603050405020304" pitchFamily="18" charset="0"/>
                <a:sym typeface="+mn-lt"/>
              </a:rPr>
              <a:t>Kí hiệu hoá học của nguyên tố chlorine là</a:t>
            </a:r>
            <a:endParaRPr lang="en-US" altLang="zh-CN" sz="1800" b="1" dirty="0">
              <a:solidFill>
                <a:srgbClr val="7030A0"/>
              </a:solidFill>
              <a:latin typeface="Times New Roman" panose="02020603050405020304" pitchFamily="18" charset="0"/>
              <a:cs typeface="Times New Roman" panose="02020603050405020304" pitchFamily="18" charset="0"/>
              <a:sym typeface="+mn-lt"/>
            </a:endParaRPr>
          </a:p>
        </p:txBody>
      </p:sp>
      <p:sp>
        <p:nvSpPr>
          <p:cNvPr id="30" name="Rectangle: Rounded Corners 29">
            <a:extLst>
              <a:ext uri="{FF2B5EF4-FFF2-40B4-BE49-F238E27FC236}">
                <a16:creationId xmlns:a16="http://schemas.microsoft.com/office/drawing/2014/main" xmlns="" id="{27AF96FC-215F-4CE8-B5AD-88D02EE5748D}"/>
              </a:ext>
            </a:extLst>
          </p:cNvPr>
          <p:cNvSpPr/>
          <p:nvPr/>
        </p:nvSpPr>
        <p:spPr>
          <a:xfrm>
            <a:off x="6604905" y="2909067"/>
            <a:ext cx="1370802" cy="465022"/>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50">
              <a:latin typeface="Times New Roman" panose="02020603050405020304" pitchFamily="18" charset="0"/>
            </a:endParaRPr>
          </a:p>
        </p:txBody>
      </p:sp>
    </p:spTree>
    <p:extLst>
      <p:ext uri="{BB962C8B-B14F-4D97-AF65-F5344CB8AC3E}">
        <p14:creationId xmlns:p14="http://schemas.microsoft.com/office/powerpoint/2010/main" xmlns="" val="130236153"/>
      </p:ext>
    </p:extLst>
  </p:cSld>
  <p:clrMapOvr>
    <a:masterClrMapping/>
  </p:clrMapOvr>
  <mc:AlternateContent xmlns:mc="http://schemas.openxmlformats.org/markup-compatibility/2006">
    <mc:Choice xmlns:p14="http://schemas.microsoft.com/office/powerpoint/2010/main" xmlns="" Requires="p14">
      <p:transition spd="slow" p14:dur="17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arn(inVertical)">
                                      <p:cBhvr>
                                        <p:cTn id="15" dur="500"/>
                                        <p:tgtEl>
                                          <p:spTgt spid="1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barn(inVertical)">
                                      <p:cBhvr>
                                        <p:cTn id="18" dur="500"/>
                                        <p:tgtEl>
                                          <p:spTgt spid="20"/>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barn(inVertical)">
                                      <p:cBhvr>
                                        <p:cTn id="21" dur="500"/>
                                        <p:tgtEl>
                                          <p:spTgt spid="24"/>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barn(inVertical)">
                                      <p:cBhvr>
                                        <p:cTn id="24" dur="500"/>
                                        <p:tgtEl>
                                          <p:spTgt spid="14"/>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arn(inVertical)">
                                      <p:cBhvr>
                                        <p:cTn id="27" dur="500"/>
                                        <p:tgtEl>
                                          <p:spTgt spid="19"/>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barn(inVertical)">
                                      <p:cBhvr>
                                        <p:cTn id="30" dur="500"/>
                                        <p:tgtEl>
                                          <p:spTgt spid="23"/>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barn(inVertical)">
                                      <p:cBhvr>
                                        <p:cTn id="33" dur="500"/>
                                        <p:tgtEl>
                                          <p:spTgt spid="27"/>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barn(inVertical)">
                                      <p:cBhvr>
                                        <p:cTn id="3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6" grpId="0" animBg="1"/>
      <p:bldP spid="19" grpId="0" animBg="1"/>
      <p:bldP spid="20" grpId="0" animBg="1"/>
      <p:bldP spid="23" grpId="0" animBg="1"/>
      <p:bldP spid="24" grpId="0" animBg="1"/>
      <p:bldP spid="27" grpId="0" animBg="1"/>
      <p:bldP spid="18" grpId="0"/>
      <p:bldP spid="3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54B84B57-C12A-4410-99FC-41399B51DCDD}"/>
              </a:ext>
            </a:extLst>
          </p:cNvPr>
          <p:cNvSpPr/>
          <p:nvPr/>
        </p:nvSpPr>
        <p:spPr>
          <a:xfrm>
            <a:off x="0" y="0"/>
            <a:ext cx="9144000" cy="5143499"/>
          </a:xfrm>
          <a:prstGeom prst="rect">
            <a:avLst/>
          </a:prstGeom>
          <a:solidFill>
            <a:srgbClr val="7BD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5" name="矩形 4">
            <a:extLst>
              <a:ext uri="{FF2B5EF4-FFF2-40B4-BE49-F238E27FC236}">
                <a16:creationId xmlns:a16="http://schemas.microsoft.com/office/drawing/2014/main" xmlns="" id="{A48ED37B-F43C-482F-BEEB-625E99D37C9A}"/>
              </a:ext>
            </a:extLst>
          </p:cNvPr>
          <p:cNvSpPr/>
          <p:nvPr/>
        </p:nvSpPr>
        <p:spPr>
          <a:xfrm>
            <a:off x="262839" y="356594"/>
            <a:ext cx="8429625" cy="4495799"/>
          </a:xfrm>
          <a:prstGeom prst="rect">
            <a:avLst/>
          </a:prstGeom>
          <a:solidFill>
            <a:schemeClr val="bg1"/>
          </a:solidFill>
          <a:ln w="88900" cap="sq">
            <a:solidFill>
              <a:schemeClr val="bg1">
                <a:lumMod val="8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grpSp>
        <p:nvGrpSpPr>
          <p:cNvPr id="11" name="组合 10">
            <a:extLst>
              <a:ext uri="{FF2B5EF4-FFF2-40B4-BE49-F238E27FC236}">
                <a16:creationId xmlns:a16="http://schemas.microsoft.com/office/drawing/2014/main" xmlns="" id="{568E802E-22BD-4046-A8A1-62805B9E4D56}"/>
              </a:ext>
            </a:extLst>
          </p:cNvPr>
          <p:cNvGrpSpPr/>
          <p:nvPr/>
        </p:nvGrpSpPr>
        <p:grpSpPr>
          <a:xfrm>
            <a:off x="7299700" y="356595"/>
            <a:ext cx="1392764" cy="886420"/>
            <a:chOff x="9732933" y="475457"/>
            <a:chExt cx="1857018" cy="1181893"/>
          </a:xfrm>
        </p:grpSpPr>
        <p:pic>
          <p:nvPicPr>
            <p:cNvPr id="6" name="图片 5">
              <a:extLst>
                <a:ext uri="{FF2B5EF4-FFF2-40B4-BE49-F238E27FC236}">
                  <a16:creationId xmlns:a16="http://schemas.microsoft.com/office/drawing/2014/main" xmlns="" id="{2FC623EB-59A6-423B-AE6C-606786674CBC}"/>
                </a:ext>
              </a:extLst>
            </p:cNvPr>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10575417" y="475458"/>
              <a:ext cx="707935" cy="1181892"/>
            </a:xfrm>
            <a:prstGeom prst="rect">
              <a:avLst/>
            </a:prstGeom>
          </p:spPr>
        </p:pic>
        <p:pic>
          <p:nvPicPr>
            <p:cNvPr id="7" name="图片 6">
              <a:extLst>
                <a:ext uri="{FF2B5EF4-FFF2-40B4-BE49-F238E27FC236}">
                  <a16:creationId xmlns:a16="http://schemas.microsoft.com/office/drawing/2014/main" xmlns="" id="{E957DFC3-7921-4CAA-BD39-CDB9272E3A29}"/>
                </a:ext>
              </a:extLst>
            </p:cNvPr>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11199004" y="475457"/>
              <a:ext cx="390947" cy="870744"/>
            </a:xfrm>
            <a:prstGeom prst="rect">
              <a:avLst/>
            </a:prstGeom>
          </p:spPr>
        </p:pic>
        <p:pic>
          <p:nvPicPr>
            <p:cNvPr id="8" name="图片 7">
              <a:extLst>
                <a:ext uri="{FF2B5EF4-FFF2-40B4-BE49-F238E27FC236}">
                  <a16:creationId xmlns:a16="http://schemas.microsoft.com/office/drawing/2014/main" xmlns="" id="{B2801CB4-1834-4A06-8DF1-10864BD588EB}"/>
                </a:ext>
              </a:extLst>
            </p:cNvPr>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10243329" y="475457"/>
              <a:ext cx="390947" cy="870744"/>
            </a:xfrm>
            <a:prstGeom prst="rect">
              <a:avLst/>
            </a:prstGeom>
          </p:spPr>
        </p:pic>
        <p:pic>
          <p:nvPicPr>
            <p:cNvPr id="9" name="图片 8">
              <a:extLst>
                <a:ext uri="{FF2B5EF4-FFF2-40B4-BE49-F238E27FC236}">
                  <a16:creationId xmlns:a16="http://schemas.microsoft.com/office/drawing/2014/main" xmlns="" id="{2252009E-A6B2-4CC4-9B7A-DF8142F05B05}"/>
                </a:ext>
              </a:extLst>
            </p:cNvPr>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9732933" y="475457"/>
              <a:ext cx="390947" cy="870744"/>
            </a:xfrm>
            <a:prstGeom prst="rect">
              <a:avLst/>
            </a:prstGeom>
          </p:spPr>
        </p:pic>
      </p:grpSp>
      <p:sp>
        <p:nvSpPr>
          <p:cNvPr id="27" name="文本框 6">
            <a:extLst>
              <a:ext uri="{FF2B5EF4-FFF2-40B4-BE49-F238E27FC236}">
                <a16:creationId xmlns:a16="http://schemas.microsoft.com/office/drawing/2014/main" xmlns="" id="{D3C0B75C-3A3C-4AB7-8288-6CB92002B012}"/>
              </a:ext>
            </a:extLst>
          </p:cNvPr>
          <p:cNvSpPr txBox="1">
            <a:spLocks noChangeArrowheads="1"/>
          </p:cNvSpPr>
          <p:nvPr/>
        </p:nvSpPr>
        <p:spPr bwMode="auto">
          <a:xfrm>
            <a:off x="1866224" y="1317590"/>
            <a:ext cx="2345514" cy="4154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100">
                <a:latin typeface="Times New Roman" panose="02020603050405020304" pitchFamily="18" charset="0"/>
                <a:cs typeface="Times New Roman" panose="02020603050405020304" pitchFamily="18" charset="0"/>
              </a:rPr>
              <a:t>5 nguyên tử Helium</a:t>
            </a:r>
            <a:endParaRPr lang="en-US" altLang="zh-CN" sz="2100" kern="1200" dirty="0">
              <a:latin typeface="Times New Roman" panose="02020603050405020304" pitchFamily="18" charset="0"/>
              <a:ea typeface="+mn-ea"/>
              <a:cs typeface="Times New Roman" panose="02020603050405020304" pitchFamily="18" charset="0"/>
              <a:sym typeface="+mn-lt"/>
            </a:endParaRPr>
          </a:p>
        </p:txBody>
      </p:sp>
      <p:sp>
        <p:nvSpPr>
          <p:cNvPr id="30" name="文本框 6">
            <a:extLst>
              <a:ext uri="{FF2B5EF4-FFF2-40B4-BE49-F238E27FC236}">
                <a16:creationId xmlns:a16="http://schemas.microsoft.com/office/drawing/2014/main" xmlns="" id="{C6CCF4CD-7800-4216-9432-28C3FC160DA8}"/>
              </a:ext>
            </a:extLst>
          </p:cNvPr>
          <p:cNvSpPr txBox="1">
            <a:spLocks noChangeArrowheads="1"/>
          </p:cNvSpPr>
          <p:nvPr/>
        </p:nvSpPr>
        <p:spPr bwMode="auto">
          <a:xfrm>
            <a:off x="1856107" y="2118673"/>
            <a:ext cx="2542684" cy="4154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100">
                <a:latin typeface="Times New Roman" panose="02020603050405020304" pitchFamily="18" charset="0"/>
                <a:cs typeface="Times New Roman" panose="02020603050405020304" pitchFamily="18" charset="0"/>
              </a:rPr>
              <a:t>5 nguyên tố hydrogen</a:t>
            </a:r>
            <a:endParaRPr lang="en-US" altLang="zh-CN" sz="2100" kern="1200" dirty="0">
              <a:latin typeface="Times New Roman" panose="02020603050405020304" pitchFamily="18" charset="0"/>
              <a:ea typeface="+mn-ea"/>
              <a:cs typeface="Times New Roman" panose="02020603050405020304" pitchFamily="18" charset="0"/>
              <a:sym typeface="+mn-lt"/>
            </a:endParaRPr>
          </a:p>
        </p:txBody>
      </p:sp>
      <p:sp>
        <p:nvSpPr>
          <p:cNvPr id="33" name="文本框 6">
            <a:extLst>
              <a:ext uri="{FF2B5EF4-FFF2-40B4-BE49-F238E27FC236}">
                <a16:creationId xmlns:a16="http://schemas.microsoft.com/office/drawing/2014/main" xmlns="" id="{F9CE383A-8157-421C-AB0B-9644D378C3BE}"/>
              </a:ext>
            </a:extLst>
          </p:cNvPr>
          <p:cNvSpPr txBox="1">
            <a:spLocks noChangeArrowheads="1"/>
          </p:cNvSpPr>
          <p:nvPr/>
        </p:nvSpPr>
        <p:spPr bwMode="auto">
          <a:xfrm>
            <a:off x="1869857" y="2997486"/>
            <a:ext cx="2553904" cy="4154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100">
                <a:latin typeface="Times New Roman" panose="02020603050405020304" pitchFamily="18" charset="0"/>
                <a:cs typeface="Times New Roman" panose="02020603050405020304" pitchFamily="18" charset="0"/>
              </a:rPr>
              <a:t>5 nguyên tử hydrogen</a:t>
            </a:r>
            <a:endParaRPr lang="en-US" altLang="zh-CN" sz="2100" kern="1200" dirty="0">
              <a:latin typeface="Times New Roman" panose="02020603050405020304" pitchFamily="18" charset="0"/>
              <a:ea typeface="+mn-ea"/>
              <a:cs typeface="Times New Roman" panose="02020603050405020304" pitchFamily="18" charset="0"/>
              <a:sym typeface="+mn-lt"/>
            </a:endParaRPr>
          </a:p>
        </p:txBody>
      </p:sp>
      <p:sp>
        <p:nvSpPr>
          <p:cNvPr id="36" name="椭圆 35">
            <a:extLst>
              <a:ext uri="{FF2B5EF4-FFF2-40B4-BE49-F238E27FC236}">
                <a16:creationId xmlns:a16="http://schemas.microsoft.com/office/drawing/2014/main" xmlns="" id="{C3A2CD3B-E0C8-485A-BA2A-56BE8ED06B64}"/>
              </a:ext>
            </a:extLst>
          </p:cNvPr>
          <p:cNvSpPr/>
          <p:nvPr/>
        </p:nvSpPr>
        <p:spPr>
          <a:xfrm>
            <a:off x="1224743" y="1240469"/>
            <a:ext cx="392415" cy="392415"/>
          </a:xfrm>
          <a:prstGeom prst="ellipse">
            <a:avLst/>
          </a:prstGeom>
          <a:solidFill>
            <a:srgbClr val="7BD3E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kern="1200" dirty="0">
                <a:solidFill>
                  <a:schemeClr val="tx1"/>
                </a:solidFill>
                <a:latin typeface="Times New Roman" panose="02020603050405020304" pitchFamily="18" charset="0"/>
                <a:cs typeface="Times New Roman" panose="02020603050405020304" pitchFamily="18" charset="0"/>
                <a:sym typeface="+mn-lt"/>
              </a:rPr>
              <a:t>A</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7" name="椭圆 36">
            <a:extLst>
              <a:ext uri="{FF2B5EF4-FFF2-40B4-BE49-F238E27FC236}">
                <a16:creationId xmlns:a16="http://schemas.microsoft.com/office/drawing/2014/main" xmlns="" id="{523C55B5-CA1A-4A33-93FF-ECBCADAECB3D}"/>
              </a:ext>
            </a:extLst>
          </p:cNvPr>
          <p:cNvSpPr/>
          <p:nvPr/>
        </p:nvSpPr>
        <p:spPr>
          <a:xfrm>
            <a:off x="1224743" y="2086774"/>
            <a:ext cx="392415" cy="392415"/>
          </a:xfrm>
          <a:prstGeom prst="ellipse">
            <a:avLst/>
          </a:prstGeom>
          <a:solidFill>
            <a:srgbClr val="FFF87B"/>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kern="1200" dirty="0">
                <a:solidFill>
                  <a:schemeClr val="tx1"/>
                </a:solidFill>
                <a:latin typeface="Times New Roman" panose="02020603050405020304" pitchFamily="18" charset="0"/>
                <a:cs typeface="Times New Roman" panose="02020603050405020304" pitchFamily="18" charset="0"/>
                <a:sym typeface="+mn-lt"/>
              </a:rPr>
              <a:t>B</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8" name="椭圆 37">
            <a:extLst>
              <a:ext uri="{FF2B5EF4-FFF2-40B4-BE49-F238E27FC236}">
                <a16:creationId xmlns:a16="http://schemas.microsoft.com/office/drawing/2014/main" xmlns="" id="{D3346C5A-6FFE-4FC5-ACA8-63C88BF5B854}"/>
              </a:ext>
            </a:extLst>
          </p:cNvPr>
          <p:cNvSpPr/>
          <p:nvPr/>
        </p:nvSpPr>
        <p:spPr>
          <a:xfrm>
            <a:off x="1244201" y="2971528"/>
            <a:ext cx="392415" cy="392415"/>
          </a:xfrm>
          <a:prstGeom prst="ellipse">
            <a:avLst/>
          </a:prstGeom>
          <a:solidFill>
            <a:srgbClr val="7BD3E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dirty="0">
                <a:solidFill>
                  <a:schemeClr val="tx1"/>
                </a:solidFill>
                <a:latin typeface="Times New Roman" panose="02020603050405020304" pitchFamily="18" charset="0"/>
                <a:cs typeface="Times New Roman" panose="02020603050405020304" pitchFamily="18" charset="0"/>
                <a:sym typeface="+mn-lt"/>
              </a:rPr>
              <a:t>C</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24" name="文本框 6">
            <a:extLst>
              <a:ext uri="{FF2B5EF4-FFF2-40B4-BE49-F238E27FC236}">
                <a16:creationId xmlns:a16="http://schemas.microsoft.com/office/drawing/2014/main" xmlns="" id="{008D196B-01C7-49C2-94AE-838B17634517}"/>
              </a:ext>
            </a:extLst>
          </p:cNvPr>
          <p:cNvSpPr txBox="1">
            <a:spLocks noChangeArrowheads="1"/>
          </p:cNvSpPr>
          <p:nvPr/>
        </p:nvSpPr>
        <p:spPr bwMode="auto">
          <a:xfrm>
            <a:off x="1866224" y="3905351"/>
            <a:ext cx="2274982" cy="4154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100">
                <a:latin typeface="Times New Roman" panose="02020603050405020304" pitchFamily="18" charset="0"/>
                <a:cs typeface="Times New Roman" panose="02020603050405020304" pitchFamily="18" charset="0"/>
              </a:rPr>
              <a:t>5 nguyên tố helium</a:t>
            </a:r>
            <a:endParaRPr lang="en-US" altLang="zh-CN" sz="2100" kern="1200" dirty="0">
              <a:latin typeface="Times New Roman" panose="02020603050405020304" pitchFamily="18" charset="0"/>
              <a:ea typeface="+mn-ea"/>
              <a:cs typeface="Times New Roman" panose="02020603050405020304" pitchFamily="18" charset="0"/>
              <a:sym typeface="+mn-lt"/>
            </a:endParaRPr>
          </a:p>
        </p:txBody>
      </p:sp>
      <p:sp>
        <p:nvSpPr>
          <p:cNvPr id="39" name="椭圆 36">
            <a:extLst>
              <a:ext uri="{FF2B5EF4-FFF2-40B4-BE49-F238E27FC236}">
                <a16:creationId xmlns:a16="http://schemas.microsoft.com/office/drawing/2014/main" xmlns="" id="{5F06F274-6A70-4390-A36B-A83C819CE8A8}"/>
              </a:ext>
            </a:extLst>
          </p:cNvPr>
          <p:cNvSpPr/>
          <p:nvPr/>
        </p:nvSpPr>
        <p:spPr>
          <a:xfrm>
            <a:off x="1244201" y="3914180"/>
            <a:ext cx="392415" cy="392415"/>
          </a:xfrm>
          <a:prstGeom prst="ellipse">
            <a:avLst/>
          </a:prstGeom>
          <a:solidFill>
            <a:srgbClr val="FFF87B"/>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kern="1200" dirty="0">
                <a:solidFill>
                  <a:schemeClr val="tx1"/>
                </a:solidFill>
                <a:latin typeface="Times New Roman" panose="02020603050405020304" pitchFamily="18" charset="0"/>
                <a:cs typeface="Times New Roman" panose="02020603050405020304" pitchFamily="18" charset="0"/>
                <a:sym typeface="+mn-lt"/>
              </a:rPr>
              <a:t>D</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5" name="矩形 9">
            <a:extLst>
              <a:ext uri="{FF2B5EF4-FFF2-40B4-BE49-F238E27FC236}">
                <a16:creationId xmlns:a16="http://schemas.microsoft.com/office/drawing/2014/main" xmlns="" id="{1BE49D2C-D78F-4414-B6EB-7BE5A9AD4F1B}"/>
              </a:ext>
            </a:extLst>
          </p:cNvPr>
          <p:cNvSpPr/>
          <p:nvPr/>
        </p:nvSpPr>
        <p:spPr>
          <a:xfrm>
            <a:off x="541276" y="513705"/>
            <a:ext cx="7265754" cy="461665"/>
          </a:xfrm>
          <a:prstGeom prst="rect">
            <a:avLst/>
          </a:prstGeom>
        </p:spPr>
        <p:txBody>
          <a:bodyPr wrap="square">
            <a:spAutoFit/>
          </a:bodyPr>
          <a:lstStyle/>
          <a:p>
            <a:pPr lvl="0" algn="ctr">
              <a:defRPr/>
            </a:pPr>
            <a:r>
              <a:rPr lang="vi-VN" altLang="zh-CN" sz="2400" b="1" u="sng">
                <a:solidFill>
                  <a:srgbClr val="C00000"/>
                </a:solidFill>
                <a:latin typeface="Times New Roman" panose="02020603050405020304" pitchFamily="18" charset="0"/>
                <a:cs typeface="Times New Roman" panose="02020603050405020304" pitchFamily="18" charset="0"/>
                <a:sym typeface="+mn-lt"/>
              </a:rPr>
              <a:t>Câu </a:t>
            </a:r>
            <a:r>
              <a:rPr lang="en-US" altLang="zh-CN" sz="2400" b="1" u="sng">
                <a:solidFill>
                  <a:srgbClr val="C00000"/>
                </a:solidFill>
                <a:latin typeface="Times New Roman" panose="02020603050405020304" pitchFamily="18" charset="0"/>
                <a:cs typeface="Times New Roman" panose="02020603050405020304" pitchFamily="18" charset="0"/>
                <a:sym typeface="+mn-lt"/>
              </a:rPr>
              <a:t>3</a:t>
            </a:r>
            <a:r>
              <a:rPr lang="vi-VN" altLang="zh-CN" sz="2400" b="1" u="sng">
                <a:solidFill>
                  <a:srgbClr val="C00000"/>
                </a:solidFill>
                <a:latin typeface="Times New Roman" panose="02020603050405020304" pitchFamily="18" charset="0"/>
                <a:cs typeface="Times New Roman" panose="02020603050405020304" pitchFamily="18" charset="0"/>
                <a:sym typeface="+mn-lt"/>
              </a:rPr>
              <a:t>: </a:t>
            </a:r>
            <a:r>
              <a:rPr lang="vi-VN" altLang="zh-CN" sz="2400" b="1">
                <a:solidFill>
                  <a:srgbClr val="7030A0"/>
                </a:solidFill>
                <a:latin typeface="Times New Roman" panose="02020603050405020304" pitchFamily="18" charset="0"/>
                <a:cs typeface="Times New Roman" panose="02020603050405020304" pitchFamily="18" charset="0"/>
                <a:sym typeface="+mn-lt"/>
              </a:rPr>
              <a:t> </a:t>
            </a:r>
            <a:r>
              <a:rPr lang="en-US" altLang="zh-CN" sz="2400" b="1">
                <a:solidFill>
                  <a:srgbClr val="7030A0"/>
                </a:solidFill>
                <a:latin typeface="Times New Roman" panose="02020603050405020304" pitchFamily="18" charset="0"/>
                <a:cs typeface="Times New Roman" panose="02020603050405020304" pitchFamily="18" charset="0"/>
                <a:sym typeface="+mn-lt"/>
              </a:rPr>
              <a:t>Cách biểu diễn 5H có ý nghĩa là:</a:t>
            </a:r>
            <a:endParaRPr lang="en-US" altLang="zh-CN" sz="1800" b="1" dirty="0">
              <a:solidFill>
                <a:srgbClr val="7030A0"/>
              </a:solidFill>
              <a:latin typeface="Times New Roman" panose="02020603050405020304" pitchFamily="18" charset="0"/>
              <a:cs typeface="Times New Roman" panose="02020603050405020304" pitchFamily="18" charset="0"/>
              <a:sym typeface="+mn-lt"/>
            </a:endParaRPr>
          </a:p>
        </p:txBody>
      </p:sp>
      <p:sp>
        <p:nvSpPr>
          <p:cNvPr id="40" name="Rectangle: Rounded Corners 39">
            <a:extLst>
              <a:ext uri="{FF2B5EF4-FFF2-40B4-BE49-F238E27FC236}">
                <a16:creationId xmlns:a16="http://schemas.microsoft.com/office/drawing/2014/main" xmlns="" id="{14A9E5BD-4CF9-40E6-B8F2-3769CA80698A}"/>
              </a:ext>
            </a:extLst>
          </p:cNvPr>
          <p:cNvSpPr/>
          <p:nvPr/>
        </p:nvSpPr>
        <p:spPr>
          <a:xfrm>
            <a:off x="1866225" y="2909066"/>
            <a:ext cx="5695309" cy="804000"/>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50">
              <a:latin typeface="Times New Roman" panose="02020603050405020304" pitchFamily="18" charset="0"/>
            </a:endParaRPr>
          </a:p>
        </p:txBody>
      </p:sp>
    </p:spTree>
    <p:extLst>
      <p:ext uri="{BB962C8B-B14F-4D97-AF65-F5344CB8AC3E}">
        <p14:creationId xmlns:p14="http://schemas.microsoft.com/office/powerpoint/2010/main" xmlns="" val="1817310867"/>
      </p:ext>
    </p:extLst>
  </p:cSld>
  <p:clrMapOvr>
    <a:masterClrMapping/>
  </p:clrMapOvr>
  <mc:AlternateContent xmlns:mc="http://schemas.openxmlformats.org/markup-compatibility/2006">
    <mc:Choice xmlns:p14="http://schemas.microsoft.com/office/powerpoint/2010/main" xmlns="" Requires="p14">
      <p:transition spd="slow" p14:dur="175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75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p:cTn id="12" dur="500" fill="hold"/>
                                        <p:tgtEl>
                                          <p:spTgt spid="36"/>
                                        </p:tgtEl>
                                        <p:attrNameLst>
                                          <p:attrName>ppt_w</p:attrName>
                                        </p:attrNameLst>
                                      </p:cBhvr>
                                      <p:tavLst>
                                        <p:tav tm="0">
                                          <p:val>
                                            <p:fltVal val="0"/>
                                          </p:val>
                                        </p:tav>
                                        <p:tav tm="100000">
                                          <p:val>
                                            <p:strVal val="#ppt_w"/>
                                          </p:val>
                                        </p:tav>
                                      </p:tavLst>
                                    </p:anim>
                                    <p:anim calcmode="lin" valueType="num">
                                      <p:cBhvr>
                                        <p:cTn id="13" dur="500" fill="hold"/>
                                        <p:tgtEl>
                                          <p:spTgt spid="36"/>
                                        </p:tgtEl>
                                        <p:attrNameLst>
                                          <p:attrName>ppt_h</p:attrName>
                                        </p:attrNameLst>
                                      </p:cBhvr>
                                      <p:tavLst>
                                        <p:tav tm="0">
                                          <p:val>
                                            <p:fltVal val="0"/>
                                          </p:val>
                                        </p:tav>
                                        <p:tav tm="100000">
                                          <p:val>
                                            <p:strVal val="#ppt_h"/>
                                          </p:val>
                                        </p:tav>
                                      </p:tavLst>
                                    </p:anim>
                                    <p:animEffect transition="in" filter="fade">
                                      <p:cBhvr>
                                        <p:cTn id="14" dur="500"/>
                                        <p:tgtEl>
                                          <p:spTgt spid="3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8"/>
                                        </p:tgtEl>
                                        <p:attrNameLst>
                                          <p:attrName>style.visibility</p:attrName>
                                        </p:attrNameLst>
                                      </p:cBhvr>
                                      <p:to>
                                        <p:strVal val="visible"/>
                                      </p:to>
                                    </p:set>
                                    <p:anim calcmode="lin" valueType="num">
                                      <p:cBhvr>
                                        <p:cTn id="22" dur="500" fill="hold"/>
                                        <p:tgtEl>
                                          <p:spTgt spid="38"/>
                                        </p:tgtEl>
                                        <p:attrNameLst>
                                          <p:attrName>ppt_w</p:attrName>
                                        </p:attrNameLst>
                                      </p:cBhvr>
                                      <p:tavLst>
                                        <p:tav tm="0">
                                          <p:val>
                                            <p:fltVal val="0"/>
                                          </p:val>
                                        </p:tav>
                                        <p:tav tm="100000">
                                          <p:val>
                                            <p:strVal val="#ppt_w"/>
                                          </p:val>
                                        </p:tav>
                                      </p:tavLst>
                                    </p:anim>
                                    <p:anim calcmode="lin" valueType="num">
                                      <p:cBhvr>
                                        <p:cTn id="23" dur="500" fill="hold"/>
                                        <p:tgtEl>
                                          <p:spTgt spid="38"/>
                                        </p:tgtEl>
                                        <p:attrNameLst>
                                          <p:attrName>ppt_h</p:attrName>
                                        </p:attrNameLst>
                                      </p:cBhvr>
                                      <p:tavLst>
                                        <p:tav tm="0">
                                          <p:val>
                                            <p:fltVal val="0"/>
                                          </p:val>
                                        </p:tav>
                                        <p:tav tm="100000">
                                          <p:val>
                                            <p:strVal val="#ppt_h"/>
                                          </p:val>
                                        </p:tav>
                                      </p:tavLst>
                                    </p:anim>
                                    <p:animEffect transition="in" filter="fade">
                                      <p:cBhvr>
                                        <p:cTn id="24" dur="500"/>
                                        <p:tgtEl>
                                          <p:spTgt spid="3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anim calcmode="lin" valueType="num">
                                      <p:cBhvr>
                                        <p:cTn id="27" dur="500" fill="hold"/>
                                        <p:tgtEl>
                                          <p:spTgt spid="39"/>
                                        </p:tgtEl>
                                        <p:attrNameLst>
                                          <p:attrName>ppt_w</p:attrName>
                                        </p:attrNameLst>
                                      </p:cBhvr>
                                      <p:tavLst>
                                        <p:tav tm="0">
                                          <p:val>
                                            <p:fltVal val="0"/>
                                          </p:val>
                                        </p:tav>
                                        <p:tav tm="100000">
                                          <p:val>
                                            <p:strVal val="#ppt_w"/>
                                          </p:val>
                                        </p:tav>
                                      </p:tavLst>
                                    </p:anim>
                                    <p:anim calcmode="lin" valueType="num">
                                      <p:cBhvr>
                                        <p:cTn id="28" dur="500" fill="hold"/>
                                        <p:tgtEl>
                                          <p:spTgt spid="39"/>
                                        </p:tgtEl>
                                        <p:attrNameLst>
                                          <p:attrName>ppt_h</p:attrName>
                                        </p:attrNameLst>
                                      </p:cBhvr>
                                      <p:tavLst>
                                        <p:tav tm="0">
                                          <p:val>
                                            <p:fltVal val="0"/>
                                          </p:val>
                                        </p:tav>
                                        <p:tav tm="100000">
                                          <p:val>
                                            <p:strVal val="#ppt_h"/>
                                          </p:val>
                                        </p:tav>
                                      </p:tavLst>
                                    </p:anim>
                                    <p:animEffect transition="in" filter="fade">
                                      <p:cBhvr>
                                        <p:cTn id="29" dur="500"/>
                                        <p:tgtEl>
                                          <p:spTgt spid="3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 calcmode="lin" valueType="num">
                                      <p:cBhvr>
                                        <p:cTn id="42" dur="500" fill="hold"/>
                                        <p:tgtEl>
                                          <p:spTgt spid="33"/>
                                        </p:tgtEl>
                                        <p:attrNameLst>
                                          <p:attrName>ppt_w</p:attrName>
                                        </p:attrNameLst>
                                      </p:cBhvr>
                                      <p:tavLst>
                                        <p:tav tm="0">
                                          <p:val>
                                            <p:fltVal val="0"/>
                                          </p:val>
                                        </p:tav>
                                        <p:tav tm="100000">
                                          <p:val>
                                            <p:strVal val="#ppt_w"/>
                                          </p:val>
                                        </p:tav>
                                      </p:tavLst>
                                    </p:anim>
                                    <p:anim calcmode="lin" valueType="num">
                                      <p:cBhvr>
                                        <p:cTn id="43" dur="500" fill="hold"/>
                                        <p:tgtEl>
                                          <p:spTgt spid="33"/>
                                        </p:tgtEl>
                                        <p:attrNameLst>
                                          <p:attrName>ppt_h</p:attrName>
                                        </p:attrNameLst>
                                      </p:cBhvr>
                                      <p:tavLst>
                                        <p:tav tm="0">
                                          <p:val>
                                            <p:fltVal val="0"/>
                                          </p:val>
                                        </p:tav>
                                        <p:tav tm="100000">
                                          <p:val>
                                            <p:strVal val="#ppt_h"/>
                                          </p:val>
                                        </p:tav>
                                      </p:tavLst>
                                    </p:anim>
                                    <p:animEffect transition="in" filter="fade">
                                      <p:cBhvr>
                                        <p:cTn id="44" dur="500"/>
                                        <p:tgtEl>
                                          <p:spTgt spid="3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barn(inVertical)">
                                      <p:cBhvr>
                                        <p:cTn id="5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0" grpId="0"/>
      <p:bldP spid="33" grpId="0"/>
      <p:bldP spid="36" grpId="0" animBg="1"/>
      <p:bldP spid="37" grpId="0" animBg="1"/>
      <p:bldP spid="38" grpId="0" animBg="1"/>
      <p:bldP spid="24" grpId="0"/>
      <p:bldP spid="39" grpId="0" animBg="1"/>
      <p:bldP spid="35" grpId="0"/>
      <p:bldP spid="4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54B84B57-C12A-4410-99FC-41399B51DCDD}"/>
              </a:ext>
            </a:extLst>
          </p:cNvPr>
          <p:cNvSpPr/>
          <p:nvPr/>
        </p:nvSpPr>
        <p:spPr>
          <a:xfrm>
            <a:off x="0" y="0"/>
            <a:ext cx="9144000" cy="5143499"/>
          </a:xfrm>
          <a:prstGeom prst="rect">
            <a:avLst/>
          </a:prstGeom>
          <a:solidFill>
            <a:srgbClr val="7BD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5" name="矩形 4">
            <a:extLst>
              <a:ext uri="{FF2B5EF4-FFF2-40B4-BE49-F238E27FC236}">
                <a16:creationId xmlns:a16="http://schemas.microsoft.com/office/drawing/2014/main" xmlns="" id="{A48ED37B-F43C-482F-BEEB-625E99D37C9A}"/>
              </a:ext>
            </a:extLst>
          </p:cNvPr>
          <p:cNvSpPr/>
          <p:nvPr/>
        </p:nvSpPr>
        <p:spPr>
          <a:xfrm>
            <a:off x="451536" y="356595"/>
            <a:ext cx="8429625" cy="4495799"/>
          </a:xfrm>
          <a:prstGeom prst="rect">
            <a:avLst/>
          </a:prstGeom>
          <a:solidFill>
            <a:schemeClr val="bg1"/>
          </a:solidFill>
          <a:ln w="88900" cap="sq">
            <a:solidFill>
              <a:schemeClr val="bg1">
                <a:lumMod val="8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dirty="0">
                <a:latin typeface="Times New Roman" panose="02020603050405020304" pitchFamily="18" charset="0"/>
              </a:rPr>
              <a:t>Các nguyên tử thuộc cùng một nguyên tố hoá học là</a:t>
            </a:r>
            <a:endParaRPr lang="zh-CN" altLang="en-US" sz="1050" dirty="0">
              <a:cs typeface="+mn-ea"/>
              <a:sym typeface="+mn-lt"/>
            </a:endParaRPr>
          </a:p>
        </p:txBody>
      </p:sp>
      <p:grpSp>
        <p:nvGrpSpPr>
          <p:cNvPr id="11" name="组合 10">
            <a:extLst>
              <a:ext uri="{FF2B5EF4-FFF2-40B4-BE49-F238E27FC236}">
                <a16:creationId xmlns:a16="http://schemas.microsoft.com/office/drawing/2014/main" xmlns="" id="{568E802E-22BD-4046-A8A1-62805B9E4D56}"/>
              </a:ext>
            </a:extLst>
          </p:cNvPr>
          <p:cNvGrpSpPr/>
          <p:nvPr/>
        </p:nvGrpSpPr>
        <p:grpSpPr>
          <a:xfrm>
            <a:off x="7299700" y="356595"/>
            <a:ext cx="1392764" cy="886420"/>
            <a:chOff x="9732933" y="475457"/>
            <a:chExt cx="1857018" cy="1181893"/>
          </a:xfrm>
        </p:grpSpPr>
        <p:pic>
          <p:nvPicPr>
            <p:cNvPr id="6" name="图片 5">
              <a:extLst>
                <a:ext uri="{FF2B5EF4-FFF2-40B4-BE49-F238E27FC236}">
                  <a16:creationId xmlns:a16="http://schemas.microsoft.com/office/drawing/2014/main" xmlns="" id="{2FC623EB-59A6-423B-AE6C-606786674CBC}"/>
                </a:ext>
              </a:extLst>
            </p:cNvPr>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10575417" y="475458"/>
              <a:ext cx="707935" cy="1181892"/>
            </a:xfrm>
            <a:prstGeom prst="rect">
              <a:avLst/>
            </a:prstGeom>
          </p:spPr>
        </p:pic>
        <p:pic>
          <p:nvPicPr>
            <p:cNvPr id="7" name="图片 6">
              <a:extLst>
                <a:ext uri="{FF2B5EF4-FFF2-40B4-BE49-F238E27FC236}">
                  <a16:creationId xmlns:a16="http://schemas.microsoft.com/office/drawing/2014/main" xmlns="" id="{E957DFC3-7921-4CAA-BD39-CDB9272E3A29}"/>
                </a:ext>
              </a:extLst>
            </p:cNvPr>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11199004" y="475457"/>
              <a:ext cx="390947" cy="870744"/>
            </a:xfrm>
            <a:prstGeom prst="rect">
              <a:avLst/>
            </a:prstGeom>
          </p:spPr>
        </p:pic>
        <p:pic>
          <p:nvPicPr>
            <p:cNvPr id="8" name="图片 7">
              <a:extLst>
                <a:ext uri="{FF2B5EF4-FFF2-40B4-BE49-F238E27FC236}">
                  <a16:creationId xmlns:a16="http://schemas.microsoft.com/office/drawing/2014/main" xmlns="" id="{B2801CB4-1834-4A06-8DF1-10864BD588EB}"/>
                </a:ext>
              </a:extLst>
            </p:cNvPr>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10243329" y="475457"/>
              <a:ext cx="390947" cy="870744"/>
            </a:xfrm>
            <a:prstGeom prst="rect">
              <a:avLst/>
            </a:prstGeom>
          </p:spPr>
        </p:pic>
        <p:pic>
          <p:nvPicPr>
            <p:cNvPr id="9" name="图片 8">
              <a:extLst>
                <a:ext uri="{FF2B5EF4-FFF2-40B4-BE49-F238E27FC236}">
                  <a16:creationId xmlns:a16="http://schemas.microsoft.com/office/drawing/2014/main" xmlns="" id="{2252009E-A6B2-4CC4-9B7A-DF8142F05B05}"/>
                </a:ext>
              </a:extLst>
            </p:cNvPr>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9732933" y="475457"/>
              <a:ext cx="390947" cy="870744"/>
            </a:xfrm>
            <a:prstGeom prst="rect">
              <a:avLst/>
            </a:prstGeom>
          </p:spPr>
        </p:pic>
      </p:grpSp>
      <p:sp>
        <p:nvSpPr>
          <p:cNvPr id="10" name="矩形 9">
            <a:extLst>
              <a:ext uri="{FF2B5EF4-FFF2-40B4-BE49-F238E27FC236}">
                <a16:creationId xmlns:a16="http://schemas.microsoft.com/office/drawing/2014/main" xmlns="" id="{C7089F2B-CFC3-4D08-9551-723620268CBC}"/>
              </a:ext>
            </a:extLst>
          </p:cNvPr>
          <p:cNvSpPr/>
          <p:nvPr/>
        </p:nvSpPr>
        <p:spPr>
          <a:xfrm>
            <a:off x="697457" y="953553"/>
            <a:ext cx="7701797" cy="461665"/>
          </a:xfrm>
          <a:prstGeom prst="rect">
            <a:avLst/>
          </a:prstGeom>
        </p:spPr>
        <p:txBody>
          <a:bodyPr wrap="square">
            <a:spAutoFit/>
          </a:bodyPr>
          <a:lstStyle/>
          <a:p>
            <a:pPr lvl="0" algn="just">
              <a:defRPr/>
            </a:pPr>
            <a:r>
              <a:rPr lang="vi-VN" altLang="zh-CN" sz="2400" b="1" u="sng">
                <a:solidFill>
                  <a:srgbClr val="C00000"/>
                </a:solidFill>
                <a:latin typeface="Times New Roman" panose="02020603050405020304" pitchFamily="18" charset="0"/>
                <a:cs typeface="Times New Roman" panose="02020603050405020304" pitchFamily="18" charset="0"/>
                <a:sym typeface="+mn-lt"/>
              </a:rPr>
              <a:t>Câu </a:t>
            </a:r>
            <a:r>
              <a:rPr lang="en-US" altLang="zh-CN" sz="2400" b="1" u="sng">
                <a:solidFill>
                  <a:srgbClr val="C00000"/>
                </a:solidFill>
                <a:latin typeface="Times New Roman" panose="02020603050405020304" pitchFamily="18" charset="0"/>
                <a:cs typeface="Times New Roman" panose="02020603050405020304" pitchFamily="18" charset="0"/>
                <a:sym typeface="+mn-lt"/>
              </a:rPr>
              <a:t>4</a:t>
            </a:r>
            <a:r>
              <a:rPr lang="vi-VN" altLang="zh-CN" sz="2400" b="1" u="sng">
                <a:solidFill>
                  <a:srgbClr val="C00000"/>
                </a:solidFill>
                <a:latin typeface="Times New Roman" panose="02020603050405020304" pitchFamily="18" charset="0"/>
                <a:cs typeface="Times New Roman" panose="02020603050405020304" pitchFamily="18" charset="0"/>
                <a:sym typeface="+mn-lt"/>
              </a:rPr>
              <a:t>: </a:t>
            </a:r>
            <a:r>
              <a:rPr lang="en-US" altLang="zh-CN" sz="2400" b="1">
                <a:solidFill>
                  <a:srgbClr val="7030A0"/>
                </a:solidFill>
                <a:latin typeface="Times New Roman" panose="02020603050405020304" pitchFamily="18" charset="0"/>
                <a:cs typeface="Times New Roman" panose="02020603050405020304" pitchFamily="18" charset="0"/>
                <a:sym typeface="+mn-lt"/>
              </a:rPr>
              <a:t>Đây là sơ đồ nguyên tử của nguyên tố nào</a:t>
            </a:r>
            <a:r>
              <a:rPr lang="vi-VN" altLang="zh-CN" sz="2400" b="1">
                <a:solidFill>
                  <a:srgbClr val="7030A0"/>
                </a:solidFill>
                <a:latin typeface="Times New Roman" panose="02020603050405020304" pitchFamily="18" charset="0"/>
                <a:cs typeface="Times New Roman" panose="02020603050405020304" pitchFamily="18" charset="0"/>
                <a:sym typeface="+mn-lt"/>
              </a:rPr>
              <a:t>:</a:t>
            </a:r>
            <a:endParaRPr lang="en-US" altLang="zh-CN" sz="1800" b="1" dirty="0">
              <a:solidFill>
                <a:srgbClr val="7030A0"/>
              </a:solidFill>
              <a:latin typeface="Times New Roman" panose="02020603050405020304" pitchFamily="18" charset="0"/>
              <a:cs typeface="Times New Roman" panose="02020603050405020304" pitchFamily="18" charset="0"/>
              <a:sym typeface="+mn-lt"/>
            </a:endParaRPr>
          </a:p>
        </p:txBody>
      </p:sp>
      <p:sp>
        <p:nvSpPr>
          <p:cNvPr id="15" name="Oval 6">
            <a:extLst>
              <a:ext uri="{FF2B5EF4-FFF2-40B4-BE49-F238E27FC236}">
                <a16:creationId xmlns:a16="http://schemas.microsoft.com/office/drawing/2014/main" xmlns="" id="{FADA74CE-FDD1-4FD3-A147-23A912FCD6E4}"/>
              </a:ext>
            </a:extLst>
          </p:cNvPr>
          <p:cNvSpPr/>
          <p:nvPr/>
        </p:nvSpPr>
        <p:spPr>
          <a:xfrm>
            <a:off x="973017" y="3723160"/>
            <a:ext cx="498688" cy="498818"/>
          </a:xfrm>
          <a:prstGeom prst="ellipse">
            <a:avLst/>
          </a:prstGeom>
          <a:solidFill>
            <a:srgbClr val="7BD3E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685800">
              <a:buClrTx/>
              <a:defRPr/>
            </a:pPr>
            <a:r>
              <a:rPr lang="en-US" altLang="zh-CN"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rPr>
              <a:t>A</a:t>
            </a:r>
            <a:endParaRPr lang="x-none"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endParaRPr>
          </a:p>
        </p:txBody>
      </p:sp>
      <p:sp>
        <p:nvSpPr>
          <p:cNvPr id="16" name="Oval 8">
            <a:extLst>
              <a:ext uri="{FF2B5EF4-FFF2-40B4-BE49-F238E27FC236}">
                <a16:creationId xmlns:a16="http://schemas.microsoft.com/office/drawing/2014/main" xmlns="" id="{9B86F6A2-E93C-4B03-BF79-9E2968406F2F}"/>
              </a:ext>
            </a:extLst>
          </p:cNvPr>
          <p:cNvSpPr/>
          <p:nvPr/>
        </p:nvSpPr>
        <p:spPr>
          <a:xfrm>
            <a:off x="2696990" y="3712587"/>
            <a:ext cx="498688" cy="498818"/>
          </a:xfrm>
          <a:prstGeom prst="ellipse">
            <a:avLst/>
          </a:prstGeom>
          <a:solidFill>
            <a:srgbClr val="FFF87B"/>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685800">
              <a:buClrTx/>
              <a:defRPr/>
            </a:pPr>
            <a:r>
              <a:rPr lang="en-US" altLang="zh-CN"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rPr>
              <a:t>B</a:t>
            </a:r>
            <a:endParaRPr lang="x-none"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endParaRPr>
          </a:p>
        </p:txBody>
      </p:sp>
      <p:sp>
        <p:nvSpPr>
          <p:cNvPr id="17" name="Oval 10">
            <a:extLst>
              <a:ext uri="{FF2B5EF4-FFF2-40B4-BE49-F238E27FC236}">
                <a16:creationId xmlns:a16="http://schemas.microsoft.com/office/drawing/2014/main" xmlns="" id="{B7863CA1-CF92-4A85-8DDB-5BDA37153705}"/>
              </a:ext>
            </a:extLst>
          </p:cNvPr>
          <p:cNvSpPr/>
          <p:nvPr/>
        </p:nvSpPr>
        <p:spPr>
          <a:xfrm>
            <a:off x="4586436" y="3695226"/>
            <a:ext cx="498688" cy="498818"/>
          </a:xfrm>
          <a:prstGeom prst="ellipse">
            <a:avLst/>
          </a:prstGeom>
          <a:solidFill>
            <a:srgbClr val="7BD3E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685800">
              <a:buClrTx/>
              <a:defRPr/>
            </a:pPr>
            <a:r>
              <a:rPr lang="en-US" altLang="zh-CN"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rPr>
              <a:t>C</a:t>
            </a:r>
            <a:endParaRPr lang="x-none"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endParaRPr>
          </a:p>
        </p:txBody>
      </p:sp>
      <p:sp>
        <p:nvSpPr>
          <p:cNvPr id="18" name="文本框 17">
            <a:extLst>
              <a:ext uri="{FF2B5EF4-FFF2-40B4-BE49-F238E27FC236}">
                <a16:creationId xmlns:a16="http://schemas.microsoft.com/office/drawing/2014/main" xmlns="" id="{874FC64E-8127-4E22-BEDB-927B82328EE5}"/>
              </a:ext>
            </a:extLst>
          </p:cNvPr>
          <p:cNvSpPr txBox="1"/>
          <p:nvPr/>
        </p:nvSpPr>
        <p:spPr>
          <a:xfrm>
            <a:off x="1574212" y="3667162"/>
            <a:ext cx="939950" cy="577850"/>
          </a:xfrm>
          <a:prstGeom prst="rect">
            <a:avLst/>
          </a:prstGeom>
          <a:noFill/>
        </p:spPr>
        <p:txBody>
          <a:bodyPr wrap="square" rtlCol="0">
            <a:spAutoFit/>
          </a:bodyPr>
          <a:lstStyle/>
          <a:p>
            <a:pPr defTabSz="685800">
              <a:lnSpc>
                <a:spcPct val="150000"/>
              </a:lnSpc>
              <a:buClrTx/>
              <a:defRPr/>
            </a:pPr>
            <a:r>
              <a:rPr lang="en-US" altLang="zh-CN" sz="2400" kern="1200">
                <a:solidFill>
                  <a:schemeClr val="tx1">
                    <a:lumMod val="95000"/>
                    <a:lumOff val="5000"/>
                  </a:schemeClr>
                </a:solidFill>
                <a:latin typeface="Times New Roman" panose="02020603050405020304" pitchFamily="18" charset="0"/>
                <a:cs typeface="Times New Roman" panose="02020603050405020304" pitchFamily="18" charset="0"/>
                <a:sym typeface="+mn-lt"/>
              </a:rPr>
              <a:t>Ne</a:t>
            </a:r>
            <a:endParaRPr lang="en-US" altLang="zh-CN" sz="2400" b="1" kern="1200" dirty="0">
              <a:solidFill>
                <a:schemeClr val="tx1">
                  <a:lumMod val="95000"/>
                  <a:lumOff val="5000"/>
                </a:schemeClr>
              </a:solidFill>
              <a:latin typeface="Times New Roman" panose="02020603050405020304" pitchFamily="18" charset="0"/>
              <a:cs typeface="Times New Roman" panose="02020603050405020304" pitchFamily="18" charset="0"/>
              <a:sym typeface="+mn-lt"/>
            </a:endParaRPr>
          </a:p>
        </p:txBody>
      </p:sp>
      <p:sp>
        <p:nvSpPr>
          <p:cNvPr id="19" name="文本框 18">
            <a:extLst>
              <a:ext uri="{FF2B5EF4-FFF2-40B4-BE49-F238E27FC236}">
                <a16:creationId xmlns:a16="http://schemas.microsoft.com/office/drawing/2014/main" xmlns="" id="{8720AF21-B30F-423C-9DE8-46B3CDAD3CC9}"/>
              </a:ext>
            </a:extLst>
          </p:cNvPr>
          <p:cNvSpPr txBox="1"/>
          <p:nvPr/>
        </p:nvSpPr>
        <p:spPr>
          <a:xfrm>
            <a:off x="3298185" y="3652069"/>
            <a:ext cx="939950" cy="577850"/>
          </a:xfrm>
          <a:prstGeom prst="rect">
            <a:avLst/>
          </a:prstGeom>
          <a:noFill/>
        </p:spPr>
        <p:txBody>
          <a:bodyPr wrap="square" rtlCol="0">
            <a:spAutoFit/>
          </a:bodyPr>
          <a:lstStyle/>
          <a:p>
            <a:pPr defTabSz="685800">
              <a:lnSpc>
                <a:spcPct val="150000"/>
              </a:lnSpc>
              <a:buClrTx/>
              <a:defRPr/>
            </a:pPr>
            <a:r>
              <a:rPr lang="en-US" altLang="zh-CN" sz="2400" kern="1200">
                <a:solidFill>
                  <a:schemeClr val="tx1">
                    <a:lumMod val="95000"/>
                    <a:lumOff val="5000"/>
                  </a:schemeClr>
                </a:solidFill>
                <a:latin typeface="Times New Roman" panose="02020603050405020304" pitchFamily="18" charset="0"/>
                <a:cs typeface="Times New Roman" panose="02020603050405020304" pitchFamily="18" charset="0"/>
                <a:sym typeface="+mn-lt"/>
              </a:rPr>
              <a:t>N</a:t>
            </a:r>
            <a:endParaRPr lang="en-US" altLang="zh-CN" sz="2400" b="1" kern="1200" dirty="0">
              <a:solidFill>
                <a:schemeClr val="tx1">
                  <a:lumMod val="95000"/>
                  <a:lumOff val="5000"/>
                </a:schemeClr>
              </a:solidFill>
              <a:latin typeface="Times New Roman" panose="02020603050405020304" pitchFamily="18" charset="0"/>
              <a:cs typeface="Times New Roman" panose="02020603050405020304" pitchFamily="18" charset="0"/>
              <a:sym typeface="+mn-lt"/>
            </a:endParaRPr>
          </a:p>
        </p:txBody>
      </p:sp>
      <p:sp>
        <p:nvSpPr>
          <p:cNvPr id="20" name="文本框 19">
            <a:extLst>
              <a:ext uri="{FF2B5EF4-FFF2-40B4-BE49-F238E27FC236}">
                <a16:creationId xmlns:a16="http://schemas.microsoft.com/office/drawing/2014/main" xmlns="" id="{B0800499-87D7-4954-94B3-18B5B30A47BE}"/>
              </a:ext>
            </a:extLst>
          </p:cNvPr>
          <p:cNvSpPr txBox="1"/>
          <p:nvPr/>
        </p:nvSpPr>
        <p:spPr>
          <a:xfrm>
            <a:off x="5278460" y="3628024"/>
            <a:ext cx="939950" cy="577850"/>
          </a:xfrm>
          <a:prstGeom prst="rect">
            <a:avLst/>
          </a:prstGeom>
          <a:noFill/>
        </p:spPr>
        <p:txBody>
          <a:bodyPr wrap="square" rtlCol="0">
            <a:spAutoFit/>
          </a:bodyPr>
          <a:lstStyle/>
          <a:p>
            <a:pPr defTabSz="685800">
              <a:lnSpc>
                <a:spcPct val="150000"/>
              </a:lnSpc>
              <a:buClrTx/>
              <a:defRPr/>
            </a:pPr>
            <a:r>
              <a:rPr lang="en-US" altLang="zh-CN" sz="2400" kern="1200">
                <a:solidFill>
                  <a:schemeClr val="tx1">
                    <a:lumMod val="95000"/>
                    <a:lumOff val="5000"/>
                  </a:schemeClr>
                </a:solidFill>
                <a:latin typeface="Times New Roman" panose="02020603050405020304" pitchFamily="18" charset="0"/>
                <a:cs typeface="Times New Roman" panose="02020603050405020304" pitchFamily="18" charset="0"/>
                <a:sym typeface="+mn-lt"/>
              </a:rPr>
              <a:t>O</a:t>
            </a:r>
            <a:endParaRPr lang="en-US" altLang="zh-CN" sz="2400" b="1" kern="1200" dirty="0">
              <a:solidFill>
                <a:schemeClr val="tx1">
                  <a:lumMod val="95000"/>
                  <a:lumOff val="5000"/>
                </a:schemeClr>
              </a:solidFill>
              <a:latin typeface="Times New Roman" panose="02020603050405020304" pitchFamily="18" charset="0"/>
              <a:cs typeface="Times New Roman" panose="02020603050405020304" pitchFamily="18" charset="0"/>
              <a:sym typeface="+mn-lt"/>
            </a:endParaRPr>
          </a:p>
        </p:txBody>
      </p:sp>
      <p:sp>
        <p:nvSpPr>
          <p:cNvPr id="21" name="Oval 8">
            <a:extLst>
              <a:ext uri="{FF2B5EF4-FFF2-40B4-BE49-F238E27FC236}">
                <a16:creationId xmlns:a16="http://schemas.microsoft.com/office/drawing/2014/main" xmlns="" id="{B78DB5D2-5496-419C-8FB1-F457F816ED9F}"/>
              </a:ext>
            </a:extLst>
          </p:cNvPr>
          <p:cNvSpPr/>
          <p:nvPr/>
        </p:nvSpPr>
        <p:spPr>
          <a:xfrm>
            <a:off x="6390419" y="3698164"/>
            <a:ext cx="498688" cy="498818"/>
          </a:xfrm>
          <a:prstGeom prst="ellipse">
            <a:avLst/>
          </a:prstGeom>
          <a:solidFill>
            <a:srgbClr val="FFF87B"/>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685800">
              <a:buClrTx/>
              <a:defRPr/>
            </a:pPr>
            <a:r>
              <a:rPr lang="en-US" altLang="zh-CN"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rPr>
              <a:t>D</a:t>
            </a:r>
            <a:endParaRPr lang="x-none"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endParaRPr>
          </a:p>
        </p:txBody>
      </p:sp>
      <p:sp>
        <p:nvSpPr>
          <p:cNvPr id="22" name="文本框 18">
            <a:extLst>
              <a:ext uri="{FF2B5EF4-FFF2-40B4-BE49-F238E27FC236}">
                <a16:creationId xmlns:a16="http://schemas.microsoft.com/office/drawing/2014/main" xmlns="" id="{BEEC0EA1-9929-4A10-AC7D-83D62DC45CDE}"/>
              </a:ext>
            </a:extLst>
          </p:cNvPr>
          <p:cNvSpPr txBox="1"/>
          <p:nvPr/>
        </p:nvSpPr>
        <p:spPr>
          <a:xfrm>
            <a:off x="6991613" y="3652069"/>
            <a:ext cx="939950" cy="577850"/>
          </a:xfrm>
          <a:prstGeom prst="rect">
            <a:avLst/>
          </a:prstGeom>
          <a:noFill/>
        </p:spPr>
        <p:txBody>
          <a:bodyPr wrap="square" rtlCol="0">
            <a:spAutoFit/>
          </a:bodyPr>
          <a:lstStyle/>
          <a:p>
            <a:pPr defTabSz="685800">
              <a:lnSpc>
                <a:spcPct val="150000"/>
              </a:lnSpc>
              <a:buClrTx/>
              <a:defRPr/>
            </a:pPr>
            <a:r>
              <a:rPr lang="en-US" altLang="zh-CN" sz="2400" kern="1200">
                <a:solidFill>
                  <a:schemeClr val="tx1">
                    <a:lumMod val="95000"/>
                    <a:lumOff val="5000"/>
                  </a:schemeClr>
                </a:solidFill>
                <a:latin typeface="Times New Roman" panose="02020603050405020304" pitchFamily="18" charset="0"/>
                <a:cs typeface="Times New Roman" panose="02020603050405020304" pitchFamily="18" charset="0"/>
                <a:sym typeface="+mn-lt"/>
              </a:rPr>
              <a:t>P</a:t>
            </a:r>
            <a:endParaRPr lang="en-US" altLang="zh-CN" sz="2400" b="1" kern="1200" dirty="0">
              <a:solidFill>
                <a:schemeClr val="tx1">
                  <a:lumMod val="95000"/>
                  <a:lumOff val="5000"/>
                </a:schemeClr>
              </a:solidFill>
              <a:latin typeface="Times New Roman" panose="02020603050405020304" pitchFamily="18" charset="0"/>
              <a:cs typeface="Times New Roman" panose="02020603050405020304" pitchFamily="18" charset="0"/>
              <a:sym typeface="+mn-lt"/>
            </a:endParaRPr>
          </a:p>
        </p:txBody>
      </p:sp>
      <p:sp>
        <p:nvSpPr>
          <p:cNvPr id="12" name="Rectangle: Rounded Corners 11">
            <a:extLst>
              <a:ext uri="{FF2B5EF4-FFF2-40B4-BE49-F238E27FC236}">
                <a16:creationId xmlns:a16="http://schemas.microsoft.com/office/drawing/2014/main" xmlns="" id="{23103231-9662-42A0-B147-85A4DF6BEF31}"/>
              </a:ext>
            </a:extLst>
          </p:cNvPr>
          <p:cNvSpPr/>
          <p:nvPr/>
        </p:nvSpPr>
        <p:spPr>
          <a:xfrm>
            <a:off x="2514162" y="3652069"/>
            <a:ext cx="1711020" cy="652645"/>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50">
              <a:latin typeface="Times New Roman" panose="02020603050405020304" pitchFamily="18" charset="0"/>
            </a:endParaRPr>
          </a:p>
        </p:txBody>
      </p:sp>
      <p:pic>
        <p:nvPicPr>
          <p:cNvPr id="24" name="Picture 23">
            <a:extLst>
              <a:ext uri="{FF2B5EF4-FFF2-40B4-BE49-F238E27FC236}">
                <a16:creationId xmlns:a16="http://schemas.microsoft.com/office/drawing/2014/main" xmlns="" id="{69362075-2400-AFB8-1A88-184E7ADAAB2F}"/>
              </a:ext>
            </a:extLst>
          </p:cNvPr>
          <p:cNvPicPr>
            <a:picLocks noChangeAspect="1"/>
          </p:cNvPicPr>
          <p:nvPr/>
        </p:nvPicPr>
        <p:blipFill>
          <a:blip r:embed="rId5"/>
          <a:stretch>
            <a:fillRect/>
          </a:stretch>
        </p:blipFill>
        <p:spPr>
          <a:xfrm>
            <a:off x="3550940" y="1570424"/>
            <a:ext cx="1994830" cy="1846115"/>
          </a:xfrm>
          <a:prstGeom prst="rect">
            <a:avLst/>
          </a:prstGeom>
        </p:spPr>
      </p:pic>
    </p:spTree>
    <p:extLst>
      <p:ext uri="{BB962C8B-B14F-4D97-AF65-F5344CB8AC3E}">
        <p14:creationId xmlns:p14="http://schemas.microsoft.com/office/powerpoint/2010/main" xmlns="" val="4063129274"/>
      </p:ext>
    </p:extLst>
  </p:cSld>
  <p:clrMapOvr>
    <a:masterClrMapping/>
  </p:clrMapOvr>
  <mc:AlternateContent xmlns:mc="http://schemas.openxmlformats.org/markup-compatibility/2006">
    <mc:Choice xmlns:p14="http://schemas.microsoft.com/office/powerpoint/2010/main" xmlns="" Requires="p14">
      <p:transition spd="slow" p14:dur="175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ppt_x"/>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750" fill="hold"/>
                                        <p:tgtEl>
                                          <p:spTgt spid="16"/>
                                        </p:tgtEl>
                                        <p:attrNameLst>
                                          <p:attrName>ppt_x</p:attrName>
                                        </p:attrNameLst>
                                      </p:cBhvr>
                                      <p:tavLst>
                                        <p:tav tm="0">
                                          <p:val>
                                            <p:strVal val="#ppt_x"/>
                                          </p:val>
                                        </p:tav>
                                        <p:tav tm="100000">
                                          <p:val>
                                            <p:strVal val="#ppt_x"/>
                                          </p:val>
                                        </p:tav>
                                      </p:tavLst>
                                    </p:anim>
                                    <p:anim calcmode="lin" valueType="num">
                                      <p:cBhvr additive="base">
                                        <p:cTn id="16" dur="750" fill="hold"/>
                                        <p:tgtEl>
                                          <p:spTgt spid="1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750" fill="hold"/>
                                        <p:tgtEl>
                                          <p:spTgt spid="17"/>
                                        </p:tgtEl>
                                        <p:attrNameLst>
                                          <p:attrName>ppt_x</p:attrName>
                                        </p:attrNameLst>
                                      </p:cBhvr>
                                      <p:tavLst>
                                        <p:tav tm="0">
                                          <p:val>
                                            <p:strVal val="#ppt_x"/>
                                          </p:val>
                                        </p:tav>
                                        <p:tav tm="100000">
                                          <p:val>
                                            <p:strVal val="#ppt_x"/>
                                          </p:val>
                                        </p:tav>
                                      </p:tavLst>
                                    </p:anim>
                                    <p:anim calcmode="lin" valueType="num">
                                      <p:cBhvr additive="base">
                                        <p:cTn id="20" dur="750" fill="hold"/>
                                        <p:tgtEl>
                                          <p:spTgt spid="1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750" fill="hold"/>
                                        <p:tgtEl>
                                          <p:spTgt spid="18"/>
                                        </p:tgtEl>
                                        <p:attrNameLst>
                                          <p:attrName>ppt_x</p:attrName>
                                        </p:attrNameLst>
                                      </p:cBhvr>
                                      <p:tavLst>
                                        <p:tav tm="0">
                                          <p:val>
                                            <p:strVal val="#ppt_x"/>
                                          </p:val>
                                        </p:tav>
                                        <p:tav tm="100000">
                                          <p:val>
                                            <p:strVal val="#ppt_x"/>
                                          </p:val>
                                        </p:tav>
                                      </p:tavLst>
                                    </p:anim>
                                    <p:anim calcmode="lin" valueType="num">
                                      <p:cBhvr additive="base">
                                        <p:cTn id="24" dur="750" fill="hold"/>
                                        <p:tgtEl>
                                          <p:spTgt spid="1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750" fill="hold"/>
                                        <p:tgtEl>
                                          <p:spTgt spid="19"/>
                                        </p:tgtEl>
                                        <p:attrNameLst>
                                          <p:attrName>ppt_x</p:attrName>
                                        </p:attrNameLst>
                                      </p:cBhvr>
                                      <p:tavLst>
                                        <p:tav tm="0">
                                          <p:val>
                                            <p:strVal val="#ppt_x"/>
                                          </p:val>
                                        </p:tav>
                                        <p:tav tm="100000">
                                          <p:val>
                                            <p:strVal val="#ppt_x"/>
                                          </p:val>
                                        </p:tav>
                                      </p:tavLst>
                                    </p:anim>
                                    <p:anim calcmode="lin" valueType="num">
                                      <p:cBhvr additive="base">
                                        <p:cTn id="28" dur="750" fill="hold"/>
                                        <p:tgtEl>
                                          <p:spTgt spid="1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750" fill="hold"/>
                                        <p:tgtEl>
                                          <p:spTgt spid="20"/>
                                        </p:tgtEl>
                                        <p:attrNameLst>
                                          <p:attrName>ppt_x</p:attrName>
                                        </p:attrNameLst>
                                      </p:cBhvr>
                                      <p:tavLst>
                                        <p:tav tm="0">
                                          <p:val>
                                            <p:strVal val="#ppt_x"/>
                                          </p:val>
                                        </p:tav>
                                        <p:tav tm="100000">
                                          <p:val>
                                            <p:strVal val="#ppt_x"/>
                                          </p:val>
                                        </p:tav>
                                      </p:tavLst>
                                    </p:anim>
                                    <p:anim calcmode="lin" valueType="num">
                                      <p:cBhvr additive="base">
                                        <p:cTn id="32" dur="75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750" fill="hold"/>
                                        <p:tgtEl>
                                          <p:spTgt spid="21"/>
                                        </p:tgtEl>
                                        <p:attrNameLst>
                                          <p:attrName>ppt_x</p:attrName>
                                        </p:attrNameLst>
                                      </p:cBhvr>
                                      <p:tavLst>
                                        <p:tav tm="0">
                                          <p:val>
                                            <p:strVal val="#ppt_x"/>
                                          </p:val>
                                        </p:tav>
                                        <p:tav tm="100000">
                                          <p:val>
                                            <p:strVal val="#ppt_x"/>
                                          </p:val>
                                        </p:tav>
                                      </p:tavLst>
                                    </p:anim>
                                    <p:anim calcmode="lin" valueType="num">
                                      <p:cBhvr additive="base">
                                        <p:cTn id="36" dur="750" fill="hold"/>
                                        <p:tgtEl>
                                          <p:spTgt spid="21"/>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additive="base">
                                        <p:cTn id="39" dur="750" fill="hold"/>
                                        <p:tgtEl>
                                          <p:spTgt spid="22"/>
                                        </p:tgtEl>
                                        <p:attrNameLst>
                                          <p:attrName>ppt_x</p:attrName>
                                        </p:attrNameLst>
                                      </p:cBhvr>
                                      <p:tavLst>
                                        <p:tav tm="0">
                                          <p:val>
                                            <p:strVal val="#ppt_x"/>
                                          </p:val>
                                        </p:tav>
                                        <p:tav tm="100000">
                                          <p:val>
                                            <p:strVal val="#ppt_x"/>
                                          </p:val>
                                        </p:tav>
                                      </p:tavLst>
                                    </p:anim>
                                    <p:anim calcmode="lin" valueType="num">
                                      <p:cBhvr additive="base">
                                        <p:cTn id="40" dur="75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barn(inVertical)">
                                      <p:cBhvr>
                                        <p:cTn id="4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animBg="1"/>
      <p:bldP spid="16" grpId="0" animBg="1"/>
      <p:bldP spid="17" grpId="0" animBg="1"/>
      <p:bldP spid="18" grpId="0"/>
      <p:bldP spid="19" grpId="0"/>
      <p:bldP spid="20" grpId="0"/>
      <p:bldP spid="21" grpId="0" animBg="1"/>
      <p:bldP spid="22" grpId="0"/>
      <p:bldP spid="1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54B84B57-C12A-4410-99FC-41399B51DCDD}"/>
              </a:ext>
            </a:extLst>
          </p:cNvPr>
          <p:cNvSpPr/>
          <p:nvPr/>
        </p:nvSpPr>
        <p:spPr>
          <a:xfrm>
            <a:off x="0" y="0"/>
            <a:ext cx="9144000" cy="5143499"/>
          </a:xfrm>
          <a:prstGeom prst="rect">
            <a:avLst/>
          </a:prstGeom>
          <a:solidFill>
            <a:srgbClr val="7BD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5" name="矩形 4">
            <a:extLst>
              <a:ext uri="{FF2B5EF4-FFF2-40B4-BE49-F238E27FC236}">
                <a16:creationId xmlns:a16="http://schemas.microsoft.com/office/drawing/2014/main" xmlns="" id="{A48ED37B-F43C-482F-BEEB-625E99D37C9A}"/>
              </a:ext>
            </a:extLst>
          </p:cNvPr>
          <p:cNvSpPr/>
          <p:nvPr/>
        </p:nvSpPr>
        <p:spPr>
          <a:xfrm>
            <a:off x="451536" y="356595"/>
            <a:ext cx="8429625" cy="4495799"/>
          </a:xfrm>
          <a:prstGeom prst="rect">
            <a:avLst/>
          </a:prstGeom>
          <a:solidFill>
            <a:schemeClr val="bg1"/>
          </a:solidFill>
          <a:ln w="88900" cap="sq">
            <a:solidFill>
              <a:schemeClr val="bg1">
                <a:lumMod val="8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dirty="0">
                <a:latin typeface="Times New Roman" panose="02020603050405020304" pitchFamily="18" charset="0"/>
              </a:rPr>
              <a:t>Các nguyên tử thuộc cùng một nguyên tố hoá học là</a:t>
            </a:r>
            <a:endParaRPr lang="zh-CN" altLang="en-US" sz="1050" dirty="0">
              <a:cs typeface="+mn-ea"/>
              <a:sym typeface="+mn-lt"/>
            </a:endParaRPr>
          </a:p>
        </p:txBody>
      </p:sp>
      <p:grpSp>
        <p:nvGrpSpPr>
          <p:cNvPr id="11" name="组合 10">
            <a:extLst>
              <a:ext uri="{FF2B5EF4-FFF2-40B4-BE49-F238E27FC236}">
                <a16:creationId xmlns:a16="http://schemas.microsoft.com/office/drawing/2014/main" xmlns="" id="{568E802E-22BD-4046-A8A1-62805B9E4D56}"/>
              </a:ext>
            </a:extLst>
          </p:cNvPr>
          <p:cNvGrpSpPr/>
          <p:nvPr/>
        </p:nvGrpSpPr>
        <p:grpSpPr>
          <a:xfrm>
            <a:off x="7299700" y="356595"/>
            <a:ext cx="1392764" cy="886420"/>
            <a:chOff x="9732933" y="475457"/>
            <a:chExt cx="1857018" cy="1181893"/>
          </a:xfrm>
        </p:grpSpPr>
        <p:pic>
          <p:nvPicPr>
            <p:cNvPr id="6" name="图片 5">
              <a:extLst>
                <a:ext uri="{FF2B5EF4-FFF2-40B4-BE49-F238E27FC236}">
                  <a16:creationId xmlns:a16="http://schemas.microsoft.com/office/drawing/2014/main" xmlns="" id="{2FC623EB-59A6-423B-AE6C-606786674CBC}"/>
                </a:ext>
              </a:extLst>
            </p:cNvPr>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10575417" y="475458"/>
              <a:ext cx="707935" cy="1181892"/>
            </a:xfrm>
            <a:prstGeom prst="rect">
              <a:avLst/>
            </a:prstGeom>
          </p:spPr>
        </p:pic>
        <p:pic>
          <p:nvPicPr>
            <p:cNvPr id="7" name="图片 6">
              <a:extLst>
                <a:ext uri="{FF2B5EF4-FFF2-40B4-BE49-F238E27FC236}">
                  <a16:creationId xmlns:a16="http://schemas.microsoft.com/office/drawing/2014/main" xmlns="" id="{E957DFC3-7921-4CAA-BD39-CDB9272E3A29}"/>
                </a:ext>
              </a:extLst>
            </p:cNvPr>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11199004" y="475457"/>
              <a:ext cx="390947" cy="870744"/>
            </a:xfrm>
            <a:prstGeom prst="rect">
              <a:avLst/>
            </a:prstGeom>
          </p:spPr>
        </p:pic>
        <p:pic>
          <p:nvPicPr>
            <p:cNvPr id="8" name="图片 7">
              <a:extLst>
                <a:ext uri="{FF2B5EF4-FFF2-40B4-BE49-F238E27FC236}">
                  <a16:creationId xmlns:a16="http://schemas.microsoft.com/office/drawing/2014/main" xmlns="" id="{B2801CB4-1834-4A06-8DF1-10864BD588EB}"/>
                </a:ext>
              </a:extLst>
            </p:cNvPr>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10243329" y="475457"/>
              <a:ext cx="390947" cy="870744"/>
            </a:xfrm>
            <a:prstGeom prst="rect">
              <a:avLst/>
            </a:prstGeom>
          </p:spPr>
        </p:pic>
        <p:pic>
          <p:nvPicPr>
            <p:cNvPr id="9" name="图片 8">
              <a:extLst>
                <a:ext uri="{FF2B5EF4-FFF2-40B4-BE49-F238E27FC236}">
                  <a16:creationId xmlns:a16="http://schemas.microsoft.com/office/drawing/2014/main" xmlns="" id="{2252009E-A6B2-4CC4-9B7A-DF8142F05B05}"/>
                </a:ext>
              </a:extLst>
            </p:cNvPr>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9732933" y="475457"/>
              <a:ext cx="390947" cy="870744"/>
            </a:xfrm>
            <a:prstGeom prst="rect">
              <a:avLst/>
            </a:prstGeom>
          </p:spPr>
        </p:pic>
      </p:grpSp>
      <p:sp>
        <p:nvSpPr>
          <p:cNvPr id="10" name="矩形 9">
            <a:extLst>
              <a:ext uri="{FF2B5EF4-FFF2-40B4-BE49-F238E27FC236}">
                <a16:creationId xmlns:a16="http://schemas.microsoft.com/office/drawing/2014/main" xmlns="" id="{C7089F2B-CFC3-4D08-9551-723620268CBC}"/>
              </a:ext>
            </a:extLst>
          </p:cNvPr>
          <p:cNvSpPr/>
          <p:nvPr/>
        </p:nvSpPr>
        <p:spPr>
          <a:xfrm>
            <a:off x="697457" y="953553"/>
            <a:ext cx="7701797" cy="461665"/>
          </a:xfrm>
          <a:prstGeom prst="rect">
            <a:avLst/>
          </a:prstGeom>
        </p:spPr>
        <p:txBody>
          <a:bodyPr wrap="square">
            <a:spAutoFit/>
          </a:bodyPr>
          <a:lstStyle/>
          <a:p>
            <a:pPr lvl="0" algn="just">
              <a:defRPr/>
            </a:pPr>
            <a:r>
              <a:rPr lang="vi-VN" altLang="zh-CN" sz="2400" b="1" u="sng">
                <a:solidFill>
                  <a:srgbClr val="C00000"/>
                </a:solidFill>
                <a:latin typeface="Times New Roman" panose="02020603050405020304" pitchFamily="18" charset="0"/>
                <a:cs typeface="Times New Roman" panose="02020603050405020304" pitchFamily="18" charset="0"/>
                <a:sym typeface="+mn-lt"/>
              </a:rPr>
              <a:t>Câu </a:t>
            </a:r>
            <a:r>
              <a:rPr lang="en-US" altLang="zh-CN" sz="2400" b="1" u="sng">
                <a:solidFill>
                  <a:srgbClr val="C00000"/>
                </a:solidFill>
                <a:latin typeface="Times New Roman" panose="02020603050405020304" pitchFamily="18" charset="0"/>
                <a:cs typeface="Times New Roman" panose="02020603050405020304" pitchFamily="18" charset="0"/>
                <a:sym typeface="+mn-lt"/>
              </a:rPr>
              <a:t>5</a:t>
            </a:r>
            <a:r>
              <a:rPr lang="vi-VN" altLang="zh-CN" sz="2400" b="1" u="sng">
                <a:solidFill>
                  <a:srgbClr val="C00000"/>
                </a:solidFill>
                <a:latin typeface="Times New Roman" panose="02020603050405020304" pitchFamily="18" charset="0"/>
                <a:cs typeface="Times New Roman" panose="02020603050405020304" pitchFamily="18" charset="0"/>
                <a:sym typeface="+mn-lt"/>
              </a:rPr>
              <a:t>: </a:t>
            </a:r>
            <a:r>
              <a:rPr lang="en-US" altLang="zh-CN" sz="2400" b="1">
                <a:solidFill>
                  <a:srgbClr val="7030A0"/>
                </a:solidFill>
                <a:latin typeface="Times New Roman" panose="02020603050405020304" pitchFamily="18" charset="0"/>
                <a:cs typeface="Times New Roman" panose="02020603050405020304" pitchFamily="18" charset="0"/>
                <a:sym typeface="+mn-lt"/>
              </a:rPr>
              <a:t>Đây là sơ đồ nguyên tử của nguyên tố nào</a:t>
            </a:r>
            <a:r>
              <a:rPr lang="vi-VN" altLang="zh-CN" sz="2400" b="1">
                <a:solidFill>
                  <a:srgbClr val="7030A0"/>
                </a:solidFill>
                <a:latin typeface="Times New Roman" panose="02020603050405020304" pitchFamily="18" charset="0"/>
                <a:cs typeface="Times New Roman" panose="02020603050405020304" pitchFamily="18" charset="0"/>
                <a:sym typeface="+mn-lt"/>
              </a:rPr>
              <a:t>:</a:t>
            </a:r>
            <a:endParaRPr lang="en-US" altLang="zh-CN" sz="1800" b="1" dirty="0">
              <a:solidFill>
                <a:srgbClr val="7030A0"/>
              </a:solidFill>
              <a:latin typeface="Times New Roman" panose="02020603050405020304" pitchFamily="18" charset="0"/>
              <a:cs typeface="Times New Roman" panose="02020603050405020304" pitchFamily="18" charset="0"/>
              <a:sym typeface="+mn-lt"/>
            </a:endParaRPr>
          </a:p>
        </p:txBody>
      </p:sp>
      <p:sp>
        <p:nvSpPr>
          <p:cNvPr id="15" name="Oval 6">
            <a:extLst>
              <a:ext uri="{FF2B5EF4-FFF2-40B4-BE49-F238E27FC236}">
                <a16:creationId xmlns:a16="http://schemas.microsoft.com/office/drawing/2014/main" xmlns="" id="{FADA74CE-FDD1-4FD3-A147-23A912FCD6E4}"/>
              </a:ext>
            </a:extLst>
          </p:cNvPr>
          <p:cNvSpPr/>
          <p:nvPr/>
        </p:nvSpPr>
        <p:spPr>
          <a:xfrm>
            <a:off x="973017" y="3723160"/>
            <a:ext cx="498688" cy="498818"/>
          </a:xfrm>
          <a:prstGeom prst="ellipse">
            <a:avLst/>
          </a:prstGeom>
          <a:solidFill>
            <a:srgbClr val="7BD3E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685800">
              <a:buClrTx/>
              <a:defRPr/>
            </a:pPr>
            <a:r>
              <a:rPr lang="en-US" altLang="zh-CN"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rPr>
              <a:t>A</a:t>
            </a:r>
            <a:endParaRPr lang="x-none"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endParaRPr>
          </a:p>
        </p:txBody>
      </p:sp>
      <p:sp>
        <p:nvSpPr>
          <p:cNvPr id="16" name="Oval 8">
            <a:extLst>
              <a:ext uri="{FF2B5EF4-FFF2-40B4-BE49-F238E27FC236}">
                <a16:creationId xmlns:a16="http://schemas.microsoft.com/office/drawing/2014/main" xmlns="" id="{9B86F6A2-E93C-4B03-BF79-9E2968406F2F}"/>
              </a:ext>
            </a:extLst>
          </p:cNvPr>
          <p:cNvSpPr/>
          <p:nvPr/>
        </p:nvSpPr>
        <p:spPr>
          <a:xfrm>
            <a:off x="2696990" y="3712587"/>
            <a:ext cx="498688" cy="498818"/>
          </a:xfrm>
          <a:prstGeom prst="ellipse">
            <a:avLst/>
          </a:prstGeom>
          <a:solidFill>
            <a:srgbClr val="FFF87B"/>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685800">
              <a:buClrTx/>
              <a:defRPr/>
            </a:pPr>
            <a:r>
              <a:rPr lang="en-US" altLang="zh-CN"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rPr>
              <a:t>B</a:t>
            </a:r>
            <a:endParaRPr lang="x-none"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endParaRPr>
          </a:p>
        </p:txBody>
      </p:sp>
      <p:sp>
        <p:nvSpPr>
          <p:cNvPr id="17" name="Oval 10">
            <a:extLst>
              <a:ext uri="{FF2B5EF4-FFF2-40B4-BE49-F238E27FC236}">
                <a16:creationId xmlns:a16="http://schemas.microsoft.com/office/drawing/2014/main" xmlns="" id="{B7863CA1-CF92-4A85-8DDB-5BDA37153705}"/>
              </a:ext>
            </a:extLst>
          </p:cNvPr>
          <p:cNvSpPr/>
          <p:nvPr/>
        </p:nvSpPr>
        <p:spPr>
          <a:xfrm>
            <a:off x="4586436" y="3695226"/>
            <a:ext cx="498688" cy="498818"/>
          </a:xfrm>
          <a:prstGeom prst="ellipse">
            <a:avLst/>
          </a:prstGeom>
          <a:solidFill>
            <a:srgbClr val="7BD3E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685800">
              <a:buClrTx/>
              <a:defRPr/>
            </a:pPr>
            <a:r>
              <a:rPr lang="en-US" altLang="zh-CN"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rPr>
              <a:t>C</a:t>
            </a:r>
            <a:endParaRPr lang="x-none"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endParaRPr>
          </a:p>
        </p:txBody>
      </p:sp>
      <p:sp>
        <p:nvSpPr>
          <p:cNvPr id="18" name="文本框 17">
            <a:extLst>
              <a:ext uri="{FF2B5EF4-FFF2-40B4-BE49-F238E27FC236}">
                <a16:creationId xmlns:a16="http://schemas.microsoft.com/office/drawing/2014/main" xmlns="" id="{874FC64E-8127-4E22-BEDB-927B82328EE5}"/>
              </a:ext>
            </a:extLst>
          </p:cNvPr>
          <p:cNvSpPr txBox="1"/>
          <p:nvPr/>
        </p:nvSpPr>
        <p:spPr>
          <a:xfrm>
            <a:off x="1574212" y="3667162"/>
            <a:ext cx="939950" cy="577850"/>
          </a:xfrm>
          <a:prstGeom prst="rect">
            <a:avLst/>
          </a:prstGeom>
          <a:noFill/>
        </p:spPr>
        <p:txBody>
          <a:bodyPr wrap="square" rtlCol="0">
            <a:spAutoFit/>
          </a:bodyPr>
          <a:lstStyle/>
          <a:p>
            <a:pPr defTabSz="685800">
              <a:lnSpc>
                <a:spcPct val="150000"/>
              </a:lnSpc>
              <a:buClrTx/>
              <a:defRPr/>
            </a:pPr>
            <a:r>
              <a:rPr lang="en-US" altLang="zh-CN" sz="2400" kern="1200">
                <a:solidFill>
                  <a:schemeClr val="tx1">
                    <a:lumMod val="95000"/>
                    <a:lumOff val="5000"/>
                  </a:schemeClr>
                </a:solidFill>
                <a:latin typeface="Times New Roman" panose="02020603050405020304" pitchFamily="18" charset="0"/>
                <a:cs typeface="Times New Roman" panose="02020603050405020304" pitchFamily="18" charset="0"/>
                <a:sym typeface="+mn-lt"/>
              </a:rPr>
              <a:t>Na</a:t>
            </a:r>
            <a:endParaRPr lang="en-US" altLang="zh-CN" sz="2400" b="1" kern="1200" dirty="0">
              <a:solidFill>
                <a:schemeClr val="tx1">
                  <a:lumMod val="95000"/>
                  <a:lumOff val="5000"/>
                </a:schemeClr>
              </a:solidFill>
              <a:latin typeface="Times New Roman" panose="02020603050405020304" pitchFamily="18" charset="0"/>
              <a:cs typeface="Times New Roman" panose="02020603050405020304" pitchFamily="18" charset="0"/>
              <a:sym typeface="+mn-lt"/>
            </a:endParaRPr>
          </a:p>
        </p:txBody>
      </p:sp>
      <p:sp>
        <p:nvSpPr>
          <p:cNvPr id="19" name="文本框 18">
            <a:extLst>
              <a:ext uri="{FF2B5EF4-FFF2-40B4-BE49-F238E27FC236}">
                <a16:creationId xmlns:a16="http://schemas.microsoft.com/office/drawing/2014/main" xmlns="" id="{8720AF21-B30F-423C-9DE8-46B3CDAD3CC9}"/>
              </a:ext>
            </a:extLst>
          </p:cNvPr>
          <p:cNvSpPr txBox="1"/>
          <p:nvPr/>
        </p:nvSpPr>
        <p:spPr>
          <a:xfrm>
            <a:off x="3298185" y="3652069"/>
            <a:ext cx="939950" cy="577850"/>
          </a:xfrm>
          <a:prstGeom prst="rect">
            <a:avLst/>
          </a:prstGeom>
          <a:noFill/>
        </p:spPr>
        <p:txBody>
          <a:bodyPr wrap="square" rtlCol="0">
            <a:spAutoFit/>
          </a:bodyPr>
          <a:lstStyle/>
          <a:p>
            <a:pPr defTabSz="685800">
              <a:lnSpc>
                <a:spcPct val="150000"/>
              </a:lnSpc>
              <a:buClrTx/>
              <a:defRPr/>
            </a:pPr>
            <a:r>
              <a:rPr lang="en-US" altLang="zh-CN" sz="2400" kern="1200">
                <a:solidFill>
                  <a:schemeClr val="tx1">
                    <a:lumMod val="95000"/>
                    <a:lumOff val="5000"/>
                  </a:schemeClr>
                </a:solidFill>
                <a:latin typeface="Times New Roman" panose="02020603050405020304" pitchFamily="18" charset="0"/>
                <a:cs typeface="Times New Roman" panose="02020603050405020304" pitchFamily="18" charset="0"/>
                <a:sym typeface="+mn-lt"/>
              </a:rPr>
              <a:t>Ca</a:t>
            </a:r>
            <a:endParaRPr lang="en-US" altLang="zh-CN" sz="2400" b="1" kern="1200" dirty="0">
              <a:solidFill>
                <a:schemeClr val="tx1">
                  <a:lumMod val="95000"/>
                  <a:lumOff val="5000"/>
                </a:schemeClr>
              </a:solidFill>
              <a:latin typeface="Times New Roman" panose="02020603050405020304" pitchFamily="18" charset="0"/>
              <a:cs typeface="Times New Roman" panose="02020603050405020304" pitchFamily="18" charset="0"/>
              <a:sym typeface="+mn-lt"/>
            </a:endParaRPr>
          </a:p>
        </p:txBody>
      </p:sp>
      <p:sp>
        <p:nvSpPr>
          <p:cNvPr id="20" name="文本框 19">
            <a:extLst>
              <a:ext uri="{FF2B5EF4-FFF2-40B4-BE49-F238E27FC236}">
                <a16:creationId xmlns:a16="http://schemas.microsoft.com/office/drawing/2014/main" xmlns="" id="{B0800499-87D7-4954-94B3-18B5B30A47BE}"/>
              </a:ext>
            </a:extLst>
          </p:cNvPr>
          <p:cNvSpPr txBox="1"/>
          <p:nvPr/>
        </p:nvSpPr>
        <p:spPr>
          <a:xfrm>
            <a:off x="5278460" y="3628024"/>
            <a:ext cx="939950" cy="577850"/>
          </a:xfrm>
          <a:prstGeom prst="rect">
            <a:avLst/>
          </a:prstGeom>
          <a:noFill/>
        </p:spPr>
        <p:txBody>
          <a:bodyPr wrap="square" rtlCol="0">
            <a:spAutoFit/>
          </a:bodyPr>
          <a:lstStyle/>
          <a:p>
            <a:pPr defTabSz="685800">
              <a:lnSpc>
                <a:spcPct val="150000"/>
              </a:lnSpc>
              <a:buClrTx/>
              <a:defRPr/>
            </a:pPr>
            <a:r>
              <a:rPr lang="en-US" altLang="zh-CN" sz="2400" kern="1200">
                <a:solidFill>
                  <a:schemeClr val="tx1">
                    <a:lumMod val="95000"/>
                    <a:lumOff val="5000"/>
                  </a:schemeClr>
                </a:solidFill>
                <a:latin typeface="Times New Roman" panose="02020603050405020304" pitchFamily="18" charset="0"/>
                <a:cs typeface="Times New Roman" panose="02020603050405020304" pitchFamily="18" charset="0"/>
                <a:sym typeface="+mn-lt"/>
              </a:rPr>
              <a:t>Al</a:t>
            </a:r>
            <a:endParaRPr lang="en-US" altLang="zh-CN" sz="2400" b="1" kern="1200" dirty="0">
              <a:solidFill>
                <a:schemeClr val="tx1">
                  <a:lumMod val="95000"/>
                  <a:lumOff val="5000"/>
                </a:schemeClr>
              </a:solidFill>
              <a:latin typeface="Times New Roman" panose="02020603050405020304" pitchFamily="18" charset="0"/>
              <a:cs typeface="Times New Roman" panose="02020603050405020304" pitchFamily="18" charset="0"/>
              <a:sym typeface="+mn-lt"/>
            </a:endParaRPr>
          </a:p>
        </p:txBody>
      </p:sp>
      <p:sp>
        <p:nvSpPr>
          <p:cNvPr id="21" name="Oval 8">
            <a:extLst>
              <a:ext uri="{FF2B5EF4-FFF2-40B4-BE49-F238E27FC236}">
                <a16:creationId xmlns:a16="http://schemas.microsoft.com/office/drawing/2014/main" xmlns="" id="{B78DB5D2-5496-419C-8FB1-F457F816ED9F}"/>
              </a:ext>
            </a:extLst>
          </p:cNvPr>
          <p:cNvSpPr/>
          <p:nvPr/>
        </p:nvSpPr>
        <p:spPr>
          <a:xfrm>
            <a:off x="6390419" y="3698164"/>
            <a:ext cx="498688" cy="498818"/>
          </a:xfrm>
          <a:prstGeom prst="ellipse">
            <a:avLst/>
          </a:prstGeom>
          <a:solidFill>
            <a:srgbClr val="FFF87B"/>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685800">
              <a:buClrTx/>
              <a:defRPr/>
            </a:pPr>
            <a:r>
              <a:rPr lang="en-US" altLang="zh-CN"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rPr>
              <a:t>D</a:t>
            </a:r>
            <a:endParaRPr lang="x-none"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endParaRPr>
          </a:p>
        </p:txBody>
      </p:sp>
      <p:sp>
        <p:nvSpPr>
          <p:cNvPr id="22" name="文本框 18">
            <a:extLst>
              <a:ext uri="{FF2B5EF4-FFF2-40B4-BE49-F238E27FC236}">
                <a16:creationId xmlns:a16="http://schemas.microsoft.com/office/drawing/2014/main" xmlns="" id="{BEEC0EA1-9929-4A10-AC7D-83D62DC45CDE}"/>
              </a:ext>
            </a:extLst>
          </p:cNvPr>
          <p:cNvSpPr txBox="1"/>
          <p:nvPr/>
        </p:nvSpPr>
        <p:spPr>
          <a:xfrm>
            <a:off x="6991613" y="3652069"/>
            <a:ext cx="939950" cy="577850"/>
          </a:xfrm>
          <a:prstGeom prst="rect">
            <a:avLst/>
          </a:prstGeom>
          <a:noFill/>
        </p:spPr>
        <p:txBody>
          <a:bodyPr wrap="square" rtlCol="0">
            <a:spAutoFit/>
          </a:bodyPr>
          <a:lstStyle/>
          <a:p>
            <a:pPr defTabSz="685800">
              <a:lnSpc>
                <a:spcPct val="150000"/>
              </a:lnSpc>
              <a:buClrTx/>
              <a:defRPr/>
            </a:pPr>
            <a:r>
              <a:rPr lang="en-US" altLang="zh-CN" sz="2400" kern="1200">
                <a:solidFill>
                  <a:schemeClr val="tx1">
                    <a:lumMod val="95000"/>
                    <a:lumOff val="5000"/>
                  </a:schemeClr>
                </a:solidFill>
                <a:latin typeface="Times New Roman" panose="02020603050405020304" pitchFamily="18" charset="0"/>
                <a:cs typeface="Times New Roman" panose="02020603050405020304" pitchFamily="18" charset="0"/>
                <a:sym typeface="+mn-lt"/>
              </a:rPr>
              <a:t>Mg</a:t>
            </a:r>
            <a:endParaRPr lang="en-US" altLang="zh-CN" sz="2400" b="1" kern="1200" dirty="0">
              <a:solidFill>
                <a:schemeClr val="tx1">
                  <a:lumMod val="95000"/>
                  <a:lumOff val="5000"/>
                </a:schemeClr>
              </a:solidFill>
              <a:latin typeface="Times New Roman" panose="02020603050405020304" pitchFamily="18" charset="0"/>
              <a:cs typeface="Times New Roman" panose="02020603050405020304" pitchFamily="18" charset="0"/>
              <a:sym typeface="+mn-lt"/>
            </a:endParaRPr>
          </a:p>
        </p:txBody>
      </p:sp>
      <p:sp>
        <p:nvSpPr>
          <p:cNvPr id="12" name="Rectangle: Rounded Corners 11">
            <a:extLst>
              <a:ext uri="{FF2B5EF4-FFF2-40B4-BE49-F238E27FC236}">
                <a16:creationId xmlns:a16="http://schemas.microsoft.com/office/drawing/2014/main" xmlns="" id="{23103231-9662-42A0-B147-85A4DF6BEF31}"/>
              </a:ext>
            </a:extLst>
          </p:cNvPr>
          <p:cNvSpPr/>
          <p:nvPr/>
        </p:nvSpPr>
        <p:spPr>
          <a:xfrm>
            <a:off x="6042015" y="3667162"/>
            <a:ext cx="1711020" cy="652645"/>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50">
              <a:latin typeface="Times New Roman" panose="02020603050405020304" pitchFamily="18" charset="0"/>
            </a:endParaRPr>
          </a:p>
        </p:txBody>
      </p:sp>
      <p:pic>
        <p:nvPicPr>
          <p:cNvPr id="23" name="Picture 22" descr="Diagram, schematic&#10;&#10;Description automatically generated">
            <a:extLst>
              <a:ext uri="{FF2B5EF4-FFF2-40B4-BE49-F238E27FC236}">
                <a16:creationId xmlns:a16="http://schemas.microsoft.com/office/drawing/2014/main" xmlns="" id="{A678223F-1624-A8C6-394D-A30387011CCF}"/>
              </a:ext>
            </a:extLst>
          </p:cNvPr>
          <p:cNvPicPr>
            <a:picLocks noChangeAspect="1"/>
          </p:cNvPicPr>
          <p:nvPr/>
        </p:nvPicPr>
        <p:blipFill>
          <a:blip r:embed="rId5"/>
          <a:stretch>
            <a:fillRect/>
          </a:stretch>
        </p:blipFill>
        <p:spPr>
          <a:xfrm>
            <a:off x="3421711" y="1515476"/>
            <a:ext cx="2253288" cy="1972883"/>
          </a:xfrm>
          <a:prstGeom prst="rect">
            <a:avLst/>
          </a:prstGeom>
        </p:spPr>
      </p:pic>
    </p:spTree>
    <p:extLst>
      <p:ext uri="{BB962C8B-B14F-4D97-AF65-F5344CB8AC3E}">
        <p14:creationId xmlns:p14="http://schemas.microsoft.com/office/powerpoint/2010/main" xmlns="" val="2911881988"/>
      </p:ext>
    </p:extLst>
  </p:cSld>
  <p:clrMapOvr>
    <a:masterClrMapping/>
  </p:clrMapOvr>
  <mc:AlternateContent xmlns:mc="http://schemas.openxmlformats.org/markup-compatibility/2006">
    <mc:Choice xmlns:p14="http://schemas.microsoft.com/office/powerpoint/2010/main" xmlns="" Requires="p14">
      <p:transition spd="slow" p14:dur="175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ppt_x"/>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750" fill="hold"/>
                                        <p:tgtEl>
                                          <p:spTgt spid="16"/>
                                        </p:tgtEl>
                                        <p:attrNameLst>
                                          <p:attrName>ppt_x</p:attrName>
                                        </p:attrNameLst>
                                      </p:cBhvr>
                                      <p:tavLst>
                                        <p:tav tm="0">
                                          <p:val>
                                            <p:strVal val="#ppt_x"/>
                                          </p:val>
                                        </p:tav>
                                        <p:tav tm="100000">
                                          <p:val>
                                            <p:strVal val="#ppt_x"/>
                                          </p:val>
                                        </p:tav>
                                      </p:tavLst>
                                    </p:anim>
                                    <p:anim calcmode="lin" valueType="num">
                                      <p:cBhvr additive="base">
                                        <p:cTn id="16" dur="750" fill="hold"/>
                                        <p:tgtEl>
                                          <p:spTgt spid="1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750" fill="hold"/>
                                        <p:tgtEl>
                                          <p:spTgt spid="17"/>
                                        </p:tgtEl>
                                        <p:attrNameLst>
                                          <p:attrName>ppt_x</p:attrName>
                                        </p:attrNameLst>
                                      </p:cBhvr>
                                      <p:tavLst>
                                        <p:tav tm="0">
                                          <p:val>
                                            <p:strVal val="#ppt_x"/>
                                          </p:val>
                                        </p:tav>
                                        <p:tav tm="100000">
                                          <p:val>
                                            <p:strVal val="#ppt_x"/>
                                          </p:val>
                                        </p:tav>
                                      </p:tavLst>
                                    </p:anim>
                                    <p:anim calcmode="lin" valueType="num">
                                      <p:cBhvr additive="base">
                                        <p:cTn id="20" dur="750" fill="hold"/>
                                        <p:tgtEl>
                                          <p:spTgt spid="1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750" fill="hold"/>
                                        <p:tgtEl>
                                          <p:spTgt spid="18"/>
                                        </p:tgtEl>
                                        <p:attrNameLst>
                                          <p:attrName>ppt_x</p:attrName>
                                        </p:attrNameLst>
                                      </p:cBhvr>
                                      <p:tavLst>
                                        <p:tav tm="0">
                                          <p:val>
                                            <p:strVal val="#ppt_x"/>
                                          </p:val>
                                        </p:tav>
                                        <p:tav tm="100000">
                                          <p:val>
                                            <p:strVal val="#ppt_x"/>
                                          </p:val>
                                        </p:tav>
                                      </p:tavLst>
                                    </p:anim>
                                    <p:anim calcmode="lin" valueType="num">
                                      <p:cBhvr additive="base">
                                        <p:cTn id="24" dur="750" fill="hold"/>
                                        <p:tgtEl>
                                          <p:spTgt spid="1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750" fill="hold"/>
                                        <p:tgtEl>
                                          <p:spTgt spid="19"/>
                                        </p:tgtEl>
                                        <p:attrNameLst>
                                          <p:attrName>ppt_x</p:attrName>
                                        </p:attrNameLst>
                                      </p:cBhvr>
                                      <p:tavLst>
                                        <p:tav tm="0">
                                          <p:val>
                                            <p:strVal val="#ppt_x"/>
                                          </p:val>
                                        </p:tav>
                                        <p:tav tm="100000">
                                          <p:val>
                                            <p:strVal val="#ppt_x"/>
                                          </p:val>
                                        </p:tav>
                                      </p:tavLst>
                                    </p:anim>
                                    <p:anim calcmode="lin" valueType="num">
                                      <p:cBhvr additive="base">
                                        <p:cTn id="28" dur="750" fill="hold"/>
                                        <p:tgtEl>
                                          <p:spTgt spid="1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750" fill="hold"/>
                                        <p:tgtEl>
                                          <p:spTgt spid="20"/>
                                        </p:tgtEl>
                                        <p:attrNameLst>
                                          <p:attrName>ppt_x</p:attrName>
                                        </p:attrNameLst>
                                      </p:cBhvr>
                                      <p:tavLst>
                                        <p:tav tm="0">
                                          <p:val>
                                            <p:strVal val="#ppt_x"/>
                                          </p:val>
                                        </p:tav>
                                        <p:tav tm="100000">
                                          <p:val>
                                            <p:strVal val="#ppt_x"/>
                                          </p:val>
                                        </p:tav>
                                      </p:tavLst>
                                    </p:anim>
                                    <p:anim calcmode="lin" valueType="num">
                                      <p:cBhvr additive="base">
                                        <p:cTn id="32" dur="75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750" fill="hold"/>
                                        <p:tgtEl>
                                          <p:spTgt spid="21"/>
                                        </p:tgtEl>
                                        <p:attrNameLst>
                                          <p:attrName>ppt_x</p:attrName>
                                        </p:attrNameLst>
                                      </p:cBhvr>
                                      <p:tavLst>
                                        <p:tav tm="0">
                                          <p:val>
                                            <p:strVal val="#ppt_x"/>
                                          </p:val>
                                        </p:tav>
                                        <p:tav tm="100000">
                                          <p:val>
                                            <p:strVal val="#ppt_x"/>
                                          </p:val>
                                        </p:tav>
                                      </p:tavLst>
                                    </p:anim>
                                    <p:anim calcmode="lin" valueType="num">
                                      <p:cBhvr additive="base">
                                        <p:cTn id="36" dur="750" fill="hold"/>
                                        <p:tgtEl>
                                          <p:spTgt spid="21"/>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additive="base">
                                        <p:cTn id="39" dur="750" fill="hold"/>
                                        <p:tgtEl>
                                          <p:spTgt spid="22"/>
                                        </p:tgtEl>
                                        <p:attrNameLst>
                                          <p:attrName>ppt_x</p:attrName>
                                        </p:attrNameLst>
                                      </p:cBhvr>
                                      <p:tavLst>
                                        <p:tav tm="0">
                                          <p:val>
                                            <p:strVal val="#ppt_x"/>
                                          </p:val>
                                        </p:tav>
                                        <p:tav tm="100000">
                                          <p:val>
                                            <p:strVal val="#ppt_x"/>
                                          </p:val>
                                        </p:tav>
                                      </p:tavLst>
                                    </p:anim>
                                    <p:anim calcmode="lin" valueType="num">
                                      <p:cBhvr additive="base">
                                        <p:cTn id="40" dur="75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barn(inVertical)">
                                      <p:cBhvr>
                                        <p:cTn id="4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animBg="1"/>
      <p:bldP spid="16" grpId="0" animBg="1"/>
      <p:bldP spid="17" grpId="0" animBg="1"/>
      <p:bldP spid="18" grpId="0"/>
      <p:bldP spid="19" grpId="0"/>
      <p:bldP spid="20" grpId="0"/>
      <p:bldP spid="21" grpId="0" animBg="1"/>
      <p:bldP spid="22" grpId="0"/>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0"/>
        <p:cNvGrpSpPr/>
        <p:nvPr/>
      </p:nvGrpSpPr>
      <p:grpSpPr>
        <a:xfrm>
          <a:off x="0" y="0"/>
          <a:ext cx="0" cy="0"/>
          <a:chOff x="0" y="0"/>
          <a:chExt cx="0" cy="0"/>
        </a:xfrm>
      </p:grpSpPr>
      <p:pic>
        <p:nvPicPr>
          <p:cNvPr id="17" name="Picture 16">
            <a:extLst>
              <a:ext uri="{FF2B5EF4-FFF2-40B4-BE49-F238E27FC236}">
                <a16:creationId xmlns:a16="http://schemas.microsoft.com/office/drawing/2014/main" xmlns="" id="{ECAC05A5-9306-4D84-A879-2E3628549F43}"/>
              </a:ext>
            </a:extLst>
          </p:cNvPr>
          <p:cNvPicPr>
            <a:picLocks noChangeAspect="1"/>
          </p:cNvPicPr>
          <p:nvPr/>
        </p:nvPicPr>
        <p:blipFill>
          <a:blip r:embed="rId3"/>
          <a:stretch>
            <a:fillRect/>
          </a:stretch>
        </p:blipFill>
        <p:spPr>
          <a:xfrm>
            <a:off x="245355" y="1090096"/>
            <a:ext cx="3022821" cy="3724803"/>
          </a:xfrm>
          <a:prstGeom prst="rect">
            <a:avLst/>
          </a:prstGeom>
        </p:spPr>
      </p:pic>
      <p:sp>
        <p:nvSpPr>
          <p:cNvPr id="18" name="TextBox 17">
            <a:extLst>
              <a:ext uri="{FF2B5EF4-FFF2-40B4-BE49-F238E27FC236}">
                <a16:creationId xmlns:a16="http://schemas.microsoft.com/office/drawing/2014/main" xmlns="" id="{2E9DB0A1-F8EA-47BC-91E7-1CC96A0AA58B}"/>
              </a:ext>
            </a:extLst>
          </p:cNvPr>
          <p:cNvSpPr txBox="1"/>
          <p:nvPr/>
        </p:nvSpPr>
        <p:spPr>
          <a:xfrm>
            <a:off x="3725335" y="277600"/>
            <a:ext cx="4572000" cy="39703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just"/>
            <a:r>
              <a:rPr lang="vi-VN" sz="2800" i="1" dirty="0">
                <a:solidFill>
                  <a:schemeClr val="accent6">
                    <a:lumMod val="25000"/>
                  </a:schemeClr>
                </a:solidFill>
                <a:latin typeface="Times New Roman" panose="02020603050405020304" pitchFamily="18" charset="0"/>
              </a:rPr>
              <a:t>Trên nhãn của một loại thuốc phòng bệnh loãng xương, giảm đau xương khớp có ghi các từ “calcium”, "magnesium”, “zinc”. Đó là tên của ba nguyên tố hoá học có trong thánh phần thuốc để bổ sung cho cơ thể. Vậy nguyên tố hoá học là gì?</a:t>
            </a:r>
          </a:p>
        </p:txBody>
      </p:sp>
      <p:grpSp>
        <p:nvGrpSpPr>
          <p:cNvPr id="4" name="Group 3">
            <a:extLst>
              <a:ext uri="{FF2B5EF4-FFF2-40B4-BE49-F238E27FC236}">
                <a16:creationId xmlns:a16="http://schemas.microsoft.com/office/drawing/2014/main" xmlns="" id="{33122E36-34D6-6ADF-9638-6C46C09F1CE7}"/>
              </a:ext>
            </a:extLst>
          </p:cNvPr>
          <p:cNvGrpSpPr/>
          <p:nvPr/>
        </p:nvGrpSpPr>
        <p:grpSpPr>
          <a:xfrm>
            <a:off x="3417017" y="689548"/>
            <a:ext cx="2743200" cy="1456266"/>
            <a:chOff x="4391378" y="914401"/>
            <a:chExt cx="2743200" cy="1456266"/>
          </a:xfrm>
        </p:grpSpPr>
        <p:sp>
          <p:nvSpPr>
            <p:cNvPr id="2" name="Speech Bubble: Oval 1">
              <a:extLst>
                <a:ext uri="{FF2B5EF4-FFF2-40B4-BE49-F238E27FC236}">
                  <a16:creationId xmlns:a16="http://schemas.microsoft.com/office/drawing/2014/main" xmlns="" id="{75DF9795-BF71-4E0A-651D-76CAF9265534}"/>
                </a:ext>
              </a:extLst>
            </p:cNvPr>
            <p:cNvSpPr/>
            <p:nvPr/>
          </p:nvSpPr>
          <p:spPr>
            <a:xfrm>
              <a:off x="4391378" y="914401"/>
              <a:ext cx="2743200" cy="1456266"/>
            </a:xfrm>
            <a:prstGeom prst="wedgeEllipseCallout">
              <a:avLst>
                <a:gd name="adj1" fmla="val -106430"/>
                <a:gd name="adj2" fmla="val 12099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54A37CBD-16BE-4548-114B-31298026C916}"/>
                </a:ext>
              </a:extLst>
            </p:cNvPr>
            <p:cNvSpPr txBox="1"/>
            <p:nvPr/>
          </p:nvSpPr>
          <p:spPr>
            <a:xfrm>
              <a:off x="4555067" y="1288591"/>
              <a:ext cx="2415822" cy="707886"/>
            </a:xfrm>
            <a:prstGeom prst="rect">
              <a:avLst/>
            </a:prstGeom>
            <a:noFill/>
          </p:spPr>
          <p:txBody>
            <a:bodyPr wrap="square" rtlCol="0">
              <a:spAutoFit/>
            </a:bodyPr>
            <a:lstStyle/>
            <a:p>
              <a:pPr algn="ctr"/>
              <a:r>
                <a:rPr lang="en-US" sz="2000" b="1">
                  <a:latin typeface="Times New Roman" panose="02020603050405020304" pitchFamily="18" charset="0"/>
                  <a:cs typeface="Times New Roman" panose="02020603050405020304" pitchFamily="18" charset="0"/>
                </a:rPr>
                <a:t>Trên lọ thuốc có ghi những gì?</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nodeType="clickEffect">
                                  <p:stCondLst>
                                    <p:cond delay="0"/>
                                  </p:stCondLst>
                                  <p:childTnLst>
                                    <p:anim calcmode="lin" valueType="num">
                                      <p:cBhvr additive="base">
                                        <p:cTn id="16" dur="500"/>
                                        <p:tgtEl>
                                          <p:spTgt spid="4"/>
                                        </p:tgtEl>
                                        <p:attrNameLst>
                                          <p:attrName>ppt_x</p:attrName>
                                        </p:attrNameLst>
                                      </p:cBhvr>
                                      <p:tavLst>
                                        <p:tav tm="0">
                                          <p:val>
                                            <p:strVal val="ppt_x"/>
                                          </p:val>
                                        </p:tav>
                                        <p:tav tm="100000">
                                          <p:val>
                                            <p:strVal val="ppt_x"/>
                                          </p:val>
                                        </p:tav>
                                      </p:tavLst>
                                    </p:anim>
                                    <p:anim calcmode="lin" valueType="num">
                                      <p:cBhvr additive="base">
                                        <p:cTn id="17" dur="500"/>
                                        <p:tgtEl>
                                          <p:spTgt spid="4"/>
                                        </p:tgtEl>
                                        <p:attrNameLst>
                                          <p:attrName>ppt_y</p:attrName>
                                        </p:attrNameLst>
                                      </p:cBhvr>
                                      <p:tavLst>
                                        <p:tav tm="0">
                                          <p:val>
                                            <p:strVal val="ppt_y"/>
                                          </p:val>
                                        </p:tav>
                                        <p:tav tm="100000">
                                          <p:val>
                                            <p:strVal val="1+ppt_h/2"/>
                                          </p:val>
                                        </p:tav>
                                      </p:tavLst>
                                    </p:anim>
                                    <p:set>
                                      <p:cBhvr>
                                        <p:cTn id="18" dur="1" fill="hold">
                                          <p:stCondLst>
                                            <p:cond delay="499"/>
                                          </p:stCondLst>
                                        </p:cTn>
                                        <p:tgtEl>
                                          <p:spTgt spid="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barn(inVertical)">
                                      <p:cBhvr>
                                        <p:cTn id="2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54B84B57-C12A-4410-99FC-41399B51DCDD}"/>
              </a:ext>
            </a:extLst>
          </p:cNvPr>
          <p:cNvSpPr/>
          <p:nvPr/>
        </p:nvSpPr>
        <p:spPr>
          <a:xfrm>
            <a:off x="0" y="0"/>
            <a:ext cx="9144000" cy="5143499"/>
          </a:xfrm>
          <a:prstGeom prst="rect">
            <a:avLst/>
          </a:prstGeom>
          <a:solidFill>
            <a:srgbClr val="7BD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5" name="矩形 4">
            <a:extLst>
              <a:ext uri="{FF2B5EF4-FFF2-40B4-BE49-F238E27FC236}">
                <a16:creationId xmlns:a16="http://schemas.microsoft.com/office/drawing/2014/main" xmlns="" id="{A48ED37B-F43C-482F-BEEB-625E99D37C9A}"/>
              </a:ext>
            </a:extLst>
          </p:cNvPr>
          <p:cNvSpPr/>
          <p:nvPr/>
        </p:nvSpPr>
        <p:spPr>
          <a:xfrm>
            <a:off x="262839" y="356594"/>
            <a:ext cx="8429625" cy="4495799"/>
          </a:xfrm>
          <a:prstGeom prst="rect">
            <a:avLst/>
          </a:prstGeom>
          <a:solidFill>
            <a:schemeClr val="bg1"/>
          </a:solidFill>
          <a:ln w="88900" cap="sq">
            <a:solidFill>
              <a:schemeClr val="bg1">
                <a:lumMod val="8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grpSp>
        <p:nvGrpSpPr>
          <p:cNvPr id="11" name="组合 10">
            <a:extLst>
              <a:ext uri="{FF2B5EF4-FFF2-40B4-BE49-F238E27FC236}">
                <a16:creationId xmlns:a16="http://schemas.microsoft.com/office/drawing/2014/main" xmlns="" id="{568E802E-22BD-4046-A8A1-62805B9E4D56}"/>
              </a:ext>
            </a:extLst>
          </p:cNvPr>
          <p:cNvGrpSpPr/>
          <p:nvPr/>
        </p:nvGrpSpPr>
        <p:grpSpPr>
          <a:xfrm>
            <a:off x="7299700" y="356595"/>
            <a:ext cx="1392764" cy="886420"/>
            <a:chOff x="9732933" y="475457"/>
            <a:chExt cx="1857018" cy="1181893"/>
          </a:xfrm>
        </p:grpSpPr>
        <p:pic>
          <p:nvPicPr>
            <p:cNvPr id="6" name="图片 5">
              <a:extLst>
                <a:ext uri="{FF2B5EF4-FFF2-40B4-BE49-F238E27FC236}">
                  <a16:creationId xmlns:a16="http://schemas.microsoft.com/office/drawing/2014/main" xmlns="" id="{2FC623EB-59A6-423B-AE6C-606786674CBC}"/>
                </a:ext>
              </a:extLst>
            </p:cNvPr>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10575417" y="475458"/>
              <a:ext cx="707935" cy="1181892"/>
            </a:xfrm>
            <a:prstGeom prst="rect">
              <a:avLst/>
            </a:prstGeom>
          </p:spPr>
        </p:pic>
        <p:pic>
          <p:nvPicPr>
            <p:cNvPr id="7" name="图片 6">
              <a:extLst>
                <a:ext uri="{FF2B5EF4-FFF2-40B4-BE49-F238E27FC236}">
                  <a16:creationId xmlns:a16="http://schemas.microsoft.com/office/drawing/2014/main" xmlns="" id="{E957DFC3-7921-4CAA-BD39-CDB9272E3A29}"/>
                </a:ext>
              </a:extLst>
            </p:cNvPr>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11199004" y="475457"/>
              <a:ext cx="390947" cy="870744"/>
            </a:xfrm>
            <a:prstGeom prst="rect">
              <a:avLst/>
            </a:prstGeom>
          </p:spPr>
        </p:pic>
        <p:pic>
          <p:nvPicPr>
            <p:cNvPr id="8" name="图片 7">
              <a:extLst>
                <a:ext uri="{FF2B5EF4-FFF2-40B4-BE49-F238E27FC236}">
                  <a16:creationId xmlns:a16="http://schemas.microsoft.com/office/drawing/2014/main" xmlns="" id="{B2801CB4-1834-4A06-8DF1-10864BD588EB}"/>
                </a:ext>
              </a:extLst>
            </p:cNvPr>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10243329" y="475457"/>
              <a:ext cx="390947" cy="870744"/>
            </a:xfrm>
            <a:prstGeom prst="rect">
              <a:avLst/>
            </a:prstGeom>
          </p:spPr>
        </p:pic>
        <p:pic>
          <p:nvPicPr>
            <p:cNvPr id="9" name="图片 8">
              <a:extLst>
                <a:ext uri="{FF2B5EF4-FFF2-40B4-BE49-F238E27FC236}">
                  <a16:creationId xmlns:a16="http://schemas.microsoft.com/office/drawing/2014/main" xmlns="" id="{2252009E-A6B2-4CC4-9B7A-DF8142F05B05}"/>
                </a:ext>
              </a:extLst>
            </p:cNvPr>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9732933" y="475457"/>
              <a:ext cx="390947" cy="870744"/>
            </a:xfrm>
            <a:prstGeom prst="rect">
              <a:avLst/>
            </a:prstGeom>
          </p:spPr>
        </p:pic>
      </p:grpSp>
      <p:sp>
        <p:nvSpPr>
          <p:cNvPr id="27" name="文本框 6">
            <a:extLst>
              <a:ext uri="{FF2B5EF4-FFF2-40B4-BE49-F238E27FC236}">
                <a16:creationId xmlns:a16="http://schemas.microsoft.com/office/drawing/2014/main" xmlns="" id="{D3C0B75C-3A3C-4AB7-8288-6CB92002B012}"/>
              </a:ext>
            </a:extLst>
          </p:cNvPr>
          <p:cNvSpPr txBox="1">
            <a:spLocks noChangeArrowheads="1"/>
          </p:cNvSpPr>
          <p:nvPr/>
        </p:nvSpPr>
        <p:spPr bwMode="auto">
          <a:xfrm>
            <a:off x="1866224" y="1317590"/>
            <a:ext cx="1417376" cy="4154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100">
                <a:latin typeface="Times New Roman" panose="02020603050405020304" pitchFamily="18" charset="0"/>
                <a:cs typeface="Times New Roman" panose="02020603050405020304" pitchFamily="18" charset="0"/>
              </a:rPr>
              <a:t>C, H, O , N</a:t>
            </a:r>
            <a:endParaRPr lang="en-US" altLang="zh-CN" sz="2100" kern="1200" dirty="0">
              <a:latin typeface="Times New Roman" panose="02020603050405020304" pitchFamily="18" charset="0"/>
              <a:ea typeface="+mn-ea"/>
              <a:cs typeface="Times New Roman" panose="02020603050405020304" pitchFamily="18" charset="0"/>
              <a:sym typeface="+mn-lt"/>
            </a:endParaRPr>
          </a:p>
        </p:txBody>
      </p:sp>
      <p:sp>
        <p:nvSpPr>
          <p:cNvPr id="30" name="文本框 6">
            <a:extLst>
              <a:ext uri="{FF2B5EF4-FFF2-40B4-BE49-F238E27FC236}">
                <a16:creationId xmlns:a16="http://schemas.microsoft.com/office/drawing/2014/main" xmlns="" id="{C6CCF4CD-7800-4216-9432-28C3FC160DA8}"/>
              </a:ext>
            </a:extLst>
          </p:cNvPr>
          <p:cNvSpPr txBox="1">
            <a:spLocks noChangeArrowheads="1"/>
          </p:cNvSpPr>
          <p:nvPr/>
        </p:nvSpPr>
        <p:spPr bwMode="auto">
          <a:xfrm>
            <a:off x="1856107" y="2118673"/>
            <a:ext cx="1576072" cy="4154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100">
                <a:latin typeface="Times New Roman" panose="02020603050405020304" pitchFamily="18" charset="0"/>
                <a:cs typeface="Times New Roman" panose="02020603050405020304" pitchFamily="18" charset="0"/>
              </a:rPr>
              <a:t>C, H, Na, Ca</a:t>
            </a:r>
            <a:endParaRPr lang="en-US" altLang="zh-CN" sz="2100" kern="1200" dirty="0">
              <a:latin typeface="Times New Roman" panose="02020603050405020304" pitchFamily="18" charset="0"/>
              <a:ea typeface="+mn-ea"/>
              <a:cs typeface="Times New Roman" panose="02020603050405020304" pitchFamily="18" charset="0"/>
              <a:sym typeface="+mn-lt"/>
            </a:endParaRPr>
          </a:p>
        </p:txBody>
      </p:sp>
      <p:sp>
        <p:nvSpPr>
          <p:cNvPr id="33" name="文本框 6">
            <a:extLst>
              <a:ext uri="{FF2B5EF4-FFF2-40B4-BE49-F238E27FC236}">
                <a16:creationId xmlns:a16="http://schemas.microsoft.com/office/drawing/2014/main" xmlns="" id="{F9CE383A-8157-421C-AB0B-9644D378C3BE}"/>
              </a:ext>
            </a:extLst>
          </p:cNvPr>
          <p:cNvSpPr txBox="1">
            <a:spLocks noChangeArrowheads="1"/>
          </p:cNvSpPr>
          <p:nvPr/>
        </p:nvSpPr>
        <p:spPr bwMode="auto">
          <a:xfrm>
            <a:off x="1869857" y="2997486"/>
            <a:ext cx="1305165" cy="4154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100">
                <a:latin typeface="Times New Roman" panose="02020603050405020304" pitchFamily="18" charset="0"/>
                <a:cs typeface="Times New Roman" panose="02020603050405020304" pitchFamily="18" charset="0"/>
              </a:rPr>
              <a:t>C, H, S, O</a:t>
            </a:r>
            <a:endParaRPr lang="en-US" altLang="zh-CN" sz="2100" kern="1200" dirty="0">
              <a:latin typeface="Times New Roman" panose="02020603050405020304" pitchFamily="18" charset="0"/>
              <a:ea typeface="+mn-ea"/>
              <a:cs typeface="Times New Roman" panose="02020603050405020304" pitchFamily="18" charset="0"/>
              <a:sym typeface="+mn-lt"/>
            </a:endParaRPr>
          </a:p>
        </p:txBody>
      </p:sp>
      <p:sp>
        <p:nvSpPr>
          <p:cNvPr id="36" name="椭圆 35">
            <a:extLst>
              <a:ext uri="{FF2B5EF4-FFF2-40B4-BE49-F238E27FC236}">
                <a16:creationId xmlns:a16="http://schemas.microsoft.com/office/drawing/2014/main" xmlns="" id="{C3A2CD3B-E0C8-485A-BA2A-56BE8ED06B64}"/>
              </a:ext>
            </a:extLst>
          </p:cNvPr>
          <p:cNvSpPr/>
          <p:nvPr/>
        </p:nvSpPr>
        <p:spPr>
          <a:xfrm>
            <a:off x="1200510" y="1342688"/>
            <a:ext cx="392415" cy="392415"/>
          </a:xfrm>
          <a:prstGeom prst="ellipse">
            <a:avLst/>
          </a:prstGeom>
          <a:solidFill>
            <a:srgbClr val="7BD3E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kern="1200" dirty="0">
                <a:solidFill>
                  <a:schemeClr val="tx1"/>
                </a:solidFill>
                <a:latin typeface="Times New Roman" panose="02020603050405020304" pitchFamily="18" charset="0"/>
                <a:cs typeface="Times New Roman" panose="02020603050405020304" pitchFamily="18" charset="0"/>
                <a:sym typeface="+mn-lt"/>
              </a:rPr>
              <a:t>A</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7" name="椭圆 36">
            <a:extLst>
              <a:ext uri="{FF2B5EF4-FFF2-40B4-BE49-F238E27FC236}">
                <a16:creationId xmlns:a16="http://schemas.microsoft.com/office/drawing/2014/main" xmlns="" id="{523C55B5-CA1A-4A33-93FF-ECBCADAECB3D}"/>
              </a:ext>
            </a:extLst>
          </p:cNvPr>
          <p:cNvSpPr/>
          <p:nvPr/>
        </p:nvSpPr>
        <p:spPr>
          <a:xfrm>
            <a:off x="1224743" y="2086774"/>
            <a:ext cx="392415" cy="392415"/>
          </a:xfrm>
          <a:prstGeom prst="ellipse">
            <a:avLst/>
          </a:prstGeom>
          <a:solidFill>
            <a:srgbClr val="FFF87B"/>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kern="1200" dirty="0">
                <a:solidFill>
                  <a:schemeClr val="tx1"/>
                </a:solidFill>
                <a:latin typeface="Times New Roman" panose="02020603050405020304" pitchFamily="18" charset="0"/>
                <a:cs typeface="Times New Roman" panose="02020603050405020304" pitchFamily="18" charset="0"/>
                <a:sym typeface="+mn-lt"/>
              </a:rPr>
              <a:t>B</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8" name="椭圆 37">
            <a:extLst>
              <a:ext uri="{FF2B5EF4-FFF2-40B4-BE49-F238E27FC236}">
                <a16:creationId xmlns:a16="http://schemas.microsoft.com/office/drawing/2014/main" xmlns="" id="{D3346C5A-6FFE-4FC5-ACA8-63C88BF5B854}"/>
              </a:ext>
            </a:extLst>
          </p:cNvPr>
          <p:cNvSpPr/>
          <p:nvPr/>
        </p:nvSpPr>
        <p:spPr>
          <a:xfrm>
            <a:off x="1244201" y="2971528"/>
            <a:ext cx="392415" cy="392415"/>
          </a:xfrm>
          <a:prstGeom prst="ellipse">
            <a:avLst/>
          </a:prstGeom>
          <a:solidFill>
            <a:srgbClr val="7BD3E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dirty="0">
                <a:solidFill>
                  <a:schemeClr val="tx1"/>
                </a:solidFill>
                <a:latin typeface="Times New Roman" panose="02020603050405020304" pitchFamily="18" charset="0"/>
                <a:cs typeface="Times New Roman" panose="02020603050405020304" pitchFamily="18" charset="0"/>
                <a:sym typeface="+mn-lt"/>
              </a:rPr>
              <a:t>C</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24" name="文本框 6">
            <a:extLst>
              <a:ext uri="{FF2B5EF4-FFF2-40B4-BE49-F238E27FC236}">
                <a16:creationId xmlns:a16="http://schemas.microsoft.com/office/drawing/2014/main" xmlns="" id="{008D196B-01C7-49C2-94AE-838B17634517}"/>
              </a:ext>
            </a:extLst>
          </p:cNvPr>
          <p:cNvSpPr txBox="1">
            <a:spLocks noChangeArrowheads="1"/>
          </p:cNvSpPr>
          <p:nvPr/>
        </p:nvSpPr>
        <p:spPr bwMode="auto">
          <a:xfrm>
            <a:off x="1866224" y="3905351"/>
            <a:ext cx="1537600" cy="4154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100">
                <a:latin typeface="Times New Roman" panose="02020603050405020304" pitchFamily="18" charset="0"/>
                <a:cs typeface="Times New Roman" panose="02020603050405020304" pitchFamily="18" charset="0"/>
              </a:rPr>
              <a:t>C, H , O, Na</a:t>
            </a:r>
            <a:endParaRPr lang="en-US" altLang="zh-CN" sz="2100" kern="1200" dirty="0">
              <a:latin typeface="Times New Roman" panose="02020603050405020304" pitchFamily="18" charset="0"/>
              <a:ea typeface="+mn-ea"/>
              <a:cs typeface="Times New Roman" panose="02020603050405020304" pitchFamily="18" charset="0"/>
              <a:sym typeface="+mn-lt"/>
            </a:endParaRPr>
          </a:p>
        </p:txBody>
      </p:sp>
      <p:sp>
        <p:nvSpPr>
          <p:cNvPr id="39" name="椭圆 36">
            <a:extLst>
              <a:ext uri="{FF2B5EF4-FFF2-40B4-BE49-F238E27FC236}">
                <a16:creationId xmlns:a16="http://schemas.microsoft.com/office/drawing/2014/main" xmlns="" id="{5F06F274-6A70-4390-A36B-A83C819CE8A8}"/>
              </a:ext>
            </a:extLst>
          </p:cNvPr>
          <p:cNvSpPr/>
          <p:nvPr/>
        </p:nvSpPr>
        <p:spPr>
          <a:xfrm>
            <a:off x="1244201" y="3914180"/>
            <a:ext cx="392415" cy="392415"/>
          </a:xfrm>
          <a:prstGeom prst="ellipse">
            <a:avLst/>
          </a:prstGeom>
          <a:solidFill>
            <a:srgbClr val="FFF87B"/>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kern="1200" dirty="0">
                <a:solidFill>
                  <a:schemeClr val="tx1"/>
                </a:solidFill>
                <a:latin typeface="Times New Roman" panose="02020603050405020304" pitchFamily="18" charset="0"/>
                <a:cs typeface="Times New Roman" panose="02020603050405020304" pitchFamily="18" charset="0"/>
                <a:sym typeface="+mn-lt"/>
              </a:rPr>
              <a:t>D</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5" name="矩形 9">
            <a:extLst>
              <a:ext uri="{FF2B5EF4-FFF2-40B4-BE49-F238E27FC236}">
                <a16:creationId xmlns:a16="http://schemas.microsoft.com/office/drawing/2014/main" xmlns="" id="{1BE49D2C-D78F-4414-B6EB-7BE5A9AD4F1B}"/>
              </a:ext>
            </a:extLst>
          </p:cNvPr>
          <p:cNvSpPr/>
          <p:nvPr/>
        </p:nvSpPr>
        <p:spPr>
          <a:xfrm>
            <a:off x="541276" y="513705"/>
            <a:ext cx="7265754" cy="830997"/>
          </a:xfrm>
          <a:prstGeom prst="rect">
            <a:avLst/>
          </a:prstGeom>
        </p:spPr>
        <p:txBody>
          <a:bodyPr wrap="square">
            <a:spAutoFit/>
          </a:bodyPr>
          <a:lstStyle/>
          <a:p>
            <a:pPr lvl="0" algn="ctr">
              <a:defRPr/>
            </a:pPr>
            <a:r>
              <a:rPr lang="vi-VN" altLang="zh-CN" sz="2400" b="1" u="sng">
                <a:solidFill>
                  <a:srgbClr val="C00000"/>
                </a:solidFill>
                <a:latin typeface="Times New Roman" panose="02020603050405020304" pitchFamily="18" charset="0"/>
                <a:cs typeface="Times New Roman" panose="02020603050405020304" pitchFamily="18" charset="0"/>
                <a:sym typeface="+mn-lt"/>
              </a:rPr>
              <a:t>Câu </a:t>
            </a:r>
            <a:r>
              <a:rPr lang="en-US" altLang="zh-CN" sz="2400" b="1" u="sng">
                <a:solidFill>
                  <a:srgbClr val="C00000"/>
                </a:solidFill>
                <a:latin typeface="Times New Roman" panose="02020603050405020304" pitchFamily="18" charset="0"/>
                <a:cs typeface="Times New Roman" panose="02020603050405020304" pitchFamily="18" charset="0"/>
                <a:sym typeface="+mn-lt"/>
              </a:rPr>
              <a:t>6</a:t>
            </a:r>
            <a:r>
              <a:rPr lang="vi-VN" altLang="zh-CN" sz="2400" b="1" u="sng">
                <a:solidFill>
                  <a:srgbClr val="C00000"/>
                </a:solidFill>
                <a:latin typeface="Times New Roman" panose="02020603050405020304" pitchFamily="18" charset="0"/>
                <a:cs typeface="Times New Roman" panose="02020603050405020304" pitchFamily="18" charset="0"/>
                <a:sym typeface="+mn-lt"/>
              </a:rPr>
              <a:t>: </a:t>
            </a:r>
            <a:r>
              <a:rPr lang="vi-VN" altLang="zh-CN" sz="2400" b="1">
                <a:solidFill>
                  <a:srgbClr val="7030A0"/>
                </a:solidFill>
                <a:latin typeface="Times New Roman" panose="02020603050405020304" pitchFamily="18" charset="0"/>
                <a:cs typeface="Times New Roman" panose="02020603050405020304" pitchFamily="18" charset="0"/>
                <a:sym typeface="+mn-lt"/>
              </a:rPr>
              <a:t> </a:t>
            </a:r>
            <a:r>
              <a:rPr lang="en-US" altLang="zh-CN" sz="2400" b="1">
                <a:solidFill>
                  <a:srgbClr val="7030A0"/>
                </a:solidFill>
                <a:latin typeface="Times New Roman" panose="02020603050405020304" pitchFamily="18" charset="0"/>
                <a:cs typeface="Times New Roman" panose="02020603050405020304" pitchFamily="18" charset="0"/>
                <a:sym typeface="+mn-lt"/>
              </a:rPr>
              <a:t>Bốn nguyên tố phổ biến nhất trong cơ thể người là?</a:t>
            </a:r>
            <a:endParaRPr lang="en-US" altLang="zh-CN" sz="1800" b="1" dirty="0">
              <a:solidFill>
                <a:srgbClr val="7030A0"/>
              </a:solidFill>
              <a:latin typeface="Times New Roman" panose="02020603050405020304" pitchFamily="18" charset="0"/>
              <a:cs typeface="Times New Roman" panose="02020603050405020304" pitchFamily="18" charset="0"/>
              <a:sym typeface="+mn-lt"/>
            </a:endParaRPr>
          </a:p>
        </p:txBody>
      </p:sp>
      <p:sp>
        <p:nvSpPr>
          <p:cNvPr id="40" name="Rectangle: Rounded Corners 39">
            <a:extLst>
              <a:ext uri="{FF2B5EF4-FFF2-40B4-BE49-F238E27FC236}">
                <a16:creationId xmlns:a16="http://schemas.microsoft.com/office/drawing/2014/main" xmlns="" id="{14A9E5BD-4CF9-40E6-B8F2-3769CA80698A}"/>
              </a:ext>
            </a:extLst>
          </p:cNvPr>
          <p:cNvSpPr/>
          <p:nvPr/>
        </p:nvSpPr>
        <p:spPr>
          <a:xfrm>
            <a:off x="1724345" y="1253358"/>
            <a:ext cx="5695309" cy="804000"/>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50">
              <a:latin typeface="Times New Roman" panose="02020603050405020304" pitchFamily="18" charset="0"/>
            </a:endParaRPr>
          </a:p>
        </p:txBody>
      </p:sp>
    </p:spTree>
    <p:extLst>
      <p:ext uri="{BB962C8B-B14F-4D97-AF65-F5344CB8AC3E}">
        <p14:creationId xmlns:p14="http://schemas.microsoft.com/office/powerpoint/2010/main" xmlns="" val="2696580180"/>
      </p:ext>
    </p:extLst>
  </p:cSld>
  <p:clrMapOvr>
    <a:masterClrMapping/>
  </p:clrMapOvr>
  <mc:AlternateContent xmlns:mc="http://schemas.openxmlformats.org/markup-compatibility/2006">
    <mc:Choice xmlns:p14="http://schemas.microsoft.com/office/powerpoint/2010/main" xmlns="" Requires="p14">
      <p:transition spd="slow" p14:dur="175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75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p:cTn id="12" dur="500" fill="hold"/>
                                        <p:tgtEl>
                                          <p:spTgt spid="36"/>
                                        </p:tgtEl>
                                        <p:attrNameLst>
                                          <p:attrName>ppt_w</p:attrName>
                                        </p:attrNameLst>
                                      </p:cBhvr>
                                      <p:tavLst>
                                        <p:tav tm="0">
                                          <p:val>
                                            <p:fltVal val="0"/>
                                          </p:val>
                                        </p:tav>
                                        <p:tav tm="100000">
                                          <p:val>
                                            <p:strVal val="#ppt_w"/>
                                          </p:val>
                                        </p:tav>
                                      </p:tavLst>
                                    </p:anim>
                                    <p:anim calcmode="lin" valueType="num">
                                      <p:cBhvr>
                                        <p:cTn id="13" dur="500" fill="hold"/>
                                        <p:tgtEl>
                                          <p:spTgt spid="36"/>
                                        </p:tgtEl>
                                        <p:attrNameLst>
                                          <p:attrName>ppt_h</p:attrName>
                                        </p:attrNameLst>
                                      </p:cBhvr>
                                      <p:tavLst>
                                        <p:tav tm="0">
                                          <p:val>
                                            <p:fltVal val="0"/>
                                          </p:val>
                                        </p:tav>
                                        <p:tav tm="100000">
                                          <p:val>
                                            <p:strVal val="#ppt_h"/>
                                          </p:val>
                                        </p:tav>
                                      </p:tavLst>
                                    </p:anim>
                                    <p:animEffect transition="in" filter="fade">
                                      <p:cBhvr>
                                        <p:cTn id="14" dur="500"/>
                                        <p:tgtEl>
                                          <p:spTgt spid="3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8"/>
                                        </p:tgtEl>
                                        <p:attrNameLst>
                                          <p:attrName>style.visibility</p:attrName>
                                        </p:attrNameLst>
                                      </p:cBhvr>
                                      <p:to>
                                        <p:strVal val="visible"/>
                                      </p:to>
                                    </p:set>
                                    <p:anim calcmode="lin" valueType="num">
                                      <p:cBhvr>
                                        <p:cTn id="22" dur="500" fill="hold"/>
                                        <p:tgtEl>
                                          <p:spTgt spid="38"/>
                                        </p:tgtEl>
                                        <p:attrNameLst>
                                          <p:attrName>ppt_w</p:attrName>
                                        </p:attrNameLst>
                                      </p:cBhvr>
                                      <p:tavLst>
                                        <p:tav tm="0">
                                          <p:val>
                                            <p:fltVal val="0"/>
                                          </p:val>
                                        </p:tav>
                                        <p:tav tm="100000">
                                          <p:val>
                                            <p:strVal val="#ppt_w"/>
                                          </p:val>
                                        </p:tav>
                                      </p:tavLst>
                                    </p:anim>
                                    <p:anim calcmode="lin" valueType="num">
                                      <p:cBhvr>
                                        <p:cTn id="23" dur="500" fill="hold"/>
                                        <p:tgtEl>
                                          <p:spTgt spid="38"/>
                                        </p:tgtEl>
                                        <p:attrNameLst>
                                          <p:attrName>ppt_h</p:attrName>
                                        </p:attrNameLst>
                                      </p:cBhvr>
                                      <p:tavLst>
                                        <p:tav tm="0">
                                          <p:val>
                                            <p:fltVal val="0"/>
                                          </p:val>
                                        </p:tav>
                                        <p:tav tm="100000">
                                          <p:val>
                                            <p:strVal val="#ppt_h"/>
                                          </p:val>
                                        </p:tav>
                                      </p:tavLst>
                                    </p:anim>
                                    <p:animEffect transition="in" filter="fade">
                                      <p:cBhvr>
                                        <p:cTn id="24" dur="500"/>
                                        <p:tgtEl>
                                          <p:spTgt spid="3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anim calcmode="lin" valueType="num">
                                      <p:cBhvr>
                                        <p:cTn id="27" dur="500" fill="hold"/>
                                        <p:tgtEl>
                                          <p:spTgt spid="39"/>
                                        </p:tgtEl>
                                        <p:attrNameLst>
                                          <p:attrName>ppt_w</p:attrName>
                                        </p:attrNameLst>
                                      </p:cBhvr>
                                      <p:tavLst>
                                        <p:tav tm="0">
                                          <p:val>
                                            <p:fltVal val="0"/>
                                          </p:val>
                                        </p:tav>
                                        <p:tav tm="100000">
                                          <p:val>
                                            <p:strVal val="#ppt_w"/>
                                          </p:val>
                                        </p:tav>
                                      </p:tavLst>
                                    </p:anim>
                                    <p:anim calcmode="lin" valueType="num">
                                      <p:cBhvr>
                                        <p:cTn id="28" dur="500" fill="hold"/>
                                        <p:tgtEl>
                                          <p:spTgt spid="39"/>
                                        </p:tgtEl>
                                        <p:attrNameLst>
                                          <p:attrName>ppt_h</p:attrName>
                                        </p:attrNameLst>
                                      </p:cBhvr>
                                      <p:tavLst>
                                        <p:tav tm="0">
                                          <p:val>
                                            <p:fltVal val="0"/>
                                          </p:val>
                                        </p:tav>
                                        <p:tav tm="100000">
                                          <p:val>
                                            <p:strVal val="#ppt_h"/>
                                          </p:val>
                                        </p:tav>
                                      </p:tavLst>
                                    </p:anim>
                                    <p:animEffect transition="in" filter="fade">
                                      <p:cBhvr>
                                        <p:cTn id="29" dur="500"/>
                                        <p:tgtEl>
                                          <p:spTgt spid="3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 calcmode="lin" valueType="num">
                                      <p:cBhvr>
                                        <p:cTn id="42" dur="500" fill="hold"/>
                                        <p:tgtEl>
                                          <p:spTgt spid="33"/>
                                        </p:tgtEl>
                                        <p:attrNameLst>
                                          <p:attrName>ppt_w</p:attrName>
                                        </p:attrNameLst>
                                      </p:cBhvr>
                                      <p:tavLst>
                                        <p:tav tm="0">
                                          <p:val>
                                            <p:fltVal val="0"/>
                                          </p:val>
                                        </p:tav>
                                        <p:tav tm="100000">
                                          <p:val>
                                            <p:strVal val="#ppt_w"/>
                                          </p:val>
                                        </p:tav>
                                      </p:tavLst>
                                    </p:anim>
                                    <p:anim calcmode="lin" valueType="num">
                                      <p:cBhvr>
                                        <p:cTn id="43" dur="500" fill="hold"/>
                                        <p:tgtEl>
                                          <p:spTgt spid="33"/>
                                        </p:tgtEl>
                                        <p:attrNameLst>
                                          <p:attrName>ppt_h</p:attrName>
                                        </p:attrNameLst>
                                      </p:cBhvr>
                                      <p:tavLst>
                                        <p:tav tm="0">
                                          <p:val>
                                            <p:fltVal val="0"/>
                                          </p:val>
                                        </p:tav>
                                        <p:tav tm="100000">
                                          <p:val>
                                            <p:strVal val="#ppt_h"/>
                                          </p:val>
                                        </p:tav>
                                      </p:tavLst>
                                    </p:anim>
                                    <p:animEffect transition="in" filter="fade">
                                      <p:cBhvr>
                                        <p:cTn id="44" dur="500"/>
                                        <p:tgtEl>
                                          <p:spTgt spid="3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barn(inVertical)">
                                      <p:cBhvr>
                                        <p:cTn id="5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0" grpId="0"/>
      <p:bldP spid="33" grpId="0"/>
      <p:bldP spid="36" grpId="0" animBg="1"/>
      <p:bldP spid="37" grpId="0" animBg="1"/>
      <p:bldP spid="38" grpId="0" animBg="1"/>
      <p:bldP spid="24" grpId="0"/>
      <p:bldP spid="39" grpId="0" animBg="1"/>
      <p:bldP spid="35" grpId="0"/>
      <p:bldP spid="4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54B84B57-C12A-4410-99FC-41399B51DCDD}"/>
              </a:ext>
            </a:extLst>
          </p:cNvPr>
          <p:cNvSpPr/>
          <p:nvPr/>
        </p:nvSpPr>
        <p:spPr>
          <a:xfrm>
            <a:off x="0" y="0"/>
            <a:ext cx="9144000" cy="5143499"/>
          </a:xfrm>
          <a:prstGeom prst="rect">
            <a:avLst/>
          </a:prstGeom>
          <a:solidFill>
            <a:srgbClr val="7BD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5" name="矩形 4">
            <a:extLst>
              <a:ext uri="{FF2B5EF4-FFF2-40B4-BE49-F238E27FC236}">
                <a16:creationId xmlns:a16="http://schemas.microsoft.com/office/drawing/2014/main" xmlns="" id="{A48ED37B-F43C-482F-BEEB-625E99D37C9A}"/>
              </a:ext>
            </a:extLst>
          </p:cNvPr>
          <p:cNvSpPr/>
          <p:nvPr/>
        </p:nvSpPr>
        <p:spPr>
          <a:xfrm>
            <a:off x="262839" y="356594"/>
            <a:ext cx="8429625" cy="4495799"/>
          </a:xfrm>
          <a:prstGeom prst="rect">
            <a:avLst/>
          </a:prstGeom>
          <a:solidFill>
            <a:schemeClr val="bg1"/>
          </a:solidFill>
          <a:ln w="88900" cap="sq">
            <a:solidFill>
              <a:schemeClr val="bg1">
                <a:lumMod val="8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grpSp>
        <p:nvGrpSpPr>
          <p:cNvPr id="2" name="组合 10">
            <a:extLst>
              <a:ext uri="{FF2B5EF4-FFF2-40B4-BE49-F238E27FC236}">
                <a16:creationId xmlns:a16="http://schemas.microsoft.com/office/drawing/2014/main" xmlns="" id="{568E802E-22BD-4046-A8A1-62805B9E4D56}"/>
              </a:ext>
            </a:extLst>
          </p:cNvPr>
          <p:cNvGrpSpPr/>
          <p:nvPr/>
        </p:nvGrpSpPr>
        <p:grpSpPr>
          <a:xfrm>
            <a:off x="7299700" y="356595"/>
            <a:ext cx="1392764" cy="886420"/>
            <a:chOff x="9732933" y="475457"/>
            <a:chExt cx="1857018" cy="1181893"/>
          </a:xfrm>
        </p:grpSpPr>
        <p:pic>
          <p:nvPicPr>
            <p:cNvPr id="6" name="图片 5">
              <a:extLst>
                <a:ext uri="{FF2B5EF4-FFF2-40B4-BE49-F238E27FC236}">
                  <a16:creationId xmlns:a16="http://schemas.microsoft.com/office/drawing/2014/main" xmlns="" id="{2FC623EB-59A6-423B-AE6C-606786674CBC}"/>
                </a:ext>
              </a:extLst>
            </p:cNvPr>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10575417" y="475458"/>
              <a:ext cx="707935" cy="1181892"/>
            </a:xfrm>
            <a:prstGeom prst="rect">
              <a:avLst/>
            </a:prstGeom>
          </p:spPr>
        </p:pic>
        <p:pic>
          <p:nvPicPr>
            <p:cNvPr id="7" name="图片 6">
              <a:extLst>
                <a:ext uri="{FF2B5EF4-FFF2-40B4-BE49-F238E27FC236}">
                  <a16:creationId xmlns:a16="http://schemas.microsoft.com/office/drawing/2014/main" xmlns="" id="{E957DFC3-7921-4CAA-BD39-CDB9272E3A29}"/>
                </a:ext>
              </a:extLst>
            </p:cNvPr>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11199004" y="475457"/>
              <a:ext cx="390947" cy="870744"/>
            </a:xfrm>
            <a:prstGeom prst="rect">
              <a:avLst/>
            </a:prstGeom>
          </p:spPr>
        </p:pic>
        <p:pic>
          <p:nvPicPr>
            <p:cNvPr id="8" name="图片 7">
              <a:extLst>
                <a:ext uri="{FF2B5EF4-FFF2-40B4-BE49-F238E27FC236}">
                  <a16:creationId xmlns:a16="http://schemas.microsoft.com/office/drawing/2014/main" xmlns="" id="{B2801CB4-1834-4A06-8DF1-10864BD588EB}"/>
                </a:ext>
              </a:extLst>
            </p:cNvPr>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10243329" y="475457"/>
              <a:ext cx="390947" cy="870744"/>
            </a:xfrm>
            <a:prstGeom prst="rect">
              <a:avLst/>
            </a:prstGeom>
          </p:spPr>
        </p:pic>
        <p:pic>
          <p:nvPicPr>
            <p:cNvPr id="9" name="图片 8">
              <a:extLst>
                <a:ext uri="{FF2B5EF4-FFF2-40B4-BE49-F238E27FC236}">
                  <a16:creationId xmlns:a16="http://schemas.microsoft.com/office/drawing/2014/main" xmlns="" id="{2252009E-A6B2-4CC4-9B7A-DF8142F05B05}"/>
                </a:ext>
              </a:extLst>
            </p:cNvPr>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9732933" y="475457"/>
              <a:ext cx="390947" cy="870744"/>
            </a:xfrm>
            <a:prstGeom prst="rect">
              <a:avLst/>
            </a:prstGeom>
          </p:spPr>
        </p:pic>
      </p:grpSp>
      <p:sp>
        <p:nvSpPr>
          <p:cNvPr id="27" name="文本框 6">
            <a:extLst>
              <a:ext uri="{FF2B5EF4-FFF2-40B4-BE49-F238E27FC236}">
                <a16:creationId xmlns:a16="http://schemas.microsoft.com/office/drawing/2014/main" xmlns="" id="{D3C0B75C-3A3C-4AB7-8288-6CB92002B012}"/>
              </a:ext>
            </a:extLst>
          </p:cNvPr>
          <p:cNvSpPr txBox="1">
            <a:spLocks noChangeArrowheads="1"/>
          </p:cNvSpPr>
          <p:nvPr/>
        </p:nvSpPr>
        <p:spPr bwMode="auto">
          <a:xfrm>
            <a:off x="1866224" y="1317590"/>
            <a:ext cx="482824"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vi-VN" sz="2000" dirty="0" smtClean="0"/>
              <a:t>2O</a:t>
            </a:r>
            <a:endParaRPr lang="en-US" altLang="zh-CN" sz="2100" kern="1200" dirty="0">
              <a:latin typeface="Times New Roman" panose="02020603050405020304" pitchFamily="18" charset="0"/>
              <a:ea typeface="+mn-ea"/>
              <a:cs typeface="Times New Roman" panose="02020603050405020304" pitchFamily="18" charset="0"/>
              <a:sym typeface="+mn-lt"/>
            </a:endParaRPr>
          </a:p>
        </p:txBody>
      </p:sp>
      <p:sp>
        <p:nvSpPr>
          <p:cNvPr id="30" name="文本框 6">
            <a:extLst>
              <a:ext uri="{FF2B5EF4-FFF2-40B4-BE49-F238E27FC236}">
                <a16:creationId xmlns:a16="http://schemas.microsoft.com/office/drawing/2014/main" xmlns="" id="{C6CCF4CD-7800-4216-9432-28C3FC160DA8}"/>
              </a:ext>
            </a:extLst>
          </p:cNvPr>
          <p:cNvSpPr txBox="1">
            <a:spLocks noChangeArrowheads="1"/>
          </p:cNvSpPr>
          <p:nvPr/>
        </p:nvSpPr>
        <p:spPr bwMode="auto">
          <a:xfrm>
            <a:off x="1856107" y="2118673"/>
            <a:ext cx="439544"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vi-VN" sz="2000" dirty="0" smtClean="0"/>
              <a:t>O</a:t>
            </a:r>
            <a:r>
              <a:rPr lang="vi-VN" sz="2000" baseline="-25000" dirty="0" smtClean="0"/>
              <a:t>2</a:t>
            </a:r>
            <a:endParaRPr lang="en-US" altLang="zh-CN" sz="2100" kern="1200" dirty="0">
              <a:latin typeface="Times New Roman" panose="02020603050405020304" pitchFamily="18" charset="0"/>
              <a:ea typeface="+mn-ea"/>
              <a:cs typeface="Times New Roman" panose="02020603050405020304" pitchFamily="18" charset="0"/>
              <a:sym typeface="+mn-lt"/>
            </a:endParaRPr>
          </a:p>
        </p:txBody>
      </p:sp>
      <p:sp>
        <p:nvSpPr>
          <p:cNvPr id="33" name="文本框 6">
            <a:extLst>
              <a:ext uri="{FF2B5EF4-FFF2-40B4-BE49-F238E27FC236}">
                <a16:creationId xmlns:a16="http://schemas.microsoft.com/office/drawing/2014/main" xmlns="" id="{F9CE383A-8157-421C-AB0B-9644D378C3BE}"/>
              </a:ext>
            </a:extLst>
          </p:cNvPr>
          <p:cNvSpPr txBox="1">
            <a:spLocks noChangeArrowheads="1"/>
          </p:cNvSpPr>
          <p:nvPr/>
        </p:nvSpPr>
        <p:spPr bwMode="auto">
          <a:xfrm>
            <a:off x="1869857" y="2997486"/>
            <a:ext cx="482824"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vi-VN" sz="2000" dirty="0" smtClean="0"/>
              <a:t>O2</a:t>
            </a:r>
            <a:endParaRPr lang="en-US" altLang="zh-CN" sz="2100" kern="1200" dirty="0">
              <a:latin typeface="Times New Roman" panose="02020603050405020304" pitchFamily="18" charset="0"/>
              <a:ea typeface="+mn-ea"/>
              <a:cs typeface="Times New Roman" panose="02020603050405020304" pitchFamily="18" charset="0"/>
              <a:sym typeface="+mn-lt"/>
            </a:endParaRPr>
          </a:p>
        </p:txBody>
      </p:sp>
      <p:sp>
        <p:nvSpPr>
          <p:cNvPr id="36" name="椭圆 35">
            <a:extLst>
              <a:ext uri="{FF2B5EF4-FFF2-40B4-BE49-F238E27FC236}">
                <a16:creationId xmlns:a16="http://schemas.microsoft.com/office/drawing/2014/main" xmlns="" id="{C3A2CD3B-E0C8-485A-BA2A-56BE8ED06B64}"/>
              </a:ext>
            </a:extLst>
          </p:cNvPr>
          <p:cNvSpPr/>
          <p:nvPr/>
        </p:nvSpPr>
        <p:spPr>
          <a:xfrm>
            <a:off x="1200510" y="1342688"/>
            <a:ext cx="392415" cy="392415"/>
          </a:xfrm>
          <a:prstGeom prst="ellipse">
            <a:avLst/>
          </a:prstGeom>
          <a:solidFill>
            <a:srgbClr val="7BD3E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kern="1200" dirty="0">
                <a:solidFill>
                  <a:schemeClr val="tx1"/>
                </a:solidFill>
                <a:latin typeface="Times New Roman" panose="02020603050405020304" pitchFamily="18" charset="0"/>
                <a:cs typeface="Times New Roman" panose="02020603050405020304" pitchFamily="18" charset="0"/>
                <a:sym typeface="+mn-lt"/>
              </a:rPr>
              <a:t>A</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7" name="椭圆 36">
            <a:extLst>
              <a:ext uri="{FF2B5EF4-FFF2-40B4-BE49-F238E27FC236}">
                <a16:creationId xmlns:a16="http://schemas.microsoft.com/office/drawing/2014/main" xmlns="" id="{523C55B5-CA1A-4A33-93FF-ECBCADAECB3D}"/>
              </a:ext>
            </a:extLst>
          </p:cNvPr>
          <p:cNvSpPr/>
          <p:nvPr/>
        </p:nvSpPr>
        <p:spPr>
          <a:xfrm>
            <a:off x="1224743" y="2086774"/>
            <a:ext cx="392415" cy="392415"/>
          </a:xfrm>
          <a:prstGeom prst="ellipse">
            <a:avLst/>
          </a:prstGeom>
          <a:solidFill>
            <a:srgbClr val="FFF87B"/>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kern="1200" dirty="0">
                <a:solidFill>
                  <a:schemeClr val="tx1"/>
                </a:solidFill>
                <a:latin typeface="Times New Roman" panose="02020603050405020304" pitchFamily="18" charset="0"/>
                <a:cs typeface="Times New Roman" panose="02020603050405020304" pitchFamily="18" charset="0"/>
                <a:sym typeface="+mn-lt"/>
              </a:rPr>
              <a:t>B</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8" name="椭圆 37">
            <a:extLst>
              <a:ext uri="{FF2B5EF4-FFF2-40B4-BE49-F238E27FC236}">
                <a16:creationId xmlns:a16="http://schemas.microsoft.com/office/drawing/2014/main" xmlns="" id="{D3346C5A-6FFE-4FC5-ACA8-63C88BF5B854}"/>
              </a:ext>
            </a:extLst>
          </p:cNvPr>
          <p:cNvSpPr/>
          <p:nvPr/>
        </p:nvSpPr>
        <p:spPr>
          <a:xfrm>
            <a:off x="1244201" y="2971528"/>
            <a:ext cx="392415" cy="392415"/>
          </a:xfrm>
          <a:prstGeom prst="ellipse">
            <a:avLst/>
          </a:prstGeom>
          <a:solidFill>
            <a:srgbClr val="7BD3E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dirty="0">
                <a:solidFill>
                  <a:schemeClr val="tx1"/>
                </a:solidFill>
                <a:latin typeface="Times New Roman" panose="02020603050405020304" pitchFamily="18" charset="0"/>
                <a:cs typeface="Times New Roman" panose="02020603050405020304" pitchFamily="18" charset="0"/>
                <a:sym typeface="+mn-lt"/>
              </a:rPr>
              <a:t>C</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24" name="文本框 6">
            <a:extLst>
              <a:ext uri="{FF2B5EF4-FFF2-40B4-BE49-F238E27FC236}">
                <a16:creationId xmlns:a16="http://schemas.microsoft.com/office/drawing/2014/main" xmlns="" id="{008D196B-01C7-49C2-94AE-838B17634517}"/>
              </a:ext>
            </a:extLst>
          </p:cNvPr>
          <p:cNvSpPr txBox="1">
            <a:spLocks noChangeArrowheads="1"/>
          </p:cNvSpPr>
          <p:nvPr/>
        </p:nvSpPr>
        <p:spPr bwMode="auto">
          <a:xfrm>
            <a:off x="1866224" y="3905351"/>
            <a:ext cx="439544"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vi-VN" sz="2000" baseline="-25000" dirty="0" smtClean="0"/>
              <a:t>2</a:t>
            </a:r>
            <a:r>
              <a:rPr lang="vi-VN" sz="2000" dirty="0" smtClean="0"/>
              <a:t>O</a:t>
            </a:r>
            <a:endParaRPr lang="en-US" altLang="zh-CN" sz="2100" kern="1200" dirty="0">
              <a:latin typeface="Times New Roman" panose="02020603050405020304" pitchFamily="18" charset="0"/>
              <a:ea typeface="+mn-ea"/>
              <a:cs typeface="Times New Roman" panose="02020603050405020304" pitchFamily="18" charset="0"/>
              <a:sym typeface="+mn-lt"/>
            </a:endParaRPr>
          </a:p>
        </p:txBody>
      </p:sp>
      <p:sp>
        <p:nvSpPr>
          <p:cNvPr id="39" name="椭圆 36">
            <a:extLst>
              <a:ext uri="{FF2B5EF4-FFF2-40B4-BE49-F238E27FC236}">
                <a16:creationId xmlns:a16="http://schemas.microsoft.com/office/drawing/2014/main" xmlns="" id="{5F06F274-6A70-4390-A36B-A83C819CE8A8}"/>
              </a:ext>
            </a:extLst>
          </p:cNvPr>
          <p:cNvSpPr/>
          <p:nvPr/>
        </p:nvSpPr>
        <p:spPr>
          <a:xfrm>
            <a:off x="1244201" y="3914180"/>
            <a:ext cx="392415" cy="392415"/>
          </a:xfrm>
          <a:prstGeom prst="ellipse">
            <a:avLst/>
          </a:prstGeom>
          <a:solidFill>
            <a:srgbClr val="FFF87B"/>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kern="1200" dirty="0">
                <a:solidFill>
                  <a:schemeClr val="tx1"/>
                </a:solidFill>
                <a:latin typeface="Times New Roman" panose="02020603050405020304" pitchFamily="18" charset="0"/>
                <a:cs typeface="Times New Roman" panose="02020603050405020304" pitchFamily="18" charset="0"/>
                <a:sym typeface="+mn-lt"/>
              </a:rPr>
              <a:t>D</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5" name="矩形 9">
            <a:extLst>
              <a:ext uri="{FF2B5EF4-FFF2-40B4-BE49-F238E27FC236}">
                <a16:creationId xmlns:a16="http://schemas.microsoft.com/office/drawing/2014/main" xmlns="" id="{1BE49D2C-D78F-4414-B6EB-7BE5A9AD4F1B}"/>
              </a:ext>
            </a:extLst>
          </p:cNvPr>
          <p:cNvSpPr/>
          <p:nvPr/>
        </p:nvSpPr>
        <p:spPr>
          <a:xfrm>
            <a:off x="541276" y="513705"/>
            <a:ext cx="7265754" cy="738664"/>
          </a:xfrm>
          <a:prstGeom prst="rect">
            <a:avLst/>
          </a:prstGeom>
        </p:spPr>
        <p:txBody>
          <a:bodyPr wrap="square">
            <a:spAutoFit/>
          </a:bodyPr>
          <a:lstStyle/>
          <a:p>
            <a:r>
              <a:rPr lang="vi-VN" altLang="zh-CN" sz="2400" b="1" u="sng" dirty="0">
                <a:solidFill>
                  <a:srgbClr val="C00000"/>
                </a:solidFill>
                <a:latin typeface="Times New Roman" panose="02020603050405020304" pitchFamily="18" charset="0"/>
                <a:cs typeface="Times New Roman" panose="02020603050405020304" pitchFamily="18" charset="0"/>
                <a:sym typeface="+mn-lt"/>
              </a:rPr>
              <a:t>Câu </a:t>
            </a:r>
            <a:r>
              <a:rPr lang="en-US" altLang="zh-CN" sz="2400" b="1" u="sng" dirty="0" smtClean="0">
                <a:solidFill>
                  <a:srgbClr val="C00000"/>
                </a:solidFill>
                <a:latin typeface="Times New Roman" panose="02020603050405020304" pitchFamily="18" charset="0"/>
                <a:cs typeface="Times New Roman" panose="02020603050405020304" pitchFamily="18" charset="0"/>
                <a:sym typeface="+mn-lt"/>
              </a:rPr>
              <a:t>7</a:t>
            </a:r>
            <a:r>
              <a:rPr lang="vi-VN" altLang="zh-CN" sz="2400" b="1" u="sng" dirty="0" smtClean="0">
                <a:solidFill>
                  <a:srgbClr val="C00000"/>
                </a:solidFill>
                <a:latin typeface="Times New Roman" panose="02020603050405020304" pitchFamily="18" charset="0"/>
                <a:cs typeface="Times New Roman" panose="02020603050405020304" pitchFamily="18" charset="0"/>
                <a:sym typeface="+mn-lt"/>
              </a:rPr>
              <a:t>: </a:t>
            </a:r>
            <a:r>
              <a:rPr lang="vi-VN" sz="2400" dirty="0" smtClean="0"/>
              <a:t>Kí hiệu biểu diễn hai nguyên tử </a:t>
            </a:r>
            <a:r>
              <a:rPr lang="nl-NL" sz="2400" b="1" dirty="0" smtClean="0"/>
              <a:t>Oxygen</a:t>
            </a:r>
            <a:r>
              <a:rPr lang="vi-VN" sz="2400" dirty="0" smtClean="0"/>
              <a:t> là</a:t>
            </a:r>
            <a:endParaRPr lang="en-US" sz="2400" dirty="0" smtClean="0"/>
          </a:p>
          <a:p>
            <a:pPr lvl="0" algn="ctr">
              <a:defRPr/>
            </a:pPr>
            <a:endParaRPr lang="en-US" altLang="zh-CN" sz="1800" b="1" dirty="0">
              <a:solidFill>
                <a:srgbClr val="7030A0"/>
              </a:solidFill>
              <a:latin typeface="Times New Roman" panose="02020603050405020304" pitchFamily="18" charset="0"/>
              <a:cs typeface="Times New Roman" panose="02020603050405020304" pitchFamily="18" charset="0"/>
              <a:sym typeface="+mn-lt"/>
            </a:endParaRPr>
          </a:p>
        </p:txBody>
      </p:sp>
      <p:sp>
        <p:nvSpPr>
          <p:cNvPr id="40" name="Rectangle: Rounded Corners 39">
            <a:extLst>
              <a:ext uri="{FF2B5EF4-FFF2-40B4-BE49-F238E27FC236}">
                <a16:creationId xmlns:a16="http://schemas.microsoft.com/office/drawing/2014/main" xmlns="" id="{14A9E5BD-4CF9-40E6-B8F2-3769CA80698A}"/>
              </a:ext>
            </a:extLst>
          </p:cNvPr>
          <p:cNvSpPr/>
          <p:nvPr/>
        </p:nvSpPr>
        <p:spPr>
          <a:xfrm>
            <a:off x="1724345" y="1253358"/>
            <a:ext cx="5695309" cy="804000"/>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50">
              <a:latin typeface="Times New Roman" panose="02020603050405020304" pitchFamily="18" charset="0"/>
            </a:endParaRPr>
          </a:p>
        </p:txBody>
      </p:sp>
    </p:spTree>
    <p:extLst>
      <p:ext uri="{BB962C8B-B14F-4D97-AF65-F5344CB8AC3E}">
        <p14:creationId xmlns:p14="http://schemas.microsoft.com/office/powerpoint/2010/main" xmlns="" val="2696580180"/>
      </p:ext>
    </p:extLst>
  </p:cSld>
  <p:clrMapOvr>
    <a:masterClrMapping/>
  </p:clrMapOvr>
  <mc:AlternateContent xmlns:mc="http://schemas.openxmlformats.org/markup-compatibility/2006">
    <mc:Choice xmlns:p14="http://schemas.microsoft.com/office/powerpoint/2010/main" xmlns="" Requires="p14">
      <p:transition spd="slow" p14:dur="175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75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p:cTn id="12" dur="500" fill="hold"/>
                                        <p:tgtEl>
                                          <p:spTgt spid="36"/>
                                        </p:tgtEl>
                                        <p:attrNameLst>
                                          <p:attrName>ppt_w</p:attrName>
                                        </p:attrNameLst>
                                      </p:cBhvr>
                                      <p:tavLst>
                                        <p:tav tm="0">
                                          <p:val>
                                            <p:fltVal val="0"/>
                                          </p:val>
                                        </p:tav>
                                        <p:tav tm="100000">
                                          <p:val>
                                            <p:strVal val="#ppt_w"/>
                                          </p:val>
                                        </p:tav>
                                      </p:tavLst>
                                    </p:anim>
                                    <p:anim calcmode="lin" valueType="num">
                                      <p:cBhvr>
                                        <p:cTn id="13" dur="500" fill="hold"/>
                                        <p:tgtEl>
                                          <p:spTgt spid="36"/>
                                        </p:tgtEl>
                                        <p:attrNameLst>
                                          <p:attrName>ppt_h</p:attrName>
                                        </p:attrNameLst>
                                      </p:cBhvr>
                                      <p:tavLst>
                                        <p:tav tm="0">
                                          <p:val>
                                            <p:fltVal val="0"/>
                                          </p:val>
                                        </p:tav>
                                        <p:tav tm="100000">
                                          <p:val>
                                            <p:strVal val="#ppt_h"/>
                                          </p:val>
                                        </p:tav>
                                      </p:tavLst>
                                    </p:anim>
                                    <p:animEffect transition="in" filter="fade">
                                      <p:cBhvr>
                                        <p:cTn id="14" dur="500"/>
                                        <p:tgtEl>
                                          <p:spTgt spid="3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8"/>
                                        </p:tgtEl>
                                        <p:attrNameLst>
                                          <p:attrName>style.visibility</p:attrName>
                                        </p:attrNameLst>
                                      </p:cBhvr>
                                      <p:to>
                                        <p:strVal val="visible"/>
                                      </p:to>
                                    </p:set>
                                    <p:anim calcmode="lin" valueType="num">
                                      <p:cBhvr>
                                        <p:cTn id="22" dur="500" fill="hold"/>
                                        <p:tgtEl>
                                          <p:spTgt spid="38"/>
                                        </p:tgtEl>
                                        <p:attrNameLst>
                                          <p:attrName>ppt_w</p:attrName>
                                        </p:attrNameLst>
                                      </p:cBhvr>
                                      <p:tavLst>
                                        <p:tav tm="0">
                                          <p:val>
                                            <p:fltVal val="0"/>
                                          </p:val>
                                        </p:tav>
                                        <p:tav tm="100000">
                                          <p:val>
                                            <p:strVal val="#ppt_w"/>
                                          </p:val>
                                        </p:tav>
                                      </p:tavLst>
                                    </p:anim>
                                    <p:anim calcmode="lin" valueType="num">
                                      <p:cBhvr>
                                        <p:cTn id="23" dur="500" fill="hold"/>
                                        <p:tgtEl>
                                          <p:spTgt spid="38"/>
                                        </p:tgtEl>
                                        <p:attrNameLst>
                                          <p:attrName>ppt_h</p:attrName>
                                        </p:attrNameLst>
                                      </p:cBhvr>
                                      <p:tavLst>
                                        <p:tav tm="0">
                                          <p:val>
                                            <p:fltVal val="0"/>
                                          </p:val>
                                        </p:tav>
                                        <p:tav tm="100000">
                                          <p:val>
                                            <p:strVal val="#ppt_h"/>
                                          </p:val>
                                        </p:tav>
                                      </p:tavLst>
                                    </p:anim>
                                    <p:animEffect transition="in" filter="fade">
                                      <p:cBhvr>
                                        <p:cTn id="24" dur="500"/>
                                        <p:tgtEl>
                                          <p:spTgt spid="3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anim calcmode="lin" valueType="num">
                                      <p:cBhvr>
                                        <p:cTn id="27" dur="500" fill="hold"/>
                                        <p:tgtEl>
                                          <p:spTgt spid="39"/>
                                        </p:tgtEl>
                                        <p:attrNameLst>
                                          <p:attrName>ppt_w</p:attrName>
                                        </p:attrNameLst>
                                      </p:cBhvr>
                                      <p:tavLst>
                                        <p:tav tm="0">
                                          <p:val>
                                            <p:fltVal val="0"/>
                                          </p:val>
                                        </p:tav>
                                        <p:tav tm="100000">
                                          <p:val>
                                            <p:strVal val="#ppt_w"/>
                                          </p:val>
                                        </p:tav>
                                      </p:tavLst>
                                    </p:anim>
                                    <p:anim calcmode="lin" valueType="num">
                                      <p:cBhvr>
                                        <p:cTn id="28" dur="500" fill="hold"/>
                                        <p:tgtEl>
                                          <p:spTgt spid="39"/>
                                        </p:tgtEl>
                                        <p:attrNameLst>
                                          <p:attrName>ppt_h</p:attrName>
                                        </p:attrNameLst>
                                      </p:cBhvr>
                                      <p:tavLst>
                                        <p:tav tm="0">
                                          <p:val>
                                            <p:fltVal val="0"/>
                                          </p:val>
                                        </p:tav>
                                        <p:tav tm="100000">
                                          <p:val>
                                            <p:strVal val="#ppt_h"/>
                                          </p:val>
                                        </p:tav>
                                      </p:tavLst>
                                    </p:anim>
                                    <p:animEffect transition="in" filter="fade">
                                      <p:cBhvr>
                                        <p:cTn id="29" dur="500"/>
                                        <p:tgtEl>
                                          <p:spTgt spid="3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 calcmode="lin" valueType="num">
                                      <p:cBhvr>
                                        <p:cTn id="42" dur="500" fill="hold"/>
                                        <p:tgtEl>
                                          <p:spTgt spid="33"/>
                                        </p:tgtEl>
                                        <p:attrNameLst>
                                          <p:attrName>ppt_w</p:attrName>
                                        </p:attrNameLst>
                                      </p:cBhvr>
                                      <p:tavLst>
                                        <p:tav tm="0">
                                          <p:val>
                                            <p:fltVal val="0"/>
                                          </p:val>
                                        </p:tav>
                                        <p:tav tm="100000">
                                          <p:val>
                                            <p:strVal val="#ppt_w"/>
                                          </p:val>
                                        </p:tav>
                                      </p:tavLst>
                                    </p:anim>
                                    <p:anim calcmode="lin" valueType="num">
                                      <p:cBhvr>
                                        <p:cTn id="43" dur="500" fill="hold"/>
                                        <p:tgtEl>
                                          <p:spTgt spid="33"/>
                                        </p:tgtEl>
                                        <p:attrNameLst>
                                          <p:attrName>ppt_h</p:attrName>
                                        </p:attrNameLst>
                                      </p:cBhvr>
                                      <p:tavLst>
                                        <p:tav tm="0">
                                          <p:val>
                                            <p:fltVal val="0"/>
                                          </p:val>
                                        </p:tav>
                                        <p:tav tm="100000">
                                          <p:val>
                                            <p:strVal val="#ppt_h"/>
                                          </p:val>
                                        </p:tav>
                                      </p:tavLst>
                                    </p:anim>
                                    <p:animEffect transition="in" filter="fade">
                                      <p:cBhvr>
                                        <p:cTn id="44" dur="500"/>
                                        <p:tgtEl>
                                          <p:spTgt spid="3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barn(inVertical)">
                                      <p:cBhvr>
                                        <p:cTn id="5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0" grpId="0"/>
      <p:bldP spid="33" grpId="0"/>
      <p:bldP spid="36" grpId="0" animBg="1"/>
      <p:bldP spid="37" grpId="0" animBg="1"/>
      <p:bldP spid="38" grpId="0" animBg="1"/>
      <p:bldP spid="24" grpId="0"/>
      <p:bldP spid="39" grpId="0" animBg="1"/>
      <p:bldP spid="35" grpId="0"/>
      <p:bldP spid="4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54B84B57-C12A-4410-99FC-41399B51DCDD}"/>
              </a:ext>
            </a:extLst>
          </p:cNvPr>
          <p:cNvSpPr/>
          <p:nvPr/>
        </p:nvSpPr>
        <p:spPr>
          <a:xfrm>
            <a:off x="0" y="0"/>
            <a:ext cx="9144000" cy="5143499"/>
          </a:xfrm>
          <a:prstGeom prst="rect">
            <a:avLst/>
          </a:prstGeom>
          <a:solidFill>
            <a:srgbClr val="7BD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5" name="矩形 4">
            <a:extLst>
              <a:ext uri="{FF2B5EF4-FFF2-40B4-BE49-F238E27FC236}">
                <a16:creationId xmlns:a16="http://schemas.microsoft.com/office/drawing/2014/main" xmlns="" id="{A48ED37B-F43C-482F-BEEB-625E99D37C9A}"/>
              </a:ext>
            </a:extLst>
          </p:cNvPr>
          <p:cNvSpPr/>
          <p:nvPr/>
        </p:nvSpPr>
        <p:spPr>
          <a:xfrm>
            <a:off x="451536" y="236871"/>
            <a:ext cx="8429625" cy="4495799"/>
          </a:xfrm>
          <a:prstGeom prst="rect">
            <a:avLst/>
          </a:prstGeom>
          <a:solidFill>
            <a:schemeClr val="bg1"/>
          </a:solidFill>
          <a:ln w="88900" cap="sq">
            <a:solidFill>
              <a:schemeClr val="bg1">
                <a:lumMod val="8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dirty="0">
                <a:latin typeface="Times New Roman" panose="02020603050405020304" pitchFamily="18" charset="0"/>
              </a:rPr>
              <a:t>Các nguyên tử thuộc cùng một nguyên tố hoá học là</a:t>
            </a:r>
            <a:endParaRPr lang="zh-CN" altLang="en-US" sz="1050" dirty="0">
              <a:cs typeface="+mn-ea"/>
              <a:sym typeface="+mn-lt"/>
            </a:endParaRPr>
          </a:p>
        </p:txBody>
      </p:sp>
      <p:grpSp>
        <p:nvGrpSpPr>
          <p:cNvPr id="11" name="组合 10">
            <a:extLst>
              <a:ext uri="{FF2B5EF4-FFF2-40B4-BE49-F238E27FC236}">
                <a16:creationId xmlns:a16="http://schemas.microsoft.com/office/drawing/2014/main" xmlns="" id="{568E802E-22BD-4046-A8A1-62805B9E4D56}"/>
              </a:ext>
            </a:extLst>
          </p:cNvPr>
          <p:cNvGrpSpPr/>
          <p:nvPr/>
        </p:nvGrpSpPr>
        <p:grpSpPr>
          <a:xfrm>
            <a:off x="7299700" y="356595"/>
            <a:ext cx="1392764" cy="886420"/>
            <a:chOff x="9732933" y="475457"/>
            <a:chExt cx="1857018" cy="1181893"/>
          </a:xfrm>
        </p:grpSpPr>
        <p:pic>
          <p:nvPicPr>
            <p:cNvPr id="6" name="图片 5">
              <a:extLst>
                <a:ext uri="{FF2B5EF4-FFF2-40B4-BE49-F238E27FC236}">
                  <a16:creationId xmlns:a16="http://schemas.microsoft.com/office/drawing/2014/main" xmlns="" id="{2FC623EB-59A6-423B-AE6C-606786674CBC}"/>
                </a:ext>
              </a:extLst>
            </p:cNvPr>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10575417" y="475458"/>
              <a:ext cx="707935" cy="1181892"/>
            </a:xfrm>
            <a:prstGeom prst="rect">
              <a:avLst/>
            </a:prstGeom>
          </p:spPr>
        </p:pic>
        <p:pic>
          <p:nvPicPr>
            <p:cNvPr id="7" name="图片 6">
              <a:extLst>
                <a:ext uri="{FF2B5EF4-FFF2-40B4-BE49-F238E27FC236}">
                  <a16:creationId xmlns:a16="http://schemas.microsoft.com/office/drawing/2014/main" xmlns="" id="{E957DFC3-7921-4CAA-BD39-CDB9272E3A29}"/>
                </a:ext>
              </a:extLst>
            </p:cNvPr>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11199004" y="475457"/>
              <a:ext cx="390947" cy="870744"/>
            </a:xfrm>
            <a:prstGeom prst="rect">
              <a:avLst/>
            </a:prstGeom>
          </p:spPr>
        </p:pic>
        <p:pic>
          <p:nvPicPr>
            <p:cNvPr id="8" name="图片 7">
              <a:extLst>
                <a:ext uri="{FF2B5EF4-FFF2-40B4-BE49-F238E27FC236}">
                  <a16:creationId xmlns:a16="http://schemas.microsoft.com/office/drawing/2014/main" xmlns="" id="{B2801CB4-1834-4A06-8DF1-10864BD588EB}"/>
                </a:ext>
              </a:extLst>
            </p:cNvPr>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10243329" y="475457"/>
              <a:ext cx="390947" cy="870744"/>
            </a:xfrm>
            <a:prstGeom prst="rect">
              <a:avLst/>
            </a:prstGeom>
          </p:spPr>
        </p:pic>
        <p:pic>
          <p:nvPicPr>
            <p:cNvPr id="9" name="图片 8">
              <a:extLst>
                <a:ext uri="{FF2B5EF4-FFF2-40B4-BE49-F238E27FC236}">
                  <a16:creationId xmlns:a16="http://schemas.microsoft.com/office/drawing/2014/main" xmlns="" id="{2252009E-A6B2-4CC4-9B7A-DF8142F05B05}"/>
                </a:ext>
              </a:extLst>
            </p:cNvPr>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9732933" y="475457"/>
              <a:ext cx="390947" cy="870744"/>
            </a:xfrm>
            <a:prstGeom prst="rect">
              <a:avLst/>
            </a:prstGeom>
          </p:spPr>
        </p:pic>
      </p:grpSp>
      <p:sp>
        <p:nvSpPr>
          <p:cNvPr id="10" name="矩形 9">
            <a:extLst>
              <a:ext uri="{FF2B5EF4-FFF2-40B4-BE49-F238E27FC236}">
                <a16:creationId xmlns:a16="http://schemas.microsoft.com/office/drawing/2014/main" xmlns="" id="{C7089F2B-CFC3-4D08-9551-723620268CBC}"/>
              </a:ext>
            </a:extLst>
          </p:cNvPr>
          <p:cNvSpPr/>
          <p:nvPr/>
        </p:nvSpPr>
        <p:spPr>
          <a:xfrm>
            <a:off x="697457" y="953553"/>
            <a:ext cx="7701797" cy="1200329"/>
          </a:xfrm>
          <a:prstGeom prst="rect">
            <a:avLst/>
          </a:prstGeom>
        </p:spPr>
        <p:txBody>
          <a:bodyPr wrap="square">
            <a:spAutoFit/>
          </a:bodyPr>
          <a:lstStyle/>
          <a:p>
            <a:pPr lvl="0" algn="just">
              <a:defRPr/>
            </a:pPr>
            <a:r>
              <a:rPr lang="vi-VN" altLang="zh-CN" sz="2400" b="1" u="sng" dirty="0">
                <a:solidFill>
                  <a:srgbClr val="C00000"/>
                </a:solidFill>
                <a:latin typeface="Times New Roman" panose="02020603050405020304" pitchFamily="18" charset="0"/>
                <a:cs typeface="Times New Roman" panose="02020603050405020304" pitchFamily="18" charset="0"/>
                <a:sym typeface="+mn-lt"/>
              </a:rPr>
              <a:t>Câu </a:t>
            </a:r>
            <a:r>
              <a:rPr lang="en-US" altLang="zh-CN" sz="2400" b="1" u="sng" dirty="0">
                <a:solidFill>
                  <a:srgbClr val="C00000"/>
                </a:solidFill>
                <a:latin typeface="Times New Roman" panose="02020603050405020304" pitchFamily="18" charset="0"/>
                <a:cs typeface="Times New Roman" panose="02020603050405020304" pitchFamily="18" charset="0"/>
                <a:sym typeface="+mn-lt"/>
              </a:rPr>
              <a:t>8</a:t>
            </a:r>
            <a:r>
              <a:rPr lang="vi-VN" altLang="zh-CN" sz="2400" b="1" u="sng" dirty="0">
                <a:solidFill>
                  <a:srgbClr val="C00000"/>
                </a:solidFill>
                <a:latin typeface="Times New Roman" panose="02020603050405020304" pitchFamily="18" charset="0"/>
                <a:cs typeface="Times New Roman" panose="02020603050405020304" pitchFamily="18" charset="0"/>
                <a:sym typeface="+mn-lt"/>
              </a:rPr>
              <a:t>: </a:t>
            </a:r>
            <a:r>
              <a:rPr lang="en-US" altLang="zh-CN" sz="2400" b="1" dirty="0">
                <a:solidFill>
                  <a:srgbClr val="7030A0"/>
                </a:solidFill>
                <a:latin typeface="Times New Roman" panose="02020603050405020304" pitchFamily="18" charset="0"/>
                <a:cs typeface="Times New Roman" panose="02020603050405020304" pitchFamily="18" charset="0"/>
                <a:sym typeface="+mn-lt"/>
              </a:rPr>
              <a:t>Cho </a:t>
            </a:r>
            <a:r>
              <a:rPr lang="en-US" altLang="zh-CN" sz="2400" b="1" dirty="0" err="1">
                <a:solidFill>
                  <a:srgbClr val="7030A0"/>
                </a:solidFill>
                <a:latin typeface="Times New Roman" panose="02020603050405020304" pitchFamily="18" charset="0"/>
                <a:cs typeface="Times New Roman" panose="02020603050405020304" pitchFamily="18" charset="0"/>
                <a:sym typeface="+mn-lt"/>
              </a:rPr>
              <a:t>thành</a:t>
            </a:r>
            <a:r>
              <a:rPr lang="en-US" altLang="zh-CN" sz="2400" b="1" dirty="0">
                <a:solidFill>
                  <a:srgbClr val="7030A0"/>
                </a:solidFill>
                <a:latin typeface="Times New Roman" panose="02020603050405020304" pitchFamily="18" charset="0"/>
                <a:cs typeface="Times New Roman" panose="02020603050405020304" pitchFamily="18" charset="0"/>
                <a:sym typeface="+mn-lt"/>
              </a:rPr>
              <a:t> </a:t>
            </a:r>
            <a:r>
              <a:rPr lang="en-US" altLang="zh-CN" sz="2400" b="1" dirty="0" err="1">
                <a:solidFill>
                  <a:srgbClr val="7030A0"/>
                </a:solidFill>
                <a:latin typeface="Times New Roman" panose="02020603050405020304" pitchFamily="18" charset="0"/>
                <a:cs typeface="Times New Roman" panose="02020603050405020304" pitchFamily="18" charset="0"/>
                <a:sym typeface="+mn-lt"/>
              </a:rPr>
              <a:t>phần</a:t>
            </a:r>
            <a:r>
              <a:rPr lang="en-US" altLang="zh-CN" sz="2400" b="1" dirty="0">
                <a:solidFill>
                  <a:srgbClr val="7030A0"/>
                </a:solidFill>
                <a:latin typeface="Times New Roman" panose="02020603050405020304" pitchFamily="18" charset="0"/>
                <a:cs typeface="Times New Roman" panose="02020603050405020304" pitchFamily="18" charset="0"/>
                <a:sym typeface="+mn-lt"/>
              </a:rPr>
              <a:t> </a:t>
            </a:r>
            <a:r>
              <a:rPr lang="en-US" altLang="zh-CN" sz="2400" b="1" dirty="0" err="1">
                <a:solidFill>
                  <a:srgbClr val="7030A0"/>
                </a:solidFill>
                <a:latin typeface="Times New Roman" panose="02020603050405020304" pitchFamily="18" charset="0"/>
                <a:cs typeface="Times New Roman" panose="02020603050405020304" pitchFamily="18" charset="0"/>
                <a:sym typeface="+mn-lt"/>
              </a:rPr>
              <a:t>các</a:t>
            </a:r>
            <a:r>
              <a:rPr lang="en-US" altLang="zh-CN" sz="2400" b="1" dirty="0">
                <a:solidFill>
                  <a:srgbClr val="7030A0"/>
                </a:solidFill>
                <a:latin typeface="Times New Roman" panose="02020603050405020304" pitchFamily="18" charset="0"/>
                <a:cs typeface="Times New Roman" panose="02020603050405020304" pitchFamily="18" charset="0"/>
                <a:sym typeface="+mn-lt"/>
              </a:rPr>
              <a:t> </a:t>
            </a:r>
            <a:r>
              <a:rPr lang="en-US" altLang="zh-CN" sz="2400" b="1" dirty="0" err="1">
                <a:solidFill>
                  <a:srgbClr val="7030A0"/>
                </a:solidFill>
                <a:latin typeface="Times New Roman" panose="02020603050405020304" pitchFamily="18" charset="0"/>
                <a:cs typeface="Times New Roman" panose="02020603050405020304" pitchFamily="18" charset="0"/>
                <a:sym typeface="+mn-lt"/>
              </a:rPr>
              <a:t>nguyên</a:t>
            </a:r>
            <a:r>
              <a:rPr lang="en-US" altLang="zh-CN" sz="2400" b="1" dirty="0">
                <a:solidFill>
                  <a:srgbClr val="7030A0"/>
                </a:solidFill>
                <a:latin typeface="Times New Roman" panose="02020603050405020304" pitchFamily="18" charset="0"/>
                <a:cs typeface="Times New Roman" panose="02020603050405020304" pitchFamily="18" charset="0"/>
                <a:sym typeface="+mn-lt"/>
              </a:rPr>
              <a:t> </a:t>
            </a:r>
            <a:r>
              <a:rPr lang="en-US" altLang="zh-CN" sz="2400" b="1" dirty="0" err="1">
                <a:solidFill>
                  <a:srgbClr val="7030A0"/>
                </a:solidFill>
                <a:latin typeface="Times New Roman" panose="02020603050405020304" pitchFamily="18" charset="0"/>
                <a:cs typeface="Times New Roman" panose="02020603050405020304" pitchFamily="18" charset="0"/>
                <a:sym typeface="+mn-lt"/>
              </a:rPr>
              <a:t>tử</a:t>
            </a:r>
            <a:r>
              <a:rPr lang="en-US" altLang="zh-CN" sz="2400" b="1" dirty="0">
                <a:solidFill>
                  <a:srgbClr val="7030A0"/>
                </a:solidFill>
                <a:latin typeface="Times New Roman" panose="02020603050405020304" pitchFamily="18" charset="0"/>
                <a:cs typeface="Times New Roman" panose="02020603050405020304" pitchFamily="18" charset="0"/>
                <a:sym typeface="+mn-lt"/>
              </a:rPr>
              <a:t> </a:t>
            </a:r>
            <a:r>
              <a:rPr lang="en-US" altLang="zh-CN" sz="2400" b="1" dirty="0" err="1">
                <a:solidFill>
                  <a:srgbClr val="7030A0"/>
                </a:solidFill>
                <a:latin typeface="Times New Roman" panose="02020603050405020304" pitchFamily="18" charset="0"/>
                <a:cs typeface="Times New Roman" panose="02020603050405020304" pitchFamily="18" charset="0"/>
                <a:sym typeface="+mn-lt"/>
              </a:rPr>
              <a:t>như</a:t>
            </a:r>
            <a:r>
              <a:rPr lang="en-US" altLang="zh-CN" sz="2400" b="1" dirty="0">
                <a:solidFill>
                  <a:srgbClr val="7030A0"/>
                </a:solidFill>
                <a:latin typeface="Times New Roman" panose="02020603050405020304" pitchFamily="18" charset="0"/>
                <a:cs typeface="Times New Roman" panose="02020603050405020304" pitchFamily="18" charset="0"/>
                <a:sym typeface="+mn-lt"/>
              </a:rPr>
              <a:t> </a:t>
            </a:r>
            <a:r>
              <a:rPr lang="en-US" altLang="zh-CN" sz="2400" b="1" dirty="0" err="1">
                <a:solidFill>
                  <a:srgbClr val="7030A0"/>
                </a:solidFill>
                <a:latin typeface="Times New Roman" panose="02020603050405020304" pitchFamily="18" charset="0"/>
                <a:cs typeface="Times New Roman" panose="02020603050405020304" pitchFamily="18" charset="0"/>
                <a:sym typeface="+mn-lt"/>
              </a:rPr>
              <a:t>sau</a:t>
            </a:r>
            <a:r>
              <a:rPr lang="en-US" altLang="zh-CN" sz="2400" b="1" dirty="0">
                <a:solidFill>
                  <a:srgbClr val="7030A0"/>
                </a:solidFill>
                <a:latin typeface="Times New Roman" panose="02020603050405020304" pitchFamily="18" charset="0"/>
                <a:cs typeface="Times New Roman" panose="02020603050405020304" pitchFamily="18" charset="0"/>
                <a:sym typeface="+mn-lt"/>
              </a:rPr>
              <a:t>: A(17p, 17e,16n); B(20p, 20e, 19n); C (17p, 17e, 17n); D (19p, 19e, 20n). </a:t>
            </a:r>
            <a:r>
              <a:rPr lang="en-US" altLang="zh-CN" sz="2400" b="1" dirty="0" err="1">
                <a:solidFill>
                  <a:srgbClr val="7030A0"/>
                </a:solidFill>
                <a:latin typeface="Times New Roman" panose="02020603050405020304" pitchFamily="18" charset="0"/>
                <a:cs typeface="Times New Roman" panose="02020603050405020304" pitchFamily="18" charset="0"/>
                <a:sym typeface="+mn-lt"/>
              </a:rPr>
              <a:t>Có</a:t>
            </a:r>
            <a:r>
              <a:rPr lang="en-US" altLang="zh-CN" sz="2400" b="1" dirty="0">
                <a:solidFill>
                  <a:srgbClr val="7030A0"/>
                </a:solidFill>
                <a:latin typeface="Times New Roman" panose="02020603050405020304" pitchFamily="18" charset="0"/>
                <a:cs typeface="Times New Roman" panose="02020603050405020304" pitchFamily="18" charset="0"/>
                <a:sym typeface="+mn-lt"/>
              </a:rPr>
              <a:t> </a:t>
            </a:r>
            <a:r>
              <a:rPr lang="en-US" altLang="zh-CN" sz="2400" b="1" dirty="0" err="1">
                <a:solidFill>
                  <a:srgbClr val="7030A0"/>
                </a:solidFill>
                <a:latin typeface="Times New Roman" panose="02020603050405020304" pitchFamily="18" charset="0"/>
                <a:cs typeface="Times New Roman" panose="02020603050405020304" pitchFamily="18" charset="0"/>
                <a:sym typeface="+mn-lt"/>
              </a:rPr>
              <a:t>tất</a:t>
            </a:r>
            <a:r>
              <a:rPr lang="en-US" altLang="zh-CN" sz="2400" b="1" dirty="0">
                <a:solidFill>
                  <a:srgbClr val="7030A0"/>
                </a:solidFill>
                <a:latin typeface="Times New Roman" panose="02020603050405020304" pitchFamily="18" charset="0"/>
                <a:cs typeface="Times New Roman" panose="02020603050405020304" pitchFamily="18" charset="0"/>
                <a:sym typeface="+mn-lt"/>
              </a:rPr>
              <a:t> </a:t>
            </a:r>
            <a:r>
              <a:rPr lang="en-US" altLang="zh-CN" sz="2400" b="1" dirty="0" err="1">
                <a:solidFill>
                  <a:srgbClr val="7030A0"/>
                </a:solidFill>
                <a:latin typeface="Times New Roman" panose="02020603050405020304" pitchFamily="18" charset="0"/>
                <a:cs typeface="Times New Roman" panose="02020603050405020304" pitchFamily="18" charset="0"/>
                <a:sym typeface="+mn-lt"/>
              </a:rPr>
              <a:t>cả</a:t>
            </a:r>
            <a:r>
              <a:rPr lang="en-US" altLang="zh-CN" sz="2400" b="1" dirty="0">
                <a:solidFill>
                  <a:srgbClr val="7030A0"/>
                </a:solidFill>
                <a:latin typeface="Times New Roman" panose="02020603050405020304" pitchFamily="18" charset="0"/>
                <a:cs typeface="Times New Roman" panose="02020603050405020304" pitchFamily="18" charset="0"/>
                <a:sym typeface="+mn-lt"/>
              </a:rPr>
              <a:t> </a:t>
            </a:r>
            <a:r>
              <a:rPr lang="en-US" altLang="zh-CN" sz="2400" b="1" dirty="0" err="1">
                <a:solidFill>
                  <a:srgbClr val="7030A0"/>
                </a:solidFill>
                <a:latin typeface="Times New Roman" panose="02020603050405020304" pitchFamily="18" charset="0"/>
                <a:cs typeface="Times New Roman" panose="02020603050405020304" pitchFamily="18" charset="0"/>
                <a:sym typeface="+mn-lt"/>
              </a:rPr>
              <a:t>bao</a:t>
            </a:r>
            <a:r>
              <a:rPr lang="en-US" altLang="zh-CN" sz="2400" b="1" dirty="0">
                <a:solidFill>
                  <a:srgbClr val="7030A0"/>
                </a:solidFill>
                <a:latin typeface="Times New Roman" panose="02020603050405020304" pitchFamily="18" charset="0"/>
                <a:cs typeface="Times New Roman" panose="02020603050405020304" pitchFamily="18" charset="0"/>
                <a:sym typeface="+mn-lt"/>
              </a:rPr>
              <a:t> </a:t>
            </a:r>
            <a:r>
              <a:rPr lang="en-US" altLang="zh-CN" sz="2400" b="1" dirty="0" err="1">
                <a:solidFill>
                  <a:srgbClr val="7030A0"/>
                </a:solidFill>
                <a:latin typeface="Times New Roman" panose="02020603050405020304" pitchFamily="18" charset="0"/>
                <a:cs typeface="Times New Roman" panose="02020603050405020304" pitchFamily="18" charset="0"/>
                <a:sym typeface="+mn-lt"/>
              </a:rPr>
              <a:t>nhiêu</a:t>
            </a:r>
            <a:r>
              <a:rPr lang="en-US" altLang="zh-CN" sz="2400" b="1" dirty="0">
                <a:solidFill>
                  <a:srgbClr val="7030A0"/>
                </a:solidFill>
                <a:latin typeface="Times New Roman" panose="02020603050405020304" pitchFamily="18" charset="0"/>
                <a:cs typeface="Times New Roman" panose="02020603050405020304" pitchFamily="18" charset="0"/>
                <a:sym typeface="+mn-lt"/>
              </a:rPr>
              <a:t> </a:t>
            </a:r>
            <a:r>
              <a:rPr lang="en-US" altLang="zh-CN" sz="2400" b="1" dirty="0" err="1">
                <a:solidFill>
                  <a:srgbClr val="7030A0"/>
                </a:solidFill>
                <a:latin typeface="Times New Roman" panose="02020603050405020304" pitchFamily="18" charset="0"/>
                <a:cs typeface="Times New Roman" panose="02020603050405020304" pitchFamily="18" charset="0"/>
                <a:sym typeface="+mn-lt"/>
              </a:rPr>
              <a:t>nguyên</a:t>
            </a:r>
            <a:r>
              <a:rPr lang="en-US" altLang="zh-CN" sz="2400" b="1" dirty="0">
                <a:solidFill>
                  <a:srgbClr val="7030A0"/>
                </a:solidFill>
                <a:latin typeface="Times New Roman" panose="02020603050405020304" pitchFamily="18" charset="0"/>
                <a:cs typeface="Times New Roman" panose="02020603050405020304" pitchFamily="18" charset="0"/>
                <a:sym typeface="+mn-lt"/>
              </a:rPr>
              <a:t> </a:t>
            </a:r>
            <a:r>
              <a:rPr lang="en-US" altLang="zh-CN" sz="2400" b="1" dirty="0" err="1">
                <a:solidFill>
                  <a:srgbClr val="7030A0"/>
                </a:solidFill>
                <a:latin typeface="Times New Roman" panose="02020603050405020304" pitchFamily="18" charset="0"/>
                <a:cs typeface="Times New Roman" panose="02020603050405020304" pitchFamily="18" charset="0"/>
                <a:sym typeface="+mn-lt"/>
              </a:rPr>
              <a:t>tố</a:t>
            </a:r>
            <a:r>
              <a:rPr lang="en-US" altLang="zh-CN" sz="2400" b="1" dirty="0">
                <a:solidFill>
                  <a:srgbClr val="7030A0"/>
                </a:solidFill>
                <a:latin typeface="Times New Roman" panose="02020603050405020304" pitchFamily="18" charset="0"/>
                <a:cs typeface="Times New Roman" panose="02020603050405020304" pitchFamily="18" charset="0"/>
                <a:sym typeface="+mn-lt"/>
              </a:rPr>
              <a:t> </a:t>
            </a:r>
            <a:r>
              <a:rPr lang="en-US" altLang="zh-CN" sz="2400" b="1" dirty="0" err="1">
                <a:solidFill>
                  <a:srgbClr val="7030A0"/>
                </a:solidFill>
                <a:latin typeface="Times New Roman" panose="02020603050405020304" pitchFamily="18" charset="0"/>
                <a:cs typeface="Times New Roman" panose="02020603050405020304" pitchFamily="18" charset="0"/>
                <a:sym typeface="+mn-lt"/>
              </a:rPr>
              <a:t>hóa</a:t>
            </a:r>
            <a:r>
              <a:rPr lang="en-US" altLang="zh-CN" sz="2400" b="1" dirty="0">
                <a:solidFill>
                  <a:srgbClr val="7030A0"/>
                </a:solidFill>
                <a:latin typeface="Times New Roman" panose="02020603050405020304" pitchFamily="18" charset="0"/>
                <a:cs typeface="Times New Roman" panose="02020603050405020304" pitchFamily="18" charset="0"/>
                <a:sym typeface="+mn-lt"/>
              </a:rPr>
              <a:t> </a:t>
            </a:r>
            <a:r>
              <a:rPr lang="en-US" altLang="zh-CN" sz="2400" b="1" dirty="0" err="1">
                <a:solidFill>
                  <a:srgbClr val="7030A0"/>
                </a:solidFill>
                <a:latin typeface="Times New Roman" panose="02020603050405020304" pitchFamily="18" charset="0"/>
                <a:cs typeface="Times New Roman" panose="02020603050405020304" pitchFamily="18" charset="0"/>
                <a:sym typeface="+mn-lt"/>
              </a:rPr>
              <a:t>học</a:t>
            </a:r>
            <a:r>
              <a:rPr lang="en-US" altLang="zh-CN" sz="2400" b="1" dirty="0">
                <a:solidFill>
                  <a:srgbClr val="7030A0"/>
                </a:solidFill>
                <a:latin typeface="Times New Roman" panose="02020603050405020304" pitchFamily="18" charset="0"/>
                <a:cs typeface="Times New Roman" panose="02020603050405020304" pitchFamily="18" charset="0"/>
                <a:sym typeface="+mn-lt"/>
              </a:rPr>
              <a:t> ?</a:t>
            </a:r>
            <a:endParaRPr lang="en-US" altLang="zh-CN" sz="1800" b="1" dirty="0">
              <a:solidFill>
                <a:srgbClr val="7030A0"/>
              </a:solidFill>
              <a:latin typeface="Times New Roman" panose="02020603050405020304" pitchFamily="18" charset="0"/>
              <a:cs typeface="Times New Roman" panose="02020603050405020304" pitchFamily="18" charset="0"/>
              <a:sym typeface="+mn-lt"/>
            </a:endParaRPr>
          </a:p>
        </p:txBody>
      </p:sp>
      <p:sp>
        <p:nvSpPr>
          <p:cNvPr id="15" name="Oval 6">
            <a:extLst>
              <a:ext uri="{FF2B5EF4-FFF2-40B4-BE49-F238E27FC236}">
                <a16:creationId xmlns:a16="http://schemas.microsoft.com/office/drawing/2014/main" xmlns="" id="{FADA74CE-FDD1-4FD3-A147-23A912FCD6E4}"/>
              </a:ext>
            </a:extLst>
          </p:cNvPr>
          <p:cNvSpPr/>
          <p:nvPr/>
        </p:nvSpPr>
        <p:spPr>
          <a:xfrm>
            <a:off x="962385" y="2939576"/>
            <a:ext cx="498688" cy="498818"/>
          </a:xfrm>
          <a:prstGeom prst="ellipse">
            <a:avLst/>
          </a:prstGeom>
          <a:solidFill>
            <a:srgbClr val="7BD3E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685800">
              <a:buClrTx/>
              <a:defRPr/>
            </a:pPr>
            <a:r>
              <a:rPr lang="en-US" altLang="zh-CN"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rPr>
              <a:t>A</a:t>
            </a:r>
            <a:endParaRPr lang="x-none"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endParaRPr>
          </a:p>
        </p:txBody>
      </p:sp>
      <p:sp>
        <p:nvSpPr>
          <p:cNvPr id="16" name="Oval 8">
            <a:extLst>
              <a:ext uri="{FF2B5EF4-FFF2-40B4-BE49-F238E27FC236}">
                <a16:creationId xmlns:a16="http://schemas.microsoft.com/office/drawing/2014/main" xmlns="" id="{9B86F6A2-E93C-4B03-BF79-9E2968406F2F}"/>
              </a:ext>
            </a:extLst>
          </p:cNvPr>
          <p:cNvSpPr/>
          <p:nvPr/>
        </p:nvSpPr>
        <p:spPr>
          <a:xfrm>
            <a:off x="2644089" y="2963830"/>
            <a:ext cx="498688" cy="498818"/>
          </a:xfrm>
          <a:prstGeom prst="ellipse">
            <a:avLst/>
          </a:prstGeom>
          <a:solidFill>
            <a:srgbClr val="FFF87B"/>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685800">
              <a:buClrTx/>
              <a:defRPr/>
            </a:pPr>
            <a:r>
              <a:rPr lang="en-US" altLang="zh-CN"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rPr>
              <a:t>B</a:t>
            </a:r>
            <a:endParaRPr lang="x-none"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endParaRPr>
          </a:p>
        </p:txBody>
      </p:sp>
      <p:sp>
        <p:nvSpPr>
          <p:cNvPr id="17" name="Oval 10">
            <a:extLst>
              <a:ext uri="{FF2B5EF4-FFF2-40B4-BE49-F238E27FC236}">
                <a16:creationId xmlns:a16="http://schemas.microsoft.com/office/drawing/2014/main" xmlns="" id="{B7863CA1-CF92-4A85-8DDB-5BDA37153705}"/>
              </a:ext>
            </a:extLst>
          </p:cNvPr>
          <p:cNvSpPr/>
          <p:nvPr/>
        </p:nvSpPr>
        <p:spPr>
          <a:xfrm>
            <a:off x="4521898" y="2902382"/>
            <a:ext cx="498688" cy="498818"/>
          </a:xfrm>
          <a:prstGeom prst="ellipse">
            <a:avLst/>
          </a:prstGeom>
          <a:solidFill>
            <a:srgbClr val="7BD3E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685800">
              <a:buClrTx/>
              <a:defRPr/>
            </a:pPr>
            <a:r>
              <a:rPr lang="en-US" altLang="zh-CN"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rPr>
              <a:t>C</a:t>
            </a:r>
            <a:endParaRPr lang="x-none"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endParaRPr>
          </a:p>
        </p:txBody>
      </p:sp>
      <p:sp>
        <p:nvSpPr>
          <p:cNvPr id="18" name="文本框 17">
            <a:extLst>
              <a:ext uri="{FF2B5EF4-FFF2-40B4-BE49-F238E27FC236}">
                <a16:creationId xmlns:a16="http://schemas.microsoft.com/office/drawing/2014/main" xmlns="" id="{874FC64E-8127-4E22-BEDB-927B82328EE5}"/>
              </a:ext>
            </a:extLst>
          </p:cNvPr>
          <p:cNvSpPr txBox="1"/>
          <p:nvPr/>
        </p:nvSpPr>
        <p:spPr>
          <a:xfrm>
            <a:off x="1501947" y="2884798"/>
            <a:ext cx="939950" cy="577850"/>
          </a:xfrm>
          <a:prstGeom prst="rect">
            <a:avLst/>
          </a:prstGeom>
          <a:noFill/>
        </p:spPr>
        <p:txBody>
          <a:bodyPr wrap="square" rtlCol="0">
            <a:spAutoFit/>
          </a:bodyPr>
          <a:lstStyle/>
          <a:p>
            <a:pPr defTabSz="685800">
              <a:lnSpc>
                <a:spcPct val="150000"/>
              </a:lnSpc>
              <a:buClrTx/>
              <a:defRPr/>
            </a:pPr>
            <a:r>
              <a:rPr lang="en-US" altLang="zh-CN" sz="2400" kern="1200">
                <a:solidFill>
                  <a:schemeClr val="tx1">
                    <a:lumMod val="95000"/>
                    <a:lumOff val="5000"/>
                  </a:schemeClr>
                </a:solidFill>
                <a:latin typeface="Times New Roman" panose="02020603050405020304" pitchFamily="18" charset="0"/>
                <a:cs typeface="Times New Roman" panose="02020603050405020304" pitchFamily="18" charset="0"/>
                <a:sym typeface="+mn-lt"/>
              </a:rPr>
              <a:t>1</a:t>
            </a:r>
            <a:endParaRPr lang="en-US" altLang="zh-CN" sz="2400" b="1" kern="1200" dirty="0">
              <a:solidFill>
                <a:schemeClr val="tx1">
                  <a:lumMod val="95000"/>
                  <a:lumOff val="5000"/>
                </a:schemeClr>
              </a:solidFill>
              <a:latin typeface="Times New Roman" panose="02020603050405020304" pitchFamily="18" charset="0"/>
              <a:cs typeface="Times New Roman" panose="02020603050405020304" pitchFamily="18" charset="0"/>
              <a:sym typeface="+mn-lt"/>
            </a:endParaRPr>
          </a:p>
        </p:txBody>
      </p:sp>
      <p:sp>
        <p:nvSpPr>
          <p:cNvPr id="19" name="文本框 18">
            <a:extLst>
              <a:ext uri="{FF2B5EF4-FFF2-40B4-BE49-F238E27FC236}">
                <a16:creationId xmlns:a16="http://schemas.microsoft.com/office/drawing/2014/main" xmlns="" id="{8720AF21-B30F-423C-9DE8-46B3CDAD3CC9}"/>
              </a:ext>
            </a:extLst>
          </p:cNvPr>
          <p:cNvSpPr txBox="1"/>
          <p:nvPr/>
        </p:nvSpPr>
        <p:spPr>
          <a:xfrm>
            <a:off x="3337065" y="2862866"/>
            <a:ext cx="939950" cy="577850"/>
          </a:xfrm>
          <a:prstGeom prst="rect">
            <a:avLst/>
          </a:prstGeom>
          <a:noFill/>
        </p:spPr>
        <p:txBody>
          <a:bodyPr wrap="square" rtlCol="0">
            <a:spAutoFit/>
          </a:bodyPr>
          <a:lstStyle/>
          <a:p>
            <a:pPr defTabSz="685800">
              <a:lnSpc>
                <a:spcPct val="150000"/>
              </a:lnSpc>
              <a:buClrTx/>
              <a:defRPr/>
            </a:pPr>
            <a:r>
              <a:rPr lang="en-US" altLang="zh-CN" sz="2400" kern="1200">
                <a:solidFill>
                  <a:schemeClr val="tx1">
                    <a:lumMod val="95000"/>
                    <a:lumOff val="5000"/>
                  </a:schemeClr>
                </a:solidFill>
                <a:latin typeface="Times New Roman" panose="02020603050405020304" pitchFamily="18" charset="0"/>
                <a:cs typeface="Times New Roman" panose="02020603050405020304" pitchFamily="18" charset="0"/>
                <a:sym typeface="+mn-lt"/>
              </a:rPr>
              <a:t>4</a:t>
            </a:r>
            <a:endParaRPr lang="en-US" altLang="zh-CN" sz="2400" b="1" kern="1200" dirty="0">
              <a:solidFill>
                <a:schemeClr val="tx1">
                  <a:lumMod val="95000"/>
                  <a:lumOff val="5000"/>
                </a:schemeClr>
              </a:solidFill>
              <a:latin typeface="Times New Roman" panose="02020603050405020304" pitchFamily="18" charset="0"/>
              <a:cs typeface="Times New Roman" panose="02020603050405020304" pitchFamily="18" charset="0"/>
              <a:sym typeface="+mn-lt"/>
            </a:endParaRPr>
          </a:p>
        </p:txBody>
      </p:sp>
      <p:sp>
        <p:nvSpPr>
          <p:cNvPr id="20" name="文本框 19">
            <a:extLst>
              <a:ext uri="{FF2B5EF4-FFF2-40B4-BE49-F238E27FC236}">
                <a16:creationId xmlns:a16="http://schemas.microsoft.com/office/drawing/2014/main" xmlns="" id="{B0800499-87D7-4954-94B3-18B5B30A47BE}"/>
              </a:ext>
            </a:extLst>
          </p:cNvPr>
          <p:cNvSpPr txBox="1"/>
          <p:nvPr/>
        </p:nvSpPr>
        <p:spPr>
          <a:xfrm>
            <a:off x="5102065" y="2792841"/>
            <a:ext cx="939950" cy="577850"/>
          </a:xfrm>
          <a:prstGeom prst="rect">
            <a:avLst/>
          </a:prstGeom>
          <a:noFill/>
        </p:spPr>
        <p:txBody>
          <a:bodyPr wrap="square" rtlCol="0">
            <a:spAutoFit/>
          </a:bodyPr>
          <a:lstStyle/>
          <a:p>
            <a:pPr defTabSz="685800">
              <a:lnSpc>
                <a:spcPct val="150000"/>
              </a:lnSpc>
              <a:buClrTx/>
              <a:defRPr/>
            </a:pPr>
            <a:r>
              <a:rPr lang="en-US" altLang="zh-CN" sz="2400" kern="1200">
                <a:solidFill>
                  <a:schemeClr val="tx1">
                    <a:lumMod val="95000"/>
                    <a:lumOff val="5000"/>
                  </a:schemeClr>
                </a:solidFill>
                <a:latin typeface="Times New Roman" panose="02020603050405020304" pitchFamily="18" charset="0"/>
                <a:cs typeface="Times New Roman" panose="02020603050405020304" pitchFamily="18" charset="0"/>
                <a:sym typeface="+mn-lt"/>
              </a:rPr>
              <a:t>2</a:t>
            </a:r>
            <a:endParaRPr lang="en-US" altLang="zh-CN" sz="2400" b="1" kern="1200" dirty="0">
              <a:solidFill>
                <a:schemeClr val="tx1">
                  <a:lumMod val="95000"/>
                  <a:lumOff val="5000"/>
                </a:schemeClr>
              </a:solidFill>
              <a:latin typeface="Times New Roman" panose="02020603050405020304" pitchFamily="18" charset="0"/>
              <a:cs typeface="Times New Roman" panose="02020603050405020304" pitchFamily="18" charset="0"/>
              <a:sym typeface="+mn-lt"/>
            </a:endParaRPr>
          </a:p>
        </p:txBody>
      </p:sp>
      <p:sp>
        <p:nvSpPr>
          <p:cNvPr id="21" name="Oval 8">
            <a:extLst>
              <a:ext uri="{FF2B5EF4-FFF2-40B4-BE49-F238E27FC236}">
                <a16:creationId xmlns:a16="http://schemas.microsoft.com/office/drawing/2014/main" xmlns="" id="{B78DB5D2-5496-419C-8FB1-F457F816ED9F}"/>
              </a:ext>
            </a:extLst>
          </p:cNvPr>
          <p:cNvSpPr/>
          <p:nvPr/>
        </p:nvSpPr>
        <p:spPr>
          <a:xfrm>
            <a:off x="6328487" y="2845778"/>
            <a:ext cx="498688" cy="498818"/>
          </a:xfrm>
          <a:prstGeom prst="ellipse">
            <a:avLst/>
          </a:prstGeom>
          <a:solidFill>
            <a:srgbClr val="FFF87B"/>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685800">
              <a:buClrTx/>
              <a:defRPr/>
            </a:pPr>
            <a:r>
              <a:rPr lang="en-US" altLang="zh-CN"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rPr>
              <a:t>D</a:t>
            </a:r>
            <a:endParaRPr lang="x-none"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endParaRPr>
          </a:p>
        </p:txBody>
      </p:sp>
      <p:sp>
        <p:nvSpPr>
          <p:cNvPr id="22" name="文本框 18">
            <a:extLst>
              <a:ext uri="{FF2B5EF4-FFF2-40B4-BE49-F238E27FC236}">
                <a16:creationId xmlns:a16="http://schemas.microsoft.com/office/drawing/2014/main" xmlns="" id="{BEEC0EA1-9929-4A10-AC7D-83D62DC45CDE}"/>
              </a:ext>
            </a:extLst>
          </p:cNvPr>
          <p:cNvSpPr txBox="1"/>
          <p:nvPr/>
        </p:nvSpPr>
        <p:spPr>
          <a:xfrm>
            <a:off x="6991613" y="2761166"/>
            <a:ext cx="939950" cy="577850"/>
          </a:xfrm>
          <a:prstGeom prst="rect">
            <a:avLst/>
          </a:prstGeom>
          <a:noFill/>
        </p:spPr>
        <p:txBody>
          <a:bodyPr wrap="square" rtlCol="0">
            <a:spAutoFit/>
          </a:bodyPr>
          <a:lstStyle/>
          <a:p>
            <a:pPr defTabSz="685800">
              <a:lnSpc>
                <a:spcPct val="150000"/>
              </a:lnSpc>
              <a:buClrTx/>
              <a:defRPr/>
            </a:pPr>
            <a:r>
              <a:rPr lang="en-US" altLang="zh-CN" sz="2400" kern="1200">
                <a:solidFill>
                  <a:schemeClr val="tx1">
                    <a:lumMod val="95000"/>
                    <a:lumOff val="5000"/>
                  </a:schemeClr>
                </a:solidFill>
                <a:latin typeface="Times New Roman" panose="02020603050405020304" pitchFamily="18" charset="0"/>
                <a:cs typeface="Times New Roman" panose="02020603050405020304" pitchFamily="18" charset="0"/>
                <a:sym typeface="+mn-lt"/>
              </a:rPr>
              <a:t>3</a:t>
            </a:r>
            <a:endParaRPr lang="en-US" altLang="zh-CN" sz="2400" b="1" kern="1200" dirty="0">
              <a:solidFill>
                <a:schemeClr val="tx1">
                  <a:lumMod val="95000"/>
                  <a:lumOff val="5000"/>
                </a:schemeClr>
              </a:solidFill>
              <a:latin typeface="Times New Roman" panose="02020603050405020304" pitchFamily="18" charset="0"/>
              <a:cs typeface="Times New Roman" panose="02020603050405020304" pitchFamily="18" charset="0"/>
              <a:sym typeface="+mn-lt"/>
            </a:endParaRPr>
          </a:p>
        </p:txBody>
      </p:sp>
      <p:sp>
        <p:nvSpPr>
          <p:cNvPr id="12" name="Rectangle: Rounded Corners 11">
            <a:extLst>
              <a:ext uri="{FF2B5EF4-FFF2-40B4-BE49-F238E27FC236}">
                <a16:creationId xmlns:a16="http://schemas.microsoft.com/office/drawing/2014/main" xmlns="" id="{23103231-9662-42A0-B147-85A4DF6BEF31}"/>
              </a:ext>
            </a:extLst>
          </p:cNvPr>
          <p:cNvSpPr/>
          <p:nvPr/>
        </p:nvSpPr>
        <p:spPr>
          <a:xfrm>
            <a:off x="6111602" y="2795311"/>
            <a:ext cx="1711020" cy="652645"/>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50">
              <a:latin typeface="Times New Roman" panose="02020603050405020304" pitchFamily="18" charset="0"/>
            </a:endParaRPr>
          </a:p>
        </p:txBody>
      </p:sp>
    </p:spTree>
    <p:extLst>
      <p:ext uri="{BB962C8B-B14F-4D97-AF65-F5344CB8AC3E}">
        <p14:creationId xmlns:p14="http://schemas.microsoft.com/office/powerpoint/2010/main" xmlns="" val="358717720"/>
      </p:ext>
    </p:extLst>
  </p:cSld>
  <p:clrMapOvr>
    <a:masterClrMapping/>
  </p:clrMapOvr>
  <mc:AlternateContent xmlns:mc="http://schemas.openxmlformats.org/markup-compatibility/2006">
    <mc:Choice xmlns:p14="http://schemas.microsoft.com/office/powerpoint/2010/main" xmlns="" Requires="p14">
      <p:transition spd="slow" p14:dur="175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ppt_x"/>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750" fill="hold"/>
                                        <p:tgtEl>
                                          <p:spTgt spid="16"/>
                                        </p:tgtEl>
                                        <p:attrNameLst>
                                          <p:attrName>ppt_x</p:attrName>
                                        </p:attrNameLst>
                                      </p:cBhvr>
                                      <p:tavLst>
                                        <p:tav tm="0">
                                          <p:val>
                                            <p:strVal val="#ppt_x"/>
                                          </p:val>
                                        </p:tav>
                                        <p:tav tm="100000">
                                          <p:val>
                                            <p:strVal val="#ppt_x"/>
                                          </p:val>
                                        </p:tav>
                                      </p:tavLst>
                                    </p:anim>
                                    <p:anim calcmode="lin" valueType="num">
                                      <p:cBhvr additive="base">
                                        <p:cTn id="16" dur="750" fill="hold"/>
                                        <p:tgtEl>
                                          <p:spTgt spid="1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750" fill="hold"/>
                                        <p:tgtEl>
                                          <p:spTgt spid="17"/>
                                        </p:tgtEl>
                                        <p:attrNameLst>
                                          <p:attrName>ppt_x</p:attrName>
                                        </p:attrNameLst>
                                      </p:cBhvr>
                                      <p:tavLst>
                                        <p:tav tm="0">
                                          <p:val>
                                            <p:strVal val="#ppt_x"/>
                                          </p:val>
                                        </p:tav>
                                        <p:tav tm="100000">
                                          <p:val>
                                            <p:strVal val="#ppt_x"/>
                                          </p:val>
                                        </p:tav>
                                      </p:tavLst>
                                    </p:anim>
                                    <p:anim calcmode="lin" valueType="num">
                                      <p:cBhvr additive="base">
                                        <p:cTn id="20" dur="750" fill="hold"/>
                                        <p:tgtEl>
                                          <p:spTgt spid="1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750" fill="hold"/>
                                        <p:tgtEl>
                                          <p:spTgt spid="18"/>
                                        </p:tgtEl>
                                        <p:attrNameLst>
                                          <p:attrName>ppt_x</p:attrName>
                                        </p:attrNameLst>
                                      </p:cBhvr>
                                      <p:tavLst>
                                        <p:tav tm="0">
                                          <p:val>
                                            <p:strVal val="#ppt_x"/>
                                          </p:val>
                                        </p:tav>
                                        <p:tav tm="100000">
                                          <p:val>
                                            <p:strVal val="#ppt_x"/>
                                          </p:val>
                                        </p:tav>
                                      </p:tavLst>
                                    </p:anim>
                                    <p:anim calcmode="lin" valueType="num">
                                      <p:cBhvr additive="base">
                                        <p:cTn id="24" dur="750" fill="hold"/>
                                        <p:tgtEl>
                                          <p:spTgt spid="1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750" fill="hold"/>
                                        <p:tgtEl>
                                          <p:spTgt spid="19"/>
                                        </p:tgtEl>
                                        <p:attrNameLst>
                                          <p:attrName>ppt_x</p:attrName>
                                        </p:attrNameLst>
                                      </p:cBhvr>
                                      <p:tavLst>
                                        <p:tav tm="0">
                                          <p:val>
                                            <p:strVal val="#ppt_x"/>
                                          </p:val>
                                        </p:tav>
                                        <p:tav tm="100000">
                                          <p:val>
                                            <p:strVal val="#ppt_x"/>
                                          </p:val>
                                        </p:tav>
                                      </p:tavLst>
                                    </p:anim>
                                    <p:anim calcmode="lin" valueType="num">
                                      <p:cBhvr additive="base">
                                        <p:cTn id="28" dur="750" fill="hold"/>
                                        <p:tgtEl>
                                          <p:spTgt spid="1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750" fill="hold"/>
                                        <p:tgtEl>
                                          <p:spTgt spid="20"/>
                                        </p:tgtEl>
                                        <p:attrNameLst>
                                          <p:attrName>ppt_x</p:attrName>
                                        </p:attrNameLst>
                                      </p:cBhvr>
                                      <p:tavLst>
                                        <p:tav tm="0">
                                          <p:val>
                                            <p:strVal val="#ppt_x"/>
                                          </p:val>
                                        </p:tav>
                                        <p:tav tm="100000">
                                          <p:val>
                                            <p:strVal val="#ppt_x"/>
                                          </p:val>
                                        </p:tav>
                                      </p:tavLst>
                                    </p:anim>
                                    <p:anim calcmode="lin" valueType="num">
                                      <p:cBhvr additive="base">
                                        <p:cTn id="32" dur="75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750" fill="hold"/>
                                        <p:tgtEl>
                                          <p:spTgt spid="21"/>
                                        </p:tgtEl>
                                        <p:attrNameLst>
                                          <p:attrName>ppt_x</p:attrName>
                                        </p:attrNameLst>
                                      </p:cBhvr>
                                      <p:tavLst>
                                        <p:tav tm="0">
                                          <p:val>
                                            <p:strVal val="#ppt_x"/>
                                          </p:val>
                                        </p:tav>
                                        <p:tav tm="100000">
                                          <p:val>
                                            <p:strVal val="#ppt_x"/>
                                          </p:val>
                                        </p:tav>
                                      </p:tavLst>
                                    </p:anim>
                                    <p:anim calcmode="lin" valueType="num">
                                      <p:cBhvr additive="base">
                                        <p:cTn id="36" dur="750" fill="hold"/>
                                        <p:tgtEl>
                                          <p:spTgt spid="21"/>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additive="base">
                                        <p:cTn id="39" dur="750" fill="hold"/>
                                        <p:tgtEl>
                                          <p:spTgt spid="22"/>
                                        </p:tgtEl>
                                        <p:attrNameLst>
                                          <p:attrName>ppt_x</p:attrName>
                                        </p:attrNameLst>
                                      </p:cBhvr>
                                      <p:tavLst>
                                        <p:tav tm="0">
                                          <p:val>
                                            <p:strVal val="#ppt_x"/>
                                          </p:val>
                                        </p:tav>
                                        <p:tav tm="100000">
                                          <p:val>
                                            <p:strVal val="#ppt_x"/>
                                          </p:val>
                                        </p:tav>
                                      </p:tavLst>
                                    </p:anim>
                                    <p:anim calcmode="lin" valueType="num">
                                      <p:cBhvr additive="base">
                                        <p:cTn id="40" dur="75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barn(inVertical)">
                                      <p:cBhvr>
                                        <p:cTn id="4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animBg="1"/>
      <p:bldP spid="16" grpId="0" animBg="1"/>
      <p:bldP spid="17" grpId="0" animBg="1"/>
      <p:bldP spid="18" grpId="0"/>
      <p:bldP spid="19" grpId="0"/>
      <p:bldP spid="20" grpId="0"/>
      <p:bldP spid="21" grpId="0" animBg="1"/>
      <p:bldP spid="22" grpId="0"/>
      <p:bldP spid="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54B84B57-C12A-4410-99FC-41399B51DCDD}"/>
              </a:ext>
            </a:extLst>
          </p:cNvPr>
          <p:cNvSpPr/>
          <p:nvPr/>
        </p:nvSpPr>
        <p:spPr>
          <a:xfrm>
            <a:off x="0" y="0"/>
            <a:ext cx="9144000" cy="5143499"/>
          </a:xfrm>
          <a:prstGeom prst="rect">
            <a:avLst/>
          </a:prstGeom>
          <a:solidFill>
            <a:srgbClr val="7BD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5" name="矩形 4">
            <a:extLst>
              <a:ext uri="{FF2B5EF4-FFF2-40B4-BE49-F238E27FC236}">
                <a16:creationId xmlns:a16="http://schemas.microsoft.com/office/drawing/2014/main" xmlns="" id="{A48ED37B-F43C-482F-BEEB-625E99D37C9A}"/>
              </a:ext>
            </a:extLst>
          </p:cNvPr>
          <p:cNvSpPr/>
          <p:nvPr/>
        </p:nvSpPr>
        <p:spPr>
          <a:xfrm>
            <a:off x="262839" y="356594"/>
            <a:ext cx="8429625" cy="4495799"/>
          </a:xfrm>
          <a:prstGeom prst="rect">
            <a:avLst/>
          </a:prstGeom>
          <a:solidFill>
            <a:schemeClr val="bg1"/>
          </a:solidFill>
          <a:ln w="88900" cap="sq">
            <a:solidFill>
              <a:schemeClr val="bg1">
                <a:lumMod val="8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grpSp>
        <p:nvGrpSpPr>
          <p:cNvPr id="11" name="组合 10">
            <a:extLst>
              <a:ext uri="{FF2B5EF4-FFF2-40B4-BE49-F238E27FC236}">
                <a16:creationId xmlns:a16="http://schemas.microsoft.com/office/drawing/2014/main" xmlns="" id="{568E802E-22BD-4046-A8A1-62805B9E4D56}"/>
              </a:ext>
            </a:extLst>
          </p:cNvPr>
          <p:cNvGrpSpPr/>
          <p:nvPr/>
        </p:nvGrpSpPr>
        <p:grpSpPr>
          <a:xfrm>
            <a:off x="7299700" y="356595"/>
            <a:ext cx="1392764" cy="886420"/>
            <a:chOff x="9732933" y="475457"/>
            <a:chExt cx="1857018" cy="1181893"/>
          </a:xfrm>
        </p:grpSpPr>
        <p:pic>
          <p:nvPicPr>
            <p:cNvPr id="6" name="图片 5">
              <a:extLst>
                <a:ext uri="{FF2B5EF4-FFF2-40B4-BE49-F238E27FC236}">
                  <a16:creationId xmlns:a16="http://schemas.microsoft.com/office/drawing/2014/main" xmlns="" id="{2FC623EB-59A6-423B-AE6C-606786674CBC}"/>
                </a:ext>
              </a:extLst>
            </p:cNvPr>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10575417" y="475458"/>
              <a:ext cx="707935" cy="1181892"/>
            </a:xfrm>
            <a:prstGeom prst="rect">
              <a:avLst/>
            </a:prstGeom>
          </p:spPr>
        </p:pic>
        <p:pic>
          <p:nvPicPr>
            <p:cNvPr id="7" name="图片 6">
              <a:extLst>
                <a:ext uri="{FF2B5EF4-FFF2-40B4-BE49-F238E27FC236}">
                  <a16:creationId xmlns:a16="http://schemas.microsoft.com/office/drawing/2014/main" xmlns="" id="{E957DFC3-7921-4CAA-BD39-CDB9272E3A29}"/>
                </a:ext>
              </a:extLst>
            </p:cNvPr>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11199004" y="475457"/>
              <a:ext cx="390947" cy="870744"/>
            </a:xfrm>
            <a:prstGeom prst="rect">
              <a:avLst/>
            </a:prstGeom>
          </p:spPr>
        </p:pic>
        <p:pic>
          <p:nvPicPr>
            <p:cNvPr id="8" name="图片 7">
              <a:extLst>
                <a:ext uri="{FF2B5EF4-FFF2-40B4-BE49-F238E27FC236}">
                  <a16:creationId xmlns:a16="http://schemas.microsoft.com/office/drawing/2014/main" xmlns="" id="{B2801CB4-1834-4A06-8DF1-10864BD588EB}"/>
                </a:ext>
              </a:extLst>
            </p:cNvPr>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10243329" y="475457"/>
              <a:ext cx="390947" cy="870744"/>
            </a:xfrm>
            <a:prstGeom prst="rect">
              <a:avLst/>
            </a:prstGeom>
          </p:spPr>
        </p:pic>
        <p:pic>
          <p:nvPicPr>
            <p:cNvPr id="9" name="图片 8">
              <a:extLst>
                <a:ext uri="{FF2B5EF4-FFF2-40B4-BE49-F238E27FC236}">
                  <a16:creationId xmlns:a16="http://schemas.microsoft.com/office/drawing/2014/main" xmlns="" id="{2252009E-A6B2-4CC4-9B7A-DF8142F05B05}"/>
                </a:ext>
              </a:extLst>
            </p:cNvPr>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9732933" y="475457"/>
              <a:ext cx="390947" cy="870744"/>
            </a:xfrm>
            <a:prstGeom prst="rect">
              <a:avLst/>
            </a:prstGeom>
          </p:spPr>
        </p:pic>
      </p:grpSp>
      <p:sp>
        <p:nvSpPr>
          <p:cNvPr id="27" name="文本框 6">
            <a:extLst>
              <a:ext uri="{FF2B5EF4-FFF2-40B4-BE49-F238E27FC236}">
                <a16:creationId xmlns:a16="http://schemas.microsoft.com/office/drawing/2014/main" xmlns="" id="{D3C0B75C-3A3C-4AB7-8288-6CB92002B012}"/>
              </a:ext>
            </a:extLst>
          </p:cNvPr>
          <p:cNvSpPr txBox="1">
            <a:spLocks noChangeArrowheads="1"/>
          </p:cNvSpPr>
          <p:nvPr/>
        </p:nvSpPr>
        <p:spPr bwMode="auto">
          <a:xfrm>
            <a:off x="1866224" y="1317590"/>
            <a:ext cx="888385" cy="4154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100">
                <a:latin typeface="Times New Roman" panose="02020603050405020304" pitchFamily="18" charset="0"/>
                <a:cs typeface="Times New Roman" panose="02020603050405020304" pitchFamily="18" charset="0"/>
              </a:rPr>
              <a:t>proton</a:t>
            </a:r>
            <a:endParaRPr lang="en-US" altLang="zh-CN" sz="2100" kern="1200" dirty="0">
              <a:latin typeface="Times New Roman" panose="02020603050405020304" pitchFamily="18" charset="0"/>
              <a:ea typeface="+mn-ea"/>
              <a:cs typeface="Times New Roman" panose="02020603050405020304" pitchFamily="18" charset="0"/>
              <a:sym typeface="+mn-lt"/>
            </a:endParaRPr>
          </a:p>
        </p:txBody>
      </p:sp>
      <p:sp>
        <p:nvSpPr>
          <p:cNvPr id="30" name="文本框 6">
            <a:extLst>
              <a:ext uri="{FF2B5EF4-FFF2-40B4-BE49-F238E27FC236}">
                <a16:creationId xmlns:a16="http://schemas.microsoft.com/office/drawing/2014/main" xmlns="" id="{C6CCF4CD-7800-4216-9432-28C3FC160DA8}"/>
              </a:ext>
            </a:extLst>
          </p:cNvPr>
          <p:cNvSpPr txBox="1">
            <a:spLocks noChangeArrowheads="1"/>
          </p:cNvSpPr>
          <p:nvPr/>
        </p:nvSpPr>
        <p:spPr bwMode="auto">
          <a:xfrm>
            <a:off x="1856107" y="2118673"/>
            <a:ext cx="1008609" cy="4154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100">
                <a:latin typeface="Times New Roman" panose="02020603050405020304" pitchFamily="18" charset="0"/>
                <a:cs typeface="Times New Roman" panose="02020603050405020304" pitchFamily="18" charset="0"/>
              </a:rPr>
              <a:t>neutron</a:t>
            </a:r>
            <a:endParaRPr lang="en-US" altLang="zh-CN" sz="2100" kern="1200" dirty="0">
              <a:latin typeface="Times New Roman" panose="02020603050405020304" pitchFamily="18" charset="0"/>
              <a:ea typeface="+mn-ea"/>
              <a:cs typeface="Times New Roman" panose="02020603050405020304" pitchFamily="18" charset="0"/>
              <a:sym typeface="+mn-lt"/>
            </a:endParaRPr>
          </a:p>
        </p:txBody>
      </p:sp>
      <p:sp>
        <p:nvSpPr>
          <p:cNvPr id="33" name="文本框 6">
            <a:extLst>
              <a:ext uri="{FF2B5EF4-FFF2-40B4-BE49-F238E27FC236}">
                <a16:creationId xmlns:a16="http://schemas.microsoft.com/office/drawing/2014/main" xmlns="" id="{F9CE383A-8157-421C-AB0B-9644D378C3BE}"/>
              </a:ext>
            </a:extLst>
          </p:cNvPr>
          <p:cNvSpPr txBox="1">
            <a:spLocks noChangeArrowheads="1"/>
          </p:cNvSpPr>
          <p:nvPr/>
        </p:nvSpPr>
        <p:spPr bwMode="auto">
          <a:xfrm>
            <a:off x="1869857" y="2997486"/>
            <a:ext cx="2101857" cy="4154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100">
                <a:latin typeface="Times New Roman" panose="02020603050405020304" pitchFamily="18" charset="0"/>
                <a:cs typeface="Times New Roman" panose="02020603050405020304" pitchFamily="18" charset="0"/>
              </a:rPr>
              <a:t>proton và neutron</a:t>
            </a:r>
            <a:endParaRPr lang="en-US" altLang="zh-CN" sz="2100" kern="1200" dirty="0">
              <a:latin typeface="Times New Roman" panose="02020603050405020304" pitchFamily="18" charset="0"/>
              <a:ea typeface="+mn-ea"/>
              <a:cs typeface="Times New Roman" panose="02020603050405020304" pitchFamily="18" charset="0"/>
              <a:sym typeface="+mn-lt"/>
            </a:endParaRPr>
          </a:p>
        </p:txBody>
      </p:sp>
      <p:sp>
        <p:nvSpPr>
          <p:cNvPr id="36" name="椭圆 35">
            <a:extLst>
              <a:ext uri="{FF2B5EF4-FFF2-40B4-BE49-F238E27FC236}">
                <a16:creationId xmlns:a16="http://schemas.microsoft.com/office/drawing/2014/main" xmlns="" id="{C3A2CD3B-E0C8-485A-BA2A-56BE8ED06B64}"/>
              </a:ext>
            </a:extLst>
          </p:cNvPr>
          <p:cNvSpPr/>
          <p:nvPr/>
        </p:nvSpPr>
        <p:spPr>
          <a:xfrm>
            <a:off x="1200510" y="1342688"/>
            <a:ext cx="392415" cy="392415"/>
          </a:xfrm>
          <a:prstGeom prst="ellipse">
            <a:avLst/>
          </a:prstGeom>
          <a:solidFill>
            <a:srgbClr val="7BD3E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kern="1200" dirty="0">
                <a:solidFill>
                  <a:schemeClr val="tx1"/>
                </a:solidFill>
                <a:latin typeface="Times New Roman" panose="02020603050405020304" pitchFamily="18" charset="0"/>
                <a:cs typeface="Times New Roman" panose="02020603050405020304" pitchFamily="18" charset="0"/>
                <a:sym typeface="+mn-lt"/>
              </a:rPr>
              <a:t>A</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7" name="椭圆 36">
            <a:extLst>
              <a:ext uri="{FF2B5EF4-FFF2-40B4-BE49-F238E27FC236}">
                <a16:creationId xmlns:a16="http://schemas.microsoft.com/office/drawing/2014/main" xmlns="" id="{523C55B5-CA1A-4A33-93FF-ECBCADAECB3D}"/>
              </a:ext>
            </a:extLst>
          </p:cNvPr>
          <p:cNvSpPr/>
          <p:nvPr/>
        </p:nvSpPr>
        <p:spPr>
          <a:xfrm>
            <a:off x="1224743" y="2086774"/>
            <a:ext cx="392415" cy="392415"/>
          </a:xfrm>
          <a:prstGeom prst="ellipse">
            <a:avLst/>
          </a:prstGeom>
          <a:solidFill>
            <a:srgbClr val="FFF87B"/>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kern="1200" dirty="0">
                <a:solidFill>
                  <a:schemeClr val="tx1"/>
                </a:solidFill>
                <a:latin typeface="Times New Roman" panose="02020603050405020304" pitchFamily="18" charset="0"/>
                <a:cs typeface="Times New Roman" panose="02020603050405020304" pitchFamily="18" charset="0"/>
                <a:sym typeface="+mn-lt"/>
              </a:rPr>
              <a:t>B</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8" name="椭圆 37">
            <a:extLst>
              <a:ext uri="{FF2B5EF4-FFF2-40B4-BE49-F238E27FC236}">
                <a16:creationId xmlns:a16="http://schemas.microsoft.com/office/drawing/2014/main" xmlns="" id="{D3346C5A-6FFE-4FC5-ACA8-63C88BF5B854}"/>
              </a:ext>
            </a:extLst>
          </p:cNvPr>
          <p:cNvSpPr/>
          <p:nvPr/>
        </p:nvSpPr>
        <p:spPr>
          <a:xfrm>
            <a:off x="1244201" y="2971528"/>
            <a:ext cx="392415" cy="392415"/>
          </a:xfrm>
          <a:prstGeom prst="ellipse">
            <a:avLst/>
          </a:prstGeom>
          <a:solidFill>
            <a:srgbClr val="7BD3E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dirty="0">
                <a:solidFill>
                  <a:schemeClr val="tx1"/>
                </a:solidFill>
                <a:latin typeface="Times New Roman" panose="02020603050405020304" pitchFamily="18" charset="0"/>
                <a:cs typeface="Times New Roman" panose="02020603050405020304" pitchFamily="18" charset="0"/>
                <a:sym typeface="+mn-lt"/>
              </a:rPr>
              <a:t>C</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24" name="文本框 6">
            <a:extLst>
              <a:ext uri="{FF2B5EF4-FFF2-40B4-BE49-F238E27FC236}">
                <a16:creationId xmlns:a16="http://schemas.microsoft.com/office/drawing/2014/main" xmlns="" id="{008D196B-01C7-49C2-94AE-838B17634517}"/>
              </a:ext>
            </a:extLst>
          </p:cNvPr>
          <p:cNvSpPr txBox="1">
            <a:spLocks noChangeArrowheads="1"/>
          </p:cNvSpPr>
          <p:nvPr/>
        </p:nvSpPr>
        <p:spPr bwMode="auto">
          <a:xfrm>
            <a:off x="1866224" y="3905351"/>
            <a:ext cx="1165704" cy="4154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100">
                <a:latin typeface="Times New Roman" panose="02020603050405020304" pitchFamily="18" charset="0"/>
                <a:cs typeface="Times New Roman" panose="02020603050405020304" pitchFamily="18" charset="0"/>
              </a:rPr>
              <a:t>Hạt nhân</a:t>
            </a:r>
            <a:endParaRPr lang="en-US" altLang="zh-CN" sz="2100" kern="1200" dirty="0">
              <a:latin typeface="Times New Roman" panose="02020603050405020304" pitchFamily="18" charset="0"/>
              <a:ea typeface="+mn-ea"/>
              <a:cs typeface="Times New Roman" panose="02020603050405020304" pitchFamily="18" charset="0"/>
              <a:sym typeface="+mn-lt"/>
            </a:endParaRPr>
          </a:p>
        </p:txBody>
      </p:sp>
      <p:sp>
        <p:nvSpPr>
          <p:cNvPr id="39" name="椭圆 36">
            <a:extLst>
              <a:ext uri="{FF2B5EF4-FFF2-40B4-BE49-F238E27FC236}">
                <a16:creationId xmlns:a16="http://schemas.microsoft.com/office/drawing/2014/main" xmlns="" id="{5F06F274-6A70-4390-A36B-A83C819CE8A8}"/>
              </a:ext>
            </a:extLst>
          </p:cNvPr>
          <p:cNvSpPr/>
          <p:nvPr/>
        </p:nvSpPr>
        <p:spPr>
          <a:xfrm>
            <a:off x="1244201" y="3914180"/>
            <a:ext cx="392415" cy="392415"/>
          </a:xfrm>
          <a:prstGeom prst="ellipse">
            <a:avLst/>
          </a:prstGeom>
          <a:solidFill>
            <a:srgbClr val="FFF87B"/>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kern="1200" dirty="0">
                <a:solidFill>
                  <a:schemeClr val="tx1"/>
                </a:solidFill>
                <a:latin typeface="Times New Roman" panose="02020603050405020304" pitchFamily="18" charset="0"/>
                <a:cs typeface="Times New Roman" panose="02020603050405020304" pitchFamily="18" charset="0"/>
                <a:sym typeface="+mn-lt"/>
              </a:rPr>
              <a:t>D</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5" name="矩形 9">
            <a:extLst>
              <a:ext uri="{FF2B5EF4-FFF2-40B4-BE49-F238E27FC236}">
                <a16:creationId xmlns:a16="http://schemas.microsoft.com/office/drawing/2014/main" xmlns="" id="{1BE49D2C-D78F-4414-B6EB-7BE5A9AD4F1B}"/>
              </a:ext>
            </a:extLst>
          </p:cNvPr>
          <p:cNvSpPr/>
          <p:nvPr/>
        </p:nvSpPr>
        <p:spPr>
          <a:xfrm>
            <a:off x="541276" y="513705"/>
            <a:ext cx="7265754" cy="830997"/>
          </a:xfrm>
          <a:prstGeom prst="rect">
            <a:avLst/>
          </a:prstGeom>
        </p:spPr>
        <p:txBody>
          <a:bodyPr wrap="square">
            <a:spAutoFit/>
          </a:bodyPr>
          <a:lstStyle/>
          <a:p>
            <a:pPr lvl="0" algn="ctr">
              <a:defRPr/>
            </a:pPr>
            <a:r>
              <a:rPr lang="vi-VN" altLang="zh-CN" sz="2400" b="1" u="sng">
                <a:solidFill>
                  <a:srgbClr val="C00000"/>
                </a:solidFill>
                <a:latin typeface="Times New Roman" panose="02020603050405020304" pitchFamily="18" charset="0"/>
                <a:cs typeface="Times New Roman" panose="02020603050405020304" pitchFamily="18" charset="0"/>
                <a:sym typeface="+mn-lt"/>
              </a:rPr>
              <a:t>Câu </a:t>
            </a:r>
            <a:r>
              <a:rPr lang="en-US" altLang="zh-CN" sz="2400" b="1" u="sng">
                <a:solidFill>
                  <a:srgbClr val="C00000"/>
                </a:solidFill>
                <a:latin typeface="Times New Roman" panose="02020603050405020304" pitchFamily="18" charset="0"/>
                <a:cs typeface="Times New Roman" panose="02020603050405020304" pitchFamily="18" charset="0"/>
                <a:sym typeface="+mn-lt"/>
              </a:rPr>
              <a:t>9</a:t>
            </a:r>
            <a:r>
              <a:rPr lang="vi-VN" altLang="zh-CN" sz="2400" b="1" u="sng">
                <a:solidFill>
                  <a:srgbClr val="C00000"/>
                </a:solidFill>
                <a:latin typeface="Times New Roman" panose="02020603050405020304" pitchFamily="18" charset="0"/>
                <a:cs typeface="Times New Roman" panose="02020603050405020304" pitchFamily="18" charset="0"/>
                <a:sym typeface="+mn-lt"/>
              </a:rPr>
              <a:t>: </a:t>
            </a:r>
            <a:r>
              <a:rPr lang="vi-VN" altLang="zh-CN" sz="2400" b="1">
                <a:solidFill>
                  <a:srgbClr val="7030A0"/>
                </a:solidFill>
                <a:latin typeface="Times New Roman" panose="02020603050405020304" pitchFamily="18" charset="0"/>
                <a:cs typeface="Times New Roman" panose="02020603050405020304" pitchFamily="18" charset="0"/>
                <a:sym typeface="+mn-lt"/>
              </a:rPr>
              <a:t> </a:t>
            </a:r>
            <a:r>
              <a:rPr lang="en-US" altLang="zh-CN" sz="2400" b="1">
                <a:solidFill>
                  <a:srgbClr val="7030A0"/>
                </a:solidFill>
                <a:latin typeface="Times New Roman" panose="02020603050405020304" pitchFamily="18" charset="0"/>
                <a:cs typeface="Times New Roman" panose="02020603050405020304" pitchFamily="18" charset="0"/>
                <a:sym typeface="+mn-lt"/>
              </a:rPr>
              <a:t>Số lượng hạt nào đặc trưng cho một nguyên tố hóa học?</a:t>
            </a:r>
            <a:endParaRPr lang="en-US" altLang="zh-CN" sz="1800" b="1" dirty="0">
              <a:solidFill>
                <a:srgbClr val="7030A0"/>
              </a:solidFill>
              <a:latin typeface="Times New Roman" panose="02020603050405020304" pitchFamily="18" charset="0"/>
              <a:cs typeface="Times New Roman" panose="02020603050405020304" pitchFamily="18" charset="0"/>
              <a:sym typeface="+mn-lt"/>
            </a:endParaRPr>
          </a:p>
        </p:txBody>
      </p:sp>
      <p:sp>
        <p:nvSpPr>
          <p:cNvPr id="40" name="Rectangle: Rounded Corners 39">
            <a:extLst>
              <a:ext uri="{FF2B5EF4-FFF2-40B4-BE49-F238E27FC236}">
                <a16:creationId xmlns:a16="http://schemas.microsoft.com/office/drawing/2014/main" xmlns="" id="{14A9E5BD-4CF9-40E6-B8F2-3769CA80698A}"/>
              </a:ext>
            </a:extLst>
          </p:cNvPr>
          <p:cNvSpPr/>
          <p:nvPr/>
        </p:nvSpPr>
        <p:spPr>
          <a:xfrm>
            <a:off x="1724345" y="1253358"/>
            <a:ext cx="5695309" cy="804000"/>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50">
              <a:latin typeface="Times New Roman" panose="02020603050405020304" pitchFamily="18" charset="0"/>
            </a:endParaRPr>
          </a:p>
        </p:txBody>
      </p:sp>
    </p:spTree>
    <p:extLst>
      <p:ext uri="{BB962C8B-B14F-4D97-AF65-F5344CB8AC3E}">
        <p14:creationId xmlns:p14="http://schemas.microsoft.com/office/powerpoint/2010/main" xmlns="" val="746870927"/>
      </p:ext>
    </p:extLst>
  </p:cSld>
  <p:clrMapOvr>
    <a:masterClrMapping/>
  </p:clrMapOvr>
  <mc:AlternateContent xmlns:mc="http://schemas.openxmlformats.org/markup-compatibility/2006">
    <mc:Choice xmlns:p14="http://schemas.microsoft.com/office/powerpoint/2010/main" xmlns="" Requires="p14">
      <p:transition spd="slow" p14:dur="175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75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p:cTn id="12" dur="500" fill="hold"/>
                                        <p:tgtEl>
                                          <p:spTgt spid="36"/>
                                        </p:tgtEl>
                                        <p:attrNameLst>
                                          <p:attrName>ppt_w</p:attrName>
                                        </p:attrNameLst>
                                      </p:cBhvr>
                                      <p:tavLst>
                                        <p:tav tm="0">
                                          <p:val>
                                            <p:fltVal val="0"/>
                                          </p:val>
                                        </p:tav>
                                        <p:tav tm="100000">
                                          <p:val>
                                            <p:strVal val="#ppt_w"/>
                                          </p:val>
                                        </p:tav>
                                      </p:tavLst>
                                    </p:anim>
                                    <p:anim calcmode="lin" valueType="num">
                                      <p:cBhvr>
                                        <p:cTn id="13" dur="500" fill="hold"/>
                                        <p:tgtEl>
                                          <p:spTgt spid="36"/>
                                        </p:tgtEl>
                                        <p:attrNameLst>
                                          <p:attrName>ppt_h</p:attrName>
                                        </p:attrNameLst>
                                      </p:cBhvr>
                                      <p:tavLst>
                                        <p:tav tm="0">
                                          <p:val>
                                            <p:fltVal val="0"/>
                                          </p:val>
                                        </p:tav>
                                        <p:tav tm="100000">
                                          <p:val>
                                            <p:strVal val="#ppt_h"/>
                                          </p:val>
                                        </p:tav>
                                      </p:tavLst>
                                    </p:anim>
                                    <p:animEffect transition="in" filter="fade">
                                      <p:cBhvr>
                                        <p:cTn id="14" dur="500"/>
                                        <p:tgtEl>
                                          <p:spTgt spid="3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8"/>
                                        </p:tgtEl>
                                        <p:attrNameLst>
                                          <p:attrName>style.visibility</p:attrName>
                                        </p:attrNameLst>
                                      </p:cBhvr>
                                      <p:to>
                                        <p:strVal val="visible"/>
                                      </p:to>
                                    </p:set>
                                    <p:anim calcmode="lin" valueType="num">
                                      <p:cBhvr>
                                        <p:cTn id="22" dur="500" fill="hold"/>
                                        <p:tgtEl>
                                          <p:spTgt spid="38"/>
                                        </p:tgtEl>
                                        <p:attrNameLst>
                                          <p:attrName>ppt_w</p:attrName>
                                        </p:attrNameLst>
                                      </p:cBhvr>
                                      <p:tavLst>
                                        <p:tav tm="0">
                                          <p:val>
                                            <p:fltVal val="0"/>
                                          </p:val>
                                        </p:tav>
                                        <p:tav tm="100000">
                                          <p:val>
                                            <p:strVal val="#ppt_w"/>
                                          </p:val>
                                        </p:tav>
                                      </p:tavLst>
                                    </p:anim>
                                    <p:anim calcmode="lin" valueType="num">
                                      <p:cBhvr>
                                        <p:cTn id="23" dur="500" fill="hold"/>
                                        <p:tgtEl>
                                          <p:spTgt spid="38"/>
                                        </p:tgtEl>
                                        <p:attrNameLst>
                                          <p:attrName>ppt_h</p:attrName>
                                        </p:attrNameLst>
                                      </p:cBhvr>
                                      <p:tavLst>
                                        <p:tav tm="0">
                                          <p:val>
                                            <p:fltVal val="0"/>
                                          </p:val>
                                        </p:tav>
                                        <p:tav tm="100000">
                                          <p:val>
                                            <p:strVal val="#ppt_h"/>
                                          </p:val>
                                        </p:tav>
                                      </p:tavLst>
                                    </p:anim>
                                    <p:animEffect transition="in" filter="fade">
                                      <p:cBhvr>
                                        <p:cTn id="24" dur="500"/>
                                        <p:tgtEl>
                                          <p:spTgt spid="3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anim calcmode="lin" valueType="num">
                                      <p:cBhvr>
                                        <p:cTn id="27" dur="500" fill="hold"/>
                                        <p:tgtEl>
                                          <p:spTgt spid="39"/>
                                        </p:tgtEl>
                                        <p:attrNameLst>
                                          <p:attrName>ppt_w</p:attrName>
                                        </p:attrNameLst>
                                      </p:cBhvr>
                                      <p:tavLst>
                                        <p:tav tm="0">
                                          <p:val>
                                            <p:fltVal val="0"/>
                                          </p:val>
                                        </p:tav>
                                        <p:tav tm="100000">
                                          <p:val>
                                            <p:strVal val="#ppt_w"/>
                                          </p:val>
                                        </p:tav>
                                      </p:tavLst>
                                    </p:anim>
                                    <p:anim calcmode="lin" valueType="num">
                                      <p:cBhvr>
                                        <p:cTn id="28" dur="500" fill="hold"/>
                                        <p:tgtEl>
                                          <p:spTgt spid="39"/>
                                        </p:tgtEl>
                                        <p:attrNameLst>
                                          <p:attrName>ppt_h</p:attrName>
                                        </p:attrNameLst>
                                      </p:cBhvr>
                                      <p:tavLst>
                                        <p:tav tm="0">
                                          <p:val>
                                            <p:fltVal val="0"/>
                                          </p:val>
                                        </p:tav>
                                        <p:tav tm="100000">
                                          <p:val>
                                            <p:strVal val="#ppt_h"/>
                                          </p:val>
                                        </p:tav>
                                      </p:tavLst>
                                    </p:anim>
                                    <p:animEffect transition="in" filter="fade">
                                      <p:cBhvr>
                                        <p:cTn id="29" dur="500"/>
                                        <p:tgtEl>
                                          <p:spTgt spid="3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 calcmode="lin" valueType="num">
                                      <p:cBhvr>
                                        <p:cTn id="42" dur="500" fill="hold"/>
                                        <p:tgtEl>
                                          <p:spTgt spid="33"/>
                                        </p:tgtEl>
                                        <p:attrNameLst>
                                          <p:attrName>ppt_w</p:attrName>
                                        </p:attrNameLst>
                                      </p:cBhvr>
                                      <p:tavLst>
                                        <p:tav tm="0">
                                          <p:val>
                                            <p:fltVal val="0"/>
                                          </p:val>
                                        </p:tav>
                                        <p:tav tm="100000">
                                          <p:val>
                                            <p:strVal val="#ppt_w"/>
                                          </p:val>
                                        </p:tav>
                                      </p:tavLst>
                                    </p:anim>
                                    <p:anim calcmode="lin" valueType="num">
                                      <p:cBhvr>
                                        <p:cTn id="43" dur="500" fill="hold"/>
                                        <p:tgtEl>
                                          <p:spTgt spid="33"/>
                                        </p:tgtEl>
                                        <p:attrNameLst>
                                          <p:attrName>ppt_h</p:attrName>
                                        </p:attrNameLst>
                                      </p:cBhvr>
                                      <p:tavLst>
                                        <p:tav tm="0">
                                          <p:val>
                                            <p:fltVal val="0"/>
                                          </p:val>
                                        </p:tav>
                                        <p:tav tm="100000">
                                          <p:val>
                                            <p:strVal val="#ppt_h"/>
                                          </p:val>
                                        </p:tav>
                                      </p:tavLst>
                                    </p:anim>
                                    <p:animEffect transition="in" filter="fade">
                                      <p:cBhvr>
                                        <p:cTn id="44" dur="500"/>
                                        <p:tgtEl>
                                          <p:spTgt spid="3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barn(inVertical)">
                                      <p:cBhvr>
                                        <p:cTn id="5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0" grpId="0"/>
      <p:bldP spid="33" grpId="0"/>
      <p:bldP spid="36" grpId="0" animBg="1"/>
      <p:bldP spid="37" grpId="0" animBg="1"/>
      <p:bldP spid="38" grpId="0" animBg="1"/>
      <p:bldP spid="24" grpId="0"/>
      <p:bldP spid="39" grpId="0" animBg="1"/>
      <p:bldP spid="35" grpId="0"/>
      <p:bldP spid="4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54B84B57-C12A-4410-99FC-41399B51DCDD}"/>
              </a:ext>
            </a:extLst>
          </p:cNvPr>
          <p:cNvSpPr/>
          <p:nvPr/>
        </p:nvSpPr>
        <p:spPr>
          <a:xfrm>
            <a:off x="0" y="0"/>
            <a:ext cx="9144000" cy="5143499"/>
          </a:xfrm>
          <a:prstGeom prst="rect">
            <a:avLst/>
          </a:prstGeom>
          <a:solidFill>
            <a:srgbClr val="7BD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5" name="矩形 4">
            <a:extLst>
              <a:ext uri="{FF2B5EF4-FFF2-40B4-BE49-F238E27FC236}">
                <a16:creationId xmlns:a16="http://schemas.microsoft.com/office/drawing/2014/main" xmlns="" id="{A48ED37B-F43C-482F-BEEB-625E99D37C9A}"/>
              </a:ext>
            </a:extLst>
          </p:cNvPr>
          <p:cNvSpPr/>
          <p:nvPr/>
        </p:nvSpPr>
        <p:spPr>
          <a:xfrm>
            <a:off x="262839" y="356594"/>
            <a:ext cx="8429625" cy="4495799"/>
          </a:xfrm>
          <a:prstGeom prst="rect">
            <a:avLst/>
          </a:prstGeom>
          <a:solidFill>
            <a:schemeClr val="bg1"/>
          </a:solidFill>
          <a:ln w="88900" cap="sq">
            <a:solidFill>
              <a:schemeClr val="bg1">
                <a:lumMod val="8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grpSp>
        <p:nvGrpSpPr>
          <p:cNvPr id="11" name="组合 10">
            <a:extLst>
              <a:ext uri="{FF2B5EF4-FFF2-40B4-BE49-F238E27FC236}">
                <a16:creationId xmlns:a16="http://schemas.microsoft.com/office/drawing/2014/main" xmlns="" id="{568E802E-22BD-4046-A8A1-62805B9E4D56}"/>
              </a:ext>
            </a:extLst>
          </p:cNvPr>
          <p:cNvGrpSpPr/>
          <p:nvPr/>
        </p:nvGrpSpPr>
        <p:grpSpPr>
          <a:xfrm>
            <a:off x="7299700" y="356595"/>
            <a:ext cx="1392764" cy="886420"/>
            <a:chOff x="9732933" y="475457"/>
            <a:chExt cx="1857018" cy="1181893"/>
          </a:xfrm>
        </p:grpSpPr>
        <p:pic>
          <p:nvPicPr>
            <p:cNvPr id="6" name="图片 5">
              <a:extLst>
                <a:ext uri="{FF2B5EF4-FFF2-40B4-BE49-F238E27FC236}">
                  <a16:creationId xmlns:a16="http://schemas.microsoft.com/office/drawing/2014/main" xmlns="" id="{2FC623EB-59A6-423B-AE6C-606786674CBC}"/>
                </a:ext>
              </a:extLst>
            </p:cNvPr>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10575417" y="475458"/>
              <a:ext cx="707935" cy="1181892"/>
            </a:xfrm>
            <a:prstGeom prst="rect">
              <a:avLst/>
            </a:prstGeom>
          </p:spPr>
        </p:pic>
        <p:pic>
          <p:nvPicPr>
            <p:cNvPr id="7" name="图片 6">
              <a:extLst>
                <a:ext uri="{FF2B5EF4-FFF2-40B4-BE49-F238E27FC236}">
                  <a16:creationId xmlns:a16="http://schemas.microsoft.com/office/drawing/2014/main" xmlns="" id="{E957DFC3-7921-4CAA-BD39-CDB9272E3A29}"/>
                </a:ext>
              </a:extLst>
            </p:cNvPr>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11199004" y="475457"/>
              <a:ext cx="390947" cy="870744"/>
            </a:xfrm>
            <a:prstGeom prst="rect">
              <a:avLst/>
            </a:prstGeom>
          </p:spPr>
        </p:pic>
        <p:pic>
          <p:nvPicPr>
            <p:cNvPr id="8" name="图片 7">
              <a:extLst>
                <a:ext uri="{FF2B5EF4-FFF2-40B4-BE49-F238E27FC236}">
                  <a16:creationId xmlns:a16="http://schemas.microsoft.com/office/drawing/2014/main" xmlns="" id="{B2801CB4-1834-4A06-8DF1-10864BD588EB}"/>
                </a:ext>
              </a:extLst>
            </p:cNvPr>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10243329" y="475457"/>
              <a:ext cx="390947" cy="870744"/>
            </a:xfrm>
            <a:prstGeom prst="rect">
              <a:avLst/>
            </a:prstGeom>
          </p:spPr>
        </p:pic>
        <p:pic>
          <p:nvPicPr>
            <p:cNvPr id="9" name="图片 8">
              <a:extLst>
                <a:ext uri="{FF2B5EF4-FFF2-40B4-BE49-F238E27FC236}">
                  <a16:creationId xmlns:a16="http://schemas.microsoft.com/office/drawing/2014/main" xmlns="" id="{2252009E-A6B2-4CC4-9B7A-DF8142F05B05}"/>
                </a:ext>
              </a:extLst>
            </p:cNvPr>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9732933" y="475457"/>
              <a:ext cx="390947" cy="870744"/>
            </a:xfrm>
            <a:prstGeom prst="rect">
              <a:avLst/>
            </a:prstGeom>
          </p:spPr>
        </p:pic>
      </p:grpSp>
      <p:sp>
        <p:nvSpPr>
          <p:cNvPr id="27" name="文本框 6">
            <a:extLst>
              <a:ext uri="{FF2B5EF4-FFF2-40B4-BE49-F238E27FC236}">
                <a16:creationId xmlns:a16="http://schemas.microsoft.com/office/drawing/2014/main" xmlns="" id="{D3C0B75C-3A3C-4AB7-8288-6CB92002B012}"/>
              </a:ext>
            </a:extLst>
          </p:cNvPr>
          <p:cNvSpPr txBox="1">
            <a:spLocks noChangeArrowheads="1"/>
          </p:cNvSpPr>
          <p:nvPr/>
        </p:nvSpPr>
        <p:spPr bwMode="auto">
          <a:xfrm>
            <a:off x="1420950" y="1495073"/>
            <a:ext cx="333746" cy="4154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altLang="zh-CN" sz="2100">
                <a:latin typeface="Times New Roman" panose="02020603050405020304" pitchFamily="18" charset="0"/>
                <a:cs typeface="Times New Roman" panose="02020603050405020304" pitchFamily="18" charset="0"/>
              </a:rPr>
              <a:t>F</a:t>
            </a:r>
            <a:endParaRPr lang="en-US" altLang="zh-CN" sz="2100" kern="1200" dirty="0">
              <a:latin typeface="Times New Roman" panose="02020603050405020304" pitchFamily="18" charset="0"/>
              <a:ea typeface="+mn-ea"/>
              <a:cs typeface="Times New Roman" panose="02020603050405020304" pitchFamily="18" charset="0"/>
              <a:sym typeface="+mn-lt"/>
            </a:endParaRPr>
          </a:p>
        </p:txBody>
      </p:sp>
      <p:sp>
        <p:nvSpPr>
          <p:cNvPr id="30" name="文本框 6">
            <a:extLst>
              <a:ext uri="{FF2B5EF4-FFF2-40B4-BE49-F238E27FC236}">
                <a16:creationId xmlns:a16="http://schemas.microsoft.com/office/drawing/2014/main" xmlns="" id="{C6CCF4CD-7800-4216-9432-28C3FC160DA8}"/>
              </a:ext>
            </a:extLst>
          </p:cNvPr>
          <p:cNvSpPr txBox="1">
            <a:spLocks noChangeArrowheads="1"/>
          </p:cNvSpPr>
          <p:nvPr/>
        </p:nvSpPr>
        <p:spPr bwMode="auto">
          <a:xfrm>
            <a:off x="1420950" y="2222283"/>
            <a:ext cx="437940" cy="4154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100" dirty="0" err="1">
                <a:latin typeface="Times New Roman" panose="02020603050405020304" pitchFamily="18" charset="0"/>
                <a:cs typeface="Times New Roman" panose="02020603050405020304" pitchFamily="18" charset="0"/>
              </a:rPr>
              <a:t>Cl</a:t>
            </a:r>
            <a:endParaRPr lang="en-US" altLang="zh-CN" sz="2100" kern="1200" dirty="0">
              <a:latin typeface="Times New Roman" panose="02020603050405020304" pitchFamily="18" charset="0"/>
              <a:ea typeface="+mn-ea"/>
              <a:cs typeface="Times New Roman" panose="02020603050405020304" pitchFamily="18" charset="0"/>
              <a:sym typeface="+mn-lt"/>
            </a:endParaRPr>
          </a:p>
        </p:txBody>
      </p:sp>
      <p:sp>
        <p:nvSpPr>
          <p:cNvPr id="33" name="文本框 6">
            <a:extLst>
              <a:ext uri="{FF2B5EF4-FFF2-40B4-BE49-F238E27FC236}">
                <a16:creationId xmlns:a16="http://schemas.microsoft.com/office/drawing/2014/main" xmlns="" id="{F9CE383A-8157-421C-AB0B-9644D378C3BE}"/>
              </a:ext>
            </a:extLst>
          </p:cNvPr>
          <p:cNvSpPr txBox="1">
            <a:spLocks noChangeArrowheads="1"/>
          </p:cNvSpPr>
          <p:nvPr/>
        </p:nvSpPr>
        <p:spPr bwMode="auto">
          <a:xfrm>
            <a:off x="1420950" y="3039377"/>
            <a:ext cx="453970" cy="4154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100">
                <a:latin typeface="Times New Roman" panose="02020603050405020304" pitchFamily="18" charset="0"/>
                <a:cs typeface="Times New Roman" panose="02020603050405020304" pitchFamily="18" charset="0"/>
              </a:rPr>
              <a:t>Br</a:t>
            </a:r>
            <a:endParaRPr lang="en-US" altLang="zh-CN" sz="2100" kern="1200" dirty="0">
              <a:latin typeface="Times New Roman" panose="02020603050405020304" pitchFamily="18" charset="0"/>
              <a:ea typeface="+mn-ea"/>
              <a:cs typeface="Times New Roman" panose="02020603050405020304" pitchFamily="18" charset="0"/>
              <a:sym typeface="+mn-lt"/>
            </a:endParaRPr>
          </a:p>
        </p:txBody>
      </p:sp>
      <p:sp>
        <p:nvSpPr>
          <p:cNvPr id="36" name="椭圆 35">
            <a:extLst>
              <a:ext uri="{FF2B5EF4-FFF2-40B4-BE49-F238E27FC236}">
                <a16:creationId xmlns:a16="http://schemas.microsoft.com/office/drawing/2014/main" xmlns="" id="{C3A2CD3B-E0C8-485A-BA2A-56BE8ED06B64}"/>
              </a:ext>
            </a:extLst>
          </p:cNvPr>
          <p:cNvSpPr/>
          <p:nvPr/>
        </p:nvSpPr>
        <p:spPr>
          <a:xfrm>
            <a:off x="851786" y="1536880"/>
            <a:ext cx="392415" cy="392415"/>
          </a:xfrm>
          <a:prstGeom prst="ellipse">
            <a:avLst/>
          </a:prstGeom>
          <a:solidFill>
            <a:srgbClr val="7BD3E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kern="1200" dirty="0">
                <a:solidFill>
                  <a:schemeClr val="tx1"/>
                </a:solidFill>
                <a:latin typeface="Times New Roman" panose="02020603050405020304" pitchFamily="18" charset="0"/>
                <a:cs typeface="Times New Roman" panose="02020603050405020304" pitchFamily="18" charset="0"/>
                <a:sym typeface="+mn-lt"/>
              </a:rPr>
              <a:t>A</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7" name="椭圆 36">
            <a:extLst>
              <a:ext uri="{FF2B5EF4-FFF2-40B4-BE49-F238E27FC236}">
                <a16:creationId xmlns:a16="http://schemas.microsoft.com/office/drawing/2014/main" xmlns="" id="{523C55B5-CA1A-4A33-93FF-ECBCADAECB3D}"/>
              </a:ext>
            </a:extLst>
          </p:cNvPr>
          <p:cNvSpPr/>
          <p:nvPr/>
        </p:nvSpPr>
        <p:spPr>
          <a:xfrm>
            <a:off x="863266" y="2244842"/>
            <a:ext cx="392415" cy="392415"/>
          </a:xfrm>
          <a:prstGeom prst="ellipse">
            <a:avLst/>
          </a:prstGeom>
          <a:solidFill>
            <a:srgbClr val="FFF87B"/>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kern="1200" dirty="0">
                <a:solidFill>
                  <a:schemeClr val="tx1"/>
                </a:solidFill>
                <a:latin typeface="Times New Roman" panose="02020603050405020304" pitchFamily="18" charset="0"/>
                <a:cs typeface="Times New Roman" panose="02020603050405020304" pitchFamily="18" charset="0"/>
                <a:sym typeface="+mn-lt"/>
              </a:rPr>
              <a:t>B</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8" name="椭圆 37">
            <a:extLst>
              <a:ext uri="{FF2B5EF4-FFF2-40B4-BE49-F238E27FC236}">
                <a16:creationId xmlns:a16="http://schemas.microsoft.com/office/drawing/2014/main" xmlns="" id="{D3346C5A-6FFE-4FC5-ACA8-63C88BF5B854}"/>
              </a:ext>
            </a:extLst>
          </p:cNvPr>
          <p:cNvSpPr/>
          <p:nvPr/>
        </p:nvSpPr>
        <p:spPr>
          <a:xfrm>
            <a:off x="870141" y="2955896"/>
            <a:ext cx="392415" cy="392415"/>
          </a:xfrm>
          <a:prstGeom prst="ellipse">
            <a:avLst/>
          </a:prstGeom>
          <a:solidFill>
            <a:srgbClr val="7BD3E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dirty="0">
                <a:solidFill>
                  <a:schemeClr val="tx1"/>
                </a:solidFill>
                <a:latin typeface="Times New Roman" panose="02020603050405020304" pitchFamily="18" charset="0"/>
                <a:cs typeface="Times New Roman" panose="02020603050405020304" pitchFamily="18" charset="0"/>
                <a:sym typeface="+mn-lt"/>
              </a:rPr>
              <a:t>C</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24" name="文本框 6">
            <a:extLst>
              <a:ext uri="{FF2B5EF4-FFF2-40B4-BE49-F238E27FC236}">
                <a16:creationId xmlns:a16="http://schemas.microsoft.com/office/drawing/2014/main" xmlns="" id="{008D196B-01C7-49C2-94AE-838B17634517}"/>
              </a:ext>
            </a:extLst>
          </p:cNvPr>
          <p:cNvSpPr txBox="1">
            <a:spLocks noChangeArrowheads="1"/>
          </p:cNvSpPr>
          <p:nvPr/>
        </p:nvSpPr>
        <p:spPr bwMode="auto">
          <a:xfrm>
            <a:off x="1465834" y="3689873"/>
            <a:ext cx="274434" cy="4154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100">
                <a:latin typeface="Times New Roman" panose="02020603050405020304" pitchFamily="18" charset="0"/>
                <a:cs typeface="Times New Roman" panose="02020603050405020304" pitchFamily="18" charset="0"/>
              </a:rPr>
              <a:t>I</a:t>
            </a:r>
            <a:endParaRPr lang="en-US" altLang="zh-CN" sz="2100" kern="1200" dirty="0">
              <a:latin typeface="Times New Roman" panose="02020603050405020304" pitchFamily="18" charset="0"/>
              <a:ea typeface="+mn-ea"/>
              <a:cs typeface="Times New Roman" panose="02020603050405020304" pitchFamily="18" charset="0"/>
              <a:sym typeface="+mn-lt"/>
            </a:endParaRPr>
          </a:p>
        </p:txBody>
      </p:sp>
      <p:sp>
        <p:nvSpPr>
          <p:cNvPr id="39" name="椭圆 36">
            <a:extLst>
              <a:ext uri="{FF2B5EF4-FFF2-40B4-BE49-F238E27FC236}">
                <a16:creationId xmlns:a16="http://schemas.microsoft.com/office/drawing/2014/main" xmlns="" id="{5F06F274-6A70-4390-A36B-A83C819CE8A8}"/>
              </a:ext>
            </a:extLst>
          </p:cNvPr>
          <p:cNvSpPr/>
          <p:nvPr/>
        </p:nvSpPr>
        <p:spPr>
          <a:xfrm>
            <a:off x="870141" y="3701415"/>
            <a:ext cx="392415" cy="392415"/>
          </a:xfrm>
          <a:prstGeom prst="ellipse">
            <a:avLst/>
          </a:prstGeom>
          <a:solidFill>
            <a:srgbClr val="FFF87B"/>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kern="1200" dirty="0">
                <a:solidFill>
                  <a:schemeClr val="tx1"/>
                </a:solidFill>
                <a:latin typeface="Times New Roman" panose="02020603050405020304" pitchFamily="18" charset="0"/>
                <a:cs typeface="Times New Roman" panose="02020603050405020304" pitchFamily="18" charset="0"/>
                <a:sym typeface="+mn-lt"/>
              </a:rPr>
              <a:t>D</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5" name="矩形 9">
            <a:extLst>
              <a:ext uri="{FF2B5EF4-FFF2-40B4-BE49-F238E27FC236}">
                <a16:creationId xmlns:a16="http://schemas.microsoft.com/office/drawing/2014/main" xmlns="" id="{1BE49D2C-D78F-4414-B6EB-7BE5A9AD4F1B}"/>
              </a:ext>
            </a:extLst>
          </p:cNvPr>
          <p:cNvSpPr/>
          <p:nvPr/>
        </p:nvSpPr>
        <p:spPr>
          <a:xfrm>
            <a:off x="541276" y="513705"/>
            <a:ext cx="7628028" cy="830997"/>
          </a:xfrm>
          <a:prstGeom prst="rect">
            <a:avLst/>
          </a:prstGeom>
        </p:spPr>
        <p:txBody>
          <a:bodyPr wrap="square">
            <a:spAutoFit/>
          </a:bodyPr>
          <a:lstStyle/>
          <a:p>
            <a:pPr lvl="0" algn="ctr">
              <a:defRPr/>
            </a:pPr>
            <a:r>
              <a:rPr lang="vi-VN" altLang="zh-CN" sz="2400" b="1" u="sng" dirty="0">
                <a:solidFill>
                  <a:srgbClr val="C00000"/>
                </a:solidFill>
                <a:latin typeface="Times New Roman" panose="02020603050405020304" pitchFamily="18" charset="0"/>
                <a:cs typeface="Times New Roman" panose="02020603050405020304" pitchFamily="18" charset="0"/>
                <a:sym typeface="+mn-lt"/>
              </a:rPr>
              <a:t>Câu </a:t>
            </a:r>
            <a:r>
              <a:rPr lang="en-US" altLang="zh-CN" sz="2400" b="1" u="sng" dirty="0">
                <a:solidFill>
                  <a:srgbClr val="C00000"/>
                </a:solidFill>
                <a:latin typeface="Times New Roman" panose="02020603050405020304" pitchFamily="18" charset="0"/>
                <a:cs typeface="Times New Roman" panose="02020603050405020304" pitchFamily="18" charset="0"/>
                <a:sym typeface="+mn-lt"/>
              </a:rPr>
              <a:t>10</a:t>
            </a:r>
            <a:r>
              <a:rPr lang="vi-VN" altLang="zh-CN" sz="2400" b="1" u="sng" dirty="0">
                <a:solidFill>
                  <a:srgbClr val="C00000"/>
                </a:solidFill>
                <a:latin typeface="Times New Roman" panose="02020603050405020304" pitchFamily="18" charset="0"/>
                <a:cs typeface="Times New Roman" panose="02020603050405020304" pitchFamily="18" charset="0"/>
                <a:sym typeface="+mn-lt"/>
              </a:rPr>
              <a:t>: </a:t>
            </a:r>
            <a:r>
              <a:rPr lang="vi-VN" altLang="zh-CN" sz="2400" b="1" dirty="0">
                <a:solidFill>
                  <a:srgbClr val="7030A0"/>
                </a:solidFill>
                <a:latin typeface="Times New Roman" panose="02020603050405020304" pitchFamily="18" charset="0"/>
                <a:cs typeface="Times New Roman" panose="02020603050405020304" pitchFamily="18" charset="0"/>
                <a:sym typeface="+mn-lt"/>
              </a:rPr>
              <a:t> </a:t>
            </a:r>
            <a:r>
              <a:rPr lang="en-US" altLang="zh-CN" sz="2400" b="1" dirty="0" err="1">
                <a:solidFill>
                  <a:srgbClr val="7030A0"/>
                </a:solidFill>
                <a:latin typeface="Times New Roman" panose="02020603050405020304" pitchFamily="18" charset="0"/>
                <a:cs typeface="Times New Roman" panose="02020603050405020304" pitchFamily="18" charset="0"/>
                <a:sym typeface="+mn-lt"/>
              </a:rPr>
              <a:t>Nguyên</a:t>
            </a:r>
            <a:r>
              <a:rPr lang="en-US" altLang="zh-CN" sz="2400" b="1" dirty="0">
                <a:solidFill>
                  <a:srgbClr val="7030A0"/>
                </a:solidFill>
                <a:latin typeface="Times New Roman" panose="02020603050405020304" pitchFamily="18" charset="0"/>
                <a:cs typeface="Times New Roman" panose="02020603050405020304" pitchFamily="18" charset="0"/>
                <a:sym typeface="+mn-lt"/>
              </a:rPr>
              <a:t> </a:t>
            </a:r>
            <a:r>
              <a:rPr lang="en-US" altLang="zh-CN" sz="2400" b="1" dirty="0" err="1">
                <a:solidFill>
                  <a:srgbClr val="7030A0"/>
                </a:solidFill>
                <a:latin typeface="Times New Roman" panose="02020603050405020304" pitchFamily="18" charset="0"/>
                <a:cs typeface="Times New Roman" panose="02020603050405020304" pitchFamily="18" charset="0"/>
                <a:sym typeface="+mn-lt"/>
              </a:rPr>
              <a:t>tử</a:t>
            </a:r>
            <a:r>
              <a:rPr lang="en-US" altLang="zh-CN" sz="2400" b="1" dirty="0">
                <a:solidFill>
                  <a:srgbClr val="7030A0"/>
                </a:solidFill>
                <a:latin typeface="Times New Roman" panose="02020603050405020304" pitchFamily="18" charset="0"/>
                <a:cs typeface="Times New Roman" panose="02020603050405020304" pitchFamily="18" charset="0"/>
                <a:sym typeface="+mn-lt"/>
              </a:rPr>
              <a:t> X </a:t>
            </a:r>
            <a:r>
              <a:rPr lang="en-US" altLang="zh-CN" sz="2400" b="1" dirty="0" err="1">
                <a:solidFill>
                  <a:srgbClr val="7030A0"/>
                </a:solidFill>
                <a:latin typeface="Times New Roman" panose="02020603050405020304" pitchFamily="18" charset="0"/>
                <a:cs typeface="Times New Roman" panose="02020603050405020304" pitchFamily="18" charset="0"/>
                <a:sym typeface="+mn-lt"/>
              </a:rPr>
              <a:t>có</a:t>
            </a:r>
            <a:r>
              <a:rPr lang="en-US" altLang="zh-CN" sz="2400" b="1" dirty="0">
                <a:solidFill>
                  <a:srgbClr val="7030A0"/>
                </a:solidFill>
                <a:latin typeface="Times New Roman" panose="02020603050405020304" pitchFamily="18" charset="0"/>
                <a:cs typeface="Times New Roman" panose="02020603050405020304" pitchFamily="18" charset="0"/>
                <a:sym typeface="+mn-lt"/>
              </a:rPr>
              <a:t> </a:t>
            </a:r>
            <a:r>
              <a:rPr lang="en-US" altLang="zh-CN" sz="2400" b="1" dirty="0" err="1">
                <a:solidFill>
                  <a:srgbClr val="7030A0"/>
                </a:solidFill>
                <a:latin typeface="Times New Roman" panose="02020603050405020304" pitchFamily="18" charset="0"/>
                <a:cs typeface="Times New Roman" panose="02020603050405020304" pitchFamily="18" charset="0"/>
                <a:sym typeface="+mn-lt"/>
              </a:rPr>
              <a:t>tổng</a:t>
            </a:r>
            <a:r>
              <a:rPr lang="en-US" altLang="zh-CN" sz="2400" b="1" dirty="0">
                <a:solidFill>
                  <a:srgbClr val="7030A0"/>
                </a:solidFill>
                <a:latin typeface="Times New Roman" panose="02020603050405020304" pitchFamily="18" charset="0"/>
                <a:cs typeface="Times New Roman" panose="02020603050405020304" pitchFamily="18" charset="0"/>
                <a:sym typeface="+mn-lt"/>
              </a:rPr>
              <a:t> </a:t>
            </a:r>
            <a:r>
              <a:rPr lang="en-US" altLang="zh-CN" sz="2400" b="1" dirty="0" err="1">
                <a:solidFill>
                  <a:srgbClr val="7030A0"/>
                </a:solidFill>
                <a:latin typeface="Times New Roman" panose="02020603050405020304" pitchFamily="18" charset="0"/>
                <a:cs typeface="Times New Roman" panose="02020603050405020304" pitchFamily="18" charset="0"/>
                <a:sym typeface="+mn-lt"/>
              </a:rPr>
              <a:t>số</a:t>
            </a:r>
            <a:r>
              <a:rPr lang="en-US" altLang="zh-CN" sz="2400" b="1" dirty="0">
                <a:solidFill>
                  <a:srgbClr val="7030A0"/>
                </a:solidFill>
                <a:latin typeface="Times New Roman" panose="02020603050405020304" pitchFamily="18" charset="0"/>
                <a:cs typeface="Times New Roman" panose="02020603050405020304" pitchFamily="18" charset="0"/>
                <a:sym typeface="+mn-lt"/>
              </a:rPr>
              <a:t> </a:t>
            </a:r>
            <a:r>
              <a:rPr lang="en-US" altLang="zh-CN" sz="2400" b="1" dirty="0" err="1">
                <a:solidFill>
                  <a:srgbClr val="7030A0"/>
                </a:solidFill>
                <a:latin typeface="Times New Roman" panose="02020603050405020304" pitchFamily="18" charset="0"/>
                <a:cs typeface="Times New Roman" panose="02020603050405020304" pitchFamily="18" charset="0"/>
                <a:sym typeface="+mn-lt"/>
              </a:rPr>
              <a:t>hạt</a:t>
            </a:r>
            <a:r>
              <a:rPr lang="en-US" altLang="zh-CN" sz="2400" b="1" dirty="0">
                <a:solidFill>
                  <a:srgbClr val="7030A0"/>
                </a:solidFill>
                <a:latin typeface="Times New Roman" panose="02020603050405020304" pitchFamily="18" charset="0"/>
                <a:cs typeface="Times New Roman" panose="02020603050405020304" pitchFamily="18" charset="0"/>
                <a:sym typeface="+mn-lt"/>
              </a:rPr>
              <a:t> </a:t>
            </a:r>
            <a:r>
              <a:rPr lang="en-US" altLang="zh-CN" sz="2400" b="1" dirty="0" err="1">
                <a:solidFill>
                  <a:srgbClr val="7030A0"/>
                </a:solidFill>
                <a:latin typeface="Times New Roman" panose="02020603050405020304" pitchFamily="18" charset="0"/>
                <a:cs typeface="Times New Roman" panose="02020603050405020304" pitchFamily="18" charset="0"/>
                <a:sym typeface="+mn-lt"/>
              </a:rPr>
              <a:t>là</a:t>
            </a:r>
            <a:r>
              <a:rPr lang="en-US" altLang="zh-CN" sz="2400" b="1" dirty="0">
                <a:solidFill>
                  <a:srgbClr val="7030A0"/>
                </a:solidFill>
                <a:latin typeface="Times New Roman" panose="02020603050405020304" pitchFamily="18" charset="0"/>
                <a:cs typeface="Times New Roman" panose="02020603050405020304" pitchFamily="18" charset="0"/>
                <a:sym typeface="+mn-lt"/>
              </a:rPr>
              <a:t> 115. </a:t>
            </a:r>
            <a:r>
              <a:rPr lang="en-US" altLang="zh-CN" sz="2400" b="1" dirty="0" err="1">
                <a:solidFill>
                  <a:srgbClr val="7030A0"/>
                </a:solidFill>
                <a:latin typeface="Times New Roman" panose="02020603050405020304" pitchFamily="18" charset="0"/>
                <a:cs typeface="Times New Roman" panose="02020603050405020304" pitchFamily="18" charset="0"/>
                <a:sym typeface="+mn-lt"/>
              </a:rPr>
              <a:t>Trong</a:t>
            </a:r>
            <a:r>
              <a:rPr lang="en-US" altLang="zh-CN" sz="2400" b="1" dirty="0">
                <a:solidFill>
                  <a:srgbClr val="7030A0"/>
                </a:solidFill>
                <a:latin typeface="Times New Roman" panose="02020603050405020304" pitchFamily="18" charset="0"/>
                <a:cs typeface="Times New Roman" panose="02020603050405020304" pitchFamily="18" charset="0"/>
                <a:sym typeface="+mn-lt"/>
              </a:rPr>
              <a:t> </a:t>
            </a:r>
            <a:r>
              <a:rPr lang="en-US" altLang="zh-CN" sz="2400" b="1" dirty="0" err="1">
                <a:solidFill>
                  <a:srgbClr val="7030A0"/>
                </a:solidFill>
                <a:latin typeface="Times New Roman" panose="02020603050405020304" pitchFamily="18" charset="0"/>
                <a:cs typeface="Times New Roman" panose="02020603050405020304" pitchFamily="18" charset="0"/>
                <a:sym typeface="+mn-lt"/>
              </a:rPr>
              <a:t>đó</a:t>
            </a:r>
            <a:r>
              <a:rPr lang="en-US" altLang="zh-CN" sz="2400" b="1" dirty="0">
                <a:solidFill>
                  <a:srgbClr val="7030A0"/>
                </a:solidFill>
                <a:latin typeface="Times New Roman" panose="02020603050405020304" pitchFamily="18" charset="0"/>
                <a:cs typeface="Times New Roman" panose="02020603050405020304" pitchFamily="18" charset="0"/>
                <a:sym typeface="+mn-lt"/>
              </a:rPr>
              <a:t> </a:t>
            </a:r>
            <a:r>
              <a:rPr lang="en-US" altLang="zh-CN" sz="2400" b="1" dirty="0" err="1">
                <a:solidFill>
                  <a:srgbClr val="7030A0"/>
                </a:solidFill>
                <a:latin typeface="Times New Roman" panose="02020603050405020304" pitchFamily="18" charset="0"/>
                <a:cs typeface="Times New Roman" panose="02020603050405020304" pitchFamily="18" charset="0"/>
                <a:sym typeface="+mn-lt"/>
              </a:rPr>
              <a:t>số</a:t>
            </a:r>
            <a:r>
              <a:rPr lang="en-US" altLang="zh-CN" sz="2400" b="1" dirty="0">
                <a:solidFill>
                  <a:srgbClr val="7030A0"/>
                </a:solidFill>
                <a:latin typeface="Times New Roman" panose="02020603050405020304" pitchFamily="18" charset="0"/>
                <a:cs typeface="Times New Roman" panose="02020603050405020304" pitchFamily="18" charset="0"/>
                <a:sym typeface="+mn-lt"/>
              </a:rPr>
              <a:t> neutron </a:t>
            </a:r>
            <a:r>
              <a:rPr lang="en-US" altLang="zh-CN" sz="2400" b="1" dirty="0" err="1">
                <a:solidFill>
                  <a:srgbClr val="7030A0"/>
                </a:solidFill>
                <a:latin typeface="Times New Roman" panose="02020603050405020304" pitchFamily="18" charset="0"/>
                <a:cs typeface="Times New Roman" panose="02020603050405020304" pitchFamily="18" charset="0"/>
                <a:sym typeface="+mn-lt"/>
              </a:rPr>
              <a:t>là</a:t>
            </a:r>
            <a:r>
              <a:rPr lang="en-US" altLang="zh-CN" sz="2400" b="1" dirty="0">
                <a:solidFill>
                  <a:srgbClr val="7030A0"/>
                </a:solidFill>
                <a:latin typeface="Times New Roman" panose="02020603050405020304" pitchFamily="18" charset="0"/>
                <a:cs typeface="Times New Roman" panose="02020603050405020304" pitchFamily="18" charset="0"/>
                <a:sym typeface="+mn-lt"/>
              </a:rPr>
              <a:t> 45. </a:t>
            </a:r>
            <a:r>
              <a:rPr lang="en-US" altLang="zh-CN" sz="2400" b="1" dirty="0" err="1">
                <a:solidFill>
                  <a:srgbClr val="7030A0"/>
                </a:solidFill>
                <a:latin typeface="Times New Roman" panose="02020603050405020304" pitchFamily="18" charset="0"/>
                <a:cs typeface="Times New Roman" panose="02020603050405020304" pitchFamily="18" charset="0"/>
                <a:sym typeface="+mn-lt"/>
              </a:rPr>
              <a:t>Kí</a:t>
            </a:r>
            <a:r>
              <a:rPr lang="en-US" altLang="zh-CN" sz="2400" b="1" dirty="0">
                <a:solidFill>
                  <a:srgbClr val="7030A0"/>
                </a:solidFill>
                <a:latin typeface="Times New Roman" panose="02020603050405020304" pitchFamily="18" charset="0"/>
                <a:cs typeface="Times New Roman" panose="02020603050405020304" pitchFamily="18" charset="0"/>
                <a:sym typeface="+mn-lt"/>
              </a:rPr>
              <a:t> </a:t>
            </a:r>
            <a:r>
              <a:rPr lang="en-US" altLang="zh-CN" sz="2400" b="1" dirty="0" err="1">
                <a:solidFill>
                  <a:srgbClr val="7030A0"/>
                </a:solidFill>
                <a:latin typeface="Times New Roman" panose="02020603050405020304" pitchFamily="18" charset="0"/>
                <a:cs typeface="Times New Roman" panose="02020603050405020304" pitchFamily="18" charset="0"/>
                <a:sym typeface="+mn-lt"/>
              </a:rPr>
              <a:t>hiệu</a:t>
            </a:r>
            <a:r>
              <a:rPr lang="en-US" altLang="zh-CN" sz="2400" b="1" dirty="0">
                <a:solidFill>
                  <a:srgbClr val="7030A0"/>
                </a:solidFill>
                <a:latin typeface="Times New Roman" panose="02020603050405020304" pitchFamily="18" charset="0"/>
                <a:cs typeface="Times New Roman" panose="02020603050405020304" pitchFamily="18" charset="0"/>
                <a:sym typeface="+mn-lt"/>
              </a:rPr>
              <a:t> </a:t>
            </a:r>
            <a:r>
              <a:rPr lang="en-US" altLang="zh-CN" sz="2400" b="1" dirty="0" err="1">
                <a:solidFill>
                  <a:srgbClr val="7030A0"/>
                </a:solidFill>
                <a:latin typeface="Times New Roman" panose="02020603050405020304" pitchFamily="18" charset="0"/>
                <a:cs typeface="Times New Roman" panose="02020603050405020304" pitchFamily="18" charset="0"/>
                <a:sym typeface="+mn-lt"/>
              </a:rPr>
              <a:t>hóa</a:t>
            </a:r>
            <a:r>
              <a:rPr lang="en-US" altLang="zh-CN" sz="2400" b="1" dirty="0">
                <a:solidFill>
                  <a:srgbClr val="7030A0"/>
                </a:solidFill>
                <a:latin typeface="Times New Roman" panose="02020603050405020304" pitchFamily="18" charset="0"/>
                <a:cs typeface="Times New Roman" panose="02020603050405020304" pitchFamily="18" charset="0"/>
                <a:sym typeface="+mn-lt"/>
              </a:rPr>
              <a:t> </a:t>
            </a:r>
            <a:r>
              <a:rPr lang="en-US" altLang="zh-CN" sz="2400" b="1" dirty="0" err="1">
                <a:solidFill>
                  <a:srgbClr val="7030A0"/>
                </a:solidFill>
                <a:latin typeface="Times New Roman" panose="02020603050405020304" pitchFamily="18" charset="0"/>
                <a:cs typeface="Times New Roman" panose="02020603050405020304" pitchFamily="18" charset="0"/>
                <a:sym typeface="+mn-lt"/>
              </a:rPr>
              <a:t>học</a:t>
            </a:r>
            <a:r>
              <a:rPr lang="en-US" altLang="zh-CN" sz="2400" b="1" dirty="0">
                <a:solidFill>
                  <a:srgbClr val="7030A0"/>
                </a:solidFill>
                <a:latin typeface="Times New Roman" panose="02020603050405020304" pitchFamily="18" charset="0"/>
                <a:cs typeface="Times New Roman" panose="02020603050405020304" pitchFamily="18" charset="0"/>
                <a:sym typeface="+mn-lt"/>
              </a:rPr>
              <a:t> </a:t>
            </a:r>
            <a:r>
              <a:rPr lang="en-US" altLang="zh-CN" sz="2400" b="1" dirty="0" err="1">
                <a:solidFill>
                  <a:srgbClr val="7030A0"/>
                </a:solidFill>
                <a:latin typeface="Times New Roman" panose="02020603050405020304" pitchFamily="18" charset="0"/>
                <a:cs typeface="Times New Roman" panose="02020603050405020304" pitchFamily="18" charset="0"/>
                <a:sym typeface="+mn-lt"/>
              </a:rPr>
              <a:t>của</a:t>
            </a:r>
            <a:r>
              <a:rPr lang="en-US" altLang="zh-CN" sz="2400" b="1" dirty="0">
                <a:solidFill>
                  <a:srgbClr val="7030A0"/>
                </a:solidFill>
                <a:latin typeface="Times New Roman" panose="02020603050405020304" pitchFamily="18" charset="0"/>
                <a:cs typeface="Times New Roman" panose="02020603050405020304" pitchFamily="18" charset="0"/>
                <a:sym typeface="+mn-lt"/>
              </a:rPr>
              <a:t> X </a:t>
            </a:r>
            <a:r>
              <a:rPr lang="en-US" altLang="zh-CN" sz="2400" b="1" dirty="0" err="1">
                <a:solidFill>
                  <a:srgbClr val="7030A0"/>
                </a:solidFill>
                <a:latin typeface="Times New Roman" panose="02020603050405020304" pitchFamily="18" charset="0"/>
                <a:cs typeface="Times New Roman" panose="02020603050405020304" pitchFamily="18" charset="0"/>
                <a:sym typeface="+mn-lt"/>
              </a:rPr>
              <a:t>là</a:t>
            </a:r>
            <a:r>
              <a:rPr lang="en-US" altLang="zh-CN" sz="2400" b="1" dirty="0">
                <a:solidFill>
                  <a:srgbClr val="7030A0"/>
                </a:solidFill>
                <a:latin typeface="Times New Roman" panose="02020603050405020304" pitchFamily="18" charset="0"/>
                <a:cs typeface="Times New Roman" panose="02020603050405020304" pitchFamily="18" charset="0"/>
                <a:sym typeface="+mn-lt"/>
              </a:rPr>
              <a:t>?</a:t>
            </a:r>
            <a:endParaRPr lang="en-US" altLang="zh-CN" sz="1800" b="1" dirty="0">
              <a:solidFill>
                <a:srgbClr val="7030A0"/>
              </a:solidFill>
              <a:latin typeface="Times New Roman" panose="02020603050405020304" pitchFamily="18" charset="0"/>
              <a:cs typeface="Times New Roman" panose="02020603050405020304" pitchFamily="18" charset="0"/>
              <a:sym typeface="+mn-lt"/>
            </a:endParaRPr>
          </a:p>
        </p:txBody>
      </p:sp>
      <p:sp>
        <p:nvSpPr>
          <p:cNvPr id="40" name="Rectangle: Rounded Corners 39">
            <a:extLst>
              <a:ext uri="{FF2B5EF4-FFF2-40B4-BE49-F238E27FC236}">
                <a16:creationId xmlns:a16="http://schemas.microsoft.com/office/drawing/2014/main" xmlns="" id="{14A9E5BD-4CF9-40E6-B8F2-3769CA80698A}"/>
              </a:ext>
            </a:extLst>
          </p:cNvPr>
          <p:cNvSpPr/>
          <p:nvPr/>
        </p:nvSpPr>
        <p:spPr>
          <a:xfrm>
            <a:off x="736864" y="2858758"/>
            <a:ext cx="5695309" cy="804000"/>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50">
              <a:latin typeface="Times New Roman" panose="02020603050405020304" pitchFamily="18" charset="0"/>
            </a:endParaRPr>
          </a:p>
        </p:txBody>
      </p:sp>
    </p:spTree>
    <p:extLst>
      <p:ext uri="{BB962C8B-B14F-4D97-AF65-F5344CB8AC3E}">
        <p14:creationId xmlns:p14="http://schemas.microsoft.com/office/powerpoint/2010/main" xmlns="" val="1056939420"/>
      </p:ext>
    </p:extLst>
  </p:cSld>
  <p:clrMapOvr>
    <a:masterClrMapping/>
  </p:clrMapOvr>
  <mc:AlternateContent xmlns:mc="http://schemas.openxmlformats.org/markup-compatibility/2006">
    <mc:Choice xmlns:p14="http://schemas.microsoft.com/office/powerpoint/2010/main" xmlns="" Requires="p14">
      <p:transition spd="slow" p14:dur="175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75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p:cTn id="12" dur="500" fill="hold"/>
                                        <p:tgtEl>
                                          <p:spTgt spid="36"/>
                                        </p:tgtEl>
                                        <p:attrNameLst>
                                          <p:attrName>ppt_w</p:attrName>
                                        </p:attrNameLst>
                                      </p:cBhvr>
                                      <p:tavLst>
                                        <p:tav tm="0">
                                          <p:val>
                                            <p:fltVal val="0"/>
                                          </p:val>
                                        </p:tav>
                                        <p:tav tm="100000">
                                          <p:val>
                                            <p:strVal val="#ppt_w"/>
                                          </p:val>
                                        </p:tav>
                                      </p:tavLst>
                                    </p:anim>
                                    <p:anim calcmode="lin" valueType="num">
                                      <p:cBhvr>
                                        <p:cTn id="13" dur="500" fill="hold"/>
                                        <p:tgtEl>
                                          <p:spTgt spid="36"/>
                                        </p:tgtEl>
                                        <p:attrNameLst>
                                          <p:attrName>ppt_h</p:attrName>
                                        </p:attrNameLst>
                                      </p:cBhvr>
                                      <p:tavLst>
                                        <p:tav tm="0">
                                          <p:val>
                                            <p:fltVal val="0"/>
                                          </p:val>
                                        </p:tav>
                                        <p:tav tm="100000">
                                          <p:val>
                                            <p:strVal val="#ppt_h"/>
                                          </p:val>
                                        </p:tav>
                                      </p:tavLst>
                                    </p:anim>
                                    <p:animEffect transition="in" filter="fade">
                                      <p:cBhvr>
                                        <p:cTn id="14" dur="500"/>
                                        <p:tgtEl>
                                          <p:spTgt spid="3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8"/>
                                        </p:tgtEl>
                                        <p:attrNameLst>
                                          <p:attrName>style.visibility</p:attrName>
                                        </p:attrNameLst>
                                      </p:cBhvr>
                                      <p:to>
                                        <p:strVal val="visible"/>
                                      </p:to>
                                    </p:set>
                                    <p:anim calcmode="lin" valueType="num">
                                      <p:cBhvr>
                                        <p:cTn id="22" dur="500" fill="hold"/>
                                        <p:tgtEl>
                                          <p:spTgt spid="38"/>
                                        </p:tgtEl>
                                        <p:attrNameLst>
                                          <p:attrName>ppt_w</p:attrName>
                                        </p:attrNameLst>
                                      </p:cBhvr>
                                      <p:tavLst>
                                        <p:tav tm="0">
                                          <p:val>
                                            <p:fltVal val="0"/>
                                          </p:val>
                                        </p:tav>
                                        <p:tav tm="100000">
                                          <p:val>
                                            <p:strVal val="#ppt_w"/>
                                          </p:val>
                                        </p:tav>
                                      </p:tavLst>
                                    </p:anim>
                                    <p:anim calcmode="lin" valueType="num">
                                      <p:cBhvr>
                                        <p:cTn id="23" dur="500" fill="hold"/>
                                        <p:tgtEl>
                                          <p:spTgt spid="38"/>
                                        </p:tgtEl>
                                        <p:attrNameLst>
                                          <p:attrName>ppt_h</p:attrName>
                                        </p:attrNameLst>
                                      </p:cBhvr>
                                      <p:tavLst>
                                        <p:tav tm="0">
                                          <p:val>
                                            <p:fltVal val="0"/>
                                          </p:val>
                                        </p:tav>
                                        <p:tav tm="100000">
                                          <p:val>
                                            <p:strVal val="#ppt_h"/>
                                          </p:val>
                                        </p:tav>
                                      </p:tavLst>
                                    </p:anim>
                                    <p:animEffect transition="in" filter="fade">
                                      <p:cBhvr>
                                        <p:cTn id="24" dur="500"/>
                                        <p:tgtEl>
                                          <p:spTgt spid="3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anim calcmode="lin" valueType="num">
                                      <p:cBhvr>
                                        <p:cTn id="27" dur="500" fill="hold"/>
                                        <p:tgtEl>
                                          <p:spTgt spid="39"/>
                                        </p:tgtEl>
                                        <p:attrNameLst>
                                          <p:attrName>ppt_w</p:attrName>
                                        </p:attrNameLst>
                                      </p:cBhvr>
                                      <p:tavLst>
                                        <p:tav tm="0">
                                          <p:val>
                                            <p:fltVal val="0"/>
                                          </p:val>
                                        </p:tav>
                                        <p:tav tm="100000">
                                          <p:val>
                                            <p:strVal val="#ppt_w"/>
                                          </p:val>
                                        </p:tav>
                                      </p:tavLst>
                                    </p:anim>
                                    <p:anim calcmode="lin" valueType="num">
                                      <p:cBhvr>
                                        <p:cTn id="28" dur="500" fill="hold"/>
                                        <p:tgtEl>
                                          <p:spTgt spid="39"/>
                                        </p:tgtEl>
                                        <p:attrNameLst>
                                          <p:attrName>ppt_h</p:attrName>
                                        </p:attrNameLst>
                                      </p:cBhvr>
                                      <p:tavLst>
                                        <p:tav tm="0">
                                          <p:val>
                                            <p:fltVal val="0"/>
                                          </p:val>
                                        </p:tav>
                                        <p:tav tm="100000">
                                          <p:val>
                                            <p:strVal val="#ppt_h"/>
                                          </p:val>
                                        </p:tav>
                                      </p:tavLst>
                                    </p:anim>
                                    <p:animEffect transition="in" filter="fade">
                                      <p:cBhvr>
                                        <p:cTn id="29" dur="500"/>
                                        <p:tgtEl>
                                          <p:spTgt spid="3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 calcmode="lin" valueType="num">
                                      <p:cBhvr>
                                        <p:cTn id="42" dur="500" fill="hold"/>
                                        <p:tgtEl>
                                          <p:spTgt spid="33"/>
                                        </p:tgtEl>
                                        <p:attrNameLst>
                                          <p:attrName>ppt_w</p:attrName>
                                        </p:attrNameLst>
                                      </p:cBhvr>
                                      <p:tavLst>
                                        <p:tav tm="0">
                                          <p:val>
                                            <p:fltVal val="0"/>
                                          </p:val>
                                        </p:tav>
                                        <p:tav tm="100000">
                                          <p:val>
                                            <p:strVal val="#ppt_w"/>
                                          </p:val>
                                        </p:tav>
                                      </p:tavLst>
                                    </p:anim>
                                    <p:anim calcmode="lin" valueType="num">
                                      <p:cBhvr>
                                        <p:cTn id="43" dur="500" fill="hold"/>
                                        <p:tgtEl>
                                          <p:spTgt spid="33"/>
                                        </p:tgtEl>
                                        <p:attrNameLst>
                                          <p:attrName>ppt_h</p:attrName>
                                        </p:attrNameLst>
                                      </p:cBhvr>
                                      <p:tavLst>
                                        <p:tav tm="0">
                                          <p:val>
                                            <p:fltVal val="0"/>
                                          </p:val>
                                        </p:tav>
                                        <p:tav tm="100000">
                                          <p:val>
                                            <p:strVal val="#ppt_h"/>
                                          </p:val>
                                        </p:tav>
                                      </p:tavLst>
                                    </p:anim>
                                    <p:animEffect transition="in" filter="fade">
                                      <p:cBhvr>
                                        <p:cTn id="44" dur="500"/>
                                        <p:tgtEl>
                                          <p:spTgt spid="3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barn(inVertical)">
                                      <p:cBhvr>
                                        <p:cTn id="5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0" grpId="0"/>
      <p:bldP spid="33" grpId="0"/>
      <p:bldP spid="36" grpId="0" animBg="1"/>
      <p:bldP spid="37" grpId="0" animBg="1"/>
      <p:bldP spid="38" grpId="0" animBg="1"/>
      <p:bldP spid="24" grpId="0"/>
      <p:bldP spid="39" grpId="0" animBg="1"/>
      <p:bldP spid="35" grpId="0"/>
      <p:bldP spid="4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54B84B57-C12A-4410-99FC-41399B51DCDD}"/>
              </a:ext>
            </a:extLst>
          </p:cNvPr>
          <p:cNvSpPr/>
          <p:nvPr/>
        </p:nvSpPr>
        <p:spPr>
          <a:xfrm>
            <a:off x="0" y="0"/>
            <a:ext cx="9144000" cy="5143499"/>
          </a:xfrm>
          <a:prstGeom prst="rect">
            <a:avLst/>
          </a:prstGeom>
          <a:solidFill>
            <a:srgbClr val="7BD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5" name="矩形 4">
            <a:extLst>
              <a:ext uri="{FF2B5EF4-FFF2-40B4-BE49-F238E27FC236}">
                <a16:creationId xmlns:a16="http://schemas.microsoft.com/office/drawing/2014/main" xmlns="" id="{A48ED37B-F43C-482F-BEEB-625E99D37C9A}"/>
              </a:ext>
            </a:extLst>
          </p:cNvPr>
          <p:cNvSpPr/>
          <p:nvPr/>
        </p:nvSpPr>
        <p:spPr>
          <a:xfrm>
            <a:off x="142918" y="244168"/>
            <a:ext cx="8429625" cy="4495799"/>
          </a:xfrm>
          <a:prstGeom prst="rect">
            <a:avLst/>
          </a:prstGeom>
          <a:solidFill>
            <a:schemeClr val="bg1"/>
          </a:solidFill>
          <a:ln w="88900" cap="sq">
            <a:solidFill>
              <a:schemeClr val="bg1">
                <a:lumMod val="8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grpSp>
        <p:nvGrpSpPr>
          <p:cNvPr id="2" name="组合 10">
            <a:extLst>
              <a:ext uri="{FF2B5EF4-FFF2-40B4-BE49-F238E27FC236}">
                <a16:creationId xmlns:a16="http://schemas.microsoft.com/office/drawing/2014/main" xmlns="" id="{568E802E-22BD-4046-A8A1-62805B9E4D56}"/>
              </a:ext>
            </a:extLst>
          </p:cNvPr>
          <p:cNvGrpSpPr/>
          <p:nvPr/>
        </p:nvGrpSpPr>
        <p:grpSpPr>
          <a:xfrm>
            <a:off x="7299700" y="356595"/>
            <a:ext cx="1392764" cy="886420"/>
            <a:chOff x="9732933" y="475457"/>
            <a:chExt cx="1857018" cy="1181893"/>
          </a:xfrm>
        </p:grpSpPr>
        <p:pic>
          <p:nvPicPr>
            <p:cNvPr id="6" name="图片 5">
              <a:extLst>
                <a:ext uri="{FF2B5EF4-FFF2-40B4-BE49-F238E27FC236}">
                  <a16:creationId xmlns:a16="http://schemas.microsoft.com/office/drawing/2014/main" xmlns="" id="{2FC623EB-59A6-423B-AE6C-606786674CBC}"/>
                </a:ext>
              </a:extLst>
            </p:cNvPr>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10575417" y="475458"/>
              <a:ext cx="707935" cy="1181892"/>
            </a:xfrm>
            <a:prstGeom prst="rect">
              <a:avLst/>
            </a:prstGeom>
          </p:spPr>
        </p:pic>
        <p:pic>
          <p:nvPicPr>
            <p:cNvPr id="7" name="图片 6">
              <a:extLst>
                <a:ext uri="{FF2B5EF4-FFF2-40B4-BE49-F238E27FC236}">
                  <a16:creationId xmlns:a16="http://schemas.microsoft.com/office/drawing/2014/main" xmlns="" id="{E957DFC3-7921-4CAA-BD39-CDB9272E3A29}"/>
                </a:ext>
              </a:extLst>
            </p:cNvPr>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11199004" y="475457"/>
              <a:ext cx="390947" cy="870744"/>
            </a:xfrm>
            <a:prstGeom prst="rect">
              <a:avLst/>
            </a:prstGeom>
          </p:spPr>
        </p:pic>
        <p:pic>
          <p:nvPicPr>
            <p:cNvPr id="8" name="图片 7">
              <a:extLst>
                <a:ext uri="{FF2B5EF4-FFF2-40B4-BE49-F238E27FC236}">
                  <a16:creationId xmlns:a16="http://schemas.microsoft.com/office/drawing/2014/main" xmlns="" id="{B2801CB4-1834-4A06-8DF1-10864BD588EB}"/>
                </a:ext>
              </a:extLst>
            </p:cNvPr>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10243329" y="475457"/>
              <a:ext cx="390947" cy="870744"/>
            </a:xfrm>
            <a:prstGeom prst="rect">
              <a:avLst/>
            </a:prstGeom>
          </p:spPr>
        </p:pic>
        <p:pic>
          <p:nvPicPr>
            <p:cNvPr id="9" name="图片 8">
              <a:extLst>
                <a:ext uri="{FF2B5EF4-FFF2-40B4-BE49-F238E27FC236}">
                  <a16:creationId xmlns:a16="http://schemas.microsoft.com/office/drawing/2014/main" xmlns="" id="{2252009E-A6B2-4CC4-9B7A-DF8142F05B05}"/>
                </a:ext>
              </a:extLst>
            </p:cNvPr>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9732933" y="475457"/>
              <a:ext cx="390947" cy="870744"/>
            </a:xfrm>
            <a:prstGeom prst="rect">
              <a:avLst/>
            </a:prstGeom>
          </p:spPr>
        </p:pic>
      </p:grpSp>
      <p:sp>
        <p:nvSpPr>
          <p:cNvPr id="27" name="文本框 6">
            <a:extLst>
              <a:ext uri="{FF2B5EF4-FFF2-40B4-BE49-F238E27FC236}">
                <a16:creationId xmlns:a16="http://schemas.microsoft.com/office/drawing/2014/main" xmlns="" id="{D3C0B75C-3A3C-4AB7-8288-6CB92002B012}"/>
              </a:ext>
            </a:extLst>
          </p:cNvPr>
          <p:cNvSpPr txBox="1">
            <a:spLocks noChangeArrowheads="1"/>
          </p:cNvSpPr>
          <p:nvPr/>
        </p:nvSpPr>
        <p:spPr bwMode="auto">
          <a:xfrm>
            <a:off x="1420950" y="1495073"/>
            <a:ext cx="498855" cy="4154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altLang="zh-CN" sz="2100" dirty="0" smtClean="0">
                <a:latin typeface="Times New Roman" panose="02020603050405020304" pitchFamily="18" charset="0"/>
                <a:cs typeface="Times New Roman" panose="02020603050405020304" pitchFamily="18" charset="0"/>
              </a:rPr>
              <a:t>Na</a:t>
            </a:r>
            <a:endParaRPr lang="en-US" altLang="zh-CN" sz="2100" kern="1200" dirty="0">
              <a:latin typeface="Times New Roman" panose="02020603050405020304" pitchFamily="18" charset="0"/>
              <a:ea typeface="+mn-ea"/>
              <a:cs typeface="Times New Roman" panose="02020603050405020304" pitchFamily="18" charset="0"/>
              <a:sym typeface="+mn-lt"/>
            </a:endParaRPr>
          </a:p>
        </p:txBody>
      </p:sp>
      <p:sp>
        <p:nvSpPr>
          <p:cNvPr id="30" name="文本框 6">
            <a:extLst>
              <a:ext uri="{FF2B5EF4-FFF2-40B4-BE49-F238E27FC236}">
                <a16:creationId xmlns:a16="http://schemas.microsoft.com/office/drawing/2014/main" xmlns="" id="{C6CCF4CD-7800-4216-9432-28C3FC160DA8}"/>
              </a:ext>
            </a:extLst>
          </p:cNvPr>
          <p:cNvSpPr txBox="1">
            <a:spLocks noChangeArrowheads="1"/>
          </p:cNvSpPr>
          <p:nvPr/>
        </p:nvSpPr>
        <p:spPr bwMode="auto">
          <a:xfrm>
            <a:off x="1420950" y="2222283"/>
            <a:ext cx="378630" cy="4154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100" dirty="0" smtClean="0">
                <a:latin typeface="Times New Roman" panose="02020603050405020304" pitchFamily="18" charset="0"/>
                <a:cs typeface="Times New Roman" panose="02020603050405020304" pitchFamily="18" charset="0"/>
              </a:rPr>
              <a:t>K</a:t>
            </a:r>
            <a:endParaRPr lang="en-US" altLang="zh-CN" sz="2100" kern="1200" dirty="0">
              <a:latin typeface="Times New Roman" panose="02020603050405020304" pitchFamily="18" charset="0"/>
              <a:ea typeface="+mn-ea"/>
              <a:cs typeface="Times New Roman" panose="02020603050405020304" pitchFamily="18" charset="0"/>
              <a:sym typeface="+mn-lt"/>
            </a:endParaRPr>
          </a:p>
        </p:txBody>
      </p:sp>
      <p:sp>
        <p:nvSpPr>
          <p:cNvPr id="33" name="文本框 6">
            <a:extLst>
              <a:ext uri="{FF2B5EF4-FFF2-40B4-BE49-F238E27FC236}">
                <a16:creationId xmlns:a16="http://schemas.microsoft.com/office/drawing/2014/main" xmlns="" id="{F9CE383A-8157-421C-AB0B-9644D378C3BE}"/>
              </a:ext>
            </a:extLst>
          </p:cNvPr>
          <p:cNvSpPr txBox="1">
            <a:spLocks noChangeArrowheads="1"/>
          </p:cNvSpPr>
          <p:nvPr/>
        </p:nvSpPr>
        <p:spPr bwMode="auto">
          <a:xfrm>
            <a:off x="1420950" y="3039377"/>
            <a:ext cx="558166" cy="4154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100" dirty="0" smtClean="0">
                <a:latin typeface="Times New Roman" panose="02020603050405020304" pitchFamily="18" charset="0"/>
                <a:cs typeface="Times New Roman" panose="02020603050405020304" pitchFamily="18" charset="0"/>
              </a:rPr>
              <a:t>Mg</a:t>
            </a:r>
            <a:endParaRPr lang="en-US" altLang="zh-CN" sz="2100" kern="1200" dirty="0">
              <a:latin typeface="Times New Roman" panose="02020603050405020304" pitchFamily="18" charset="0"/>
              <a:ea typeface="+mn-ea"/>
              <a:cs typeface="Times New Roman" panose="02020603050405020304" pitchFamily="18" charset="0"/>
              <a:sym typeface="+mn-lt"/>
            </a:endParaRPr>
          </a:p>
        </p:txBody>
      </p:sp>
      <p:sp>
        <p:nvSpPr>
          <p:cNvPr id="36" name="椭圆 35">
            <a:extLst>
              <a:ext uri="{FF2B5EF4-FFF2-40B4-BE49-F238E27FC236}">
                <a16:creationId xmlns:a16="http://schemas.microsoft.com/office/drawing/2014/main" xmlns="" id="{C3A2CD3B-E0C8-485A-BA2A-56BE8ED06B64}"/>
              </a:ext>
            </a:extLst>
          </p:cNvPr>
          <p:cNvSpPr/>
          <p:nvPr/>
        </p:nvSpPr>
        <p:spPr>
          <a:xfrm>
            <a:off x="851786" y="1536880"/>
            <a:ext cx="392415" cy="392415"/>
          </a:xfrm>
          <a:prstGeom prst="ellipse">
            <a:avLst/>
          </a:prstGeom>
          <a:solidFill>
            <a:srgbClr val="7BD3E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kern="1200" dirty="0">
                <a:solidFill>
                  <a:schemeClr val="tx1"/>
                </a:solidFill>
                <a:latin typeface="Times New Roman" panose="02020603050405020304" pitchFamily="18" charset="0"/>
                <a:cs typeface="Times New Roman" panose="02020603050405020304" pitchFamily="18" charset="0"/>
                <a:sym typeface="+mn-lt"/>
              </a:rPr>
              <a:t>A</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7" name="椭圆 36">
            <a:extLst>
              <a:ext uri="{FF2B5EF4-FFF2-40B4-BE49-F238E27FC236}">
                <a16:creationId xmlns:a16="http://schemas.microsoft.com/office/drawing/2014/main" xmlns="" id="{523C55B5-CA1A-4A33-93FF-ECBCADAECB3D}"/>
              </a:ext>
            </a:extLst>
          </p:cNvPr>
          <p:cNvSpPr/>
          <p:nvPr/>
        </p:nvSpPr>
        <p:spPr>
          <a:xfrm>
            <a:off x="863266" y="2244842"/>
            <a:ext cx="392415" cy="392415"/>
          </a:xfrm>
          <a:prstGeom prst="ellipse">
            <a:avLst/>
          </a:prstGeom>
          <a:solidFill>
            <a:srgbClr val="FFF87B"/>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kern="1200" dirty="0">
                <a:solidFill>
                  <a:schemeClr val="tx1"/>
                </a:solidFill>
                <a:latin typeface="Times New Roman" panose="02020603050405020304" pitchFamily="18" charset="0"/>
                <a:cs typeface="Times New Roman" panose="02020603050405020304" pitchFamily="18" charset="0"/>
                <a:sym typeface="+mn-lt"/>
              </a:rPr>
              <a:t>B</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8" name="椭圆 37">
            <a:extLst>
              <a:ext uri="{FF2B5EF4-FFF2-40B4-BE49-F238E27FC236}">
                <a16:creationId xmlns:a16="http://schemas.microsoft.com/office/drawing/2014/main" xmlns="" id="{D3346C5A-6FFE-4FC5-ACA8-63C88BF5B854}"/>
              </a:ext>
            </a:extLst>
          </p:cNvPr>
          <p:cNvSpPr/>
          <p:nvPr/>
        </p:nvSpPr>
        <p:spPr>
          <a:xfrm>
            <a:off x="870141" y="2955896"/>
            <a:ext cx="392415" cy="392415"/>
          </a:xfrm>
          <a:prstGeom prst="ellipse">
            <a:avLst/>
          </a:prstGeom>
          <a:solidFill>
            <a:srgbClr val="7BD3E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dirty="0">
                <a:solidFill>
                  <a:schemeClr val="tx1"/>
                </a:solidFill>
                <a:latin typeface="Times New Roman" panose="02020603050405020304" pitchFamily="18" charset="0"/>
                <a:cs typeface="Times New Roman" panose="02020603050405020304" pitchFamily="18" charset="0"/>
                <a:sym typeface="+mn-lt"/>
              </a:rPr>
              <a:t>C</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24" name="文本框 6">
            <a:extLst>
              <a:ext uri="{FF2B5EF4-FFF2-40B4-BE49-F238E27FC236}">
                <a16:creationId xmlns:a16="http://schemas.microsoft.com/office/drawing/2014/main" xmlns="" id="{008D196B-01C7-49C2-94AE-838B17634517}"/>
              </a:ext>
            </a:extLst>
          </p:cNvPr>
          <p:cNvSpPr txBox="1">
            <a:spLocks noChangeArrowheads="1"/>
          </p:cNvSpPr>
          <p:nvPr/>
        </p:nvSpPr>
        <p:spPr bwMode="auto">
          <a:xfrm>
            <a:off x="1465834" y="3689873"/>
            <a:ext cx="333746" cy="4154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100" dirty="0" smtClean="0">
                <a:latin typeface="Times New Roman" panose="02020603050405020304" pitchFamily="18" charset="0"/>
                <a:cs typeface="Times New Roman" panose="02020603050405020304" pitchFamily="18" charset="0"/>
              </a:rPr>
              <a:t>F</a:t>
            </a:r>
            <a:endParaRPr lang="en-US" altLang="zh-CN" sz="2100" kern="1200" dirty="0">
              <a:latin typeface="Times New Roman" panose="02020603050405020304" pitchFamily="18" charset="0"/>
              <a:ea typeface="+mn-ea"/>
              <a:cs typeface="Times New Roman" panose="02020603050405020304" pitchFamily="18" charset="0"/>
              <a:sym typeface="+mn-lt"/>
            </a:endParaRPr>
          </a:p>
        </p:txBody>
      </p:sp>
      <p:sp>
        <p:nvSpPr>
          <p:cNvPr id="39" name="椭圆 36">
            <a:extLst>
              <a:ext uri="{FF2B5EF4-FFF2-40B4-BE49-F238E27FC236}">
                <a16:creationId xmlns:a16="http://schemas.microsoft.com/office/drawing/2014/main" xmlns="" id="{5F06F274-6A70-4390-A36B-A83C819CE8A8}"/>
              </a:ext>
            </a:extLst>
          </p:cNvPr>
          <p:cNvSpPr/>
          <p:nvPr/>
        </p:nvSpPr>
        <p:spPr>
          <a:xfrm>
            <a:off x="870141" y="3701415"/>
            <a:ext cx="392415" cy="392415"/>
          </a:xfrm>
          <a:prstGeom prst="ellipse">
            <a:avLst/>
          </a:prstGeom>
          <a:solidFill>
            <a:srgbClr val="FFF87B"/>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kern="1200" dirty="0">
                <a:solidFill>
                  <a:schemeClr val="tx1"/>
                </a:solidFill>
                <a:latin typeface="Times New Roman" panose="02020603050405020304" pitchFamily="18" charset="0"/>
                <a:cs typeface="Times New Roman" panose="02020603050405020304" pitchFamily="18" charset="0"/>
                <a:sym typeface="+mn-lt"/>
              </a:rPr>
              <a:t>D</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5" name="矩形 9">
            <a:extLst>
              <a:ext uri="{FF2B5EF4-FFF2-40B4-BE49-F238E27FC236}">
                <a16:creationId xmlns:a16="http://schemas.microsoft.com/office/drawing/2014/main" xmlns="" id="{1BE49D2C-D78F-4414-B6EB-7BE5A9AD4F1B}"/>
              </a:ext>
            </a:extLst>
          </p:cNvPr>
          <p:cNvSpPr/>
          <p:nvPr/>
        </p:nvSpPr>
        <p:spPr>
          <a:xfrm>
            <a:off x="541276" y="513705"/>
            <a:ext cx="7628028" cy="461665"/>
          </a:xfrm>
          <a:prstGeom prst="rect">
            <a:avLst/>
          </a:prstGeom>
        </p:spPr>
        <p:txBody>
          <a:bodyPr wrap="square">
            <a:spAutoFit/>
          </a:bodyPr>
          <a:lstStyle/>
          <a:p>
            <a:pPr lvl="0">
              <a:defRPr/>
            </a:pPr>
            <a:r>
              <a:rPr lang="vi-VN" altLang="zh-CN" sz="2400" b="1" u="sng" dirty="0">
                <a:solidFill>
                  <a:srgbClr val="C00000"/>
                </a:solidFill>
                <a:latin typeface="Times New Roman" panose="02020603050405020304" pitchFamily="18" charset="0"/>
                <a:cs typeface="Times New Roman" panose="02020603050405020304" pitchFamily="18" charset="0"/>
                <a:sym typeface="+mn-lt"/>
              </a:rPr>
              <a:t>Câu </a:t>
            </a:r>
            <a:r>
              <a:rPr lang="en-US" altLang="zh-CN" sz="2400" b="1" u="sng" dirty="0" smtClean="0">
                <a:solidFill>
                  <a:srgbClr val="C00000"/>
                </a:solidFill>
                <a:latin typeface="Times New Roman" panose="02020603050405020304" pitchFamily="18" charset="0"/>
                <a:cs typeface="Times New Roman" panose="02020603050405020304" pitchFamily="18" charset="0"/>
                <a:sym typeface="+mn-lt"/>
              </a:rPr>
              <a:t>11</a:t>
            </a:r>
            <a:r>
              <a:rPr lang="vi-VN" altLang="zh-CN" sz="2400" b="1" u="sng" dirty="0" smtClean="0">
                <a:solidFill>
                  <a:srgbClr val="C00000"/>
                </a:solidFill>
                <a:latin typeface="Times New Roman" panose="02020603050405020304" pitchFamily="18" charset="0"/>
                <a:cs typeface="Times New Roman" panose="02020603050405020304" pitchFamily="18" charset="0"/>
                <a:sym typeface="+mn-lt"/>
              </a:rPr>
              <a:t>: </a:t>
            </a:r>
            <a:r>
              <a:rPr lang="en-US" sz="2400" dirty="0" err="1" smtClean="0">
                <a:latin typeface="Times New Roman" pitchFamily="18" charset="0"/>
                <a:cs typeface="Times New Roman" pitchFamily="18" charset="0"/>
              </a:rPr>
              <a:t>Kí</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hiệu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nguyên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tố</a:t>
            </a:r>
            <a:r>
              <a:rPr lang="en-US" sz="2400" dirty="0" smtClean="0">
                <a:latin typeface="Times New Roman" pitchFamily="18" charset="0"/>
                <a:cs typeface="Times New Roman" pitchFamily="18" charset="0"/>
              </a:rPr>
              <a:t> potassium </a:t>
            </a:r>
            <a:r>
              <a:rPr lang="en-US" sz="2400" dirty="0" err="1" smtClean="0">
                <a:latin typeface="Times New Roman" pitchFamily="18" charset="0"/>
                <a:cs typeface="Times New Roman" pitchFamily="18" charset="0"/>
              </a:rPr>
              <a:t>là</a:t>
            </a:r>
            <a:endParaRPr lang="en-US" altLang="zh-CN" sz="1800" b="1" dirty="0">
              <a:solidFill>
                <a:srgbClr val="7030A0"/>
              </a:solidFill>
              <a:latin typeface="Times New Roman" pitchFamily="18" charset="0"/>
              <a:cs typeface="Times New Roman" pitchFamily="18" charset="0"/>
              <a:sym typeface="+mn-lt"/>
            </a:endParaRPr>
          </a:p>
        </p:txBody>
      </p:sp>
      <p:sp>
        <p:nvSpPr>
          <p:cNvPr id="40" name="Rectangle: Rounded Corners 39">
            <a:extLst>
              <a:ext uri="{FF2B5EF4-FFF2-40B4-BE49-F238E27FC236}">
                <a16:creationId xmlns:a16="http://schemas.microsoft.com/office/drawing/2014/main" xmlns="" id="{14A9E5BD-4CF9-40E6-B8F2-3769CA80698A}"/>
              </a:ext>
            </a:extLst>
          </p:cNvPr>
          <p:cNvSpPr/>
          <p:nvPr/>
        </p:nvSpPr>
        <p:spPr>
          <a:xfrm>
            <a:off x="616943" y="2071775"/>
            <a:ext cx="5695309" cy="804000"/>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50">
              <a:latin typeface="Times New Roman" panose="02020603050405020304" pitchFamily="18" charset="0"/>
            </a:endParaRPr>
          </a:p>
        </p:txBody>
      </p:sp>
    </p:spTree>
    <p:extLst>
      <p:ext uri="{BB962C8B-B14F-4D97-AF65-F5344CB8AC3E}">
        <p14:creationId xmlns:p14="http://schemas.microsoft.com/office/powerpoint/2010/main" xmlns="" val="1056939420"/>
      </p:ext>
    </p:extLst>
  </p:cSld>
  <p:clrMapOvr>
    <a:masterClrMapping/>
  </p:clrMapOvr>
  <mc:AlternateContent xmlns:mc="http://schemas.openxmlformats.org/markup-compatibility/2006">
    <mc:Choice xmlns:p14="http://schemas.microsoft.com/office/powerpoint/2010/main" xmlns="" Requires="p14">
      <p:transition spd="slow" p14:dur="175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75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p:cTn id="12" dur="500" fill="hold"/>
                                        <p:tgtEl>
                                          <p:spTgt spid="36"/>
                                        </p:tgtEl>
                                        <p:attrNameLst>
                                          <p:attrName>ppt_w</p:attrName>
                                        </p:attrNameLst>
                                      </p:cBhvr>
                                      <p:tavLst>
                                        <p:tav tm="0">
                                          <p:val>
                                            <p:fltVal val="0"/>
                                          </p:val>
                                        </p:tav>
                                        <p:tav tm="100000">
                                          <p:val>
                                            <p:strVal val="#ppt_w"/>
                                          </p:val>
                                        </p:tav>
                                      </p:tavLst>
                                    </p:anim>
                                    <p:anim calcmode="lin" valueType="num">
                                      <p:cBhvr>
                                        <p:cTn id="13" dur="500" fill="hold"/>
                                        <p:tgtEl>
                                          <p:spTgt spid="36"/>
                                        </p:tgtEl>
                                        <p:attrNameLst>
                                          <p:attrName>ppt_h</p:attrName>
                                        </p:attrNameLst>
                                      </p:cBhvr>
                                      <p:tavLst>
                                        <p:tav tm="0">
                                          <p:val>
                                            <p:fltVal val="0"/>
                                          </p:val>
                                        </p:tav>
                                        <p:tav tm="100000">
                                          <p:val>
                                            <p:strVal val="#ppt_h"/>
                                          </p:val>
                                        </p:tav>
                                      </p:tavLst>
                                    </p:anim>
                                    <p:animEffect transition="in" filter="fade">
                                      <p:cBhvr>
                                        <p:cTn id="14" dur="500"/>
                                        <p:tgtEl>
                                          <p:spTgt spid="3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8"/>
                                        </p:tgtEl>
                                        <p:attrNameLst>
                                          <p:attrName>style.visibility</p:attrName>
                                        </p:attrNameLst>
                                      </p:cBhvr>
                                      <p:to>
                                        <p:strVal val="visible"/>
                                      </p:to>
                                    </p:set>
                                    <p:anim calcmode="lin" valueType="num">
                                      <p:cBhvr>
                                        <p:cTn id="22" dur="500" fill="hold"/>
                                        <p:tgtEl>
                                          <p:spTgt spid="38"/>
                                        </p:tgtEl>
                                        <p:attrNameLst>
                                          <p:attrName>ppt_w</p:attrName>
                                        </p:attrNameLst>
                                      </p:cBhvr>
                                      <p:tavLst>
                                        <p:tav tm="0">
                                          <p:val>
                                            <p:fltVal val="0"/>
                                          </p:val>
                                        </p:tav>
                                        <p:tav tm="100000">
                                          <p:val>
                                            <p:strVal val="#ppt_w"/>
                                          </p:val>
                                        </p:tav>
                                      </p:tavLst>
                                    </p:anim>
                                    <p:anim calcmode="lin" valueType="num">
                                      <p:cBhvr>
                                        <p:cTn id="23" dur="500" fill="hold"/>
                                        <p:tgtEl>
                                          <p:spTgt spid="38"/>
                                        </p:tgtEl>
                                        <p:attrNameLst>
                                          <p:attrName>ppt_h</p:attrName>
                                        </p:attrNameLst>
                                      </p:cBhvr>
                                      <p:tavLst>
                                        <p:tav tm="0">
                                          <p:val>
                                            <p:fltVal val="0"/>
                                          </p:val>
                                        </p:tav>
                                        <p:tav tm="100000">
                                          <p:val>
                                            <p:strVal val="#ppt_h"/>
                                          </p:val>
                                        </p:tav>
                                      </p:tavLst>
                                    </p:anim>
                                    <p:animEffect transition="in" filter="fade">
                                      <p:cBhvr>
                                        <p:cTn id="24" dur="500"/>
                                        <p:tgtEl>
                                          <p:spTgt spid="3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anim calcmode="lin" valueType="num">
                                      <p:cBhvr>
                                        <p:cTn id="27" dur="500" fill="hold"/>
                                        <p:tgtEl>
                                          <p:spTgt spid="39"/>
                                        </p:tgtEl>
                                        <p:attrNameLst>
                                          <p:attrName>ppt_w</p:attrName>
                                        </p:attrNameLst>
                                      </p:cBhvr>
                                      <p:tavLst>
                                        <p:tav tm="0">
                                          <p:val>
                                            <p:fltVal val="0"/>
                                          </p:val>
                                        </p:tav>
                                        <p:tav tm="100000">
                                          <p:val>
                                            <p:strVal val="#ppt_w"/>
                                          </p:val>
                                        </p:tav>
                                      </p:tavLst>
                                    </p:anim>
                                    <p:anim calcmode="lin" valueType="num">
                                      <p:cBhvr>
                                        <p:cTn id="28" dur="500" fill="hold"/>
                                        <p:tgtEl>
                                          <p:spTgt spid="39"/>
                                        </p:tgtEl>
                                        <p:attrNameLst>
                                          <p:attrName>ppt_h</p:attrName>
                                        </p:attrNameLst>
                                      </p:cBhvr>
                                      <p:tavLst>
                                        <p:tav tm="0">
                                          <p:val>
                                            <p:fltVal val="0"/>
                                          </p:val>
                                        </p:tav>
                                        <p:tav tm="100000">
                                          <p:val>
                                            <p:strVal val="#ppt_h"/>
                                          </p:val>
                                        </p:tav>
                                      </p:tavLst>
                                    </p:anim>
                                    <p:animEffect transition="in" filter="fade">
                                      <p:cBhvr>
                                        <p:cTn id="29" dur="500"/>
                                        <p:tgtEl>
                                          <p:spTgt spid="3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 calcmode="lin" valueType="num">
                                      <p:cBhvr>
                                        <p:cTn id="42" dur="500" fill="hold"/>
                                        <p:tgtEl>
                                          <p:spTgt spid="33"/>
                                        </p:tgtEl>
                                        <p:attrNameLst>
                                          <p:attrName>ppt_w</p:attrName>
                                        </p:attrNameLst>
                                      </p:cBhvr>
                                      <p:tavLst>
                                        <p:tav tm="0">
                                          <p:val>
                                            <p:fltVal val="0"/>
                                          </p:val>
                                        </p:tav>
                                        <p:tav tm="100000">
                                          <p:val>
                                            <p:strVal val="#ppt_w"/>
                                          </p:val>
                                        </p:tav>
                                      </p:tavLst>
                                    </p:anim>
                                    <p:anim calcmode="lin" valueType="num">
                                      <p:cBhvr>
                                        <p:cTn id="43" dur="500" fill="hold"/>
                                        <p:tgtEl>
                                          <p:spTgt spid="33"/>
                                        </p:tgtEl>
                                        <p:attrNameLst>
                                          <p:attrName>ppt_h</p:attrName>
                                        </p:attrNameLst>
                                      </p:cBhvr>
                                      <p:tavLst>
                                        <p:tav tm="0">
                                          <p:val>
                                            <p:fltVal val="0"/>
                                          </p:val>
                                        </p:tav>
                                        <p:tav tm="100000">
                                          <p:val>
                                            <p:strVal val="#ppt_h"/>
                                          </p:val>
                                        </p:tav>
                                      </p:tavLst>
                                    </p:anim>
                                    <p:animEffect transition="in" filter="fade">
                                      <p:cBhvr>
                                        <p:cTn id="44" dur="500"/>
                                        <p:tgtEl>
                                          <p:spTgt spid="3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barn(inVertical)">
                                      <p:cBhvr>
                                        <p:cTn id="5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0" grpId="0"/>
      <p:bldP spid="33" grpId="0"/>
      <p:bldP spid="36" grpId="0" animBg="1"/>
      <p:bldP spid="37" grpId="0" animBg="1"/>
      <p:bldP spid="38" grpId="0" animBg="1"/>
      <p:bldP spid="24" grpId="0"/>
      <p:bldP spid="39" grpId="0" animBg="1"/>
      <p:bldP spid="35" grpId="0"/>
      <p:bldP spid="4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54B84B57-C12A-4410-99FC-41399B51DCDD}"/>
              </a:ext>
            </a:extLst>
          </p:cNvPr>
          <p:cNvSpPr/>
          <p:nvPr/>
        </p:nvSpPr>
        <p:spPr>
          <a:xfrm>
            <a:off x="0" y="0"/>
            <a:ext cx="9144000" cy="5143499"/>
          </a:xfrm>
          <a:prstGeom prst="rect">
            <a:avLst/>
          </a:prstGeom>
          <a:solidFill>
            <a:srgbClr val="7BD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5" name="矩形 4">
            <a:extLst>
              <a:ext uri="{FF2B5EF4-FFF2-40B4-BE49-F238E27FC236}">
                <a16:creationId xmlns:a16="http://schemas.microsoft.com/office/drawing/2014/main" xmlns="" id="{A48ED37B-F43C-482F-BEEB-625E99D37C9A}"/>
              </a:ext>
            </a:extLst>
          </p:cNvPr>
          <p:cNvSpPr/>
          <p:nvPr/>
        </p:nvSpPr>
        <p:spPr>
          <a:xfrm>
            <a:off x="262839" y="356594"/>
            <a:ext cx="8429625" cy="4495799"/>
          </a:xfrm>
          <a:prstGeom prst="rect">
            <a:avLst/>
          </a:prstGeom>
          <a:solidFill>
            <a:schemeClr val="bg1"/>
          </a:solidFill>
          <a:ln w="88900" cap="sq">
            <a:solidFill>
              <a:schemeClr val="bg1">
                <a:lumMod val="8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grpSp>
        <p:nvGrpSpPr>
          <p:cNvPr id="2" name="组合 10">
            <a:extLst>
              <a:ext uri="{FF2B5EF4-FFF2-40B4-BE49-F238E27FC236}">
                <a16:creationId xmlns:a16="http://schemas.microsoft.com/office/drawing/2014/main" xmlns="" id="{568E802E-22BD-4046-A8A1-62805B9E4D56}"/>
              </a:ext>
            </a:extLst>
          </p:cNvPr>
          <p:cNvGrpSpPr/>
          <p:nvPr/>
        </p:nvGrpSpPr>
        <p:grpSpPr>
          <a:xfrm>
            <a:off x="7299700" y="356595"/>
            <a:ext cx="1392764" cy="886420"/>
            <a:chOff x="9732933" y="475457"/>
            <a:chExt cx="1857018" cy="1181893"/>
          </a:xfrm>
        </p:grpSpPr>
        <p:pic>
          <p:nvPicPr>
            <p:cNvPr id="6" name="图片 5">
              <a:extLst>
                <a:ext uri="{FF2B5EF4-FFF2-40B4-BE49-F238E27FC236}">
                  <a16:creationId xmlns:a16="http://schemas.microsoft.com/office/drawing/2014/main" xmlns="" id="{2FC623EB-59A6-423B-AE6C-606786674CBC}"/>
                </a:ext>
              </a:extLst>
            </p:cNvPr>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10575417" y="475458"/>
              <a:ext cx="707935" cy="1181892"/>
            </a:xfrm>
            <a:prstGeom prst="rect">
              <a:avLst/>
            </a:prstGeom>
          </p:spPr>
        </p:pic>
        <p:pic>
          <p:nvPicPr>
            <p:cNvPr id="7" name="图片 6">
              <a:extLst>
                <a:ext uri="{FF2B5EF4-FFF2-40B4-BE49-F238E27FC236}">
                  <a16:creationId xmlns:a16="http://schemas.microsoft.com/office/drawing/2014/main" xmlns="" id="{E957DFC3-7921-4CAA-BD39-CDB9272E3A29}"/>
                </a:ext>
              </a:extLst>
            </p:cNvPr>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11199004" y="475457"/>
              <a:ext cx="390947" cy="870744"/>
            </a:xfrm>
            <a:prstGeom prst="rect">
              <a:avLst/>
            </a:prstGeom>
          </p:spPr>
        </p:pic>
        <p:pic>
          <p:nvPicPr>
            <p:cNvPr id="8" name="图片 7">
              <a:extLst>
                <a:ext uri="{FF2B5EF4-FFF2-40B4-BE49-F238E27FC236}">
                  <a16:creationId xmlns:a16="http://schemas.microsoft.com/office/drawing/2014/main" xmlns="" id="{B2801CB4-1834-4A06-8DF1-10864BD588EB}"/>
                </a:ext>
              </a:extLst>
            </p:cNvPr>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10243329" y="475457"/>
              <a:ext cx="390947" cy="870744"/>
            </a:xfrm>
            <a:prstGeom prst="rect">
              <a:avLst/>
            </a:prstGeom>
          </p:spPr>
        </p:pic>
        <p:pic>
          <p:nvPicPr>
            <p:cNvPr id="9" name="图片 8">
              <a:extLst>
                <a:ext uri="{FF2B5EF4-FFF2-40B4-BE49-F238E27FC236}">
                  <a16:creationId xmlns:a16="http://schemas.microsoft.com/office/drawing/2014/main" xmlns="" id="{2252009E-A6B2-4CC4-9B7A-DF8142F05B05}"/>
                </a:ext>
              </a:extLst>
            </p:cNvPr>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9732933" y="475457"/>
              <a:ext cx="390947" cy="870744"/>
            </a:xfrm>
            <a:prstGeom prst="rect">
              <a:avLst/>
            </a:prstGeom>
          </p:spPr>
        </p:pic>
      </p:grpSp>
      <p:sp>
        <p:nvSpPr>
          <p:cNvPr id="27" name="文本框 6">
            <a:extLst>
              <a:ext uri="{FF2B5EF4-FFF2-40B4-BE49-F238E27FC236}">
                <a16:creationId xmlns:a16="http://schemas.microsoft.com/office/drawing/2014/main" xmlns="" id="{D3C0B75C-3A3C-4AB7-8288-6CB92002B012}"/>
              </a:ext>
            </a:extLst>
          </p:cNvPr>
          <p:cNvSpPr txBox="1">
            <a:spLocks noChangeArrowheads="1"/>
          </p:cNvSpPr>
          <p:nvPr/>
        </p:nvSpPr>
        <p:spPr bwMode="auto">
          <a:xfrm>
            <a:off x="1420950" y="1495073"/>
            <a:ext cx="558166" cy="4154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altLang="zh-CN" sz="2100" dirty="0" smtClean="0">
                <a:latin typeface="Times New Roman" panose="02020603050405020304" pitchFamily="18" charset="0"/>
                <a:cs typeface="Times New Roman" panose="02020603050405020304" pitchFamily="18" charset="0"/>
              </a:rPr>
              <a:t>Mg</a:t>
            </a:r>
            <a:endParaRPr lang="en-US" altLang="zh-CN" sz="2100" kern="1200" dirty="0">
              <a:latin typeface="Times New Roman" panose="02020603050405020304" pitchFamily="18" charset="0"/>
              <a:ea typeface="+mn-ea"/>
              <a:cs typeface="Times New Roman" panose="02020603050405020304" pitchFamily="18" charset="0"/>
              <a:sym typeface="+mn-lt"/>
            </a:endParaRPr>
          </a:p>
        </p:txBody>
      </p:sp>
      <p:sp>
        <p:nvSpPr>
          <p:cNvPr id="30" name="文本框 6">
            <a:extLst>
              <a:ext uri="{FF2B5EF4-FFF2-40B4-BE49-F238E27FC236}">
                <a16:creationId xmlns:a16="http://schemas.microsoft.com/office/drawing/2014/main" xmlns="" id="{C6CCF4CD-7800-4216-9432-28C3FC160DA8}"/>
              </a:ext>
            </a:extLst>
          </p:cNvPr>
          <p:cNvSpPr txBox="1">
            <a:spLocks noChangeArrowheads="1"/>
          </p:cNvSpPr>
          <p:nvPr/>
        </p:nvSpPr>
        <p:spPr bwMode="auto">
          <a:xfrm>
            <a:off x="1420950" y="2222283"/>
            <a:ext cx="498855" cy="4154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100" dirty="0" smtClean="0">
                <a:latin typeface="Times New Roman" panose="02020603050405020304" pitchFamily="18" charset="0"/>
                <a:cs typeface="Times New Roman" panose="02020603050405020304" pitchFamily="18" charset="0"/>
              </a:rPr>
              <a:t>Na</a:t>
            </a:r>
            <a:endParaRPr lang="en-US" altLang="zh-CN" sz="2100" kern="1200" dirty="0">
              <a:latin typeface="Times New Roman" panose="02020603050405020304" pitchFamily="18" charset="0"/>
              <a:ea typeface="+mn-ea"/>
              <a:cs typeface="Times New Roman" panose="02020603050405020304" pitchFamily="18" charset="0"/>
              <a:sym typeface="+mn-lt"/>
            </a:endParaRPr>
          </a:p>
        </p:txBody>
      </p:sp>
      <p:sp>
        <p:nvSpPr>
          <p:cNvPr id="33" name="文本框 6">
            <a:extLst>
              <a:ext uri="{FF2B5EF4-FFF2-40B4-BE49-F238E27FC236}">
                <a16:creationId xmlns:a16="http://schemas.microsoft.com/office/drawing/2014/main" xmlns="" id="{F9CE383A-8157-421C-AB0B-9644D378C3BE}"/>
              </a:ext>
            </a:extLst>
          </p:cNvPr>
          <p:cNvSpPr txBox="1">
            <a:spLocks noChangeArrowheads="1"/>
          </p:cNvSpPr>
          <p:nvPr/>
        </p:nvSpPr>
        <p:spPr bwMode="auto">
          <a:xfrm>
            <a:off x="1420950" y="3039377"/>
            <a:ext cx="498855" cy="4154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100" dirty="0" smtClean="0">
                <a:latin typeface="Times New Roman" panose="02020603050405020304" pitchFamily="18" charset="0"/>
                <a:cs typeface="Times New Roman" panose="02020603050405020304" pitchFamily="18" charset="0"/>
              </a:rPr>
              <a:t>Cu</a:t>
            </a:r>
            <a:endParaRPr lang="en-US" altLang="zh-CN" sz="2100" kern="1200" dirty="0">
              <a:latin typeface="Times New Roman" panose="02020603050405020304" pitchFamily="18" charset="0"/>
              <a:ea typeface="+mn-ea"/>
              <a:cs typeface="Times New Roman" panose="02020603050405020304" pitchFamily="18" charset="0"/>
              <a:sym typeface="+mn-lt"/>
            </a:endParaRPr>
          </a:p>
        </p:txBody>
      </p:sp>
      <p:sp>
        <p:nvSpPr>
          <p:cNvPr id="36" name="椭圆 35">
            <a:extLst>
              <a:ext uri="{FF2B5EF4-FFF2-40B4-BE49-F238E27FC236}">
                <a16:creationId xmlns:a16="http://schemas.microsoft.com/office/drawing/2014/main" xmlns="" id="{C3A2CD3B-E0C8-485A-BA2A-56BE8ED06B64}"/>
              </a:ext>
            </a:extLst>
          </p:cNvPr>
          <p:cNvSpPr/>
          <p:nvPr/>
        </p:nvSpPr>
        <p:spPr>
          <a:xfrm>
            <a:off x="851786" y="1536880"/>
            <a:ext cx="392415" cy="392415"/>
          </a:xfrm>
          <a:prstGeom prst="ellipse">
            <a:avLst/>
          </a:prstGeom>
          <a:solidFill>
            <a:srgbClr val="7BD3E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kern="1200" dirty="0">
                <a:solidFill>
                  <a:schemeClr val="tx1"/>
                </a:solidFill>
                <a:latin typeface="Times New Roman" panose="02020603050405020304" pitchFamily="18" charset="0"/>
                <a:cs typeface="Times New Roman" panose="02020603050405020304" pitchFamily="18" charset="0"/>
                <a:sym typeface="+mn-lt"/>
              </a:rPr>
              <a:t>A</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7" name="椭圆 36">
            <a:extLst>
              <a:ext uri="{FF2B5EF4-FFF2-40B4-BE49-F238E27FC236}">
                <a16:creationId xmlns:a16="http://schemas.microsoft.com/office/drawing/2014/main" xmlns="" id="{523C55B5-CA1A-4A33-93FF-ECBCADAECB3D}"/>
              </a:ext>
            </a:extLst>
          </p:cNvPr>
          <p:cNvSpPr/>
          <p:nvPr/>
        </p:nvSpPr>
        <p:spPr>
          <a:xfrm>
            <a:off x="863266" y="2244842"/>
            <a:ext cx="392415" cy="392415"/>
          </a:xfrm>
          <a:prstGeom prst="ellipse">
            <a:avLst/>
          </a:prstGeom>
          <a:solidFill>
            <a:srgbClr val="FFF87B"/>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kern="1200" dirty="0">
                <a:solidFill>
                  <a:schemeClr val="tx1"/>
                </a:solidFill>
                <a:latin typeface="Times New Roman" panose="02020603050405020304" pitchFamily="18" charset="0"/>
                <a:cs typeface="Times New Roman" panose="02020603050405020304" pitchFamily="18" charset="0"/>
                <a:sym typeface="+mn-lt"/>
              </a:rPr>
              <a:t>B</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8" name="椭圆 37">
            <a:extLst>
              <a:ext uri="{FF2B5EF4-FFF2-40B4-BE49-F238E27FC236}">
                <a16:creationId xmlns:a16="http://schemas.microsoft.com/office/drawing/2014/main" xmlns="" id="{D3346C5A-6FFE-4FC5-ACA8-63C88BF5B854}"/>
              </a:ext>
            </a:extLst>
          </p:cNvPr>
          <p:cNvSpPr/>
          <p:nvPr/>
        </p:nvSpPr>
        <p:spPr>
          <a:xfrm>
            <a:off x="870141" y="2955896"/>
            <a:ext cx="392415" cy="392415"/>
          </a:xfrm>
          <a:prstGeom prst="ellipse">
            <a:avLst/>
          </a:prstGeom>
          <a:solidFill>
            <a:srgbClr val="7BD3E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dirty="0">
                <a:solidFill>
                  <a:schemeClr val="tx1"/>
                </a:solidFill>
                <a:latin typeface="Times New Roman" panose="02020603050405020304" pitchFamily="18" charset="0"/>
                <a:cs typeface="Times New Roman" panose="02020603050405020304" pitchFamily="18" charset="0"/>
                <a:sym typeface="+mn-lt"/>
              </a:rPr>
              <a:t>C</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24" name="文本框 6">
            <a:extLst>
              <a:ext uri="{FF2B5EF4-FFF2-40B4-BE49-F238E27FC236}">
                <a16:creationId xmlns:a16="http://schemas.microsoft.com/office/drawing/2014/main" xmlns="" id="{008D196B-01C7-49C2-94AE-838B17634517}"/>
              </a:ext>
            </a:extLst>
          </p:cNvPr>
          <p:cNvSpPr txBox="1">
            <a:spLocks noChangeArrowheads="1"/>
          </p:cNvSpPr>
          <p:nvPr/>
        </p:nvSpPr>
        <p:spPr bwMode="auto">
          <a:xfrm>
            <a:off x="1465834" y="3689873"/>
            <a:ext cx="484428" cy="4154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100" dirty="0" smtClean="0">
                <a:latin typeface="Times New Roman" panose="02020603050405020304" pitchFamily="18" charset="0"/>
                <a:cs typeface="Times New Roman" panose="02020603050405020304" pitchFamily="18" charset="0"/>
              </a:rPr>
              <a:t>Ca</a:t>
            </a:r>
            <a:endParaRPr lang="en-US" altLang="zh-CN" sz="2100" kern="1200" dirty="0">
              <a:latin typeface="Times New Roman" panose="02020603050405020304" pitchFamily="18" charset="0"/>
              <a:ea typeface="+mn-ea"/>
              <a:cs typeface="Times New Roman" panose="02020603050405020304" pitchFamily="18" charset="0"/>
              <a:sym typeface="+mn-lt"/>
            </a:endParaRPr>
          </a:p>
        </p:txBody>
      </p:sp>
      <p:sp>
        <p:nvSpPr>
          <p:cNvPr id="39" name="椭圆 36">
            <a:extLst>
              <a:ext uri="{FF2B5EF4-FFF2-40B4-BE49-F238E27FC236}">
                <a16:creationId xmlns:a16="http://schemas.microsoft.com/office/drawing/2014/main" xmlns="" id="{5F06F274-6A70-4390-A36B-A83C819CE8A8}"/>
              </a:ext>
            </a:extLst>
          </p:cNvPr>
          <p:cNvSpPr/>
          <p:nvPr/>
        </p:nvSpPr>
        <p:spPr>
          <a:xfrm>
            <a:off x="870141" y="3701415"/>
            <a:ext cx="392415" cy="392415"/>
          </a:xfrm>
          <a:prstGeom prst="ellipse">
            <a:avLst/>
          </a:prstGeom>
          <a:solidFill>
            <a:srgbClr val="FFF87B"/>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kern="1200" dirty="0">
                <a:solidFill>
                  <a:schemeClr val="tx1"/>
                </a:solidFill>
                <a:latin typeface="Times New Roman" panose="02020603050405020304" pitchFamily="18" charset="0"/>
                <a:cs typeface="Times New Roman" panose="02020603050405020304" pitchFamily="18" charset="0"/>
                <a:sym typeface="+mn-lt"/>
              </a:rPr>
              <a:t>D</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5" name="矩形 9">
            <a:extLst>
              <a:ext uri="{FF2B5EF4-FFF2-40B4-BE49-F238E27FC236}">
                <a16:creationId xmlns:a16="http://schemas.microsoft.com/office/drawing/2014/main" xmlns="" id="{1BE49D2C-D78F-4414-B6EB-7BE5A9AD4F1B}"/>
              </a:ext>
            </a:extLst>
          </p:cNvPr>
          <p:cNvSpPr/>
          <p:nvPr/>
        </p:nvSpPr>
        <p:spPr>
          <a:xfrm>
            <a:off x="406365" y="431260"/>
            <a:ext cx="7628028" cy="1200329"/>
          </a:xfrm>
          <a:prstGeom prst="rect">
            <a:avLst/>
          </a:prstGeom>
        </p:spPr>
        <p:txBody>
          <a:bodyPr wrap="square">
            <a:spAutoFit/>
          </a:bodyPr>
          <a:lstStyle/>
          <a:p>
            <a:pPr lvl="0" algn="ctr">
              <a:defRPr/>
            </a:pPr>
            <a:r>
              <a:rPr lang="vi-VN" altLang="zh-CN" sz="2400" b="1" u="sng" dirty="0">
                <a:solidFill>
                  <a:srgbClr val="C00000"/>
                </a:solidFill>
                <a:latin typeface="Times New Roman" panose="02020603050405020304" pitchFamily="18" charset="0"/>
                <a:cs typeface="Times New Roman" panose="02020603050405020304" pitchFamily="18" charset="0"/>
                <a:sym typeface="+mn-lt"/>
              </a:rPr>
              <a:t>Câu </a:t>
            </a:r>
            <a:r>
              <a:rPr lang="en-US" altLang="zh-CN" sz="2400" b="1" u="sng" dirty="0" smtClean="0">
                <a:solidFill>
                  <a:srgbClr val="C00000"/>
                </a:solidFill>
                <a:latin typeface="Times New Roman" panose="02020603050405020304" pitchFamily="18" charset="0"/>
                <a:cs typeface="Times New Roman" panose="02020603050405020304" pitchFamily="18" charset="0"/>
                <a:sym typeface="+mn-lt"/>
              </a:rPr>
              <a:t>12</a:t>
            </a:r>
            <a:r>
              <a:rPr lang="vi-VN" altLang="zh-CN" sz="2400" b="1" u="sng" dirty="0" smtClean="0">
                <a:solidFill>
                  <a:srgbClr val="C00000"/>
                </a:solidFill>
                <a:latin typeface="Times New Roman" panose="02020603050405020304" pitchFamily="18" charset="0"/>
                <a:cs typeface="Times New Roman" panose="02020603050405020304" pitchFamily="18" charset="0"/>
                <a:sym typeface="+mn-lt"/>
              </a:rPr>
              <a:t>: </a:t>
            </a:r>
            <a:r>
              <a:rPr lang="vi-VN" sz="2400" dirty="0" smtClean="0">
                <a:latin typeface="Times New Roman" pitchFamily="18" charset="0"/>
                <a:cs typeface="Times New Roman" pitchFamily="18" charset="0"/>
              </a:rPr>
              <a:t>Calcium là một nguyên tố hóa học có nhiều trong xương và răng, giúp cho xương và răng chắc khỏe. Kí hiệu hóa học của nguyên tố calcium là</a:t>
            </a:r>
            <a:endParaRPr lang="en-US" altLang="zh-CN" sz="1800" b="1" dirty="0">
              <a:solidFill>
                <a:srgbClr val="7030A0"/>
              </a:solidFill>
              <a:latin typeface="Times New Roman" pitchFamily="18" charset="0"/>
              <a:cs typeface="Times New Roman" pitchFamily="18" charset="0"/>
              <a:sym typeface="+mn-lt"/>
            </a:endParaRPr>
          </a:p>
        </p:txBody>
      </p:sp>
      <p:sp>
        <p:nvSpPr>
          <p:cNvPr id="40" name="Rectangle: Rounded Corners 39">
            <a:extLst>
              <a:ext uri="{FF2B5EF4-FFF2-40B4-BE49-F238E27FC236}">
                <a16:creationId xmlns:a16="http://schemas.microsoft.com/office/drawing/2014/main" xmlns="" id="{14A9E5BD-4CF9-40E6-B8F2-3769CA80698A}"/>
              </a:ext>
            </a:extLst>
          </p:cNvPr>
          <p:cNvSpPr/>
          <p:nvPr/>
        </p:nvSpPr>
        <p:spPr>
          <a:xfrm>
            <a:off x="541992" y="3555801"/>
            <a:ext cx="5695309" cy="804000"/>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50">
              <a:latin typeface="Times New Roman" panose="02020603050405020304" pitchFamily="18" charset="0"/>
            </a:endParaRPr>
          </a:p>
        </p:txBody>
      </p:sp>
    </p:spTree>
    <p:extLst>
      <p:ext uri="{BB962C8B-B14F-4D97-AF65-F5344CB8AC3E}">
        <p14:creationId xmlns:p14="http://schemas.microsoft.com/office/powerpoint/2010/main" xmlns="" val="1056939420"/>
      </p:ext>
    </p:extLst>
  </p:cSld>
  <p:clrMapOvr>
    <a:masterClrMapping/>
  </p:clrMapOvr>
  <mc:AlternateContent xmlns:mc="http://schemas.openxmlformats.org/markup-compatibility/2006">
    <mc:Choice xmlns:p14="http://schemas.microsoft.com/office/powerpoint/2010/main" xmlns="" Requires="p14">
      <p:transition spd="slow" p14:dur="175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75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p:cTn id="12" dur="500" fill="hold"/>
                                        <p:tgtEl>
                                          <p:spTgt spid="36"/>
                                        </p:tgtEl>
                                        <p:attrNameLst>
                                          <p:attrName>ppt_w</p:attrName>
                                        </p:attrNameLst>
                                      </p:cBhvr>
                                      <p:tavLst>
                                        <p:tav tm="0">
                                          <p:val>
                                            <p:fltVal val="0"/>
                                          </p:val>
                                        </p:tav>
                                        <p:tav tm="100000">
                                          <p:val>
                                            <p:strVal val="#ppt_w"/>
                                          </p:val>
                                        </p:tav>
                                      </p:tavLst>
                                    </p:anim>
                                    <p:anim calcmode="lin" valueType="num">
                                      <p:cBhvr>
                                        <p:cTn id="13" dur="500" fill="hold"/>
                                        <p:tgtEl>
                                          <p:spTgt spid="36"/>
                                        </p:tgtEl>
                                        <p:attrNameLst>
                                          <p:attrName>ppt_h</p:attrName>
                                        </p:attrNameLst>
                                      </p:cBhvr>
                                      <p:tavLst>
                                        <p:tav tm="0">
                                          <p:val>
                                            <p:fltVal val="0"/>
                                          </p:val>
                                        </p:tav>
                                        <p:tav tm="100000">
                                          <p:val>
                                            <p:strVal val="#ppt_h"/>
                                          </p:val>
                                        </p:tav>
                                      </p:tavLst>
                                    </p:anim>
                                    <p:animEffect transition="in" filter="fade">
                                      <p:cBhvr>
                                        <p:cTn id="14" dur="500"/>
                                        <p:tgtEl>
                                          <p:spTgt spid="3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8"/>
                                        </p:tgtEl>
                                        <p:attrNameLst>
                                          <p:attrName>style.visibility</p:attrName>
                                        </p:attrNameLst>
                                      </p:cBhvr>
                                      <p:to>
                                        <p:strVal val="visible"/>
                                      </p:to>
                                    </p:set>
                                    <p:anim calcmode="lin" valueType="num">
                                      <p:cBhvr>
                                        <p:cTn id="22" dur="500" fill="hold"/>
                                        <p:tgtEl>
                                          <p:spTgt spid="38"/>
                                        </p:tgtEl>
                                        <p:attrNameLst>
                                          <p:attrName>ppt_w</p:attrName>
                                        </p:attrNameLst>
                                      </p:cBhvr>
                                      <p:tavLst>
                                        <p:tav tm="0">
                                          <p:val>
                                            <p:fltVal val="0"/>
                                          </p:val>
                                        </p:tav>
                                        <p:tav tm="100000">
                                          <p:val>
                                            <p:strVal val="#ppt_w"/>
                                          </p:val>
                                        </p:tav>
                                      </p:tavLst>
                                    </p:anim>
                                    <p:anim calcmode="lin" valueType="num">
                                      <p:cBhvr>
                                        <p:cTn id="23" dur="500" fill="hold"/>
                                        <p:tgtEl>
                                          <p:spTgt spid="38"/>
                                        </p:tgtEl>
                                        <p:attrNameLst>
                                          <p:attrName>ppt_h</p:attrName>
                                        </p:attrNameLst>
                                      </p:cBhvr>
                                      <p:tavLst>
                                        <p:tav tm="0">
                                          <p:val>
                                            <p:fltVal val="0"/>
                                          </p:val>
                                        </p:tav>
                                        <p:tav tm="100000">
                                          <p:val>
                                            <p:strVal val="#ppt_h"/>
                                          </p:val>
                                        </p:tav>
                                      </p:tavLst>
                                    </p:anim>
                                    <p:animEffect transition="in" filter="fade">
                                      <p:cBhvr>
                                        <p:cTn id="24" dur="500"/>
                                        <p:tgtEl>
                                          <p:spTgt spid="3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anim calcmode="lin" valueType="num">
                                      <p:cBhvr>
                                        <p:cTn id="27" dur="500" fill="hold"/>
                                        <p:tgtEl>
                                          <p:spTgt spid="39"/>
                                        </p:tgtEl>
                                        <p:attrNameLst>
                                          <p:attrName>ppt_w</p:attrName>
                                        </p:attrNameLst>
                                      </p:cBhvr>
                                      <p:tavLst>
                                        <p:tav tm="0">
                                          <p:val>
                                            <p:fltVal val="0"/>
                                          </p:val>
                                        </p:tav>
                                        <p:tav tm="100000">
                                          <p:val>
                                            <p:strVal val="#ppt_w"/>
                                          </p:val>
                                        </p:tav>
                                      </p:tavLst>
                                    </p:anim>
                                    <p:anim calcmode="lin" valueType="num">
                                      <p:cBhvr>
                                        <p:cTn id="28" dur="500" fill="hold"/>
                                        <p:tgtEl>
                                          <p:spTgt spid="39"/>
                                        </p:tgtEl>
                                        <p:attrNameLst>
                                          <p:attrName>ppt_h</p:attrName>
                                        </p:attrNameLst>
                                      </p:cBhvr>
                                      <p:tavLst>
                                        <p:tav tm="0">
                                          <p:val>
                                            <p:fltVal val="0"/>
                                          </p:val>
                                        </p:tav>
                                        <p:tav tm="100000">
                                          <p:val>
                                            <p:strVal val="#ppt_h"/>
                                          </p:val>
                                        </p:tav>
                                      </p:tavLst>
                                    </p:anim>
                                    <p:animEffect transition="in" filter="fade">
                                      <p:cBhvr>
                                        <p:cTn id="29" dur="500"/>
                                        <p:tgtEl>
                                          <p:spTgt spid="3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 calcmode="lin" valueType="num">
                                      <p:cBhvr>
                                        <p:cTn id="42" dur="500" fill="hold"/>
                                        <p:tgtEl>
                                          <p:spTgt spid="33"/>
                                        </p:tgtEl>
                                        <p:attrNameLst>
                                          <p:attrName>ppt_w</p:attrName>
                                        </p:attrNameLst>
                                      </p:cBhvr>
                                      <p:tavLst>
                                        <p:tav tm="0">
                                          <p:val>
                                            <p:fltVal val="0"/>
                                          </p:val>
                                        </p:tav>
                                        <p:tav tm="100000">
                                          <p:val>
                                            <p:strVal val="#ppt_w"/>
                                          </p:val>
                                        </p:tav>
                                      </p:tavLst>
                                    </p:anim>
                                    <p:anim calcmode="lin" valueType="num">
                                      <p:cBhvr>
                                        <p:cTn id="43" dur="500" fill="hold"/>
                                        <p:tgtEl>
                                          <p:spTgt spid="33"/>
                                        </p:tgtEl>
                                        <p:attrNameLst>
                                          <p:attrName>ppt_h</p:attrName>
                                        </p:attrNameLst>
                                      </p:cBhvr>
                                      <p:tavLst>
                                        <p:tav tm="0">
                                          <p:val>
                                            <p:fltVal val="0"/>
                                          </p:val>
                                        </p:tav>
                                        <p:tav tm="100000">
                                          <p:val>
                                            <p:strVal val="#ppt_h"/>
                                          </p:val>
                                        </p:tav>
                                      </p:tavLst>
                                    </p:anim>
                                    <p:animEffect transition="in" filter="fade">
                                      <p:cBhvr>
                                        <p:cTn id="44" dur="500"/>
                                        <p:tgtEl>
                                          <p:spTgt spid="3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barn(inVertical)">
                                      <p:cBhvr>
                                        <p:cTn id="5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0" grpId="0"/>
      <p:bldP spid="33" grpId="0"/>
      <p:bldP spid="36" grpId="0" animBg="1"/>
      <p:bldP spid="37" grpId="0" animBg="1"/>
      <p:bldP spid="38" grpId="0" animBg="1"/>
      <p:bldP spid="24" grpId="0"/>
      <p:bldP spid="39" grpId="0" animBg="1"/>
      <p:bldP spid="35" grpId="0"/>
      <p:bldP spid="4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54B84B57-C12A-4410-99FC-41399B51DCDD}"/>
              </a:ext>
            </a:extLst>
          </p:cNvPr>
          <p:cNvSpPr/>
          <p:nvPr/>
        </p:nvSpPr>
        <p:spPr>
          <a:xfrm>
            <a:off x="0" y="0"/>
            <a:ext cx="9144000" cy="5143499"/>
          </a:xfrm>
          <a:prstGeom prst="rect">
            <a:avLst/>
          </a:prstGeom>
          <a:solidFill>
            <a:srgbClr val="7BD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5" name="矩形 4">
            <a:extLst>
              <a:ext uri="{FF2B5EF4-FFF2-40B4-BE49-F238E27FC236}">
                <a16:creationId xmlns:a16="http://schemas.microsoft.com/office/drawing/2014/main" xmlns="" id="{A48ED37B-F43C-482F-BEEB-625E99D37C9A}"/>
              </a:ext>
            </a:extLst>
          </p:cNvPr>
          <p:cNvSpPr/>
          <p:nvPr/>
        </p:nvSpPr>
        <p:spPr>
          <a:xfrm>
            <a:off x="147871" y="419096"/>
            <a:ext cx="8429625" cy="4495799"/>
          </a:xfrm>
          <a:prstGeom prst="rect">
            <a:avLst/>
          </a:prstGeom>
          <a:solidFill>
            <a:schemeClr val="bg1"/>
          </a:solidFill>
          <a:ln w="88900" cap="sq">
            <a:solidFill>
              <a:schemeClr val="bg1">
                <a:lumMod val="8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grpSp>
        <p:nvGrpSpPr>
          <p:cNvPr id="2" name="组合 10">
            <a:extLst>
              <a:ext uri="{FF2B5EF4-FFF2-40B4-BE49-F238E27FC236}">
                <a16:creationId xmlns:a16="http://schemas.microsoft.com/office/drawing/2014/main" xmlns="" id="{568E802E-22BD-4046-A8A1-62805B9E4D56}"/>
              </a:ext>
            </a:extLst>
          </p:cNvPr>
          <p:cNvGrpSpPr/>
          <p:nvPr/>
        </p:nvGrpSpPr>
        <p:grpSpPr>
          <a:xfrm>
            <a:off x="7299700" y="356595"/>
            <a:ext cx="1392764" cy="886420"/>
            <a:chOff x="9732933" y="475457"/>
            <a:chExt cx="1857018" cy="1181893"/>
          </a:xfrm>
        </p:grpSpPr>
        <p:pic>
          <p:nvPicPr>
            <p:cNvPr id="6" name="图片 5">
              <a:extLst>
                <a:ext uri="{FF2B5EF4-FFF2-40B4-BE49-F238E27FC236}">
                  <a16:creationId xmlns:a16="http://schemas.microsoft.com/office/drawing/2014/main" xmlns="" id="{2FC623EB-59A6-423B-AE6C-606786674CBC}"/>
                </a:ext>
              </a:extLst>
            </p:cNvPr>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10575417" y="475458"/>
              <a:ext cx="707935" cy="1181892"/>
            </a:xfrm>
            <a:prstGeom prst="rect">
              <a:avLst/>
            </a:prstGeom>
          </p:spPr>
        </p:pic>
        <p:pic>
          <p:nvPicPr>
            <p:cNvPr id="7" name="图片 6">
              <a:extLst>
                <a:ext uri="{FF2B5EF4-FFF2-40B4-BE49-F238E27FC236}">
                  <a16:creationId xmlns:a16="http://schemas.microsoft.com/office/drawing/2014/main" xmlns="" id="{E957DFC3-7921-4CAA-BD39-CDB9272E3A29}"/>
                </a:ext>
              </a:extLst>
            </p:cNvPr>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11199004" y="475457"/>
              <a:ext cx="390947" cy="870744"/>
            </a:xfrm>
            <a:prstGeom prst="rect">
              <a:avLst/>
            </a:prstGeom>
          </p:spPr>
        </p:pic>
        <p:pic>
          <p:nvPicPr>
            <p:cNvPr id="8" name="图片 7">
              <a:extLst>
                <a:ext uri="{FF2B5EF4-FFF2-40B4-BE49-F238E27FC236}">
                  <a16:creationId xmlns:a16="http://schemas.microsoft.com/office/drawing/2014/main" xmlns="" id="{B2801CB4-1834-4A06-8DF1-10864BD588EB}"/>
                </a:ext>
              </a:extLst>
            </p:cNvPr>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10243329" y="475457"/>
              <a:ext cx="390947" cy="870744"/>
            </a:xfrm>
            <a:prstGeom prst="rect">
              <a:avLst/>
            </a:prstGeom>
          </p:spPr>
        </p:pic>
        <p:pic>
          <p:nvPicPr>
            <p:cNvPr id="9" name="图片 8">
              <a:extLst>
                <a:ext uri="{FF2B5EF4-FFF2-40B4-BE49-F238E27FC236}">
                  <a16:creationId xmlns:a16="http://schemas.microsoft.com/office/drawing/2014/main" xmlns="" id="{2252009E-A6B2-4CC4-9B7A-DF8142F05B05}"/>
                </a:ext>
              </a:extLst>
            </p:cNvPr>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9732933" y="475457"/>
              <a:ext cx="390947" cy="870744"/>
            </a:xfrm>
            <a:prstGeom prst="rect">
              <a:avLst/>
            </a:prstGeom>
          </p:spPr>
        </p:pic>
      </p:grpSp>
      <p:sp>
        <p:nvSpPr>
          <p:cNvPr id="27" name="文本框 6">
            <a:extLst>
              <a:ext uri="{FF2B5EF4-FFF2-40B4-BE49-F238E27FC236}">
                <a16:creationId xmlns:a16="http://schemas.microsoft.com/office/drawing/2014/main" xmlns="" id="{D3C0B75C-3A3C-4AB7-8288-6CB92002B012}"/>
              </a:ext>
            </a:extLst>
          </p:cNvPr>
          <p:cNvSpPr txBox="1">
            <a:spLocks noChangeArrowheads="1"/>
          </p:cNvSpPr>
          <p:nvPr/>
        </p:nvSpPr>
        <p:spPr bwMode="auto">
          <a:xfrm>
            <a:off x="1046196" y="1472588"/>
            <a:ext cx="764882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400" dirty="0" err="1" smtClean="0">
                <a:latin typeface="Times New Roman" pitchFamily="18" charset="0"/>
                <a:cs typeface="Times New Roman" pitchFamily="18" charset="0"/>
              </a:rPr>
              <a:t>Tập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hợp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những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nguyên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tử</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có</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cùng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số</a:t>
            </a:r>
            <a:r>
              <a:rPr lang="en-US" sz="2400" dirty="0" smtClean="0">
                <a:latin typeface="Times New Roman" pitchFamily="18" charset="0"/>
                <a:cs typeface="Times New Roman" pitchFamily="18" charset="0"/>
              </a:rPr>
              <a:t> proton </a:t>
            </a:r>
            <a:r>
              <a:rPr lang="en-US" sz="2400" dirty="0" err="1" smtClean="0">
                <a:latin typeface="Times New Roman" pitchFamily="18" charset="0"/>
                <a:cs typeface="Times New Roman" pitchFamily="18" charset="0"/>
              </a:rPr>
              <a:t>trong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hạt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nhân</a:t>
            </a:r>
            <a:r>
              <a:rPr lang="en-US" sz="2400" dirty="0" smtClean="0">
                <a:latin typeface="Times New Roman" pitchFamily="18" charset="0"/>
                <a:cs typeface="Times New Roman" pitchFamily="18" charset="0"/>
              </a:rPr>
              <a:t>.</a:t>
            </a:r>
            <a:endParaRPr lang="en-US" altLang="zh-CN" sz="2100" kern="1200" dirty="0">
              <a:latin typeface="Times New Roman" pitchFamily="18" charset="0"/>
              <a:ea typeface="+mn-ea"/>
              <a:cs typeface="Times New Roman" pitchFamily="18" charset="0"/>
              <a:sym typeface="+mn-lt"/>
            </a:endParaRPr>
          </a:p>
        </p:txBody>
      </p:sp>
      <p:sp>
        <p:nvSpPr>
          <p:cNvPr id="30" name="文本框 6">
            <a:extLst>
              <a:ext uri="{FF2B5EF4-FFF2-40B4-BE49-F238E27FC236}">
                <a16:creationId xmlns:a16="http://schemas.microsoft.com/office/drawing/2014/main" xmlns="" id="{C6CCF4CD-7800-4216-9432-28C3FC160DA8}"/>
              </a:ext>
            </a:extLst>
          </p:cNvPr>
          <p:cNvSpPr txBox="1">
            <a:spLocks noChangeArrowheads="1"/>
          </p:cNvSpPr>
          <p:nvPr/>
        </p:nvSpPr>
        <p:spPr bwMode="auto">
          <a:xfrm>
            <a:off x="1031206" y="2169818"/>
            <a:ext cx="7804124"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400" dirty="0" err="1" smtClean="0">
                <a:latin typeface="Times New Roman" pitchFamily="18" charset="0"/>
                <a:cs typeface="Times New Roman" pitchFamily="18" charset="0"/>
              </a:rPr>
              <a:t>Tập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hợp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những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nguyên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tử</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có</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cùng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số</a:t>
            </a:r>
            <a:r>
              <a:rPr lang="en-US" sz="2400" dirty="0" smtClean="0">
                <a:latin typeface="Times New Roman" pitchFamily="18" charset="0"/>
                <a:cs typeface="Times New Roman" pitchFamily="18" charset="0"/>
              </a:rPr>
              <a:t> neutron </a:t>
            </a:r>
            <a:r>
              <a:rPr lang="en-US" sz="2400" dirty="0" err="1" smtClean="0">
                <a:latin typeface="Times New Roman" pitchFamily="18" charset="0"/>
                <a:cs typeface="Times New Roman" pitchFamily="18" charset="0"/>
              </a:rPr>
              <a:t>trong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hạt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nhân</a:t>
            </a:r>
            <a:r>
              <a:rPr lang="en-US" sz="2400" dirty="0" smtClean="0">
                <a:latin typeface="Times New Roman" pitchFamily="18" charset="0"/>
                <a:cs typeface="Times New Roman" pitchFamily="18" charset="0"/>
              </a:rPr>
              <a:t>.</a:t>
            </a:r>
            <a:endParaRPr lang="en-US" altLang="zh-CN" sz="2100" kern="1200" dirty="0">
              <a:latin typeface="Times New Roman" pitchFamily="18" charset="0"/>
              <a:ea typeface="+mn-ea"/>
              <a:cs typeface="Times New Roman" pitchFamily="18" charset="0"/>
              <a:sym typeface="+mn-lt"/>
            </a:endParaRPr>
          </a:p>
        </p:txBody>
      </p:sp>
      <p:sp>
        <p:nvSpPr>
          <p:cNvPr id="33" name="文本框 6">
            <a:extLst>
              <a:ext uri="{FF2B5EF4-FFF2-40B4-BE49-F238E27FC236}">
                <a16:creationId xmlns:a16="http://schemas.microsoft.com/office/drawing/2014/main" xmlns="" id="{F9CE383A-8157-421C-AB0B-9644D378C3BE}"/>
              </a:ext>
            </a:extLst>
          </p:cNvPr>
          <p:cNvSpPr txBox="1">
            <a:spLocks noChangeArrowheads="1"/>
          </p:cNvSpPr>
          <p:nvPr/>
        </p:nvSpPr>
        <p:spPr bwMode="auto">
          <a:xfrm>
            <a:off x="1025743" y="2930889"/>
            <a:ext cx="7351091"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400" dirty="0" err="1" smtClean="0">
                <a:latin typeface="Times New Roman" pitchFamily="18" charset="0"/>
                <a:cs typeface="Times New Roman" pitchFamily="18" charset="0"/>
              </a:rPr>
              <a:t>Tập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hợp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những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nguyên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tử</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có</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cùng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số</a:t>
            </a:r>
            <a:r>
              <a:rPr lang="en-US" sz="2400" dirty="0" smtClean="0">
                <a:latin typeface="Times New Roman" pitchFamily="18" charset="0"/>
                <a:cs typeface="Times New Roman" pitchFamily="18" charset="0"/>
              </a:rPr>
              <a:t> electron </a:t>
            </a:r>
            <a:r>
              <a:rPr lang="en-US" sz="2400" dirty="0" err="1" smtClean="0">
                <a:latin typeface="Times New Roman" pitchFamily="18" charset="0"/>
                <a:cs typeface="Times New Roman" pitchFamily="18" charset="0"/>
              </a:rPr>
              <a:t>và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số</a:t>
            </a:r>
            <a:r>
              <a:rPr lang="en-US" sz="2400" dirty="0" smtClean="0">
                <a:latin typeface="Times New Roman" pitchFamily="18" charset="0"/>
                <a:cs typeface="Times New Roman" pitchFamily="18" charset="0"/>
              </a:rPr>
              <a:t> neutron </a:t>
            </a:r>
            <a:r>
              <a:rPr lang="en-US" sz="2400" dirty="0" err="1" smtClean="0">
                <a:latin typeface="Times New Roman" pitchFamily="18" charset="0"/>
                <a:cs typeface="Times New Roman" pitchFamily="18" charset="0"/>
              </a:rPr>
              <a:t>trong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hạt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nhân</a:t>
            </a:r>
            <a:r>
              <a:rPr lang="en-US" sz="2400" dirty="0" smtClean="0">
                <a:latin typeface="Times New Roman" pitchFamily="18" charset="0"/>
                <a:cs typeface="Times New Roman" pitchFamily="18" charset="0"/>
              </a:rPr>
              <a:t>.</a:t>
            </a:r>
            <a:endParaRPr lang="en-US" altLang="zh-CN" sz="2100" kern="1200" dirty="0">
              <a:latin typeface="Times New Roman" pitchFamily="18" charset="0"/>
              <a:ea typeface="+mn-ea"/>
              <a:cs typeface="Times New Roman" pitchFamily="18" charset="0"/>
              <a:sym typeface="+mn-lt"/>
            </a:endParaRPr>
          </a:p>
        </p:txBody>
      </p:sp>
      <p:sp>
        <p:nvSpPr>
          <p:cNvPr id="36" name="椭圆 35">
            <a:extLst>
              <a:ext uri="{FF2B5EF4-FFF2-40B4-BE49-F238E27FC236}">
                <a16:creationId xmlns:a16="http://schemas.microsoft.com/office/drawing/2014/main" xmlns="" id="{C3A2CD3B-E0C8-485A-BA2A-56BE8ED06B64}"/>
              </a:ext>
            </a:extLst>
          </p:cNvPr>
          <p:cNvSpPr/>
          <p:nvPr/>
        </p:nvSpPr>
        <p:spPr>
          <a:xfrm>
            <a:off x="559478" y="1491909"/>
            <a:ext cx="392415" cy="392415"/>
          </a:xfrm>
          <a:prstGeom prst="ellipse">
            <a:avLst/>
          </a:prstGeom>
          <a:solidFill>
            <a:srgbClr val="7BD3E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kern="1200" dirty="0">
                <a:solidFill>
                  <a:schemeClr val="tx1"/>
                </a:solidFill>
                <a:latin typeface="Times New Roman" panose="02020603050405020304" pitchFamily="18" charset="0"/>
                <a:cs typeface="Times New Roman" panose="02020603050405020304" pitchFamily="18" charset="0"/>
                <a:sym typeface="+mn-lt"/>
              </a:rPr>
              <a:t>A</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7" name="椭圆 36">
            <a:extLst>
              <a:ext uri="{FF2B5EF4-FFF2-40B4-BE49-F238E27FC236}">
                <a16:creationId xmlns:a16="http://schemas.microsoft.com/office/drawing/2014/main" xmlns="" id="{523C55B5-CA1A-4A33-93FF-ECBCADAECB3D}"/>
              </a:ext>
            </a:extLst>
          </p:cNvPr>
          <p:cNvSpPr/>
          <p:nvPr/>
        </p:nvSpPr>
        <p:spPr>
          <a:xfrm>
            <a:off x="525988" y="2244842"/>
            <a:ext cx="392415" cy="392415"/>
          </a:xfrm>
          <a:prstGeom prst="ellipse">
            <a:avLst/>
          </a:prstGeom>
          <a:solidFill>
            <a:srgbClr val="FFF87B"/>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kern="1200" dirty="0">
                <a:solidFill>
                  <a:schemeClr val="tx1"/>
                </a:solidFill>
                <a:latin typeface="Times New Roman" panose="02020603050405020304" pitchFamily="18" charset="0"/>
                <a:cs typeface="Times New Roman" panose="02020603050405020304" pitchFamily="18" charset="0"/>
                <a:sym typeface="+mn-lt"/>
              </a:rPr>
              <a:t>B</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8" name="椭圆 37">
            <a:extLst>
              <a:ext uri="{FF2B5EF4-FFF2-40B4-BE49-F238E27FC236}">
                <a16:creationId xmlns:a16="http://schemas.microsoft.com/office/drawing/2014/main" xmlns="" id="{D3346C5A-6FFE-4FC5-ACA8-63C88BF5B854}"/>
              </a:ext>
            </a:extLst>
          </p:cNvPr>
          <p:cNvSpPr/>
          <p:nvPr/>
        </p:nvSpPr>
        <p:spPr>
          <a:xfrm>
            <a:off x="562843" y="2948401"/>
            <a:ext cx="392415" cy="392415"/>
          </a:xfrm>
          <a:prstGeom prst="ellipse">
            <a:avLst/>
          </a:prstGeom>
          <a:solidFill>
            <a:srgbClr val="7BD3E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dirty="0">
                <a:solidFill>
                  <a:schemeClr val="tx1"/>
                </a:solidFill>
                <a:latin typeface="Times New Roman" panose="02020603050405020304" pitchFamily="18" charset="0"/>
                <a:cs typeface="Times New Roman" panose="02020603050405020304" pitchFamily="18" charset="0"/>
                <a:sym typeface="+mn-lt"/>
              </a:rPr>
              <a:t>C</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24" name="文本框 6">
            <a:extLst>
              <a:ext uri="{FF2B5EF4-FFF2-40B4-BE49-F238E27FC236}">
                <a16:creationId xmlns:a16="http://schemas.microsoft.com/office/drawing/2014/main" xmlns="" id="{008D196B-01C7-49C2-94AE-838B17634517}"/>
              </a:ext>
            </a:extLst>
          </p:cNvPr>
          <p:cNvSpPr txBox="1">
            <a:spLocks noChangeArrowheads="1"/>
          </p:cNvSpPr>
          <p:nvPr/>
        </p:nvSpPr>
        <p:spPr bwMode="auto">
          <a:xfrm>
            <a:off x="1109373" y="3999839"/>
            <a:ext cx="5866927"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vi-VN" sz="2400" dirty="0" smtClean="0">
                <a:latin typeface="Times New Roman" pitchFamily="18" charset="0"/>
                <a:cs typeface="Times New Roman" pitchFamily="18" charset="0"/>
              </a:rPr>
              <a:t>Tập hợp những nguyên tử có cùng khối lượng.</a:t>
            </a:r>
            <a:endParaRPr lang="en-US" altLang="zh-CN" sz="2100" kern="1200" dirty="0">
              <a:latin typeface="Times New Roman" pitchFamily="18" charset="0"/>
              <a:ea typeface="+mn-ea"/>
              <a:cs typeface="Times New Roman" pitchFamily="18" charset="0"/>
              <a:sym typeface="+mn-lt"/>
            </a:endParaRPr>
          </a:p>
        </p:txBody>
      </p:sp>
      <p:sp>
        <p:nvSpPr>
          <p:cNvPr id="39" name="椭圆 36">
            <a:extLst>
              <a:ext uri="{FF2B5EF4-FFF2-40B4-BE49-F238E27FC236}">
                <a16:creationId xmlns:a16="http://schemas.microsoft.com/office/drawing/2014/main" xmlns="" id="{5F06F274-6A70-4390-A36B-A83C819CE8A8}"/>
              </a:ext>
            </a:extLst>
          </p:cNvPr>
          <p:cNvSpPr/>
          <p:nvPr/>
        </p:nvSpPr>
        <p:spPr>
          <a:xfrm>
            <a:off x="539342" y="3988133"/>
            <a:ext cx="392415" cy="392415"/>
          </a:xfrm>
          <a:prstGeom prst="ellipse">
            <a:avLst/>
          </a:prstGeom>
          <a:solidFill>
            <a:srgbClr val="FFF87B"/>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kern="1200" dirty="0">
                <a:solidFill>
                  <a:schemeClr val="tx1"/>
                </a:solidFill>
                <a:latin typeface="Times New Roman" panose="02020603050405020304" pitchFamily="18" charset="0"/>
                <a:cs typeface="Times New Roman" panose="02020603050405020304" pitchFamily="18" charset="0"/>
                <a:sym typeface="+mn-lt"/>
              </a:rPr>
              <a:t>D</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5" name="矩形 9">
            <a:extLst>
              <a:ext uri="{FF2B5EF4-FFF2-40B4-BE49-F238E27FC236}">
                <a16:creationId xmlns:a16="http://schemas.microsoft.com/office/drawing/2014/main" xmlns="" id="{1BE49D2C-D78F-4414-B6EB-7BE5A9AD4F1B}"/>
              </a:ext>
            </a:extLst>
          </p:cNvPr>
          <p:cNvSpPr/>
          <p:nvPr/>
        </p:nvSpPr>
        <p:spPr>
          <a:xfrm>
            <a:off x="406365" y="431260"/>
            <a:ext cx="7628028" cy="461665"/>
          </a:xfrm>
          <a:prstGeom prst="rect">
            <a:avLst/>
          </a:prstGeom>
        </p:spPr>
        <p:txBody>
          <a:bodyPr wrap="square">
            <a:spAutoFit/>
          </a:bodyPr>
          <a:lstStyle/>
          <a:p>
            <a:pPr lvl="0">
              <a:defRPr/>
            </a:pPr>
            <a:r>
              <a:rPr lang="vi-VN" altLang="zh-CN" sz="2400" b="1" u="sng" dirty="0">
                <a:solidFill>
                  <a:srgbClr val="C00000"/>
                </a:solidFill>
                <a:latin typeface="Times New Roman" panose="02020603050405020304" pitchFamily="18" charset="0"/>
                <a:cs typeface="Times New Roman" panose="02020603050405020304" pitchFamily="18" charset="0"/>
                <a:sym typeface="+mn-lt"/>
              </a:rPr>
              <a:t>Câu </a:t>
            </a:r>
            <a:r>
              <a:rPr lang="en-US" altLang="zh-CN" sz="2400" b="1" u="sng" dirty="0" smtClean="0">
                <a:solidFill>
                  <a:srgbClr val="C00000"/>
                </a:solidFill>
                <a:latin typeface="Times New Roman" panose="02020603050405020304" pitchFamily="18" charset="0"/>
                <a:cs typeface="Times New Roman" panose="02020603050405020304" pitchFamily="18" charset="0"/>
                <a:sym typeface="+mn-lt"/>
              </a:rPr>
              <a:t>13</a:t>
            </a:r>
            <a:r>
              <a:rPr lang="vi-VN" altLang="zh-CN" sz="2400" b="1" u="sng" dirty="0" smtClean="0">
                <a:solidFill>
                  <a:srgbClr val="C00000"/>
                </a:solidFill>
                <a:latin typeface="Times New Roman" panose="02020603050405020304" pitchFamily="18" charset="0"/>
                <a:cs typeface="Times New Roman" panose="02020603050405020304" pitchFamily="18" charset="0"/>
                <a:sym typeface="+mn-lt"/>
              </a:rPr>
              <a:t>: </a:t>
            </a:r>
            <a:r>
              <a:rPr lang="en-US" sz="2400" dirty="0" err="1" smtClean="0">
                <a:latin typeface="Times New Roman" pitchFamily="18" charset="0"/>
                <a:cs typeface="Times New Roman" pitchFamily="18" charset="0"/>
              </a:rPr>
              <a:t>Nguyên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tố</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hóa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học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là</a:t>
            </a:r>
            <a:endParaRPr lang="en-US" altLang="zh-CN" sz="1800" b="1" dirty="0">
              <a:solidFill>
                <a:srgbClr val="7030A0"/>
              </a:solidFill>
              <a:latin typeface="Times New Roman" pitchFamily="18" charset="0"/>
              <a:cs typeface="Times New Roman" pitchFamily="18" charset="0"/>
              <a:sym typeface="+mn-lt"/>
            </a:endParaRPr>
          </a:p>
        </p:txBody>
      </p:sp>
      <p:sp>
        <p:nvSpPr>
          <p:cNvPr id="40" name="Rectangle: Rounded Corners 39">
            <a:extLst>
              <a:ext uri="{FF2B5EF4-FFF2-40B4-BE49-F238E27FC236}">
                <a16:creationId xmlns:a16="http://schemas.microsoft.com/office/drawing/2014/main" xmlns="" id="{14A9E5BD-4CF9-40E6-B8F2-3769CA80698A}"/>
              </a:ext>
            </a:extLst>
          </p:cNvPr>
          <p:cNvSpPr/>
          <p:nvPr/>
        </p:nvSpPr>
        <p:spPr>
          <a:xfrm>
            <a:off x="526494" y="1331794"/>
            <a:ext cx="8005323" cy="804000"/>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50">
              <a:latin typeface="Times New Roman" panose="02020603050405020304" pitchFamily="18" charset="0"/>
            </a:endParaRPr>
          </a:p>
        </p:txBody>
      </p:sp>
    </p:spTree>
    <p:extLst>
      <p:ext uri="{BB962C8B-B14F-4D97-AF65-F5344CB8AC3E}">
        <p14:creationId xmlns:p14="http://schemas.microsoft.com/office/powerpoint/2010/main" xmlns="" val="1056939420"/>
      </p:ext>
    </p:extLst>
  </p:cSld>
  <p:clrMapOvr>
    <a:masterClrMapping/>
  </p:clrMapOvr>
  <mc:AlternateContent xmlns:mc="http://schemas.openxmlformats.org/markup-compatibility/2006">
    <mc:Choice xmlns:p14="http://schemas.microsoft.com/office/powerpoint/2010/main" xmlns="" Requires="p14">
      <p:transition spd="slow" p14:dur="175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75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p:cTn id="12" dur="500" fill="hold"/>
                                        <p:tgtEl>
                                          <p:spTgt spid="36"/>
                                        </p:tgtEl>
                                        <p:attrNameLst>
                                          <p:attrName>ppt_w</p:attrName>
                                        </p:attrNameLst>
                                      </p:cBhvr>
                                      <p:tavLst>
                                        <p:tav tm="0">
                                          <p:val>
                                            <p:fltVal val="0"/>
                                          </p:val>
                                        </p:tav>
                                        <p:tav tm="100000">
                                          <p:val>
                                            <p:strVal val="#ppt_w"/>
                                          </p:val>
                                        </p:tav>
                                      </p:tavLst>
                                    </p:anim>
                                    <p:anim calcmode="lin" valueType="num">
                                      <p:cBhvr>
                                        <p:cTn id="13" dur="500" fill="hold"/>
                                        <p:tgtEl>
                                          <p:spTgt spid="36"/>
                                        </p:tgtEl>
                                        <p:attrNameLst>
                                          <p:attrName>ppt_h</p:attrName>
                                        </p:attrNameLst>
                                      </p:cBhvr>
                                      <p:tavLst>
                                        <p:tav tm="0">
                                          <p:val>
                                            <p:fltVal val="0"/>
                                          </p:val>
                                        </p:tav>
                                        <p:tav tm="100000">
                                          <p:val>
                                            <p:strVal val="#ppt_h"/>
                                          </p:val>
                                        </p:tav>
                                      </p:tavLst>
                                    </p:anim>
                                    <p:animEffect transition="in" filter="fade">
                                      <p:cBhvr>
                                        <p:cTn id="14" dur="500"/>
                                        <p:tgtEl>
                                          <p:spTgt spid="3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8"/>
                                        </p:tgtEl>
                                        <p:attrNameLst>
                                          <p:attrName>style.visibility</p:attrName>
                                        </p:attrNameLst>
                                      </p:cBhvr>
                                      <p:to>
                                        <p:strVal val="visible"/>
                                      </p:to>
                                    </p:set>
                                    <p:anim calcmode="lin" valueType="num">
                                      <p:cBhvr>
                                        <p:cTn id="22" dur="500" fill="hold"/>
                                        <p:tgtEl>
                                          <p:spTgt spid="38"/>
                                        </p:tgtEl>
                                        <p:attrNameLst>
                                          <p:attrName>ppt_w</p:attrName>
                                        </p:attrNameLst>
                                      </p:cBhvr>
                                      <p:tavLst>
                                        <p:tav tm="0">
                                          <p:val>
                                            <p:fltVal val="0"/>
                                          </p:val>
                                        </p:tav>
                                        <p:tav tm="100000">
                                          <p:val>
                                            <p:strVal val="#ppt_w"/>
                                          </p:val>
                                        </p:tav>
                                      </p:tavLst>
                                    </p:anim>
                                    <p:anim calcmode="lin" valueType="num">
                                      <p:cBhvr>
                                        <p:cTn id="23" dur="500" fill="hold"/>
                                        <p:tgtEl>
                                          <p:spTgt spid="38"/>
                                        </p:tgtEl>
                                        <p:attrNameLst>
                                          <p:attrName>ppt_h</p:attrName>
                                        </p:attrNameLst>
                                      </p:cBhvr>
                                      <p:tavLst>
                                        <p:tav tm="0">
                                          <p:val>
                                            <p:fltVal val="0"/>
                                          </p:val>
                                        </p:tav>
                                        <p:tav tm="100000">
                                          <p:val>
                                            <p:strVal val="#ppt_h"/>
                                          </p:val>
                                        </p:tav>
                                      </p:tavLst>
                                    </p:anim>
                                    <p:animEffect transition="in" filter="fade">
                                      <p:cBhvr>
                                        <p:cTn id="24" dur="500"/>
                                        <p:tgtEl>
                                          <p:spTgt spid="3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anim calcmode="lin" valueType="num">
                                      <p:cBhvr>
                                        <p:cTn id="27" dur="500" fill="hold"/>
                                        <p:tgtEl>
                                          <p:spTgt spid="39"/>
                                        </p:tgtEl>
                                        <p:attrNameLst>
                                          <p:attrName>ppt_w</p:attrName>
                                        </p:attrNameLst>
                                      </p:cBhvr>
                                      <p:tavLst>
                                        <p:tav tm="0">
                                          <p:val>
                                            <p:fltVal val="0"/>
                                          </p:val>
                                        </p:tav>
                                        <p:tav tm="100000">
                                          <p:val>
                                            <p:strVal val="#ppt_w"/>
                                          </p:val>
                                        </p:tav>
                                      </p:tavLst>
                                    </p:anim>
                                    <p:anim calcmode="lin" valueType="num">
                                      <p:cBhvr>
                                        <p:cTn id="28" dur="500" fill="hold"/>
                                        <p:tgtEl>
                                          <p:spTgt spid="39"/>
                                        </p:tgtEl>
                                        <p:attrNameLst>
                                          <p:attrName>ppt_h</p:attrName>
                                        </p:attrNameLst>
                                      </p:cBhvr>
                                      <p:tavLst>
                                        <p:tav tm="0">
                                          <p:val>
                                            <p:fltVal val="0"/>
                                          </p:val>
                                        </p:tav>
                                        <p:tav tm="100000">
                                          <p:val>
                                            <p:strVal val="#ppt_h"/>
                                          </p:val>
                                        </p:tav>
                                      </p:tavLst>
                                    </p:anim>
                                    <p:animEffect transition="in" filter="fade">
                                      <p:cBhvr>
                                        <p:cTn id="29" dur="500"/>
                                        <p:tgtEl>
                                          <p:spTgt spid="3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 calcmode="lin" valueType="num">
                                      <p:cBhvr>
                                        <p:cTn id="42" dur="500" fill="hold"/>
                                        <p:tgtEl>
                                          <p:spTgt spid="33"/>
                                        </p:tgtEl>
                                        <p:attrNameLst>
                                          <p:attrName>ppt_w</p:attrName>
                                        </p:attrNameLst>
                                      </p:cBhvr>
                                      <p:tavLst>
                                        <p:tav tm="0">
                                          <p:val>
                                            <p:fltVal val="0"/>
                                          </p:val>
                                        </p:tav>
                                        <p:tav tm="100000">
                                          <p:val>
                                            <p:strVal val="#ppt_w"/>
                                          </p:val>
                                        </p:tav>
                                      </p:tavLst>
                                    </p:anim>
                                    <p:anim calcmode="lin" valueType="num">
                                      <p:cBhvr>
                                        <p:cTn id="43" dur="500" fill="hold"/>
                                        <p:tgtEl>
                                          <p:spTgt spid="33"/>
                                        </p:tgtEl>
                                        <p:attrNameLst>
                                          <p:attrName>ppt_h</p:attrName>
                                        </p:attrNameLst>
                                      </p:cBhvr>
                                      <p:tavLst>
                                        <p:tav tm="0">
                                          <p:val>
                                            <p:fltVal val="0"/>
                                          </p:val>
                                        </p:tav>
                                        <p:tav tm="100000">
                                          <p:val>
                                            <p:strVal val="#ppt_h"/>
                                          </p:val>
                                        </p:tav>
                                      </p:tavLst>
                                    </p:anim>
                                    <p:animEffect transition="in" filter="fade">
                                      <p:cBhvr>
                                        <p:cTn id="44" dur="500"/>
                                        <p:tgtEl>
                                          <p:spTgt spid="3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barn(inVertical)">
                                      <p:cBhvr>
                                        <p:cTn id="5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0" grpId="0"/>
      <p:bldP spid="33" grpId="0"/>
      <p:bldP spid="36" grpId="0" animBg="1"/>
      <p:bldP spid="37" grpId="0" animBg="1"/>
      <p:bldP spid="38" grpId="0" animBg="1"/>
      <p:bldP spid="24" grpId="0"/>
      <p:bldP spid="39" grpId="0" animBg="1"/>
      <p:bldP spid="35" grpId="0"/>
      <p:bldP spid="4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54B84B57-C12A-4410-99FC-41399B51DCDD}"/>
              </a:ext>
            </a:extLst>
          </p:cNvPr>
          <p:cNvSpPr/>
          <p:nvPr/>
        </p:nvSpPr>
        <p:spPr>
          <a:xfrm>
            <a:off x="0" y="0"/>
            <a:ext cx="9144000" cy="5143499"/>
          </a:xfrm>
          <a:prstGeom prst="rect">
            <a:avLst/>
          </a:prstGeom>
          <a:solidFill>
            <a:srgbClr val="7BD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5" name="矩形 4">
            <a:extLst>
              <a:ext uri="{FF2B5EF4-FFF2-40B4-BE49-F238E27FC236}">
                <a16:creationId xmlns:a16="http://schemas.microsoft.com/office/drawing/2014/main" xmlns="" id="{A48ED37B-F43C-482F-BEEB-625E99D37C9A}"/>
              </a:ext>
            </a:extLst>
          </p:cNvPr>
          <p:cNvSpPr/>
          <p:nvPr/>
        </p:nvSpPr>
        <p:spPr>
          <a:xfrm>
            <a:off x="187888" y="289138"/>
            <a:ext cx="8429625" cy="4495799"/>
          </a:xfrm>
          <a:prstGeom prst="rect">
            <a:avLst/>
          </a:prstGeom>
          <a:solidFill>
            <a:schemeClr val="bg1"/>
          </a:solidFill>
          <a:ln w="88900" cap="sq">
            <a:solidFill>
              <a:schemeClr val="bg1">
                <a:lumMod val="8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grpSp>
        <p:nvGrpSpPr>
          <p:cNvPr id="2" name="组合 10">
            <a:extLst>
              <a:ext uri="{FF2B5EF4-FFF2-40B4-BE49-F238E27FC236}">
                <a16:creationId xmlns:a16="http://schemas.microsoft.com/office/drawing/2014/main" xmlns="" id="{568E802E-22BD-4046-A8A1-62805B9E4D56}"/>
              </a:ext>
            </a:extLst>
          </p:cNvPr>
          <p:cNvGrpSpPr/>
          <p:nvPr/>
        </p:nvGrpSpPr>
        <p:grpSpPr>
          <a:xfrm>
            <a:off x="7299700" y="356595"/>
            <a:ext cx="1392764" cy="886420"/>
            <a:chOff x="9732933" y="475457"/>
            <a:chExt cx="1857018" cy="1181893"/>
          </a:xfrm>
        </p:grpSpPr>
        <p:pic>
          <p:nvPicPr>
            <p:cNvPr id="6" name="图片 5">
              <a:extLst>
                <a:ext uri="{FF2B5EF4-FFF2-40B4-BE49-F238E27FC236}">
                  <a16:creationId xmlns:a16="http://schemas.microsoft.com/office/drawing/2014/main" xmlns="" id="{2FC623EB-59A6-423B-AE6C-606786674CBC}"/>
                </a:ext>
              </a:extLst>
            </p:cNvPr>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10575417" y="475458"/>
              <a:ext cx="707935" cy="1181892"/>
            </a:xfrm>
            <a:prstGeom prst="rect">
              <a:avLst/>
            </a:prstGeom>
          </p:spPr>
        </p:pic>
        <p:pic>
          <p:nvPicPr>
            <p:cNvPr id="7" name="图片 6">
              <a:extLst>
                <a:ext uri="{FF2B5EF4-FFF2-40B4-BE49-F238E27FC236}">
                  <a16:creationId xmlns:a16="http://schemas.microsoft.com/office/drawing/2014/main" xmlns="" id="{E957DFC3-7921-4CAA-BD39-CDB9272E3A29}"/>
                </a:ext>
              </a:extLst>
            </p:cNvPr>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11199004" y="475457"/>
              <a:ext cx="390947" cy="870744"/>
            </a:xfrm>
            <a:prstGeom prst="rect">
              <a:avLst/>
            </a:prstGeom>
          </p:spPr>
        </p:pic>
        <p:pic>
          <p:nvPicPr>
            <p:cNvPr id="8" name="图片 7">
              <a:extLst>
                <a:ext uri="{FF2B5EF4-FFF2-40B4-BE49-F238E27FC236}">
                  <a16:creationId xmlns:a16="http://schemas.microsoft.com/office/drawing/2014/main" xmlns="" id="{B2801CB4-1834-4A06-8DF1-10864BD588EB}"/>
                </a:ext>
              </a:extLst>
            </p:cNvPr>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10243329" y="475457"/>
              <a:ext cx="390947" cy="870744"/>
            </a:xfrm>
            <a:prstGeom prst="rect">
              <a:avLst/>
            </a:prstGeom>
          </p:spPr>
        </p:pic>
        <p:pic>
          <p:nvPicPr>
            <p:cNvPr id="9" name="图片 8">
              <a:extLst>
                <a:ext uri="{FF2B5EF4-FFF2-40B4-BE49-F238E27FC236}">
                  <a16:creationId xmlns:a16="http://schemas.microsoft.com/office/drawing/2014/main" xmlns="" id="{2252009E-A6B2-4CC4-9B7A-DF8142F05B05}"/>
                </a:ext>
              </a:extLst>
            </p:cNvPr>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9732933" y="475457"/>
              <a:ext cx="390947" cy="870744"/>
            </a:xfrm>
            <a:prstGeom prst="rect">
              <a:avLst/>
            </a:prstGeom>
          </p:spPr>
        </p:pic>
      </p:grpSp>
      <p:sp>
        <p:nvSpPr>
          <p:cNvPr id="27" name="文本框 6">
            <a:extLst>
              <a:ext uri="{FF2B5EF4-FFF2-40B4-BE49-F238E27FC236}">
                <a16:creationId xmlns:a16="http://schemas.microsoft.com/office/drawing/2014/main" xmlns="" id="{D3C0B75C-3A3C-4AB7-8288-6CB92002B012}"/>
              </a:ext>
            </a:extLst>
          </p:cNvPr>
          <p:cNvSpPr txBox="1">
            <a:spLocks noChangeArrowheads="1"/>
          </p:cNvSpPr>
          <p:nvPr/>
        </p:nvSpPr>
        <p:spPr bwMode="auto">
          <a:xfrm>
            <a:off x="1420950" y="1495073"/>
            <a:ext cx="469731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400" dirty="0" err="1" smtClean="0">
                <a:latin typeface="Times New Roman" pitchFamily="18" charset="0"/>
                <a:cs typeface="Times New Roman" pitchFamily="18" charset="0"/>
              </a:rPr>
              <a:t>Chỉ</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một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chữ</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cái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trong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nguyên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tố</a:t>
            </a:r>
            <a:r>
              <a:rPr lang="en-US" sz="2400" dirty="0" smtClean="0">
                <a:latin typeface="Times New Roman" pitchFamily="18" charset="0"/>
                <a:cs typeface="Times New Roman" pitchFamily="18" charset="0"/>
              </a:rPr>
              <a:t>.</a:t>
            </a:r>
            <a:endParaRPr lang="en-US" altLang="zh-CN" sz="2100" kern="1200" dirty="0">
              <a:latin typeface="Times New Roman" pitchFamily="18" charset="0"/>
              <a:ea typeface="+mn-ea"/>
              <a:cs typeface="Times New Roman" pitchFamily="18" charset="0"/>
              <a:sym typeface="+mn-lt"/>
            </a:endParaRPr>
          </a:p>
        </p:txBody>
      </p:sp>
      <p:sp>
        <p:nvSpPr>
          <p:cNvPr id="30" name="文本框 6">
            <a:extLst>
              <a:ext uri="{FF2B5EF4-FFF2-40B4-BE49-F238E27FC236}">
                <a16:creationId xmlns:a16="http://schemas.microsoft.com/office/drawing/2014/main" xmlns="" id="{C6CCF4CD-7800-4216-9432-28C3FC160DA8}"/>
              </a:ext>
            </a:extLst>
          </p:cNvPr>
          <p:cNvSpPr txBox="1">
            <a:spLocks noChangeArrowheads="1"/>
          </p:cNvSpPr>
          <p:nvPr/>
        </p:nvSpPr>
        <p:spPr bwMode="auto">
          <a:xfrm>
            <a:off x="1420950" y="2222283"/>
            <a:ext cx="5357749"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400" dirty="0" err="1" smtClean="0">
                <a:latin typeface="Times New Roman" pitchFamily="18" charset="0"/>
                <a:cs typeface="Times New Roman" pitchFamily="18" charset="0"/>
              </a:rPr>
              <a:t>Một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hoặc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hai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chữ</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cái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trong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nguyên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tố</a:t>
            </a:r>
            <a:r>
              <a:rPr lang="en-US" sz="2400" dirty="0" smtClean="0">
                <a:latin typeface="Times New Roman" pitchFamily="18" charset="0"/>
                <a:cs typeface="Times New Roman" pitchFamily="18" charset="0"/>
              </a:rPr>
              <a:t>.</a:t>
            </a:r>
            <a:endParaRPr lang="en-US" altLang="zh-CN" sz="2100" kern="1200" dirty="0">
              <a:latin typeface="Times New Roman" pitchFamily="18" charset="0"/>
              <a:ea typeface="+mn-ea"/>
              <a:cs typeface="Times New Roman" pitchFamily="18" charset="0"/>
              <a:sym typeface="+mn-lt"/>
            </a:endParaRPr>
          </a:p>
        </p:txBody>
      </p:sp>
      <p:sp>
        <p:nvSpPr>
          <p:cNvPr id="33" name="文本框 6">
            <a:extLst>
              <a:ext uri="{FF2B5EF4-FFF2-40B4-BE49-F238E27FC236}">
                <a16:creationId xmlns:a16="http://schemas.microsoft.com/office/drawing/2014/main" xmlns="" id="{F9CE383A-8157-421C-AB0B-9644D378C3BE}"/>
              </a:ext>
            </a:extLst>
          </p:cNvPr>
          <p:cNvSpPr txBox="1">
            <a:spLocks noChangeArrowheads="1"/>
          </p:cNvSpPr>
          <p:nvPr/>
        </p:nvSpPr>
        <p:spPr bwMode="auto">
          <a:xfrm>
            <a:off x="1420950" y="3039377"/>
            <a:ext cx="568636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400" dirty="0" err="1" smtClean="0">
                <a:latin typeface="Times New Roman" pitchFamily="18" charset="0"/>
                <a:cs typeface="Times New Roman" pitchFamily="18" charset="0"/>
              </a:rPr>
              <a:t>Một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hoặc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nhiều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chữ</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cái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trong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nguyên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tố</a:t>
            </a:r>
            <a:r>
              <a:rPr lang="en-US" sz="2400" dirty="0" smtClean="0">
                <a:latin typeface="Times New Roman" pitchFamily="18" charset="0"/>
                <a:cs typeface="Times New Roman" pitchFamily="18" charset="0"/>
              </a:rPr>
              <a:t>.</a:t>
            </a:r>
            <a:endParaRPr lang="en-US" altLang="zh-CN" sz="2100" kern="1200" dirty="0">
              <a:latin typeface="Times New Roman" pitchFamily="18" charset="0"/>
              <a:ea typeface="+mn-ea"/>
              <a:cs typeface="Times New Roman" pitchFamily="18" charset="0"/>
              <a:sym typeface="+mn-lt"/>
            </a:endParaRPr>
          </a:p>
        </p:txBody>
      </p:sp>
      <p:sp>
        <p:nvSpPr>
          <p:cNvPr id="36" name="椭圆 35">
            <a:extLst>
              <a:ext uri="{FF2B5EF4-FFF2-40B4-BE49-F238E27FC236}">
                <a16:creationId xmlns:a16="http://schemas.microsoft.com/office/drawing/2014/main" xmlns="" id="{C3A2CD3B-E0C8-485A-BA2A-56BE8ED06B64}"/>
              </a:ext>
            </a:extLst>
          </p:cNvPr>
          <p:cNvSpPr/>
          <p:nvPr/>
        </p:nvSpPr>
        <p:spPr>
          <a:xfrm>
            <a:off x="851786" y="1536880"/>
            <a:ext cx="392415" cy="392415"/>
          </a:xfrm>
          <a:prstGeom prst="ellipse">
            <a:avLst/>
          </a:prstGeom>
          <a:solidFill>
            <a:srgbClr val="7BD3E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kern="1200" dirty="0">
                <a:solidFill>
                  <a:schemeClr val="tx1"/>
                </a:solidFill>
                <a:latin typeface="Times New Roman" panose="02020603050405020304" pitchFamily="18" charset="0"/>
                <a:cs typeface="Times New Roman" panose="02020603050405020304" pitchFamily="18" charset="0"/>
                <a:sym typeface="+mn-lt"/>
              </a:rPr>
              <a:t>A</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7" name="椭圆 36">
            <a:extLst>
              <a:ext uri="{FF2B5EF4-FFF2-40B4-BE49-F238E27FC236}">
                <a16:creationId xmlns:a16="http://schemas.microsoft.com/office/drawing/2014/main" xmlns="" id="{523C55B5-CA1A-4A33-93FF-ECBCADAECB3D}"/>
              </a:ext>
            </a:extLst>
          </p:cNvPr>
          <p:cNvSpPr/>
          <p:nvPr/>
        </p:nvSpPr>
        <p:spPr>
          <a:xfrm>
            <a:off x="863266" y="2244842"/>
            <a:ext cx="392415" cy="392415"/>
          </a:xfrm>
          <a:prstGeom prst="ellipse">
            <a:avLst/>
          </a:prstGeom>
          <a:solidFill>
            <a:srgbClr val="FFF87B"/>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kern="1200" dirty="0">
                <a:solidFill>
                  <a:schemeClr val="tx1"/>
                </a:solidFill>
                <a:latin typeface="Times New Roman" panose="02020603050405020304" pitchFamily="18" charset="0"/>
                <a:cs typeface="Times New Roman" panose="02020603050405020304" pitchFamily="18" charset="0"/>
                <a:sym typeface="+mn-lt"/>
              </a:rPr>
              <a:t>B</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8" name="椭圆 37">
            <a:extLst>
              <a:ext uri="{FF2B5EF4-FFF2-40B4-BE49-F238E27FC236}">
                <a16:creationId xmlns:a16="http://schemas.microsoft.com/office/drawing/2014/main" xmlns="" id="{D3346C5A-6FFE-4FC5-ACA8-63C88BF5B854}"/>
              </a:ext>
            </a:extLst>
          </p:cNvPr>
          <p:cNvSpPr/>
          <p:nvPr/>
        </p:nvSpPr>
        <p:spPr>
          <a:xfrm>
            <a:off x="870141" y="2955896"/>
            <a:ext cx="392415" cy="392415"/>
          </a:xfrm>
          <a:prstGeom prst="ellipse">
            <a:avLst/>
          </a:prstGeom>
          <a:solidFill>
            <a:srgbClr val="7BD3E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dirty="0">
                <a:solidFill>
                  <a:schemeClr val="tx1"/>
                </a:solidFill>
                <a:latin typeface="Times New Roman" panose="02020603050405020304" pitchFamily="18" charset="0"/>
                <a:cs typeface="Times New Roman" panose="02020603050405020304" pitchFamily="18" charset="0"/>
                <a:sym typeface="+mn-lt"/>
              </a:rPr>
              <a:t>C</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24" name="文本框 6">
            <a:extLst>
              <a:ext uri="{FF2B5EF4-FFF2-40B4-BE49-F238E27FC236}">
                <a16:creationId xmlns:a16="http://schemas.microsoft.com/office/drawing/2014/main" xmlns="" id="{008D196B-01C7-49C2-94AE-838B17634517}"/>
              </a:ext>
            </a:extLst>
          </p:cNvPr>
          <p:cNvSpPr txBox="1">
            <a:spLocks noChangeArrowheads="1"/>
          </p:cNvSpPr>
          <p:nvPr/>
        </p:nvSpPr>
        <p:spPr bwMode="auto">
          <a:xfrm>
            <a:off x="1465834" y="3689873"/>
            <a:ext cx="6055376"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400" dirty="0" err="1" smtClean="0">
                <a:latin typeface="Times New Roman" pitchFamily="18" charset="0"/>
                <a:cs typeface="Times New Roman" pitchFamily="18" charset="0"/>
              </a:rPr>
              <a:t>Một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chữ</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cái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một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chữ</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số</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trong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nguyên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tố</a:t>
            </a:r>
            <a:r>
              <a:rPr lang="en-US" sz="2400" dirty="0" smtClean="0">
                <a:latin typeface="Times New Roman" pitchFamily="18" charset="0"/>
                <a:cs typeface="Times New Roman" pitchFamily="18" charset="0"/>
              </a:rPr>
              <a:t>.</a:t>
            </a:r>
            <a:endParaRPr lang="en-US" altLang="zh-CN" sz="2100" kern="1200" dirty="0">
              <a:latin typeface="Times New Roman" pitchFamily="18" charset="0"/>
              <a:ea typeface="+mn-ea"/>
              <a:cs typeface="Times New Roman" pitchFamily="18" charset="0"/>
              <a:sym typeface="+mn-lt"/>
            </a:endParaRPr>
          </a:p>
        </p:txBody>
      </p:sp>
      <p:sp>
        <p:nvSpPr>
          <p:cNvPr id="39" name="椭圆 36">
            <a:extLst>
              <a:ext uri="{FF2B5EF4-FFF2-40B4-BE49-F238E27FC236}">
                <a16:creationId xmlns:a16="http://schemas.microsoft.com/office/drawing/2014/main" xmlns="" id="{5F06F274-6A70-4390-A36B-A83C819CE8A8}"/>
              </a:ext>
            </a:extLst>
          </p:cNvPr>
          <p:cNvSpPr/>
          <p:nvPr/>
        </p:nvSpPr>
        <p:spPr>
          <a:xfrm>
            <a:off x="870141" y="3701415"/>
            <a:ext cx="392415" cy="392415"/>
          </a:xfrm>
          <a:prstGeom prst="ellipse">
            <a:avLst/>
          </a:prstGeom>
          <a:solidFill>
            <a:srgbClr val="FFF87B"/>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kern="1200" dirty="0">
                <a:solidFill>
                  <a:schemeClr val="tx1"/>
                </a:solidFill>
                <a:latin typeface="Times New Roman" panose="02020603050405020304" pitchFamily="18" charset="0"/>
                <a:cs typeface="Times New Roman" panose="02020603050405020304" pitchFamily="18" charset="0"/>
                <a:sym typeface="+mn-lt"/>
              </a:rPr>
              <a:t>D</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5" name="矩形 9">
            <a:extLst>
              <a:ext uri="{FF2B5EF4-FFF2-40B4-BE49-F238E27FC236}">
                <a16:creationId xmlns:a16="http://schemas.microsoft.com/office/drawing/2014/main" xmlns="" id="{1BE49D2C-D78F-4414-B6EB-7BE5A9AD4F1B}"/>
              </a:ext>
            </a:extLst>
          </p:cNvPr>
          <p:cNvSpPr/>
          <p:nvPr/>
        </p:nvSpPr>
        <p:spPr>
          <a:xfrm>
            <a:off x="406365" y="431260"/>
            <a:ext cx="7628028" cy="830997"/>
          </a:xfrm>
          <a:prstGeom prst="rect">
            <a:avLst/>
          </a:prstGeom>
        </p:spPr>
        <p:txBody>
          <a:bodyPr wrap="square">
            <a:spAutoFit/>
          </a:bodyPr>
          <a:lstStyle/>
          <a:p>
            <a:pPr lvl="0">
              <a:defRPr/>
            </a:pPr>
            <a:r>
              <a:rPr lang="vi-VN" altLang="zh-CN" sz="2400" b="1" u="sng" dirty="0">
                <a:solidFill>
                  <a:srgbClr val="C00000"/>
                </a:solidFill>
                <a:latin typeface="Times New Roman" panose="02020603050405020304" pitchFamily="18" charset="0"/>
                <a:cs typeface="Times New Roman" panose="02020603050405020304" pitchFamily="18" charset="0"/>
                <a:sym typeface="+mn-lt"/>
              </a:rPr>
              <a:t>Câu </a:t>
            </a:r>
            <a:r>
              <a:rPr lang="en-US" altLang="zh-CN" sz="2400" b="1" u="sng" dirty="0" smtClean="0">
                <a:solidFill>
                  <a:srgbClr val="C00000"/>
                </a:solidFill>
                <a:latin typeface="Times New Roman" panose="02020603050405020304" pitchFamily="18" charset="0"/>
                <a:cs typeface="Times New Roman" panose="02020603050405020304" pitchFamily="18" charset="0"/>
                <a:sym typeface="+mn-lt"/>
              </a:rPr>
              <a:t>14</a:t>
            </a:r>
            <a:r>
              <a:rPr lang="vi-VN" altLang="zh-CN" sz="2400" b="1" u="sng" dirty="0" smtClean="0">
                <a:solidFill>
                  <a:srgbClr val="C00000"/>
                </a:solidFill>
                <a:latin typeface="Times New Roman" panose="02020603050405020304" pitchFamily="18" charset="0"/>
                <a:cs typeface="Times New Roman" panose="02020603050405020304" pitchFamily="18" charset="0"/>
                <a:sym typeface="+mn-lt"/>
              </a:rPr>
              <a:t>: </a:t>
            </a:r>
            <a:r>
              <a:rPr lang="vi-VN" sz="2400" dirty="0" smtClean="0">
                <a:latin typeface="Times New Roman" pitchFamily="18" charset="0"/>
                <a:cs typeface="Times New Roman" pitchFamily="18" charset="0"/>
              </a:rPr>
              <a:t>Kí hiệu hóa học của một nguyên tố được biểu diễn bằng</a:t>
            </a:r>
            <a:endParaRPr lang="en-US" altLang="zh-CN" sz="1800" b="1" dirty="0">
              <a:solidFill>
                <a:srgbClr val="7030A0"/>
              </a:solidFill>
              <a:latin typeface="Times New Roman" pitchFamily="18" charset="0"/>
              <a:cs typeface="Times New Roman" pitchFamily="18" charset="0"/>
              <a:sym typeface="+mn-lt"/>
            </a:endParaRPr>
          </a:p>
        </p:txBody>
      </p:sp>
      <p:sp>
        <p:nvSpPr>
          <p:cNvPr id="40" name="Rectangle: Rounded Corners 39">
            <a:extLst>
              <a:ext uri="{FF2B5EF4-FFF2-40B4-BE49-F238E27FC236}">
                <a16:creationId xmlns:a16="http://schemas.microsoft.com/office/drawing/2014/main" xmlns="" id="{14A9E5BD-4CF9-40E6-B8F2-3769CA80698A}"/>
              </a:ext>
            </a:extLst>
          </p:cNvPr>
          <p:cNvSpPr/>
          <p:nvPr/>
        </p:nvSpPr>
        <p:spPr>
          <a:xfrm>
            <a:off x="826805" y="2101755"/>
            <a:ext cx="5896284" cy="804000"/>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50">
              <a:latin typeface="Times New Roman" panose="02020603050405020304" pitchFamily="18" charset="0"/>
            </a:endParaRPr>
          </a:p>
        </p:txBody>
      </p:sp>
    </p:spTree>
    <p:extLst>
      <p:ext uri="{BB962C8B-B14F-4D97-AF65-F5344CB8AC3E}">
        <p14:creationId xmlns:p14="http://schemas.microsoft.com/office/powerpoint/2010/main" xmlns="" val="1056939420"/>
      </p:ext>
    </p:extLst>
  </p:cSld>
  <p:clrMapOvr>
    <a:masterClrMapping/>
  </p:clrMapOvr>
  <mc:AlternateContent xmlns:mc="http://schemas.openxmlformats.org/markup-compatibility/2006">
    <mc:Choice xmlns:p14="http://schemas.microsoft.com/office/powerpoint/2010/main" xmlns="" Requires="p14">
      <p:transition spd="slow" p14:dur="175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75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p:cTn id="12" dur="500" fill="hold"/>
                                        <p:tgtEl>
                                          <p:spTgt spid="36"/>
                                        </p:tgtEl>
                                        <p:attrNameLst>
                                          <p:attrName>ppt_w</p:attrName>
                                        </p:attrNameLst>
                                      </p:cBhvr>
                                      <p:tavLst>
                                        <p:tav tm="0">
                                          <p:val>
                                            <p:fltVal val="0"/>
                                          </p:val>
                                        </p:tav>
                                        <p:tav tm="100000">
                                          <p:val>
                                            <p:strVal val="#ppt_w"/>
                                          </p:val>
                                        </p:tav>
                                      </p:tavLst>
                                    </p:anim>
                                    <p:anim calcmode="lin" valueType="num">
                                      <p:cBhvr>
                                        <p:cTn id="13" dur="500" fill="hold"/>
                                        <p:tgtEl>
                                          <p:spTgt spid="36"/>
                                        </p:tgtEl>
                                        <p:attrNameLst>
                                          <p:attrName>ppt_h</p:attrName>
                                        </p:attrNameLst>
                                      </p:cBhvr>
                                      <p:tavLst>
                                        <p:tav tm="0">
                                          <p:val>
                                            <p:fltVal val="0"/>
                                          </p:val>
                                        </p:tav>
                                        <p:tav tm="100000">
                                          <p:val>
                                            <p:strVal val="#ppt_h"/>
                                          </p:val>
                                        </p:tav>
                                      </p:tavLst>
                                    </p:anim>
                                    <p:animEffect transition="in" filter="fade">
                                      <p:cBhvr>
                                        <p:cTn id="14" dur="500"/>
                                        <p:tgtEl>
                                          <p:spTgt spid="3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8"/>
                                        </p:tgtEl>
                                        <p:attrNameLst>
                                          <p:attrName>style.visibility</p:attrName>
                                        </p:attrNameLst>
                                      </p:cBhvr>
                                      <p:to>
                                        <p:strVal val="visible"/>
                                      </p:to>
                                    </p:set>
                                    <p:anim calcmode="lin" valueType="num">
                                      <p:cBhvr>
                                        <p:cTn id="22" dur="500" fill="hold"/>
                                        <p:tgtEl>
                                          <p:spTgt spid="38"/>
                                        </p:tgtEl>
                                        <p:attrNameLst>
                                          <p:attrName>ppt_w</p:attrName>
                                        </p:attrNameLst>
                                      </p:cBhvr>
                                      <p:tavLst>
                                        <p:tav tm="0">
                                          <p:val>
                                            <p:fltVal val="0"/>
                                          </p:val>
                                        </p:tav>
                                        <p:tav tm="100000">
                                          <p:val>
                                            <p:strVal val="#ppt_w"/>
                                          </p:val>
                                        </p:tav>
                                      </p:tavLst>
                                    </p:anim>
                                    <p:anim calcmode="lin" valueType="num">
                                      <p:cBhvr>
                                        <p:cTn id="23" dur="500" fill="hold"/>
                                        <p:tgtEl>
                                          <p:spTgt spid="38"/>
                                        </p:tgtEl>
                                        <p:attrNameLst>
                                          <p:attrName>ppt_h</p:attrName>
                                        </p:attrNameLst>
                                      </p:cBhvr>
                                      <p:tavLst>
                                        <p:tav tm="0">
                                          <p:val>
                                            <p:fltVal val="0"/>
                                          </p:val>
                                        </p:tav>
                                        <p:tav tm="100000">
                                          <p:val>
                                            <p:strVal val="#ppt_h"/>
                                          </p:val>
                                        </p:tav>
                                      </p:tavLst>
                                    </p:anim>
                                    <p:animEffect transition="in" filter="fade">
                                      <p:cBhvr>
                                        <p:cTn id="24" dur="500"/>
                                        <p:tgtEl>
                                          <p:spTgt spid="3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anim calcmode="lin" valueType="num">
                                      <p:cBhvr>
                                        <p:cTn id="27" dur="500" fill="hold"/>
                                        <p:tgtEl>
                                          <p:spTgt spid="39"/>
                                        </p:tgtEl>
                                        <p:attrNameLst>
                                          <p:attrName>ppt_w</p:attrName>
                                        </p:attrNameLst>
                                      </p:cBhvr>
                                      <p:tavLst>
                                        <p:tav tm="0">
                                          <p:val>
                                            <p:fltVal val="0"/>
                                          </p:val>
                                        </p:tav>
                                        <p:tav tm="100000">
                                          <p:val>
                                            <p:strVal val="#ppt_w"/>
                                          </p:val>
                                        </p:tav>
                                      </p:tavLst>
                                    </p:anim>
                                    <p:anim calcmode="lin" valueType="num">
                                      <p:cBhvr>
                                        <p:cTn id="28" dur="500" fill="hold"/>
                                        <p:tgtEl>
                                          <p:spTgt spid="39"/>
                                        </p:tgtEl>
                                        <p:attrNameLst>
                                          <p:attrName>ppt_h</p:attrName>
                                        </p:attrNameLst>
                                      </p:cBhvr>
                                      <p:tavLst>
                                        <p:tav tm="0">
                                          <p:val>
                                            <p:fltVal val="0"/>
                                          </p:val>
                                        </p:tav>
                                        <p:tav tm="100000">
                                          <p:val>
                                            <p:strVal val="#ppt_h"/>
                                          </p:val>
                                        </p:tav>
                                      </p:tavLst>
                                    </p:anim>
                                    <p:animEffect transition="in" filter="fade">
                                      <p:cBhvr>
                                        <p:cTn id="29" dur="500"/>
                                        <p:tgtEl>
                                          <p:spTgt spid="3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 calcmode="lin" valueType="num">
                                      <p:cBhvr>
                                        <p:cTn id="42" dur="500" fill="hold"/>
                                        <p:tgtEl>
                                          <p:spTgt spid="33"/>
                                        </p:tgtEl>
                                        <p:attrNameLst>
                                          <p:attrName>ppt_w</p:attrName>
                                        </p:attrNameLst>
                                      </p:cBhvr>
                                      <p:tavLst>
                                        <p:tav tm="0">
                                          <p:val>
                                            <p:fltVal val="0"/>
                                          </p:val>
                                        </p:tav>
                                        <p:tav tm="100000">
                                          <p:val>
                                            <p:strVal val="#ppt_w"/>
                                          </p:val>
                                        </p:tav>
                                      </p:tavLst>
                                    </p:anim>
                                    <p:anim calcmode="lin" valueType="num">
                                      <p:cBhvr>
                                        <p:cTn id="43" dur="500" fill="hold"/>
                                        <p:tgtEl>
                                          <p:spTgt spid="33"/>
                                        </p:tgtEl>
                                        <p:attrNameLst>
                                          <p:attrName>ppt_h</p:attrName>
                                        </p:attrNameLst>
                                      </p:cBhvr>
                                      <p:tavLst>
                                        <p:tav tm="0">
                                          <p:val>
                                            <p:fltVal val="0"/>
                                          </p:val>
                                        </p:tav>
                                        <p:tav tm="100000">
                                          <p:val>
                                            <p:strVal val="#ppt_h"/>
                                          </p:val>
                                        </p:tav>
                                      </p:tavLst>
                                    </p:anim>
                                    <p:animEffect transition="in" filter="fade">
                                      <p:cBhvr>
                                        <p:cTn id="44" dur="500"/>
                                        <p:tgtEl>
                                          <p:spTgt spid="3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barn(inVertical)">
                                      <p:cBhvr>
                                        <p:cTn id="5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0" grpId="0"/>
      <p:bldP spid="33" grpId="0"/>
      <p:bldP spid="36" grpId="0" animBg="1"/>
      <p:bldP spid="37" grpId="0" animBg="1"/>
      <p:bldP spid="38" grpId="0" animBg="1"/>
      <p:bldP spid="24" grpId="0"/>
      <p:bldP spid="39" grpId="0" animBg="1"/>
      <p:bldP spid="35" grpId="0"/>
      <p:bldP spid="4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54B84B57-C12A-4410-99FC-41399B51DCDD}"/>
              </a:ext>
            </a:extLst>
          </p:cNvPr>
          <p:cNvSpPr/>
          <p:nvPr/>
        </p:nvSpPr>
        <p:spPr>
          <a:xfrm>
            <a:off x="0" y="0"/>
            <a:ext cx="9144000" cy="5143499"/>
          </a:xfrm>
          <a:prstGeom prst="rect">
            <a:avLst/>
          </a:prstGeom>
          <a:solidFill>
            <a:srgbClr val="7BD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5" name="矩形 4">
            <a:extLst>
              <a:ext uri="{FF2B5EF4-FFF2-40B4-BE49-F238E27FC236}">
                <a16:creationId xmlns:a16="http://schemas.microsoft.com/office/drawing/2014/main" xmlns="" id="{A48ED37B-F43C-482F-BEEB-625E99D37C9A}"/>
              </a:ext>
            </a:extLst>
          </p:cNvPr>
          <p:cNvSpPr/>
          <p:nvPr/>
        </p:nvSpPr>
        <p:spPr>
          <a:xfrm>
            <a:off x="240354" y="296633"/>
            <a:ext cx="8429625" cy="4495799"/>
          </a:xfrm>
          <a:prstGeom prst="rect">
            <a:avLst/>
          </a:prstGeom>
          <a:solidFill>
            <a:schemeClr val="bg1"/>
          </a:solidFill>
          <a:ln w="88900" cap="sq">
            <a:solidFill>
              <a:schemeClr val="bg1">
                <a:lumMod val="8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grpSp>
        <p:nvGrpSpPr>
          <p:cNvPr id="2" name="组合 10">
            <a:extLst>
              <a:ext uri="{FF2B5EF4-FFF2-40B4-BE49-F238E27FC236}">
                <a16:creationId xmlns:a16="http://schemas.microsoft.com/office/drawing/2014/main" xmlns="" id="{568E802E-22BD-4046-A8A1-62805B9E4D56}"/>
              </a:ext>
            </a:extLst>
          </p:cNvPr>
          <p:cNvGrpSpPr/>
          <p:nvPr/>
        </p:nvGrpSpPr>
        <p:grpSpPr>
          <a:xfrm>
            <a:off x="7299700" y="356595"/>
            <a:ext cx="1392764" cy="886420"/>
            <a:chOff x="9732933" y="475457"/>
            <a:chExt cx="1857018" cy="1181893"/>
          </a:xfrm>
        </p:grpSpPr>
        <p:pic>
          <p:nvPicPr>
            <p:cNvPr id="6" name="图片 5">
              <a:extLst>
                <a:ext uri="{FF2B5EF4-FFF2-40B4-BE49-F238E27FC236}">
                  <a16:creationId xmlns:a16="http://schemas.microsoft.com/office/drawing/2014/main" xmlns="" id="{2FC623EB-59A6-423B-AE6C-606786674CBC}"/>
                </a:ext>
              </a:extLst>
            </p:cNvPr>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10575417" y="475458"/>
              <a:ext cx="707935" cy="1181892"/>
            </a:xfrm>
            <a:prstGeom prst="rect">
              <a:avLst/>
            </a:prstGeom>
          </p:spPr>
        </p:pic>
        <p:pic>
          <p:nvPicPr>
            <p:cNvPr id="7" name="图片 6">
              <a:extLst>
                <a:ext uri="{FF2B5EF4-FFF2-40B4-BE49-F238E27FC236}">
                  <a16:creationId xmlns:a16="http://schemas.microsoft.com/office/drawing/2014/main" xmlns="" id="{E957DFC3-7921-4CAA-BD39-CDB9272E3A29}"/>
                </a:ext>
              </a:extLst>
            </p:cNvPr>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11199004" y="475457"/>
              <a:ext cx="390947" cy="870744"/>
            </a:xfrm>
            <a:prstGeom prst="rect">
              <a:avLst/>
            </a:prstGeom>
          </p:spPr>
        </p:pic>
        <p:pic>
          <p:nvPicPr>
            <p:cNvPr id="8" name="图片 7">
              <a:extLst>
                <a:ext uri="{FF2B5EF4-FFF2-40B4-BE49-F238E27FC236}">
                  <a16:creationId xmlns:a16="http://schemas.microsoft.com/office/drawing/2014/main" xmlns="" id="{B2801CB4-1834-4A06-8DF1-10864BD588EB}"/>
                </a:ext>
              </a:extLst>
            </p:cNvPr>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10243329" y="475457"/>
              <a:ext cx="390947" cy="870744"/>
            </a:xfrm>
            <a:prstGeom prst="rect">
              <a:avLst/>
            </a:prstGeom>
          </p:spPr>
        </p:pic>
        <p:pic>
          <p:nvPicPr>
            <p:cNvPr id="9" name="图片 8">
              <a:extLst>
                <a:ext uri="{FF2B5EF4-FFF2-40B4-BE49-F238E27FC236}">
                  <a16:creationId xmlns:a16="http://schemas.microsoft.com/office/drawing/2014/main" xmlns="" id="{2252009E-A6B2-4CC4-9B7A-DF8142F05B05}"/>
                </a:ext>
              </a:extLst>
            </p:cNvPr>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9732933" y="475457"/>
              <a:ext cx="390947" cy="870744"/>
            </a:xfrm>
            <a:prstGeom prst="rect">
              <a:avLst/>
            </a:prstGeom>
          </p:spPr>
        </p:pic>
      </p:grpSp>
      <p:sp>
        <p:nvSpPr>
          <p:cNvPr id="27" name="文本框 6">
            <a:extLst>
              <a:ext uri="{FF2B5EF4-FFF2-40B4-BE49-F238E27FC236}">
                <a16:creationId xmlns:a16="http://schemas.microsoft.com/office/drawing/2014/main" xmlns="" id="{D3C0B75C-3A3C-4AB7-8288-6CB92002B012}"/>
              </a:ext>
            </a:extLst>
          </p:cNvPr>
          <p:cNvSpPr txBox="1">
            <a:spLocks noChangeArrowheads="1"/>
          </p:cNvSpPr>
          <p:nvPr/>
        </p:nvSpPr>
        <p:spPr bwMode="auto">
          <a:xfrm>
            <a:off x="1420950" y="1495073"/>
            <a:ext cx="578620" cy="4154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altLang="zh-CN" sz="2100" dirty="0" smtClean="0">
                <a:latin typeface="Times New Roman" panose="02020603050405020304" pitchFamily="18" charset="0"/>
                <a:cs typeface="Times New Roman" panose="02020603050405020304" pitchFamily="18" charset="0"/>
              </a:rPr>
              <a:t>118</a:t>
            </a:r>
            <a:endParaRPr lang="en-US" altLang="zh-CN" sz="2100" kern="1200" dirty="0">
              <a:latin typeface="Times New Roman" panose="02020603050405020304" pitchFamily="18" charset="0"/>
              <a:ea typeface="+mn-ea"/>
              <a:cs typeface="Times New Roman" panose="02020603050405020304" pitchFamily="18" charset="0"/>
              <a:sym typeface="+mn-lt"/>
            </a:endParaRPr>
          </a:p>
        </p:txBody>
      </p:sp>
      <p:sp>
        <p:nvSpPr>
          <p:cNvPr id="30" name="文本框 6">
            <a:extLst>
              <a:ext uri="{FF2B5EF4-FFF2-40B4-BE49-F238E27FC236}">
                <a16:creationId xmlns:a16="http://schemas.microsoft.com/office/drawing/2014/main" xmlns="" id="{C6CCF4CD-7800-4216-9432-28C3FC160DA8}"/>
              </a:ext>
            </a:extLst>
          </p:cNvPr>
          <p:cNvSpPr txBox="1">
            <a:spLocks noChangeArrowheads="1"/>
          </p:cNvSpPr>
          <p:nvPr/>
        </p:nvSpPr>
        <p:spPr bwMode="auto">
          <a:xfrm>
            <a:off x="1420950" y="2222283"/>
            <a:ext cx="453970" cy="4154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100" dirty="0" smtClean="0">
                <a:latin typeface="Times New Roman" panose="02020603050405020304" pitchFamily="18" charset="0"/>
                <a:cs typeface="Times New Roman" panose="02020603050405020304" pitchFamily="18" charset="0"/>
              </a:rPr>
              <a:t>94</a:t>
            </a:r>
            <a:endParaRPr lang="en-US" altLang="zh-CN" sz="2100" kern="1200" dirty="0">
              <a:latin typeface="Times New Roman" panose="02020603050405020304" pitchFamily="18" charset="0"/>
              <a:ea typeface="+mn-ea"/>
              <a:cs typeface="Times New Roman" panose="02020603050405020304" pitchFamily="18" charset="0"/>
              <a:sym typeface="+mn-lt"/>
            </a:endParaRPr>
          </a:p>
        </p:txBody>
      </p:sp>
      <p:sp>
        <p:nvSpPr>
          <p:cNvPr id="33" name="文本框 6">
            <a:extLst>
              <a:ext uri="{FF2B5EF4-FFF2-40B4-BE49-F238E27FC236}">
                <a16:creationId xmlns:a16="http://schemas.microsoft.com/office/drawing/2014/main" xmlns="" id="{F9CE383A-8157-421C-AB0B-9644D378C3BE}"/>
              </a:ext>
            </a:extLst>
          </p:cNvPr>
          <p:cNvSpPr txBox="1">
            <a:spLocks noChangeArrowheads="1"/>
          </p:cNvSpPr>
          <p:nvPr/>
        </p:nvSpPr>
        <p:spPr bwMode="auto">
          <a:xfrm>
            <a:off x="1420950" y="3039377"/>
            <a:ext cx="453970" cy="4154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100" dirty="0" smtClean="0">
                <a:latin typeface="Times New Roman" panose="02020603050405020304" pitchFamily="18" charset="0"/>
                <a:cs typeface="Times New Roman" panose="02020603050405020304" pitchFamily="18" charset="0"/>
              </a:rPr>
              <a:t>20</a:t>
            </a:r>
            <a:endParaRPr lang="en-US" altLang="zh-CN" sz="2100" kern="1200" dirty="0">
              <a:latin typeface="Times New Roman" panose="02020603050405020304" pitchFamily="18" charset="0"/>
              <a:ea typeface="+mn-ea"/>
              <a:cs typeface="Times New Roman" panose="02020603050405020304" pitchFamily="18" charset="0"/>
              <a:sym typeface="+mn-lt"/>
            </a:endParaRPr>
          </a:p>
        </p:txBody>
      </p:sp>
      <p:sp>
        <p:nvSpPr>
          <p:cNvPr id="36" name="椭圆 35">
            <a:extLst>
              <a:ext uri="{FF2B5EF4-FFF2-40B4-BE49-F238E27FC236}">
                <a16:creationId xmlns:a16="http://schemas.microsoft.com/office/drawing/2014/main" xmlns="" id="{C3A2CD3B-E0C8-485A-BA2A-56BE8ED06B64}"/>
              </a:ext>
            </a:extLst>
          </p:cNvPr>
          <p:cNvSpPr/>
          <p:nvPr/>
        </p:nvSpPr>
        <p:spPr>
          <a:xfrm>
            <a:off x="851786" y="1536880"/>
            <a:ext cx="392415" cy="392415"/>
          </a:xfrm>
          <a:prstGeom prst="ellipse">
            <a:avLst/>
          </a:prstGeom>
          <a:solidFill>
            <a:srgbClr val="7BD3E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kern="1200" dirty="0">
                <a:solidFill>
                  <a:schemeClr val="tx1"/>
                </a:solidFill>
                <a:latin typeface="Times New Roman" panose="02020603050405020304" pitchFamily="18" charset="0"/>
                <a:cs typeface="Times New Roman" panose="02020603050405020304" pitchFamily="18" charset="0"/>
                <a:sym typeface="+mn-lt"/>
              </a:rPr>
              <a:t>A</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7" name="椭圆 36">
            <a:extLst>
              <a:ext uri="{FF2B5EF4-FFF2-40B4-BE49-F238E27FC236}">
                <a16:creationId xmlns:a16="http://schemas.microsoft.com/office/drawing/2014/main" xmlns="" id="{523C55B5-CA1A-4A33-93FF-ECBCADAECB3D}"/>
              </a:ext>
            </a:extLst>
          </p:cNvPr>
          <p:cNvSpPr/>
          <p:nvPr/>
        </p:nvSpPr>
        <p:spPr>
          <a:xfrm>
            <a:off x="863266" y="2244842"/>
            <a:ext cx="392415" cy="392415"/>
          </a:xfrm>
          <a:prstGeom prst="ellipse">
            <a:avLst/>
          </a:prstGeom>
          <a:solidFill>
            <a:srgbClr val="FFF87B"/>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kern="1200" dirty="0">
                <a:solidFill>
                  <a:schemeClr val="tx1"/>
                </a:solidFill>
                <a:latin typeface="Times New Roman" panose="02020603050405020304" pitchFamily="18" charset="0"/>
                <a:cs typeface="Times New Roman" panose="02020603050405020304" pitchFamily="18" charset="0"/>
                <a:sym typeface="+mn-lt"/>
              </a:rPr>
              <a:t>B</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8" name="椭圆 37">
            <a:extLst>
              <a:ext uri="{FF2B5EF4-FFF2-40B4-BE49-F238E27FC236}">
                <a16:creationId xmlns:a16="http://schemas.microsoft.com/office/drawing/2014/main" xmlns="" id="{D3346C5A-6FFE-4FC5-ACA8-63C88BF5B854}"/>
              </a:ext>
            </a:extLst>
          </p:cNvPr>
          <p:cNvSpPr/>
          <p:nvPr/>
        </p:nvSpPr>
        <p:spPr>
          <a:xfrm>
            <a:off x="870141" y="2955896"/>
            <a:ext cx="392415" cy="392415"/>
          </a:xfrm>
          <a:prstGeom prst="ellipse">
            <a:avLst/>
          </a:prstGeom>
          <a:solidFill>
            <a:srgbClr val="7BD3E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dirty="0">
                <a:solidFill>
                  <a:schemeClr val="tx1"/>
                </a:solidFill>
                <a:latin typeface="Times New Roman" panose="02020603050405020304" pitchFamily="18" charset="0"/>
                <a:cs typeface="Times New Roman" panose="02020603050405020304" pitchFamily="18" charset="0"/>
                <a:sym typeface="+mn-lt"/>
              </a:rPr>
              <a:t>C</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24" name="文本框 6">
            <a:extLst>
              <a:ext uri="{FF2B5EF4-FFF2-40B4-BE49-F238E27FC236}">
                <a16:creationId xmlns:a16="http://schemas.microsoft.com/office/drawing/2014/main" xmlns="" id="{008D196B-01C7-49C2-94AE-838B17634517}"/>
              </a:ext>
            </a:extLst>
          </p:cNvPr>
          <p:cNvSpPr txBox="1">
            <a:spLocks noChangeArrowheads="1"/>
          </p:cNvSpPr>
          <p:nvPr/>
        </p:nvSpPr>
        <p:spPr bwMode="auto">
          <a:xfrm>
            <a:off x="1465834" y="3689873"/>
            <a:ext cx="1261884" cy="4154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100" dirty="0" smtClean="0">
                <a:latin typeface="Times New Roman" panose="02020603050405020304" pitchFamily="18" charset="0"/>
                <a:cs typeface="Times New Roman" panose="02020603050405020304" pitchFamily="18" charset="0"/>
              </a:rPr>
              <a:t>1.000.000</a:t>
            </a:r>
            <a:endParaRPr lang="en-US" altLang="zh-CN" sz="2100" kern="1200" dirty="0">
              <a:latin typeface="Times New Roman" panose="02020603050405020304" pitchFamily="18" charset="0"/>
              <a:ea typeface="+mn-ea"/>
              <a:cs typeface="Times New Roman" panose="02020603050405020304" pitchFamily="18" charset="0"/>
              <a:sym typeface="+mn-lt"/>
            </a:endParaRPr>
          </a:p>
        </p:txBody>
      </p:sp>
      <p:sp>
        <p:nvSpPr>
          <p:cNvPr id="39" name="椭圆 36">
            <a:extLst>
              <a:ext uri="{FF2B5EF4-FFF2-40B4-BE49-F238E27FC236}">
                <a16:creationId xmlns:a16="http://schemas.microsoft.com/office/drawing/2014/main" xmlns="" id="{5F06F274-6A70-4390-A36B-A83C819CE8A8}"/>
              </a:ext>
            </a:extLst>
          </p:cNvPr>
          <p:cNvSpPr/>
          <p:nvPr/>
        </p:nvSpPr>
        <p:spPr>
          <a:xfrm>
            <a:off x="870141" y="3701415"/>
            <a:ext cx="392415" cy="392415"/>
          </a:xfrm>
          <a:prstGeom prst="ellipse">
            <a:avLst/>
          </a:prstGeom>
          <a:solidFill>
            <a:srgbClr val="FFF87B"/>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kern="1200" dirty="0">
                <a:solidFill>
                  <a:schemeClr val="tx1"/>
                </a:solidFill>
                <a:latin typeface="Times New Roman" panose="02020603050405020304" pitchFamily="18" charset="0"/>
                <a:cs typeface="Times New Roman" panose="02020603050405020304" pitchFamily="18" charset="0"/>
                <a:sym typeface="+mn-lt"/>
              </a:rPr>
              <a:t>D</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5" name="矩形 9">
            <a:extLst>
              <a:ext uri="{FF2B5EF4-FFF2-40B4-BE49-F238E27FC236}">
                <a16:creationId xmlns:a16="http://schemas.microsoft.com/office/drawing/2014/main" xmlns="" id="{1BE49D2C-D78F-4414-B6EB-7BE5A9AD4F1B}"/>
              </a:ext>
            </a:extLst>
          </p:cNvPr>
          <p:cNvSpPr/>
          <p:nvPr/>
        </p:nvSpPr>
        <p:spPr>
          <a:xfrm>
            <a:off x="406365" y="431260"/>
            <a:ext cx="7628028" cy="830997"/>
          </a:xfrm>
          <a:prstGeom prst="rect">
            <a:avLst/>
          </a:prstGeom>
        </p:spPr>
        <p:txBody>
          <a:bodyPr wrap="square">
            <a:spAutoFit/>
          </a:bodyPr>
          <a:lstStyle/>
          <a:p>
            <a:pPr lvl="0">
              <a:defRPr/>
            </a:pPr>
            <a:r>
              <a:rPr lang="vi-VN" altLang="zh-CN" sz="2400" b="1" u="sng" dirty="0">
                <a:solidFill>
                  <a:srgbClr val="C00000"/>
                </a:solidFill>
                <a:latin typeface="Times New Roman" panose="02020603050405020304" pitchFamily="18" charset="0"/>
                <a:cs typeface="Times New Roman" panose="02020603050405020304" pitchFamily="18" charset="0"/>
                <a:sym typeface="+mn-lt"/>
              </a:rPr>
              <a:t>Câu </a:t>
            </a:r>
            <a:r>
              <a:rPr lang="en-US" altLang="zh-CN" sz="2400" b="1" u="sng" dirty="0" smtClean="0">
                <a:solidFill>
                  <a:srgbClr val="C00000"/>
                </a:solidFill>
                <a:latin typeface="Times New Roman" panose="02020603050405020304" pitchFamily="18" charset="0"/>
                <a:cs typeface="Times New Roman" panose="02020603050405020304" pitchFamily="18" charset="0"/>
                <a:sym typeface="+mn-lt"/>
              </a:rPr>
              <a:t>15</a:t>
            </a:r>
            <a:r>
              <a:rPr lang="vi-VN" altLang="zh-CN" sz="2400" b="1" u="sng" dirty="0" smtClean="0">
                <a:solidFill>
                  <a:srgbClr val="C00000"/>
                </a:solidFill>
                <a:latin typeface="Times New Roman" panose="02020603050405020304" pitchFamily="18" charset="0"/>
                <a:cs typeface="Times New Roman" panose="02020603050405020304" pitchFamily="18" charset="0"/>
                <a:sym typeface="+mn-lt"/>
              </a:rPr>
              <a:t>: </a:t>
            </a:r>
            <a:r>
              <a:rPr lang="vi-VN" sz="2400" dirty="0" smtClean="0">
                <a:latin typeface="Times New Roman" pitchFamily="18" charset="0"/>
                <a:cs typeface="Times New Roman" pitchFamily="18" charset="0"/>
              </a:rPr>
              <a:t>Đến nay, con người đã tìm ra bao nhiêu nguyên tố hóa học? </a:t>
            </a:r>
            <a:endParaRPr lang="en-US" altLang="zh-CN" sz="1800" b="1" dirty="0">
              <a:solidFill>
                <a:srgbClr val="7030A0"/>
              </a:solidFill>
              <a:latin typeface="Times New Roman" pitchFamily="18" charset="0"/>
              <a:cs typeface="Times New Roman" pitchFamily="18" charset="0"/>
              <a:sym typeface="+mn-lt"/>
            </a:endParaRPr>
          </a:p>
        </p:txBody>
      </p:sp>
      <p:sp>
        <p:nvSpPr>
          <p:cNvPr id="40" name="Rectangle: Rounded Corners 39">
            <a:extLst>
              <a:ext uri="{FF2B5EF4-FFF2-40B4-BE49-F238E27FC236}">
                <a16:creationId xmlns:a16="http://schemas.microsoft.com/office/drawing/2014/main" xmlns="" id="{14A9E5BD-4CF9-40E6-B8F2-3769CA80698A}"/>
              </a:ext>
            </a:extLst>
          </p:cNvPr>
          <p:cNvSpPr/>
          <p:nvPr/>
        </p:nvSpPr>
        <p:spPr>
          <a:xfrm>
            <a:off x="571973" y="1254811"/>
            <a:ext cx="2201208" cy="804000"/>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50">
              <a:latin typeface="Times New Roman" panose="02020603050405020304" pitchFamily="18" charset="0"/>
            </a:endParaRPr>
          </a:p>
        </p:txBody>
      </p:sp>
    </p:spTree>
    <p:extLst>
      <p:ext uri="{BB962C8B-B14F-4D97-AF65-F5344CB8AC3E}">
        <p14:creationId xmlns:p14="http://schemas.microsoft.com/office/powerpoint/2010/main" xmlns="" val="1056939420"/>
      </p:ext>
    </p:extLst>
  </p:cSld>
  <p:clrMapOvr>
    <a:masterClrMapping/>
  </p:clrMapOvr>
  <mc:AlternateContent xmlns:mc="http://schemas.openxmlformats.org/markup-compatibility/2006">
    <mc:Choice xmlns:p14="http://schemas.microsoft.com/office/powerpoint/2010/main" xmlns="" Requires="p14">
      <p:transition spd="slow" p14:dur="175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75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p:cTn id="12" dur="500" fill="hold"/>
                                        <p:tgtEl>
                                          <p:spTgt spid="36"/>
                                        </p:tgtEl>
                                        <p:attrNameLst>
                                          <p:attrName>ppt_w</p:attrName>
                                        </p:attrNameLst>
                                      </p:cBhvr>
                                      <p:tavLst>
                                        <p:tav tm="0">
                                          <p:val>
                                            <p:fltVal val="0"/>
                                          </p:val>
                                        </p:tav>
                                        <p:tav tm="100000">
                                          <p:val>
                                            <p:strVal val="#ppt_w"/>
                                          </p:val>
                                        </p:tav>
                                      </p:tavLst>
                                    </p:anim>
                                    <p:anim calcmode="lin" valueType="num">
                                      <p:cBhvr>
                                        <p:cTn id="13" dur="500" fill="hold"/>
                                        <p:tgtEl>
                                          <p:spTgt spid="36"/>
                                        </p:tgtEl>
                                        <p:attrNameLst>
                                          <p:attrName>ppt_h</p:attrName>
                                        </p:attrNameLst>
                                      </p:cBhvr>
                                      <p:tavLst>
                                        <p:tav tm="0">
                                          <p:val>
                                            <p:fltVal val="0"/>
                                          </p:val>
                                        </p:tav>
                                        <p:tav tm="100000">
                                          <p:val>
                                            <p:strVal val="#ppt_h"/>
                                          </p:val>
                                        </p:tav>
                                      </p:tavLst>
                                    </p:anim>
                                    <p:animEffect transition="in" filter="fade">
                                      <p:cBhvr>
                                        <p:cTn id="14" dur="500"/>
                                        <p:tgtEl>
                                          <p:spTgt spid="3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8"/>
                                        </p:tgtEl>
                                        <p:attrNameLst>
                                          <p:attrName>style.visibility</p:attrName>
                                        </p:attrNameLst>
                                      </p:cBhvr>
                                      <p:to>
                                        <p:strVal val="visible"/>
                                      </p:to>
                                    </p:set>
                                    <p:anim calcmode="lin" valueType="num">
                                      <p:cBhvr>
                                        <p:cTn id="22" dur="500" fill="hold"/>
                                        <p:tgtEl>
                                          <p:spTgt spid="38"/>
                                        </p:tgtEl>
                                        <p:attrNameLst>
                                          <p:attrName>ppt_w</p:attrName>
                                        </p:attrNameLst>
                                      </p:cBhvr>
                                      <p:tavLst>
                                        <p:tav tm="0">
                                          <p:val>
                                            <p:fltVal val="0"/>
                                          </p:val>
                                        </p:tav>
                                        <p:tav tm="100000">
                                          <p:val>
                                            <p:strVal val="#ppt_w"/>
                                          </p:val>
                                        </p:tav>
                                      </p:tavLst>
                                    </p:anim>
                                    <p:anim calcmode="lin" valueType="num">
                                      <p:cBhvr>
                                        <p:cTn id="23" dur="500" fill="hold"/>
                                        <p:tgtEl>
                                          <p:spTgt spid="38"/>
                                        </p:tgtEl>
                                        <p:attrNameLst>
                                          <p:attrName>ppt_h</p:attrName>
                                        </p:attrNameLst>
                                      </p:cBhvr>
                                      <p:tavLst>
                                        <p:tav tm="0">
                                          <p:val>
                                            <p:fltVal val="0"/>
                                          </p:val>
                                        </p:tav>
                                        <p:tav tm="100000">
                                          <p:val>
                                            <p:strVal val="#ppt_h"/>
                                          </p:val>
                                        </p:tav>
                                      </p:tavLst>
                                    </p:anim>
                                    <p:animEffect transition="in" filter="fade">
                                      <p:cBhvr>
                                        <p:cTn id="24" dur="500"/>
                                        <p:tgtEl>
                                          <p:spTgt spid="3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anim calcmode="lin" valueType="num">
                                      <p:cBhvr>
                                        <p:cTn id="27" dur="500" fill="hold"/>
                                        <p:tgtEl>
                                          <p:spTgt spid="39"/>
                                        </p:tgtEl>
                                        <p:attrNameLst>
                                          <p:attrName>ppt_w</p:attrName>
                                        </p:attrNameLst>
                                      </p:cBhvr>
                                      <p:tavLst>
                                        <p:tav tm="0">
                                          <p:val>
                                            <p:fltVal val="0"/>
                                          </p:val>
                                        </p:tav>
                                        <p:tav tm="100000">
                                          <p:val>
                                            <p:strVal val="#ppt_w"/>
                                          </p:val>
                                        </p:tav>
                                      </p:tavLst>
                                    </p:anim>
                                    <p:anim calcmode="lin" valueType="num">
                                      <p:cBhvr>
                                        <p:cTn id="28" dur="500" fill="hold"/>
                                        <p:tgtEl>
                                          <p:spTgt spid="39"/>
                                        </p:tgtEl>
                                        <p:attrNameLst>
                                          <p:attrName>ppt_h</p:attrName>
                                        </p:attrNameLst>
                                      </p:cBhvr>
                                      <p:tavLst>
                                        <p:tav tm="0">
                                          <p:val>
                                            <p:fltVal val="0"/>
                                          </p:val>
                                        </p:tav>
                                        <p:tav tm="100000">
                                          <p:val>
                                            <p:strVal val="#ppt_h"/>
                                          </p:val>
                                        </p:tav>
                                      </p:tavLst>
                                    </p:anim>
                                    <p:animEffect transition="in" filter="fade">
                                      <p:cBhvr>
                                        <p:cTn id="29" dur="500"/>
                                        <p:tgtEl>
                                          <p:spTgt spid="3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 calcmode="lin" valueType="num">
                                      <p:cBhvr>
                                        <p:cTn id="42" dur="500" fill="hold"/>
                                        <p:tgtEl>
                                          <p:spTgt spid="33"/>
                                        </p:tgtEl>
                                        <p:attrNameLst>
                                          <p:attrName>ppt_w</p:attrName>
                                        </p:attrNameLst>
                                      </p:cBhvr>
                                      <p:tavLst>
                                        <p:tav tm="0">
                                          <p:val>
                                            <p:fltVal val="0"/>
                                          </p:val>
                                        </p:tav>
                                        <p:tav tm="100000">
                                          <p:val>
                                            <p:strVal val="#ppt_w"/>
                                          </p:val>
                                        </p:tav>
                                      </p:tavLst>
                                    </p:anim>
                                    <p:anim calcmode="lin" valueType="num">
                                      <p:cBhvr>
                                        <p:cTn id="43" dur="500" fill="hold"/>
                                        <p:tgtEl>
                                          <p:spTgt spid="33"/>
                                        </p:tgtEl>
                                        <p:attrNameLst>
                                          <p:attrName>ppt_h</p:attrName>
                                        </p:attrNameLst>
                                      </p:cBhvr>
                                      <p:tavLst>
                                        <p:tav tm="0">
                                          <p:val>
                                            <p:fltVal val="0"/>
                                          </p:val>
                                        </p:tav>
                                        <p:tav tm="100000">
                                          <p:val>
                                            <p:strVal val="#ppt_h"/>
                                          </p:val>
                                        </p:tav>
                                      </p:tavLst>
                                    </p:anim>
                                    <p:animEffect transition="in" filter="fade">
                                      <p:cBhvr>
                                        <p:cTn id="44" dur="500"/>
                                        <p:tgtEl>
                                          <p:spTgt spid="3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barn(inVertical)">
                                      <p:cBhvr>
                                        <p:cTn id="5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0" grpId="0"/>
      <p:bldP spid="33" grpId="0"/>
      <p:bldP spid="36" grpId="0" animBg="1"/>
      <p:bldP spid="37" grpId="0" animBg="1"/>
      <p:bldP spid="38" grpId="0" animBg="1"/>
      <p:bldP spid="24" grpId="0"/>
      <p:bldP spid="39" grpId="0" animBg="1"/>
      <p:bldP spid="35" grpId="0"/>
      <p:bldP spid="4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4" name="Google Shape;574;p31"/>
          <p:cNvSpPr/>
          <p:nvPr/>
        </p:nvSpPr>
        <p:spPr>
          <a:xfrm>
            <a:off x="1484179" y="3801465"/>
            <a:ext cx="1512872" cy="598815"/>
          </a:xfrm>
          <a:custGeom>
            <a:avLst/>
            <a:gdLst/>
            <a:ahLst/>
            <a:cxnLst/>
            <a:rect l="l" t="t" r="r" b="b"/>
            <a:pathLst>
              <a:path w="45956" h="18190" extrusionOk="0">
                <a:moveTo>
                  <a:pt x="0" y="0"/>
                </a:moveTo>
                <a:cubicBezTo>
                  <a:pt x="2122" y="2977"/>
                  <a:pt x="3421" y="6524"/>
                  <a:pt x="4054" y="10071"/>
                </a:cubicBezTo>
                <a:cubicBezTo>
                  <a:pt x="4656" y="13174"/>
                  <a:pt x="4434" y="15771"/>
                  <a:pt x="8203" y="17101"/>
                </a:cubicBezTo>
                <a:cubicBezTo>
                  <a:pt x="9190" y="17459"/>
                  <a:pt x="10454" y="17552"/>
                  <a:pt x="11761" y="17552"/>
                </a:cubicBezTo>
                <a:cubicBezTo>
                  <a:pt x="13168" y="17552"/>
                  <a:pt x="14623" y="17444"/>
                  <a:pt x="15831" y="17444"/>
                </a:cubicBezTo>
                <a:cubicBezTo>
                  <a:pt x="15984" y="17444"/>
                  <a:pt x="16133" y="17446"/>
                  <a:pt x="16278" y="17450"/>
                </a:cubicBezTo>
                <a:cubicBezTo>
                  <a:pt x="21155" y="17671"/>
                  <a:pt x="25937" y="17830"/>
                  <a:pt x="30941" y="17893"/>
                </a:cubicBezTo>
                <a:cubicBezTo>
                  <a:pt x="33380" y="17925"/>
                  <a:pt x="35786" y="17988"/>
                  <a:pt x="38257" y="18020"/>
                </a:cubicBezTo>
                <a:cubicBezTo>
                  <a:pt x="38876" y="18020"/>
                  <a:pt x="40356" y="18190"/>
                  <a:pt x="41830" y="18190"/>
                </a:cubicBezTo>
                <a:cubicBezTo>
                  <a:pt x="43899" y="18190"/>
                  <a:pt x="45955" y="17855"/>
                  <a:pt x="45604" y="16246"/>
                </a:cubicBezTo>
                <a:cubicBezTo>
                  <a:pt x="45541" y="16151"/>
                  <a:pt x="45477" y="16024"/>
                  <a:pt x="45477" y="15929"/>
                </a:cubicBezTo>
                <a:cubicBezTo>
                  <a:pt x="43544" y="16453"/>
                  <a:pt x="41571" y="16676"/>
                  <a:pt x="39591" y="16676"/>
                </a:cubicBezTo>
                <a:cubicBezTo>
                  <a:pt x="35345" y="16676"/>
                  <a:pt x="31063" y="15652"/>
                  <a:pt x="27046" y="14378"/>
                </a:cubicBezTo>
                <a:cubicBezTo>
                  <a:pt x="20934" y="12414"/>
                  <a:pt x="14727" y="9976"/>
                  <a:pt x="9121" y="6904"/>
                </a:cubicBezTo>
                <a:cubicBezTo>
                  <a:pt x="5701" y="5067"/>
                  <a:pt x="2661" y="2724"/>
                  <a:pt x="0" y="0"/>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1"/>
          <p:cNvSpPr/>
          <p:nvPr/>
        </p:nvSpPr>
        <p:spPr>
          <a:xfrm>
            <a:off x="1085925" y="1508977"/>
            <a:ext cx="2142467" cy="2855547"/>
          </a:xfrm>
          <a:custGeom>
            <a:avLst/>
            <a:gdLst/>
            <a:ahLst/>
            <a:cxnLst/>
            <a:rect l="l" t="t" r="r" b="b"/>
            <a:pathLst>
              <a:path w="65081" h="86742" extrusionOk="0">
                <a:moveTo>
                  <a:pt x="24861" y="0"/>
                </a:moveTo>
                <a:cubicBezTo>
                  <a:pt x="6968" y="9311"/>
                  <a:pt x="1" y="35469"/>
                  <a:pt x="4435" y="54027"/>
                </a:cubicBezTo>
                <a:cubicBezTo>
                  <a:pt x="10167" y="78032"/>
                  <a:pt x="37655" y="86551"/>
                  <a:pt x="59665" y="86741"/>
                </a:cubicBezTo>
                <a:cubicBezTo>
                  <a:pt x="59665" y="86710"/>
                  <a:pt x="59697" y="86646"/>
                  <a:pt x="59729" y="86615"/>
                </a:cubicBezTo>
                <a:cubicBezTo>
                  <a:pt x="62104" y="85474"/>
                  <a:pt x="62832" y="78729"/>
                  <a:pt x="63212" y="76449"/>
                </a:cubicBezTo>
                <a:cubicBezTo>
                  <a:pt x="63466" y="75024"/>
                  <a:pt x="65081" y="67613"/>
                  <a:pt x="63244" y="66441"/>
                </a:cubicBezTo>
                <a:lnTo>
                  <a:pt x="63244" y="66441"/>
                </a:lnTo>
                <a:cubicBezTo>
                  <a:pt x="63212" y="66441"/>
                  <a:pt x="63212" y="66473"/>
                  <a:pt x="63212" y="66473"/>
                </a:cubicBezTo>
                <a:cubicBezTo>
                  <a:pt x="61275" y="66707"/>
                  <a:pt x="59307" y="66823"/>
                  <a:pt x="57325" y="66823"/>
                </a:cubicBezTo>
                <a:cubicBezTo>
                  <a:pt x="43206" y="66823"/>
                  <a:pt x="28439" y="60917"/>
                  <a:pt x="19857" y="49530"/>
                </a:cubicBezTo>
                <a:cubicBezTo>
                  <a:pt x="10958" y="37781"/>
                  <a:pt x="14917" y="19128"/>
                  <a:pt x="29010" y="13586"/>
                </a:cubicBezTo>
                <a:cubicBezTo>
                  <a:pt x="27490" y="9121"/>
                  <a:pt x="26159" y="4560"/>
                  <a:pt x="24861" y="0"/>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1"/>
          <p:cNvSpPr/>
          <p:nvPr/>
        </p:nvSpPr>
        <p:spPr>
          <a:xfrm>
            <a:off x="1085925" y="1494361"/>
            <a:ext cx="2010062" cy="2881817"/>
          </a:xfrm>
          <a:custGeom>
            <a:avLst/>
            <a:gdLst/>
            <a:ahLst/>
            <a:cxnLst/>
            <a:rect l="l" t="t" r="r" b="b"/>
            <a:pathLst>
              <a:path w="61059" h="87540" extrusionOk="0">
                <a:moveTo>
                  <a:pt x="25241" y="1"/>
                </a:moveTo>
                <a:cubicBezTo>
                  <a:pt x="14822" y="3928"/>
                  <a:pt x="8615" y="13872"/>
                  <a:pt x="4941" y="23404"/>
                </a:cubicBezTo>
                <a:cubicBezTo>
                  <a:pt x="1078" y="33570"/>
                  <a:pt x="64" y="46396"/>
                  <a:pt x="3484" y="56815"/>
                </a:cubicBezTo>
                <a:cubicBezTo>
                  <a:pt x="6651" y="66474"/>
                  <a:pt x="13302" y="73441"/>
                  <a:pt x="22739" y="78350"/>
                </a:cubicBezTo>
                <a:cubicBezTo>
                  <a:pt x="32399" y="83346"/>
                  <a:pt x="43445" y="87539"/>
                  <a:pt x="54557" y="87539"/>
                </a:cubicBezTo>
                <a:cubicBezTo>
                  <a:pt x="56122" y="87539"/>
                  <a:pt x="57689" y="87456"/>
                  <a:pt x="59254" y="87280"/>
                </a:cubicBezTo>
                <a:cubicBezTo>
                  <a:pt x="59317" y="87280"/>
                  <a:pt x="59380" y="87280"/>
                  <a:pt x="59412" y="87312"/>
                </a:cubicBezTo>
                <a:cubicBezTo>
                  <a:pt x="60045" y="86900"/>
                  <a:pt x="60584" y="86489"/>
                  <a:pt x="61059" y="86013"/>
                </a:cubicBezTo>
                <a:lnTo>
                  <a:pt x="61059" y="86013"/>
                </a:lnTo>
                <a:cubicBezTo>
                  <a:pt x="60866" y="86015"/>
                  <a:pt x="60673" y="86015"/>
                  <a:pt x="60479" y="86015"/>
                </a:cubicBezTo>
                <a:cubicBezTo>
                  <a:pt x="37626" y="86015"/>
                  <a:pt x="9803" y="76727"/>
                  <a:pt x="4213" y="53426"/>
                </a:cubicBezTo>
                <a:cubicBezTo>
                  <a:pt x="1" y="35755"/>
                  <a:pt x="7063" y="9628"/>
                  <a:pt x="25684" y="1394"/>
                </a:cubicBezTo>
                <a:cubicBezTo>
                  <a:pt x="25526" y="919"/>
                  <a:pt x="25399" y="476"/>
                  <a:pt x="25241" y="1"/>
                </a:cubicBezTo>
                <a:close/>
              </a:path>
            </a:pathLst>
          </a:custGeom>
          <a:solidFill>
            <a:schemeClr val="accent4"/>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1"/>
          <p:cNvSpPr/>
          <p:nvPr/>
        </p:nvSpPr>
        <p:spPr>
          <a:xfrm>
            <a:off x="1758361" y="915775"/>
            <a:ext cx="177274" cy="90135"/>
          </a:xfrm>
          <a:custGeom>
            <a:avLst/>
            <a:gdLst/>
            <a:ahLst/>
            <a:cxnLst/>
            <a:rect l="l" t="t" r="r" b="b"/>
            <a:pathLst>
              <a:path w="5385" h="2738" extrusionOk="0">
                <a:moveTo>
                  <a:pt x="5384" y="1"/>
                </a:moveTo>
                <a:cubicBezTo>
                  <a:pt x="3231" y="159"/>
                  <a:pt x="1299" y="1046"/>
                  <a:pt x="0" y="2692"/>
                </a:cubicBezTo>
                <a:cubicBezTo>
                  <a:pt x="241" y="2723"/>
                  <a:pt x="479" y="2738"/>
                  <a:pt x="715" y="2738"/>
                </a:cubicBezTo>
                <a:cubicBezTo>
                  <a:pt x="2684" y="2738"/>
                  <a:pt x="4451" y="1698"/>
                  <a:pt x="5384" y="1"/>
                </a:cubicBezTo>
                <a:close/>
              </a:path>
            </a:pathLst>
          </a:custGeom>
          <a:solidFill>
            <a:schemeClr val="accent4"/>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1"/>
          <p:cNvSpPr/>
          <p:nvPr/>
        </p:nvSpPr>
        <p:spPr>
          <a:xfrm>
            <a:off x="1758361" y="915775"/>
            <a:ext cx="348228" cy="378218"/>
          </a:xfrm>
          <a:custGeom>
            <a:avLst/>
            <a:gdLst/>
            <a:ahLst/>
            <a:cxnLst/>
            <a:rect l="l" t="t" r="r" b="b"/>
            <a:pathLst>
              <a:path w="10578" h="11489" extrusionOk="0">
                <a:moveTo>
                  <a:pt x="5384" y="1"/>
                </a:moveTo>
                <a:cubicBezTo>
                  <a:pt x="4592" y="1698"/>
                  <a:pt x="2563" y="2738"/>
                  <a:pt x="671" y="2738"/>
                </a:cubicBezTo>
                <a:cubicBezTo>
                  <a:pt x="445" y="2738"/>
                  <a:pt x="220" y="2723"/>
                  <a:pt x="0" y="2692"/>
                </a:cubicBezTo>
                <a:lnTo>
                  <a:pt x="0" y="2692"/>
                </a:lnTo>
                <a:cubicBezTo>
                  <a:pt x="1584" y="5036"/>
                  <a:pt x="3801" y="8519"/>
                  <a:pt x="4181" y="11243"/>
                </a:cubicBezTo>
                <a:cubicBezTo>
                  <a:pt x="4735" y="11409"/>
                  <a:pt x="5293" y="11488"/>
                  <a:pt x="5844" y="11488"/>
                </a:cubicBezTo>
                <a:cubicBezTo>
                  <a:pt x="7498" y="11488"/>
                  <a:pt x="9089" y="10776"/>
                  <a:pt x="10325" y="9565"/>
                </a:cubicBezTo>
                <a:cubicBezTo>
                  <a:pt x="10420" y="9470"/>
                  <a:pt x="10483" y="9470"/>
                  <a:pt x="10578" y="9470"/>
                </a:cubicBezTo>
                <a:cubicBezTo>
                  <a:pt x="10515" y="9406"/>
                  <a:pt x="10578" y="9311"/>
                  <a:pt x="10578" y="9248"/>
                </a:cubicBezTo>
                <a:lnTo>
                  <a:pt x="10578" y="9248"/>
                </a:lnTo>
                <a:cubicBezTo>
                  <a:pt x="10549" y="9296"/>
                  <a:pt x="10523" y="9318"/>
                  <a:pt x="10497" y="9318"/>
                </a:cubicBezTo>
                <a:cubicBezTo>
                  <a:pt x="10439" y="9318"/>
                  <a:pt x="10381" y="9203"/>
                  <a:pt x="10293" y="9026"/>
                </a:cubicBezTo>
                <a:cubicBezTo>
                  <a:pt x="8709" y="6176"/>
                  <a:pt x="6714" y="3009"/>
                  <a:pt x="5384" y="1"/>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1"/>
          <p:cNvSpPr/>
          <p:nvPr/>
        </p:nvSpPr>
        <p:spPr>
          <a:xfrm>
            <a:off x="1846979" y="1199340"/>
            <a:ext cx="356589" cy="164633"/>
          </a:xfrm>
          <a:custGeom>
            <a:avLst/>
            <a:gdLst/>
            <a:ahLst/>
            <a:cxnLst/>
            <a:rect l="l" t="t" r="r" b="b"/>
            <a:pathLst>
              <a:path w="10832" h="5001" extrusionOk="0">
                <a:moveTo>
                  <a:pt x="7854" y="0"/>
                </a:moveTo>
                <a:cubicBezTo>
                  <a:pt x="7854" y="64"/>
                  <a:pt x="7854" y="95"/>
                  <a:pt x="7823" y="190"/>
                </a:cubicBezTo>
                <a:cubicBezTo>
                  <a:pt x="6682" y="1797"/>
                  <a:pt x="4806" y="2650"/>
                  <a:pt x="2898" y="2650"/>
                </a:cubicBezTo>
                <a:cubicBezTo>
                  <a:pt x="2210" y="2650"/>
                  <a:pt x="1518" y="2539"/>
                  <a:pt x="855" y="2312"/>
                </a:cubicBezTo>
                <a:cubicBezTo>
                  <a:pt x="634" y="3231"/>
                  <a:pt x="349" y="4054"/>
                  <a:pt x="0" y="4909"/>
                </a:cubicBezTo>
                <a:cubicBezTo>
                  <a:pt x="64" y="4846"/>
                  <a:pt x="159" y="4846"/>
                  <a:pt x="254" y="4846"/>
                </a:cubicBezTo>
                <a:cubicBezTo>
                  <a:pt x="872" y="4949"/>
                  <a:pt x="1487" y="5001"/>
                  <a:pt x="2098" y="5001"/>
                </a:cubicBezTo>
                <a:cubicBezTo>
                  <a:pt x="3739" y="5001"/>
                  <a:pt x="5340" y="4626"/>
                  <a:pt x="6841" y="3864"/>
                </a:cubicBezTo>
                <a:cubicBezTo>
                  <a:pt x="8393" y="3104"/>
                  <a:pt x="9501" y="1901"/>
                  <a:pt x="10831" y="887"/>
                </a:cubicBezTo>
                <a:cubicBezTo>
                  <a:pt x="10768" y="824"/>
                  <a:pt x="10704" y="697"/>
                  <a:pt x="10704" y="634"/>
                </a:cubicBezTo>
                <a:cubicBezTo>
                  <a:pt x="10635" y="636"/>
                  <a:pt x="10565" y="637"/>
                  <a:pt x="10496" y="637"/>
                </a:cubicBezTo>
                <a:cubicBezTo>
                  <a:pt x="9580" y="637"/>
                  <a:pt x="8649" y="442"/>
                  <a:pt x="7854" y="0"/>
                </a:cubicBezTo>
                <a:close/>
              </a:path>
            </a:pathLst>
          </a:custGeom>
          <a:solidFill>
            <a:schemeClr val="accent4"/>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1"/>
          <p:cNvSpPr/>
          <p:nvPr/>
        </p:nvSpPr>
        <p:spPr>
          <a:xfrm>
            <a:off x="1849053" y="1220178"/>
            <a:ext cx="1011302" cy="852990"/>
          </a:xfrm>
          <a:custGeom>
            <a:avLst/>
            <a:gdLst/>
            <a:ahLst/>
            <a:cxnLst/>
            <a:rect l="l" t="t" r="r" b="b"/>
            <a:pathLst>
              <a:path w="30720" h="25911" extrusionOk="0">
                <a:moveTo>
                  <a:pt x="10420" y="1"/>
                </a:moveTo>
                <a:cubicBezTo>
                  <a:pt x="8813" y="2977"/>
                  <a:pt x="5301" y="4201"/>
                  <a:pt x="1979" y="4201"/>
                </a:cubicBezTo>
                <a:cubicBezTo>
                  <a:pt x="1306" y="4201"/>
                  <a:pt x="641" y="4150"/>
                  <a:pt x="1" y="4054"/>
                </a:cubicBezTo>
                <a:lnTo>
                  <a:pt x="1" y="4054"/>
                </a:lnTo>
                <a:cubicBezTo>
                  <a:pt x="64" y="4118"/>
                  <a:pt x="96" y="4149"/>
                  <a:pt x="96" y="4213"/>
                </a:cubicBezTo>
                <a:cubicBezTo>
                  <a:pt x="1837" y="10167"/>
                  <a:pt x="6113" y="24734"/>
                  <a:pt x="6398" y="25716"/>
                </a:cubicBezTo>
                <a:cubicBezTo>
                  <a:pt x="6398" y="25811"/>
                  <a:pt x="6429" y="25843"/>
                  <a:pt x="6398" y="25906"/>
                </a:cubicBezTo>
                <a:cubicBezTo>
                  <a:pt x="6598" y="25909"/>
                  <a:pt x="6798" y="25910"/>
                  <a:pt x="6998" y="25910"/>
                </a:cubicBezTo>
                <a:cubicBezTo>
                  <a:pt x="11223" y="25910"/>
                  <a:pt x="15357" y="25267"/>
                  <a:pt x="19319" y="23816"/>
                </a:cubicBezTo>
                <a:cubicBezTo>
                  <a:pt x="23594" y="22264"/>
                  <a:pt x="26919" y="19699"/>
                  <a:pt x="30720" y="17450"/>
                </a:cubicBezTo>
                <a:cubicBezTo>
                  <a:pt x="27236" y="14632"/>
                  <a:pt x="13428" y="3199"/>
                  <a:pt x="10420" y="1"/>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1"/>
          <p:cNvSpPr/>
          <p:nvPr/>
        </p:nvSpPr>
        <p:spPr>
          <a:xfrm>
            <a:off x="2023161" y="1760216"/>
            <a:ext cx="912246" cy="415681"/>
          </a:xfrm>
          <a:custGeom>
            <a:avLst/>
            <a:gdLst/>
            <a:ahLst/>
            <a:cxnLst/>
            <a:rect l="l" t="t" r="r" b="b"/>
            <a:pathLst>
              <a:path w="27711" h="12627" extrusionOk="0">
                <a:moveTo>
                  <a:pt x="24164" y="0"/>
                </a:moveTo>
                <a:cubicBezTo>
                  <a:pt x="24256" y="92"/>
                  <a:pt x="24401" y="175"/>
                  <a:pt x="24565" y="253"/>
                </a:cubicBezTo>
                <a:lnTo>
                  <a:pt x="24565" y="253"/>
                </a:lnTo>
                <a:cubicBezTo>
                  <a:pt x="24427" y="163"/>
                  <a:pt x="24293" y="78"/>
                  <a:pt x="24164" y="0"/>
                </a:cubicBezTo>
                <a:close/>
                <a:moveTo>
                  <a:pt x="24565" y="253"/>
                </a:moveTo>
                <a:cubicBezTo>
                  <a:pt x="24852" y="442"/>
                  <a:pt x="25153" y="655"/>
                  <a:pt x="25450" y="874"/>
                </a:cubicBezTo>
                <a:lnTo>
                  <a:pt x="25450" y="874"/>
                </a:lnTo>
                <a:cubicBezTo>
                  <a:pt x="25501" y="827"/>
                  <a:pt x="25546" y="781"/>
                  <a:pt x="25526" y="760"/>
                </a:cubicBezTo>
                <a:cubicBezTo>
                  <a:pt x="25333" y="568"/>
                  <a:pt x="24908" y="418"/>
                  <a:pt x="24565" y="253"/>
                </a:cubicBezTo>
                <a:close/>
                <a:moveTo>
                  <a:pt x="25450" y="874"/>
                </a:moveTo>
                <a:cubicBezTo>
                  <a:pt x="25421" y="901"/>
                  <a:pt x="25390" y="928"/>
                  <a:pt x="25367" y="950"/>
                </a:cubicBezTo>
                <a:cubicBezTo>
                  <a:pt x="17222" y="7424"/>
                  <a:pt x="9864" y="9639"/>
                  <a:pt x="1642" y="9639"/>
                </a:cubicBezTo>
                <a:cubicBezTo>
                  <a:pt x="1297" y="9639"/>
                  <a:pt x="950" y="9635"/>
                  <a:pt x="602" y="9628"/>
                </a:cubicBezTo>
                <a:cubicBezTo>
                  <a:pt x="222" y="9628"/>
                  <a:pt x="792" y="8488"/>
                  <a:pt x="792" y="8171"/>
                </a:cubicBezTo>
                <a:cubicBezTo>
                  <a:pt x="792" y="8171"/>
                  <a:pt x="791" y="8171"/>
                  <a:pt x="791" y="8171"/>
                </a:cubicBezTo>
                <a:cubicBezTo>
                  <a:pt x="721" y="8171"/>
                  <a:pt x="1" y="11027"/>
                  <a:pt x="95" y="12066"/>
                </a:cubicBezTo>
                <a:cubicBezTo>
                  <a:pt x="190" y="12066"/>
                  <a:pt x="222" y="12066"/>
                  <a:pt x="317" y="12098"/>
                </a:cubicBezTo>
                <a:cubicBezTo>
                  <a:pt x="1343" y="12471"/>
                  <a:pt x="2470" y="12626"/>
                  <a:pt x="3652" y="12626"/>
                </a:cubicBezTo>
                <a:cubicBezTo>
                  <a:pt x="7686" y="12626"/>
                  <a:pt x="12357" y="10818"/>
                  <a:pt x="15835" y="9691"/>
                </a:cubicBezTo>
                <a:cubicBezTo>
                  <a:pt x="20744" y="8044"/>
                  <a:pt x="23974" y="6271"/>
                  <a:pt x="27711" y="2629"/>
                </a:cubicBezTo>
                <a:cubicBezTo>
                  <a:pt x="27665" y="2629"/>
                  <a:pt x="26584" y="1708"/>
                  <a:pt x="25450" y="874"/>
                </a:cubicBezTo>
                <a:close/>
              </a:path>
            </a:pathLst>
          </a:custGeom>
          <a:solidFill>
            <a:schemeClr val="accent4"/>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1"/>
          <p:cNvSpPr/>
          <p:nvPr/>
        </p:nvSpPr>
        <p:spPr>
          <a:xfrm>
            <a:off x="2239998" y="2134474"/>
            <a:ext cx="182476" cy="186623"/>
          </a:xfrm>
          <a:custGeom>
            <a:avLst/>
            <a:gdLst/>
            <a:ahLst/>
            <a:cxnLst/>
            <a:rect l="l" t="t" r="r" b="b"/>
            <a:pathLst>
              <a:path w="5543" h="5669" extrusionOk="0">
                <a:moveTo>
                  <a:pt x="3737" y="0"/>
                </a:moveTo>
                <a:cubicBezTo>
                  <a:pt x="2534" y="412"/>
                  <a:pt x="1267" y="729"/>
                  <a:pt x="0" y="919"/>
                </a:cubicBezTo>
                <a:cubicBezTo>
                  <a:pt x="761" y="2471"/>
                  <a:pt x="1394" y="4054"/>
                  <a:pt x="1996" y="5638"/>
                </a:cubicBezTo>
                <a:lnTo>
                  <a:pt x="2027" y="5638"/>
                </a:lnTo>
                <a:cubicBezTo>
                  <a:pt x="2215" y="5658"/>
                  <a:pt x="2399" y="5669"/>
                  <a:pt x="2578" y="5669"/>
                </a:cubicBezTo>
                <a:cubicBezTo>
                  <a:pt x="3764" y="5669"/>
                  <a:pt x="4773" y="5215"/>
                  <a:pt x="5543" y="4307"/>
                </a:cubicBezTo>
                <a:cubicBezTo>
                  <a:pt x="4878" y="2946"/>
                  <a:pt x="4244" y="1457"/>
                  <a:pt x="3737" y="0"/>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1"/>
          <p:cNvSpPr/>
          <p:nvPr/>
        </p:nvSpPr>
        <p:spPr>
          <a:xfrm>
            <a:off x="2489162" y="2014582"/>
            <a:ext cx="323209" cy="297794"/>
          </a:xfrm>
          <a:custGeom>
            <a:avLst/>
            <a:gdLst/>
            <a:ahLst/>
            <a:cxnLst/>
            <a:rect l="l" t="t" r="r" b="b"/>
            <a:pathLst>
              <a:path w="9818" h="9046" extrusionOk="0">
                <a:moveTo>
                  <a:pt x="6524" y="1"/>
                </a:moveTo>
                <a:cubicBezTo>
                  <a:pt x="5036" y="729"/>
                  <a:pt x="3484" y="1299"/>
                  <a:pt x="1932" y="1837"/>
                </a:cubicBezTo>
                <a:cubicBezTo>
                  <a:pt x="1299" y="1996"/>
                  <a:pt x="665" y="2217"/>
                  <a:pt x="0" y="2471"/>
                </a:cubicBezTo>
                <a:lnTo>
                  <a:pt x="32" y="2502"/>
                </a:lnTo>
                <a:cubicBezTo>
                  <a:pt x="1394" y="4529"/>
                  <a:pt x="2407" y="6841"/>
                  <a:pt x="3484" y="9026"/>
                </a:cubicBezTo>
                <a:cubicBezTo>
                  <a:pt x="3505" y="9026"/>
                  <a:pt x="3526" y="9012"/>
                  <a:pt x="3566" y="9012"/>
                </a:cubicBezTo>
                <a:cubicBezTo>
                  <a:pt x="3586" y="9012"/>
                  <a:pt x="3611" y="9016"/>
                  <a:pt x="3642" y="9026"/>
                </a:cubicBezTo>
                <a:cubicBezTo>
                  <a:pt x="3857" y="9039"/>
                  <a:pt x="4067" y="9045"/>
                  <a:pt x="4272" y="9045"/>
                </a:cubicBezTo>
                <a:cubicBezTo>
                  <a:pt x="6631" y="9045"/>
                  <a:pt x="8332" y="8199"/>
                  <a:pt x="9818" y="6334"/>
                </a:cubicBezTo>
                <a:cubicBezTo>
                  <a:pt x="9754" y="6303"/>
                  <a:pt x="9659" y="6271"/>
                  <a:pt x="9628" y="6176"/>
                </a:cubicBezTo>
                <a:cubicBezTo>
                  <a:pt x="8994" y="5226"/>
                  <a:pt x="8583" y="4118"/>
                  <a:pt x="8076" y="3136"/>
                </a:cubicBezTo>
                <a:cubicBezTo>
                  <a:pt x="7569" y="2091"/>
                  <a:pt x="6999" y="1109"/>
                  <a:pt x="6524" y="96"/>
                </a:cubicBezTo>
                <a:lnTo>
                  <a:pt x="6524" y="1"/>
                </a:ln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55;p30">
            <a:extLst>
              <a:ext uri="{FF2B5EF4-FFF2-40B4-BE49-F238E27FC236}">
                <a16:creationId xmlns:a16="http://schemas.microsoft.com/office/drawing/2014/main" xmlns="" id="{85A15261-AA29-4655-B0F0-D2BE1326420C}"/>
              </a:ext>
            </a:extLst>
          </p:cNvPr>
          <p:cNvSpPr txBox="1">
            <a:spLocks noGrp="1"/>
          </p:cNvSpPr>
          <p:nvPr>
            <p:ph type="subTitle" idx="1"/>
          </p:nvPr>
        </p:nvSpPr>
        <p:spPr>
          <a:xfrm>
            <a:off x="2157158" y="2037889"/>
            <a:ext cx="6446802" cy="2071015"/>
          </a:xfrm>
          <a:prstGeom prst="rect">
            <a:avLst/>
          </a:prstGeom>
        </p:spPr>
        <p:txBody>
          <a:bodyPr spcFirstLastPara="1" wrap="square" lIns="91425" tIns="91425" rIns="91425" bIns="91425" anchor="t" anchorCtr="0">
            <a:noAutofit/>
          </a:bodyPr>
          <a:lstStyle/>
          <a:p>
            <a:pPr marL="0" marR="0" lvl="0" indent="0" defTabSz="914400" rtl="0" eaLnBrk="1" fontAlgn="auto" latinLnBrk="0" hangingPunct="1">
              <a:spcBef>
                <a:spcPts val="0"/>
              </a:spcBef>
              <a:spcAft>
                <a:spcPts val="0"/>
              </a:spcAft>
              <a:buClrTx/>
              <a:buSzTx/>
              <a:buFontTx/>
              <a:buNone/>
              <a:tabLst/>
              <a:defRPr/>
            </a:pPr>
            <a:r>
              <a:rPr lang="en-US" altLang="zh-CN" sz="5400" b="1" noProof="0" dirty="0">
                <a:solidFill>
                  <a:schemeClr val="accent4"/>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rPr>
              <a:t>NGUYÊN TỐ HÓA HỌC LÀ GÌ?</a:t>
            </a:r>
            <a:endParaRPr lang="en-US" altLang="zh-CN" sz="5400" b="1" dirty="0">
              <a:solidFill>
                <a:schemeClr val="accent4"/>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endParaRPr>
          </a:p>
        </p:txBody>
      </p:sp>
      <p:sp>
        <p:nvSpPr>
          <p:cNvPr id="22" name="Google Shape;556;p30">
            <a:extLst>
              <a:ext uri="{FF2B5EF4-FFF2-40B4-BE49-F238E27FC236}">
                <a16:creationId xmlns:a16="http://schemas.microsoft.com/office/drawing/2014/main" xmlns="" id="{1CD1EF23-07B4-428B-8848-FA3E9B3CC0FB}"/>
              </a:ext>
            </a:extLst>
          </p:cNvPr>
          <p:cNvSpPr txBox="1">
            <a:spLocks/>
          </p:cNvSpPr>
          <p:nvPr/>
        </p:nvSpPr>
        <p:spPr>
          <a:xfrm>
            <a:off x="5054456" y="555625"/>
            <a:ext cx="2331183" cy="7203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16600" b="1" dirty="0">
                <a:solidFill>
                  <a:schemeClr val="accent4"/>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54B84B57-C12A-4410-99FC-41399B51DCDD}"/>
              </a:ext>
            </a:extLst>
          </p:cNvPr>
          <p:cNvSpPr/>
          <p:nvPr/>
        </p:nvSpPr>
        <p:spPr>
          <a:xfrm>
            <a:off x="0" y="0"/>
            <a:ext cx="9144000" cy="5143499"/>
          </a:xfrm>
          <a:prstGeom prst="rect">
            <a:avLst/>
          </a:prstGeom>
          <a:solidFill>
            <a:srgbClr val="7BD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5" name="矩形 4">
            <a:extLst>
              <a:ext uri="{FF2B5EF4-FFF2-40B4-BE49-F238E27FC236}">
                <a16:creationId xmlns:a16="http://schemas.microsoft.com/office/drawing/2014/main" xmlns="" id="{A48ED37B-F43C-482F-BEEB-625E99D37C9A}"/>
              </a:ext>
            </a:extLst>
          </p:cNvPr>
          <p:cNvSpPr/>
          <p:nvPr/>
        </p:nvSpPr>
        <p:spPr>
          <a:xfrm>
            <a:off x="232859" y="326614"/>
            <a:ext cx="8429625" cy="4495799"/>
          </a:xfrm>
          <a:prstGeom prst="rect">
            <a:avLst/>
          </a:prstGeom>
          <a:solidFill>
            <a:schemeClr val="bg1"/>
          </a:solidFill>
          <a:ln w="88900" cap="sq">
            <a:solidFill>
              <a:schemeClr val="bg1">
                <a:lumMod val="8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grpSp>
        <p:nvGrpSpPr>
          <p:cNvPr id="2" name="组合 10">
            <a:extLst>
              <a:ext uri="{FF2B5EF4-FFF2-40B4-BE49-F238E27FC236}">
                <a16:creationId xmlns:a16="http://schemas.microsoft.com/office/drawing/2014/main" xmlns="" id="{568E802E-22BD-4046-A8A1-62805B9E4D56}"/>
              </a:ext>
            </a:extLst>
          </p:cNvPr>
          <p:cNvGrpSpPr/>
          <p:nvPr/>
        </p:nvGrpSpPr>
        <p:grpSpPr>
          <a:xfrm>
            <a:off x="7299700" y="356595"/>
            <a:ext cx="1392764" cy="886420"/>
            <a:chOff x="9732933" y="475457"/>
            <a:chExt cx="1857018" cy="1181893"/>
          </a:xfrm>
        </p:grpSpPr>
        <p:pic>
          <p:nvPicPr>
            <p:cNvPr id="6" name="图片 5">
              <a:extLst>
                <a:ext uri="{FF2B5EF4-FFF2-40B4-BE49-F238E27FC236}">
                  <a16:creationId xmlns:a16="http://schemas.microsoft.com/office/drawing/2014/main" xmlns="" id="{2FC623EB-59A6-423B-AE6C-606786674CBC}"/>
                </a:ext>
              </a:extLst>
            </p:cNvPr>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10575417" y="475458"/>
              <a:ext cx="707935" cy="1181892"/>
            </a:xfrm>
            <a:prstGeom prst="rect">
              <a:avLst/>
            </a:prstGeom>
          </p:spPr>
        </p:pic>
        <p:pic>
          <p:nvPicPr>
            <p:cNvPr id="7" name="图片 6">
              <a:extLst>
                <a:ext uri="{FF2B5EF4-FFF2-40B4-BE49-F238E27FC236}">
                  <a16:creationId xmlns:a16="http://schemas.microsoft.com/office/drawing/2014/main" xmlns="" id="{E957DFC3-7921-4CAA-BD39-CDB9272E3A29}"/>
                </a:ext>
              </a:extLst>
            </p:cNvPr>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11199004" y="475457"/>
              <a:ext cx="390947" cy="870744"/>
            </a:xfrm>
            <a:prstGeom prst="rect">
              <a:avLst/>
            </a:prstGeom>
          </p:spPr>
        </p:pic>
        <p:pic>
          <p:nvPicPr>
            <p:cNvPr id="8" name="图片 7">
              <a:extLst>
                <a:ext uri="{FF2B5EF4-FFF2-40B4-BE49-F238E27FC236}">
                  <a16:creationId xmlns:a16="http://schemas.microsoft.com/office/drawing/2014/main" xmlns="" id="{B2801CB4-1834-4A06-8DF1-10864BD588EB}"/>
                </a:ext>
              </a:extLst>
            </p:cNvPr>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10243329" y="475457"/>
              <a:ext cx="390947" cy="870744"/>
            </a:xfrm>
            <a:prstGeom prst="rect">
              <a:avLst/>
            </a:prstGeom>
          </p:spPr>
        </p:pic>
        <p:pic>
          <p:nvPicPr>
            <p:cNvPr id="9" name="图片 8">
              <a:extLst>
                <a:ext uri="{FF2B5EF4-FFF2-40B4-BE49-F238E27FC236}">
                  <a16:creationId xmlns:a16="http://schemas.microsoft.com/office/drawing/2014/main" xmlns="" id="{2252009E-A6B2-4CC4-9B7A-DF8142F05B05}"/>
                </a:ext>
              </a:extLst>
            </p:cNvPr>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9732933" y="475457"/>
              <a:ext cx="390947" cy="870744"/>
            </a:xfrm>
            <a:prstGeom prst="rect">
              <a:avLst/>
            </a:prstGeom>
          </p:spPr>
        </p:pic>
      </p:grpSp>
      <p:sp>
        <p:nvSpPr>
          <p:cNvPr id="27" name="文本框 6">
            <a:extLst>
              <a:ext uri="{FF2B5EF4-FFF2-40B4-BE49-F238E27FC236}">
                <a16:creationId xmlns:a16="http://schemas.microsoft.com/office/drawing/2014/main" xmlns="" id="{D3C0B75C-3A3C-4AB7-8288-6CB92002B012}"/>
              </a:ext>
            </a:extLst>
          </p:cNvPr>
          <p:cNvSpPr txBox="1">
            <a:spLocks noChangeArrowheads="1"/>
          </p:cNvSpPr>
          <p:nvPr/>
        </p:nvSpPr>
        <p:spPr bwMode="auto">
          <a:xfrm>
            <a:off x="1420950" y="1495073"/>
            <a:ext cx="1277914"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400" dirty="0" smtClean="0">
                <a:latin typeface="Times New Roman" pitchFamily="18" charset="0"/>
                <a:cs typeface="Times New Roman" pitchFamily="18" charset="0"/>
              </a:rPr>
              <a:t>Nitrogen</a:t>
            </a:r>
            <a:endParaRPr lang="en-US" altLang="zh-CN" sz="2100" kern="1200" dirty="0">
              <a:latin typeface="Times New Roman" pitchFamily="18" charset="0"/>
              <a:ea typeface="+mn-ea"/>
              <a:cs typeface="Times New Roman" pitchFamily="18" charset="0"/>
              <a:sym typeface="+mn-lt"/>
            </a:endParaRPr>
          </a:p>
        </p:txBody>
      </p:sp>
      <p:sp>
        <p:nvSpPr>
          <p:cNvPr id="30" name="文本框 6">
            <a:extLst>
              <a:ext uri="{FF2B5EF4-FFF2-40B4-BE49-F238E27FC236}">
                <a16:creationId xmlns:a16="http://schemas.microsoft.com/office/drawing/2014/main" xmlns="" id="{C6CCF4CD-7800-4216-9432-28C3FC160DA8}"/>
              </a:ext>
            </a:extLst>
          </p:cNvPr>
          <p:cNvSpPr txBox="1">
            <a:spLocks noChangeArrowheads="1"/>
          </p:cNvSpPr>
          <p:nvPr/>
        </p:nvSpPr>
        <p:spPr bwMode="auto">
          <a:xfrm>
            <a:off x="1420950" y="2222283"/>
            <a:ext cx="1269899"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400" dirty="0" smtClean="0">
                <a:latin typeface="Times New Roman" pitchFamily="18" charset="0"/>
                <a:cs typeface="Times New Roman" pitchFamily="18" charset="0"/>
              </a:rPr>
              <a:t>Oxygen.</a:t>
            </a:r>
            <a:endParaRPr lang="en-US" altLang="zh-CN" sz="2100" kern="1200" dirty="0">
              <a:latin typeface="Times New Roman" pitchFamily="18" charset="0"/>
              <a:ea typeface="+mn-ea"/>
              <a:cs typeface="Times New Roman" pitchFamily="18" charset="0"/>
              <a:sym typeface="+mn-lt"/>
            </a:endParaRPr>
          </a:p>
        </p:txBody>
      </p:sp>
      <p:sp>
        <p:nvSpPr>
          <p:cNvPr id="33" name="文本框 6">
            <a:extLst>
              <a:ext uri="{FF2B5EF4-FFF2-40B4-BE49-F238E27FC236}">
                <a16:creationId xmlns:a16="http://schemas.microsoft.com/office/drawing/2014/main" xmlns="" id="{F9CE383A-8157-421C-AB0B-9644D378C3BE}"/>
              </a:ext>
            </a:extLst>
          </p:cNvPr>
          <p:cNvSpPr txBox="1">
            <a:spLocks noChangeArrowheads="1"/>
          </p:cNvSpPr>
          <p:nvPr/>
        </p:nvSpPr>
        <p:spPr bwMode="auto">
          <a:xfrm>
            <a:off x="1420950" y="3039377"/>
            <a:ext cx="1055097"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400" dirty="0" smtClean="0">
                <a:latin typeface="Times New Roman" pitchFamily="18" charset="0"/>
                <a:cs typeface="Times New Roman" pitchFamily="18" charset="0"/>
              </a:rPr>
              <a:t>Silicon</a:t>
            </a:r>
            <a:endParaRPr lang="en-US" altLang="zh-CN" sz="2100" kern="1200" dirty="0">
              <a:latin typeface="Times New Roman" pitchFamily="18" charset="0"/>
              <a:ea typeface="+mn-ea"/>
              <a:cs typeface="Times New Roman" pitchFamily="18" charset="0"/>
              <a:sym typeface="+mn-lt"/>
            </a:endParaRPr>
          </a:p>
        </p:txBody>
      </p:sp>
      <p:sp>
        <p:nvSpPr>
          <p:cNvPr id="36" name="椭圆 35">
            <a:extLst>
              <a:ext uri="{FF2B5EF4-FFF2-40B4-BE49-F238E27FC236}">
                <a16:creationId xmlns:a16="http://schemas.microsoft.com/office/drawing/2014/main" xmlns="" id="{C3A2CD3B-E0C8-485A-BA2A-56BE8ED06B64}"/>
              </a:ext>
            </a:extLst>
          </p:cNvPr>
          <p:cNvSpPr/>
          <p:nvPr/>
        </p:nvSpPr>
        <p:spPr>
          <a:xfrm>
            <a:off x="851786" y="1536880"/>
            <a:ext cx="392415" cy="392415"/>
          </a:xfrm>
          <a:prstGeom prst="ellipse">
            <a:avLst/>
          </a:prstGeom>
          <a:solidFill>
            <a:srgbClr val="7BD3E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kern="1200" dirty="0">
                <a:solidFill>
                  <a:schemeClr val="tx1"/>
                </a:solidFill>
                <a:latin typeface="Times New Roman" panose="02020603050405020304" pitchFamily="18" charset="0"/>
                <a:cs typeface="Times New Roman" panose="02020603050405020304" pitchFamily="18" charset="0"/>
                <a:sym typeface="+mn-lt"/>
              </a:rPr>
              <a:t>A</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7" name="椭圆 36">
            <a:extLst>
              <a:ext uri="{FF2B5EF4-FFF2-40B4-BE49-F238E27FC236}">
                <a16:creationId xmlns:a16="http://schemas.microsoft.com/office/drawing/2014/main" xmlns="" id="{523C55B5-CA1A-4A33-93FF-ECBCADAECB3D}"/>
              </a:ext>
            </a:extLst>
          </p:cNvPr>
          <p:cNvSpPr/>
          <p:nvPr/>
        </p:nvSpPr>
        <p:spPr>
          <a:xfrm>
            <a:off x="863266" y="2244842"/>
            <a:ext cx="392415" cy="392415"/>
          </a:xfrm>
          <a:prstGeom prst="ellipse">
            <a:avLst/>
          </a:prstGeom>
          <a:solidFill>
            <a:srgbClr val="FFF87B"/>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kern="1200" dirty="0">
                <a:solidFill>
                  <a:schemeClr val="tx1"/>
                </a:solidFill>
                <a:latin typeface="Times New Roman" panose="02020603050405020304" pitchFamily="18" charset="0"/>
                <a:cs typeface="Times New Roman" panose="02020603050405020304" pitchFamily="18" charset="0"/>
                <a:sym typeface="+mn-lt"/>
              </a:rPr>
              <a:t>B</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8" name="椭圆 37">
            <a:extLst>
              <a:ext uri="{FF2B5EF4-FFF2-40B4-BE49-F238E27FC236}">
                <a16:creationId xmlns:a16="http://schemas.microsoft.com/office/drawing/2014/main" xmlns="" id="{D3346C5A-6FFE-4FC5-ACA8-63C88BF5B854}"/>
              </a:ext>
            </a:extLst>
          </p:cNvPr>
          <p:cNvSpPr/>
          <p:nvPr/>
        </p:nvSpPr>
        <p:spPr>
          <a:xfrm>
            <a:off x="870141" y="2955896"/>
            <a:ext cx="392415" cy="392415"/>
          </a:xfrm>
          <a:prstGeom prst="ellipse">
            <a:avLst/>
          </a:prstGeom>
          <a:solidFill>
            <a:srgbClr val="7BD3E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dirty="0">
                <a:solidFill>
                  <a:schemeClr val="tx1"/>
                </a:solidFill>
                <a:latin typeface="Times New Roman" panose="02020603050405020304" pitchFamily="18" charset="0"/>
                <a:cs typeface="Times New Roman" panose="02020603050405020304" pitchFamily="18" charset="0"/>
                <a:sym typeface="+mn-lt"/>
              </a:rPr>
              <a:t>C</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24" name="文本框 6">
            <a:extLst>
              <a:ext uri="{FF2B5EF4-FFF2-40B4-BE49-F238E27FC236}">
                <a16:creationId xmlns:a16="http://schemas.microsoft.com/office/drawing/2014/main" xmlns="" id="{008D196B-01C7-49C2-94AE-838B17634517}"/>
              </a:ext>
            </a:extLst>
          </p:cNvPr>
          <p:cNvSpPr txBox="1">
            <a:spLocks noChangeArrowheads="1"/>
          </p:cNvSpPr>
          <p:nvPr/>
        </p:nvSpPr>
        <p:spPr bwMode="auto">
          <a:xfrm>
            <a:off x="1465834" y="3689873"/>
            <a:ext cx="697627"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400" dirty="0" smtClean="0">
                <a:latin typeface="Times New Roman" pitchFamily="18" charset="0"/>
                <a:cs typeface="Times New Roman" pitchFamily="18" charset="0"/>
              </a:rPr>
              <a:t>Iron</a:t>
            </a:r>
            <a:endParaRPr lang="en-US" altLang="zh-CN" sz="2100" kern="1200" dirty="0">
              <a:latin typeface="Times New Roman" pitchFamily="18" charset="0"/>
              <a:ea typeface="+mn-ea"/>
              <a:cs typeface="Times New Roman" pitchFamily="18" charset="0"/>
              <a:sym typeface="+mn-lt"/>
            </a:endParaRPr>
          </a:p>
        </p:txBody>
      </p:sp>
      <p:sp>
        <p:nvSpPr>
          <p:cNvPr id="39" name="椭圆 36">
            <a:extLst>
              <a:ext uri="{FF2B5EF4-FFF2-40B4-BE49-F238E27FC236}">
                <a16:creationId xmlns:a16="http://schemas.microsoft.com/office/drawing/2014/main" xmlns="" id="{5F06F274-6A70-4390-A36B-A83C819CE8A8}"/>
              </a:ext>
            </a:extLst>
          </p:cNvPr>
          <p:cNvSpPr/>
          <p:nvPr/>
        </p:nvSpPr>
        <p:spPr>
          <a:xfrm>
            <a:off x="870141" y="3701415"/>
            <a:ext cx="392415" cy="392415"/>
          </a:xfrm>
          <a:prstGeom prst="ellipse">
            <a:avLst/>
          </a:prstGeom>
          <a:solidFill>
            <a:srgbClr val="FFF87B"/>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kern="1200" dirty="0">
                <a:solidFill>
                  <a:schemeClr val="tx1"/>
                </a:solidFill>
                <a:latin typeface="Times New Roman" panose="02020603050405020304" pitchFamily="18" charset="0"/>
                <a:cs typeface="Times New Roman" panose="02020603050405020304" pitchFamily="18" charset="0"/>
                <a:sym typeface="+mn-lt"/>
              </a:rPr>
              <a:t>D</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5" name="矩形 9">
            <a:extLst>
              <a:ext uri="{FF2B5EF4-FFF2-40B4-BE49-F238E27FC236}">
                <a16:creationId xmlns:a16="http://schemas.microsoft.com/office/drawing/2014/main" xmlns="" id="{1BE49D2C-D78F-4414-B6EB-7BE5A9AD4F1B}"/>
              </a:ext>
            </a:extLst>
          </p:cNvPr>
          <p:cNvSpPr/>
          <p:nvPr/>
        </p:nvSpPr>
        <p:spPr>
          <a:xfrm>
            <a:off x="406365" y="431260"/>
            <a:ext cx="7628028" cy="461665"/>
          </a:xfrm>
          <a:prstGeom prst="rect">
            <a:avLst/>
          </a:prstGeom>
        </p:spPr>
        <p:txBody>
          <a:bodyPr wrap="square">
            <a:spAutoFit/>
          </a:bodyPr>
          <a:lstStyle/>
          <a:p>
            <a:pPr lvl="0">
              <a:defRPr/>
            </a:pPr>
            <a:r>
              <a:rPr lang="vi-VN" altLang="zh-CN" sz="2400" b="1" u="sng" dirty="0">
                <a:solidFill>
                  <a:srgbClr val="C00000"/>
                </a:solidFill>
                <a:latin typeface="Times New Roman" panose="02020603050405020304" pitchFamily="18" charset="0"/>
                <a:cs typeface="Times New Roman" panose="02020603050405020304" pitchFamily="18" charset="0"/>
                <a:sym typeface="+mn-lt"/>
              </a:rPr>
              <a:t>Câu </a:t>
            </a:r>
            <a:r>
              <a:rPr lang="en-US" altLang="zh-CN" sz="2400" b="1" u="sng" dirty="0" smtClean="0">
                <a:solidFill>
                  <a:srgbClr val="C00000"/>
                </a:solidFill>
                <a:latin typeface="Times New Roman" panose="02020603050405020304" pitchFamily="18" charset="0"/>
                <a:cs typeface="Times New Roman" panose="02020603050405020304" pitchFamily="18" charset="0"/>
                <a:sym typeface="+mn-lt"/>
              </a:rPr>
              <a:t>16</a:t>
            </a:r>
            <a:r>
              <a:rPr lang="vi-VN" altLang="zh-CN" sz="2400" b="1" u="sng" dirty="0" smtClean="0">
                <a:solidFill>
                  <a:srgbClr val="C00000"/>
                </a:solidFill>
                <a:latin typeface="Times New Roman" panose="02020603050405020304" pitchFamily="18" charset="0"/>
                <a:cs typeface="Times New Roman" panose="02020603050405020304" pitchFamily="18" charset="0"/>
                <a:sym typeface="+mn-lt"/>
              </a:rPr>
              <a:t>: </a:t>
            </a:r>
            <a:r>
              <a:rPr lang="en-US" sz="2400" dirty="0" err="1" smtClean="0">
                <a:latin typeface="Times New Roman" pitchFamily="18" charset="0"/>
                <a:cs typeface="Times New Roman" pitchFamily="18" charset="0"/>
              </a:rPr>
              <a:t>Nguyên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tố</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phổ</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biến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nhất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trong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vỏ</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Trái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Đất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là</a:t>
            </a:r>
            <a:endParaRPr lang="en-US" altLang="zh-CN" sz="1800" b="1" dirty="0">
              <a:solidFill>
                <a:srgbClr val="7030A0"/>
              </a:solidFill>
              <a:latin typeface="Times New Roman" pitchFamily="18" charset="0"/>
              <a:cs typeface="Times New Roman" pitchFamily="18" charset="0"/>
              <a:sym typeface="+mn-lt"/>
            </a:endParaRPr>
          </a:p>
        </p:txBody>
      </p:sp>
      <p:sp>
        <p:nvSpPr>
          <p:cNvPr id="40" name="Rectangle: Rounded Corners 39">
            <a:extLst>
              <a:ext uri="{FF2B5EF4-FFF2-40B4-BE49-F238E27FC236}">
                <a16:creationId xmlns:a16="http://schemas.microsoft.com/office/drawing/2014/main" xmlns="" id="{14A9E5BD-4CF9-40E6-B8F2-3769CA80698A}"/>
              </a:ext>
            </a:extLst>
          </p:cNvPr>
          <p:cNvSpPr/>
          <p:nvPr/>
        </p:nvSpPr>
        <p:spPr>
          <a:xfrm>
            <a:off x="541992" y="2101755"/>
            <a:ext cx="5695309" cy="804000"/>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50">
              <a:latin typeface="Times New Roman" panose="02020603050405020304" pitchFamily="18" charset="0"/>
            </a:endParaRPr>
          </a:p>
        </p:txBody>
      </p:sp>
    </p:spTree>
    <p:extLst>
      <p:ext uri="{BB962C8B-B14F-4D97-AF65-F5344CB8AC3E}">
        <p14:creationId xmlns:p14="http://schemas.microsoft.com/office/powerpoint/2010/main" xmlns="" val="1056939420"/>
      </p:ext>
    </p:extLst>
  </p:cSld>
  <p:clrMapOvr>
    <a:masterClrMapping/>
  </p:clrMapOvr>
  <mc:AlternateContent xmlns:mc="http://schemas.openxmlformats.org/markup-compatibility/2006">
    <mc:Choice xmlns:p14="http://schemas.microsoft.com/office/powerpoint/2010/main" xmlns="" Requires="p14">
      <p:transition spd="slow" p14:dur="175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75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p:cTn id="12" dur="500" fill="hold"/>
                                        <p:tgtEl>
                                          <p:spTgt spid="36"/>
                                        </p:tgtEl>
                                        <p:attrNameLst>
                                          <p:attrName>ppt_w</p:attrName>
                                        </p:attrNameLst>
                                      </p:cBhvr>
                                      <p:tavLst>
                                        <p:tav tm="0">
                                          <p:val>
                                            <p:fltVal val="0"/>
                                          </p:val>
                                        </p:tav>
                                        <p:tav tm="100000">
                                          <p:val>
                                            <p:strVal val="#ppt_w"/>
                                          </p:val>
                                        </p:tav>
                                      </p:tavLst>
                                    </p:anim>
                                    <p:anim calcmode="lin" valueType="num">
                                      <p:cBhvr>
                                        <p:cTn id="13" dur="500" fill="hold"/>
                                        <p:tgtEl>
                                          <p:spTgt spid="36"/>
                                        </p:tgtEl>
                                        <p:attrNameLst>
                                          <p:attrName>ppt_h</p:attrName>
                                        </p:attrNameLst>
                                      </p:cBhvr>
                                      <p:tavLst>
                                        <p:tav tm="0">
                                          <p:val>
                                            <p:fltVal val="0"/>
                                          </p:val>
                                        </p:tav>
                                        <p:tav tm="100000">
                                          <p:val>
                                            <p:strVal val="#ppt_h"/>
                                          </p:val>
                                        </p:tav>
                                      </p:tavLst>
                                    </p:anim>
                                    <p:animEffect transition="in" filter="fade">
                                      <p:cBhvr>
                                        <p:cTn id="14" dur="500"/>
                                        <p:tgtEl>
                                          <p:spTgt spid="3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8"/>
                                        </p:tgtEl>
                                        <p:attrNameLst>
                                          <p:attrName>style.visibility</p:attrName>
                                        </p:attrNameLst>
                                      </p:cBhvr>
                                      <p:to>
                                        <p:strVal val="visible"/>
                                      </p:to>
                                    </p:set>
                                    <p:anim calcmode="lin" valueType="num">
                                      <p:cBhvr>
                                        <p:cTn id="22" dur="500" fill="hold"/>
                                        <p:tgtEl>
                                          <p:spTgt spid="38"/>
                                        </p:tgtEl>
                                        <p:attrNameLst>
                                          <p:attrName>ppt_w</p:attrName>
                                        </p:attrNameLst>
                                      </p:cBhvr>
                                      <p:tavLst>
                                        <p:tav tm="0">
                                          <p:val>
                                            <p:fltVal val="0"/>
                                          </p:val>
                                        </p:tav>
                                        <p:tav tm="100000">
                                          <p:val>
                                            <p:strVal val="#ppt_w"/>
                                          </p:val>
                                        </p:tav>
                                      </p:tavLst>
                                    </p:anim>
                                    <p:anim calcmode="lin" valueType="num">
                                      <p:cBhvr>
                                        <p:cTn id="23" dur="500" fill="hold"/>
                                        <p:tgtEl>
                                          <p:spTgt spid="38"/>
                                        </p:tgtEl>
                                        <p:attrNameLst>
                                          <p:attrName>ppt_h</p:attrName>
                                        </p:attrNameLst>
                                      </p:cBhvr>
                                      <p:tavLst>
                                        <p:tav tm="0">
                                          <p:val>
                                            <p:fltVal val="0"/>
                                          </p:val>
                                        </p:tav>
                                        <p:tav tm="100000">
                                          <p:val>
                                            <p:strVal val="#ppt_h"/>
                                          </p:val>
                                        </p:tav>
                                      </p:tavLst>
                                    </p:anim>
                                    <p:animEffect transition="in" filter="fade">
                                      <p:cBhvr>
                                        <p:cTn id="24" dur="500"/>
                                        <p:tgtEl>
                                          <p:spTgt spid="3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anim calcmode="lin" valueType="num">
                                      <p:cBhvr>
                                        <p:cTn id="27" dur="500" fill="hold"/>
                                        <p:tgtEl>
                                          <p:spTgt spid="39"/>
                                        </p:tgtEl>
                                        <p:attrNameLst>
                                          <p:attrName>ppt_w</p:attrName>
                                        </p:attrNameLst>
                                      </p:cBhvr>
                                      <p:tavLst>
                                        <p:tav tm="0">
                                          <p:val>
                                            <p:fltVal val="0"/>
                                          </p:val>
                                        </p:tav>
                                        <p:tav tm="100000">
                                          <p:val>
                                            <p:strVal val="#ppt_w"/>
                                          </p:val>
                                        </p:tav>
                                      </p:tavLst>
                                    </p:anim>
                                    <p:anim calcmode="lin" valueType="num">
                                      <p:cBhvr>
                                        <p:cTn id="28" dur="500" fill="hold"/>
                                        <p:tgtEl>
                                          <p:spTgt spid="39"/>
                                        </p:tgtEl>
                                        <p:attrNameLst>
                                          <p:attrName>ppt_h</p:attrName>
                                        </p:attrNameLst>
                                      </p:cBhvr>
                                      <p:tavLst>
                                        <p:tav tm="0">
                                          <p:val>
                                            <p:fltVal val="0"/>
                                          </p:val>
                                        </p:tav>
                                        <p:tav tm="100000">
                                          <p:val>
                                            <p:strVal val="#ppt_h"/>
                                          </p:val>
                                        </p:tav>
                                      </p:tavLst>
                                    </p:anim>
                                    <p:animEffect transition="in" filter="fade">
                                      <p:cBhvr>
                                        <p:cTn id="29" dur="500"/>
                                        <p:tgtEl>
                                          <p:spTgt spid="3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 calcmode="lin" valueType="num">
                                      <p:cBhvr>
                                        <p:cTn id="42" dur="500" fill="hold"/>
                                        <p:tgtEl>
                                          <p:spTgt spid="33"/>
                                        </p:tgtEl>
                                        <p:attrNameLst>
                                          <p:attrName>ppt_w</p:attrName>
                                        </p:attrNameLst>
                                      </p:cBhvr>
                                      <p:tavLst>
                                        <p:tav tm="0">
                                          <p:val>
                                            <p:fltVal val="0"/>
                                          </p:val>
                                        </p:tav>
                                        <p:tav tm="100000">
                                          <p:val>
                                            <p:strVal val="#ppt_w"/>
                                          </p:val>
                                        </p:tav>
                                      </p:tavLst>
                                    </p:anim>
                                    <p:anim calcmode="lin" valueType="num">
                                      <p:cBhvr>
                                        <p:cTn id="43" dur="500" fill="hold"/>
                                        <p:tgtEl>
                                          <p:spTgt spid="33"/>
                                        </p:tgtEl>
                                        <p:attrNameLst>
                                          <p:attrName>ppt_h</p:attrName>
                                        </p:attrNameLst>
                                      </p:cBhvr>
                                      <p:tavLst>
                                        <p:tav tm="0">
                                          <p:val>
                                            <p:fltVal val="0"/>
                                          </p:val>
                                        </p:tav>
                                        <p:tav tm="100000">
                                          <p:val>
                                            <p:strVal val="#ppt_h"/>
                                          </p:val>
                                        </p:tav>
                                      </p:tavLst>
                                    </p:anim>
                                    <p:animEffect transition="in" filter="fade">
                                      <p:cBhvr>
                                        <p:cTn id="44" dur="500"/>
                                        <p:tgtEl>
                                          <p:spTgt spid="3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barn(inVertical)">
                                      <p:cBhvr>
                                        <p:cTn id="5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0" grpId="0"/>
      <p:bldP spid="33" grpId="0"/>
      <p:bldP spid="36" grpId="0" animBg="1"/>
      <p:bldP spid="37" grpId="0" animBg="1"/>
      <p:bldP spid="38" grpId="0" animBg="1"/>
      <p:bldP spid="24" grpId="0"/>
      <p:bldP spid="39" grpId="0" animBg="1"/>
      <p:bldP spid="35" grpId="0"/>
      <p:bldP spid="4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54B84B57-C12A-4410-99FC-41399B51DCDD}"/>
              </a:ext>
            </a:extLst>
          </p:cNvPr>
          <p:cNvSpPr/>
          <p:nvPr/>
        </p:nvSpPr>
        <p:spPr>
          <a:xfrm>
            <a:off x="0" y="0"/>
            <a:ext cx="9144000" cy="5143499"/>
          </a:xfrm>
          <a:prstGeom prst="rect">
            <a:avLst/>
          </a:prstGeom>
          <a:solidFill>
            <a:srgbClr val="7BD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5" name="矩形 4">
            <a:extLst>
              <a:ext uri="{FF2B5EF4-FFF2-40B4-BE49-F238E27FC236}">
                <a16:creationId xmlns:a16="http://schemas.microsoft.com/office/drawing/2014/main" xmlns="" id="{A48ED37B-F43C-482F-BEEB-625E99D37C9A}"/>
              </a:ext>
            </a:extLst>
          </p:cNvPr>
          <p:cNvSpPr/>
          <p:nvPr/>
        </p:nvSpPr>
        <p:spPr>
          <a:xfrm>
            <a:off x="232859" y="326614"/>
            <a:ext cx="8429625" cy="4495799"/>
          </a:xfrm>
          <a:prstGeom prst="rect">
            <a:avLst/>
          </a:prstGeom>
          <a:solidFill>
            <a:schemeClr val="bg1"/>
          </a:solidFill>
          <a:ln w="88900" cap="sq">
            <a:solidFill>
              <a:schemeClr val="bg1">
                <a:lumMod val="8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grpSp>
        <p:nvGrpSpPr>
          <p:cNvPr id="2" name="组合 10">
            <a:extLst>
              <a:ext uri="{FF2B5EF4-FFF2-40B4-BE49-F238E27FC236}">
                <a16:creationId xmlns:a16="http://schemas.microsoft.com/office/drawing/2014/main" xmlns="" id="{568E802E-22BD-4046-A8A1-62805B9E4D56}"/>
              </a:ext>
            </a:extLst>
          </p:cNvPr>
          <p:cNvGrpSpPr/>
          <p:nvPr/>
        </p:nvGrpSpPr>
        <p:grpSpPr>
          <a:xfrm>
            <a:off x="7299700" y="356595"/>
            <a:ext cx="1392764" cy="886420"/>
            <a:chOff x="9732933" y="475457"/>
            <a:chExt cx="1857018" cy="1181893"/>
          </a:xfrm>
        </p:grpSpPr>
        <p:pic>
          <p:nvPicPr>
            <p:cNvPr id="6" name="图片 5">
              <a:extLst>
                <a:ext uri="{FF2B5EF4-FFF2-40B4-BE49-F238E27FC236}">
                  <a16:creationId xmlns:a16="http://schemas.microsoft.com/office/drawing/2014/main" xmlns="" id="{2FC623EB-59A6-423B-AE6C-606786674CBC}"/>
                </a:ext>
              </a:extLst>
            </p:cNvPr>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10575417" y="475458"/>
              <a:ext cx="707935" cy="1181892"/>
            </a:xfrm>
            <a:prstGeom prst="rect">
              <a:avLst/>
            </a:prstGeom>
          </p:spPr>
        </p:pic>
        <p:pic>
          <p:nvPicPr>
            <p:cNvPr id="7" name="图片 6">
              <a:extLst>
                <a:ext uri="{FF2B5EF4-FFF2-40B4-BE49-F238E27FC236}">
                  <a16:creationId xmlns:a16="http://schemas.microsoft.com/office/drawing/2014/main" xmlns="" id="{E957DFC3-7921-4CAA-BD39-CDB9272E3A29}"/>
                </a:ext>
              </a:extLst>
            </p:cNvPr>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11199004" y="475457"/>
              <a:ext cx="390947" cy="870744"/>
            </a:xfrm>
            <a:prstGeom prst="rect">
              <a:avLst/>
            </a:prstGeom>
          </p:spPr>
        </p:pic>
        <p:pic>
          <p:nvPicPr>
            <p:cNvPr id="8" name="图片 7">
              <a:extLst>
                <a:ext uri="{FF2B5EF4-FFF2-40B4-BE49-F238E27FC236}">
                  <a16:creationId xmlns:a16="http://schemas.microsoft.com/office/drawing/2014/main" xmlns="" id="{B2801CB4-1834-4A06-8DF1-10864BD588EB}"/>
                </a:ext>
              </a:extLst>
            </p:cNvPr>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10243329" y="475457"/>
              <a:ext cx="390947" cy="870744"/>
            </a:xfrm>
            <a:prstGeom prst="rect">
              <a:avLst/>
            </a:prstGeom>
          </p:spPr>
        </p:pic>
        <p:pic>
          <p:nvPicPr>
            <p:cNvPr id="9" name="图片 8">
              <a:extLst>
                <a:ext uri="{FF2B5EF4-FFF2-40B4-BE49-F238E27FC236}">
                  <a16:creationId xmlns:a16="http://schemas.microsoft.com/office/drawing/2014/main" xmlns="" id="{2252009E-A6B2-4CC4-9B7A-DF8142F05B05}"/>
                </a:ext>
              </a:extLst>
            </p:cNvPr>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9732933" y="475457"/>
              <a:ext cx="390947" cy="870744"/>
            </a:xfrm>
            <a:prstGeom prst="rect">
              <a:avLst/>
            </a:prstGeom>
          </p:spPr>
        </p:pic>
      </p:grpSp>
      <p:sp>
        <p:nvSpPr>
          <p:cNvPr id="27" name="文本框 6">
            <a:extLst>
              <a:ext uri="{FF2B5EF4-FFF2-40B4-BE49-F238E27FC236}">
                <a16:creationId xmlns:a16="http://schemas.microsoft.com/office/drawing/2014/main" xmlns="" id="{D3C0B75C-3A3C-4AB7-8288-6CB92002B012}"/>
              </a:ext>
            </a:extLst>
          </p:cNvPr>
          <p:cNvSpPr txBox="1">
            <a:spLocks noChangeArrowheads="1"/>
          </p:cNvSpPr>
          <p:nvPr/>
        </p:nvSpPr>
        <p:spPr bwMode="auto">
          <a:xfrm>
            <a:off x="1420950" y="1495073"/>
            <a:ext cx="492443"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400" dirty="0" smtClean="0">
                <a:latin typeface="Times New Roman" pitchFamily="18" charset="0"/>
                <a:cs typeface="Times New Roman" pitchFamily="18" charset="0"/>
              </a:rPr>
              <a:t>12</a:t>
            </a:r>
            <a:endParaRPr lang="en-US" altLang="zh-CN" sz="2100" kern="1200" dirty="0">
              <a:latin typeface="Times New Roman" pitchFamily="18" charset="0"/>
              <a:ea typeface="+mn-ea"/>
              <a:cs typeface="Times New Roman" pitchFamily="18" charset="0"/>
              <a:sym typeface="+mn-lt"/>
            </a:endParaRPr>
          </a:p>
        </p:txBody>
      </p:sp>
      <p:sp>
        <p:nvSpPr>
          <p:cNvPr id="30" name="文本框 6">
            <a:extLst>
              <a:ext uri="{FF2B5EF4-FFF2-40B4-BE49-F238E27FC236}">
                <a16:creationId xmlns:a16="http://schemas.microsoft.com/office/drawing/2014/main" xmlns="" id="{C6CCF4CD-7800-4216-9432-28C3FC160DA8}"/>
              </a:ext>
            </a:extLst>
          </p:cNvPr>
          <p:cNvSpPr txBox="1">
            <a:spLocks noChangeArrowheads="1"/>
          </p:cNvSpPr>
          <p:nvPr/>
        </p:nvSpPr>
        <p:spPr bwMode="auto">
          <a:xfrm>
            <a:off x="1368484" y="2222283"/>
            <a:ext cx="492443"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400" dirty="0" smtClean="0">
                <a:latin typeface="Times New Roman" pitchFamily="18" charset="0"/>
                <a:cs typeface="Times New Roman" pitchFamily="18" charset="0"/>
              </a:rPr>
              <a:t>24</a:t>
            </a:r>
            <a:endParaRPr lang="en-US" altLang="zh-CN" sz="2100" kern="1200" dirty="0">
              <a:latin typeface="Times New Roman" pitchFamily="18" charset="0"/>
              <a:ea typeface="+mn-ea"/>
              <a:cs typeface="Times New Roman" pitchFamily="18" charset="0"/>
              <a:sym typeface="+mn-lt"/>
            </a:endParaRPr>
          </a:p>
        </p:txBody>
      </p:sp>
      <p:sp>
        <p:nvSpPr>
          <p:cNvPr id="33" name="文本框 6">
            <a:extLst>
              <a:ext uri="{FF2B5EF4-FFF2-40B4-BE49-F238E27FC236}">
                <a16:creationId xmlns:a16="http://schemas.microsoft.com/office/drawing/2014/main" xmlns="" id="{F9CE383A-8157-421C-AB0B-9644D378C3BE}"/>
              </a:ext>
            </a:extLst>
          </p:cNvPr>
          <p:cNvSpPr txBox="1">
            <a:spLocks noChangeArrowheads="1"/>
          </p:cNvSpPr>
          <p:nvPr/>
        </p:nvSpPr>
        <p:spPr bwMode="auto">
          <a:xfrm>
            <a:off x="1420950" y="3039377"/>
            <a:ext cx="492443"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400" dirty="0" smtClean="0">
                <a:latin typeface="Times New Roman" pitchFamily="18" charset="0"/>
                <a:cs typeface="Times New Roman" pitchFamily="18" charset="0"/>
              </a:rPr>
              <a:t>36</a:t>
            </a:r>
            <a:endParaRPr lang="en-US" altLang="zh-CN" sz="2100" kern="1200" dirty="0">
              <a:latin typeface="Times New Roman" pitchFamily="18" charset="0"/>
              <a:ea typeface="+mn-ea"/>
              <a:cs typeface="Times New Roman" pitchFamily="18" charset="0"/>
              <a:sym typeface="+mn-lt"/>
            </a:endParaRPr>
          </a:p>
        </p:txBody>
      </p:sp>
      <p:sp>
        <p:nvSpPr>
          <p:cNvPr id="36" name="椭圆 35">
            <a:extLst>
              <a:ext uri="{FF2B5EF4-FFF2-40B4-BE49-F238E27FC236}">
                <a16:creationId xmlns:a16="http://schemas.microsoft.com/office/drawing/2014/main" xmlns="" id="{C3A2CD3B-E0C8-485A-BA2A-56BE8ED06B64}"/>
              </a:ext>
            </a:extLst>
          </p:cNvPr>
          <p:cNvSpPr/>
          <p:nvPr/>
        </p:nvSpPr>
        <p:spPr>
          <a:xfrm>
            <a:off x="851786" y="1536880"/>
            <a:ext cx="392415" cy="392415"/>
          </a:xfrm>
          <a:prstGeom prst="ellipse">
            <a:avLst/>
          </a:prstGeom>
          <a:solidFill>
            <a:srgbClr val="7BD3E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kern="1200" dirty="0">
                <a:solidFill>
                  <a:schemeClr val="tx1"/>
                </a:solidFill>
                <a:latin typeface="Times New Roman" panose="02020603050405020304" pitchFamily="18" charset="0"/>
                <a:cs typeface="Times New Roman" panose="02020603050405020304" pitchFamily="18" charset="0"/>
                <a:sym typeface="+mn-lt"/>
              </a:rPr>
              <a:t>A</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7" name="椭圆 36">
            <a:extLst>
              <a:ext uri="{FF2B5EF4-FFF2-40B4-BE49-F238E27FC236}">
                <a16:creationId xmlns:a16="http://schemas.microsoft.com/office/drawing/2014/main" xmlns="" id="{523C55B5-CA1A-4A33-93FF-ECBCADAECB3D}"/>
              </a:ext>
            </a:extLst>
          </p:cNvPr>
          <p:cNvSpPr/>
          <p:nvPr/>
        </p:nvSpPr>
        <p:spPr>
          <a:xfrm>
            <a:off x="863266" y="2244842"/>
            <a:ext cx="392415" cy="392415"/>
          </a:xfrm>
          <a:prstGeom prst="ellipse">
            <a:avLst/>
          </a:prstGeom>
          <a:solidFill>
            <a:srgbClr val="FFF87B"/>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kern="1200" dirty="0">
                <a:solidFill>
                  <a:schemeClr val="tx1"/>
                </a:solidFill>
                <a:latin typeface="Times New Roman" panose="02020603050405020304" pitchFamily="18" charset="0"/>
                <a:cs typeface="Times New Roman" panose="02020603050405020304" pitchFamily="18" charset="0"/>
                <a:sym typeface="+mn-lt"/>
              </a:rPr>
              <a:t>B</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8" name="椭圆 37">
            <a:extLst>
              <a:ext uri="{FF2B5EF4-FFF2-40B4-BE49-F238E27FC236}">
                <a16:creationId xmlns:a16="http://schemas.microsoft.com/office/drawing/2014/main" xmlns="" id="{D3346C5A-6FFE-4FC5-ACA8-63C88BF5B854}"/>
              </a:ext>
            </a:extLst>
          </p:cNvPr>
          <p:cNvSpPr/>
          <p:nvPr/>
        </p:nvSpPr>
        <p:spPr>
          <a:xfrm>
            <a:off x="870141" y="2955896"/>
            <a:ext cx="392415" cy="392415"/>
          </a:xfrm>
          <a:prstGeom prst="ellipse">
            <a:avLst/>
          </a:prstGeom>
          <a:solidFill>
            <a:srgbClr val="7BD3E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dirty="0">
                <a:solidFill>
                  <a:schemeClr val="tx1"/>
                </a:solidFill>
                <a:latin typeface="Times New Roman" panose="02020603050405020304" pitchFamily="18" charset="0"/>
                <a:cs typeface="Times New Roman" panose="02020603050405020304" pitchFamily="18" charset="0"/>
                <a:sym typeface="+mn-lt"/>
              </a:rPr>
              <a:t>C</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24" name="文本框 6">
            <a:extLst>
              <a:ext uri="{FF2B5EF4-FFF2-40B4-BE49-F238E27FC236}">
                <a16:creationId xmlns:a16="http://schemas.microsoft.com/office/drawing/2014/main" xmlns="" id="{008D196B-01C7-49C2-94AE-838B17634517}"/>
              </a:ext>
            </a:extLst>
          </p:cNvPr>
          <p:cNvSpPr txBox="1">
            <a:spLocks noChangeArrowheads="1"/>
          </p:cNvSpPr>
          <p:nvPr/>
        </p:nvSpPr>
        <p:spPr bwMode="auto">
          <a:xfrm>
            <a:off x="1465834" y="3689873"/>
            <a:ext cx="338554"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altLang="zh-CN" sz="2400" kern="1200" dirty="0" smtClean="0">
                <a:latin typeface="Times New Roman" pitchFamily="18" charset="0"/>
                <a:ea typeface="+mn-ea"/>
                <a:cs typeface="Times New Roman" pitchFamily="18" charset="0"/>
                <a:sym typeface="+mn-lt"/>
              </a:rPr>
              <a:t>6</a:t>
            </a:r>
            <a:endParaRPr lang="en-US" altLang="zh-CN" sz="2100" kern="1200" dirty="0">
              <a:latin typeface="Times New Roman" pitchFamily="18" charset="0"/>
              <a:ea typeface="+mn-ea"/>
              <a:cs typeface="Times New Roman" pitchFamily="18" charset="0"/>
              <a:sym typeface="+mn-lt"/>
            </a:endParaRPr>
          </a:p>
        </p:txBody>
      </p:sp>
      <p:sp>
        <p:nvSpPr>
          <p:cNvPr id="39" name="椭圆 36">
            <a:extLst>
              <a:ext uri="{FF2B5EF4-FFF2-40B4-BE49-F238E27FC236}">
                <a16:creationId xmlns:a16="http://schemas.microsoft.com/office/drawing/2014/main" xmlns="" id="{5F06F274-6A70-4390-A36B-A83C819CE8A8}"/>
              </a:ext>
            </a:extLst>
          </p:cNvPr>
          <p:cNvSpPr/>
          <p:nvPr/>
        </p:nvSpPr>
        <p:spPr>
          <a:xfrm>
            <a:off x="870141" y="3701415"/>
            <a:ext cx="392415" cy="392415"/>
          </a:xfrm>
          <a:prstGeom prst="ellipse">
            <a:avLst/>
          </a:prstGeom>
          <a:solidFill>
            <a:srgbClr val="FFF87B"/>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kern="1200" dirty="0">
                <a:solidFill>
                  <a:schemeClr val="tx1"/>
                </a:solidFill>
                <a:latin typeface="Times New Roman" panose="02020603050405020304" pitchFamily="18" charset="0"/>
                <a:cs typeface="Times New Roman" panose="02020603050405020304" pitchFamily="18" charset="0"/>
                <a:sym typeface="+mn-lt"/>
              </a:rPr>
              <a:t>D</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5" name="矩形 9">
            <a:extLst>
              <a:ext uri="{FF2B5EF4-FFF2-40B4-BE49-F238E27FC236}">
                <a16:creationId xmlns:a16="http://schemas.microsoft.com/office/drawing/2014/main" xmlns="" id="{1BE49D2C-D78F-4414-B6EB-7BE5A9AD4F1B}"/>
              </a:ext>
            </a:extLst>
          </p:cNvPr>
          <p:cNvSpPr/>
          <p:nvPr/>
        </p:nvSpPr>
        <p:spPr>
          <a:xfrm>
            <a:off x="406365" y="431260"/>
            <a:ext cx="6803904" cy="830997"/>
          </a:xfrm>
          <a:prstGeom prst="rect">
            <a:avLst/>
          </a:prstGeom>
        </p:spPr>
        <p:txBody>
          <a:bodyPr wrap="square">
            <a:spAutoFit/>
          </a:bodyPr>
          <a:lstStyle/>
          <a:p>
            <a:pPr lvl="0">
              <a:defRPr/>
            </a:pPr>
            <a:r>
              <a:rPr lang="vi-VN" altLang="zh-CN" sz="2400" b="1" u="sng" dirty="0">
                <a:solidFill>
                  <a:srgbClr val="C00000"/>
                </a:solidFill>
                <a:latin typeface="Times New Roman" panose="02020603050405020304" pitchFamily="18" charset="0"/>
                <a:cs typeface="Times New Roman" panose="02020603050405020304" pitchFamily="18" charset="0"/>
                <a:sym typeface="+mn-lt"/>
              </a:rPr>
              <a:t>Câu </a:t>
            </a:r>
            <a:r>
              <a:rPr lang="en-US" altLang="zh-CN" sz="2400" b="1" u="sng" dirty="0" smtClean="0">
                <a:solidFill>
                  <a:srgbClr val="C00000"/>
                </a:solidFill>
                <a:latin typeface="Times New Roman" panose="02020603050405020304" pitchFamily="18" charset="0"/>
                <a:cs typeface="Times New Roman" panose="02020603050405020304" pitchFamily="18" charset="0"/>
                <a:sym typeface="+mn-lt"/>
              </a:rPr>
              <a:t>17</a:t>
            </a:r>
            <a:r>
              <a:rPr lang="vi-VN" altLang="zh-CN" sz="2400" b="1" u="sng" dirty="0" smtClean="0">
                <a:solidFill>
                  <a:srgbClr val="C00000"/>
                </a:solidFill>
                <a:latin typeface="Times New Roman" panose="02020603050405020304" pitchFamily="18" charset="0"/>
                <a:cs typeface="Times New Roman" panose="02020603050405020304" pitchFamily="18" charset="0"/>
                <a:sym typeface="+mn-lt"/>
              </a:rPr>
              <a:t>: </a:t>
            </a:r>
            <a:r>
              <a:rPr lang="vi-VN" sz="2400" dirty="0" smtClean="0">
                <a:latin typeface="Times New Roman" pitchFamily="18" charset="0"/>
                <a:cs typeface="Times New Roman" pitchFamily="18" charset="0"/>
              </a:rPr>
              <a:t>Số </a:t>
            </a:r>
            <a:r>
              <a:rPr lang="en-US" sz="2400" dirty="0" err="1" smtClean="0">
                <a:latin typeface="Times New Roman" pitchFamily="18" charset="0"/>
                <a:cs typeface="Times New Roman" pitchFamily="18" charset="0"/>
              </a:rPr>
              <a:t>thứ</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tự</a:t>
            </a:r>
            <a:r>
              <a:rPr lang="vi-VN" sz="2400" dirty="0" smtClean="0">
                <a:latin typeface="Times New Roman" pitchFamily="18" charset="0"/>
                <a:cs typeface="Times New Roman" pitchFamily="18" charset="0"/>
              </a:rPr>
              <a:t> nguyên tử của calcium là 12. Số hạt mang điện trong nguyên tử </a:t>
            </a:r>
            <a:r>
              <a:rPr lang="en-US" sz="2400" dirty="0" smtClean="0">
                <a:latin typeface="Times New Roman" pitchFamily="18" charset="0"/>
                <a:cs typeface="Times New Roman" pitchFamily="18" charset="0"/>
              </a:rPr>
              <a:t>calcium</a:t>
            </a:r>
            <a:r>
              <a:rPr lang="vi-VN" sz="2400" dirty="0" smtClean="0">
                <a:latin typeface="Times New Roman" pitchFamily="18" charset="0"/>
                <a:cs typeface="Times New Roman" pitchFamily="18" charset="0"/>
              </a:rPr>
              <a:t> là</a:t>
            </a:r>
            <a:endParaRPr lang="en-US" altLang="zh-CN" sz="1800" b="1" dirty="0">
              <a:solidFill>
                <a:srgbClr val="7030A0"/>
              </a:solidFill>
              <a:latin typeface="Times New Roman" pitchFamily="18" charset="0"/>
              <a:cs typeface="Times New Roman" pitchFamily="18" charset="0"/>
              <a:sym typeface="+mn-lt"/>
            </a:endParaRPr>
          </a:p>
        </p:txBody>
      </p:sp>
      <p:sp>
        <p:nvSpPr>
          <p:cNvPr id="40" name="Rectangle: Rounded Corners 39">
            <a:extLst>
              <a:ext uri="{FF2B5EF4-FFF2-40B4-BE49-F238E27FC236}">
                <a16:creationId xmlns:a16="http://schemas.microsoft.com/office/drawing/2014/main" xmlns="" id="{14A9E5BD-4CF9-40E6-B8F2-3769CA80698A}"/>
              </a:ext>
            </a:extLst>
          </p:cNvPr>
          <p:cNvSpPr/>
          <p:nvPr/>
        </p:nvSpPr>
        <p:spPr>
          <a:xfrm>
            <a:off x="541992" y="2101755"/>
            <a:ext cx="5695309" cy="804000"/>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50">
              <a:latin typeface="Times New Roman" panose="02020603050405020304" pitchFamily="18" charset="0"/>
            </a:endParaRPr>
          </a:p>
        </p:txBody>
      </p:sp>
    </p:spTree>
    <p:extLst>
      <p:ext uri="{BB962C8B-B14F-4D97-AF65-F5344CB8AC3E}">
        <p14:creationId xmlns:p14="http://schemas.microsoft.com/office/powerpoint/2010/main" xmlns="" val="1056939420"/>
      </p:ext>
    </p:extLst>
  </p:cSld>
  <p:clrMapOvr>
    <a:masterClrMapping/>
  </p:clrMapOvr>
  <mc:AlternateContent xmlns:mc="http://schemas.openxmlformats.org/markup-compatibility/2006">
    <mc:Choice xmlns:p14="http://schemas.microsoft.com/office/powerpoint/2010/main" xmlns="" Requires="p14">
      <p:transition spd="slow" p14:dur="175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75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p:cTn id="12" dur="500" fill="hold"/>
                                        <p:tgtEl>
                                          <p:spTgt spid="36"/>
                                        </p:tgtEl>
                                        <p:attrNameLst>
                                          <p:attrName>ppt_w</p:attrName>
                                        </p:attrNameLst>
                                      </p:cBhvr>
                                      <p:tavLst>
                                        <p:tav tm="0">
                                          <p:val>
                                            <p:fltVal val="0"/>
                                          </p:val>
                                        </p:tav>
                                        <p:tav tm="100000">
                                          <p:val>
                                            <p:strVal val="#ppt_w"/>
                                          </p:val>
                                        </p:tav>
                                      </p:tavLst>
                                    </p:anim>
                                    <p:anim calcmode="lin" valueType="num">
                                      <p:cBhvr>
                                        <p:cTn id="13" dur="500" fill="hold"/>
                                        <p:tgtEl>
                                          <p:spTgt spid="36"/>
                                        </p:tgtEl>
                                        <p:attrNameLst>
                                          <p:attrName>ppt_h</p:attrName>
                                        </p:attrNameLst>
                                      </p:cBhvr>
                                      <p:tavLst>
                                        <p:tav tm="0">
                                          <p:val>
                                            <p:fltVal val="0"/>
                                          </p:val>
                                        </p:tav>
                                        <p:tav tm="100000">
                                          <p:val>
                                            <p:strVal val="#ppt_h"/>
                                          </p:val>
                                        </p:tav>
                                      </p:tavLst>
                                    </p:anim>
                                    <p:animEffect transition="in" filter="fade">
                                      <p:cBhvr>
                                        <p:cTn id="14" dur="500"/>
                                        <p:tgtEl>
                                          <p:spTgt spid="3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8"/>
                                        </p:tgtEl>
                                        <p:attrNameLst>
                                          <p:attrName>style.visibility</p:attrName>
                                        </p:attrNameLst>
                                      </p:cBhvr>
                                      <p:to>
                                        <p:strVal val="visible"/>
                                      </p:to>
                                    </p:set>
                                    <p:anim calcmode="lin" valueType="num">
                                      <p:cBhvr>
                                        <p:cTn id="22" dur="500" fill="hold"/>
                                        <p:tgtEl>
                                          <p:spTgt spid="38"/>
                                        </p:tgtEl>
                                        <p:attrNameLst>
                                          <p:attrName>ppt_w</p:attrName>
                                        </p:attrNameLst>
                                      </p:cBhvr>
                                      <p:tavLst>
                                        <p:tav tm="0">
                                          <p:val>
                                            <p:fltVal val="0"/>
                                          </p:val>
                                        </p:tav>
                                        <p:tav tm="100000">
                                          <p:val>
                                            <p:strVal val="#ppt_w"/>
                                          </p:val>
                                        </p:tav>
                                      </p:tavLst>
                                    </p:anim>
                                    <p:anim calcmode="lin" valueType="num">
                                      <p:cBhvr>
                                        <p:cTn id="23" dur="500" fill="hold"/>
                                        <p:tgtEl>
                                          <p:spTgt spid="38"/>
                                        </p:tgtEl>
                                        <p:attrNameLst>
                                          <p:attrName>ppt_h</p:attrName>
                                        </p:attrNameLst>
                                      </p:cBhvr>
                                      <p:tavLst>
                                        <p:tav tm="0">
                                          <p:val>
                                            <p:fltVal val="0"/>
                                          </p:val>
                                        </p:tav>
                                        <p:tav tm="100000">
                                          <p:val>
                                            <p:strVal val="#ppt_h"/>
                                          </p:val>
                                        </p:tav>
                                      </p:tavLst>
                                    </p:anim>
                                    <p:animEffect transition="in" filter="fade">
                                      <p:cBhvr>
                                        <p:cTn id="24" dur="500"/>
                                        <p:tgtEl>
                                          <p:spTgt spid="3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anim calcmode="lin" valueType="num">
                                      <p:cBhvr>
                                        <p:cTn id="27" dur="500" fill="hold"/>
                                        <p:tgtEl>
                                          <p:spTgt spid="39"/>
                                        </p:tgtEl>
                                        <p:attrNameLst>
                                          <p:attrName>ppt_w</p:attrName>
                                        </p:attrNameLst>
                                      </p:cBhvr>
                                      <p:tavLst>
                                        <p:tav tm="0">
                                          <p:val>
                                            <p:fltVal val="0"/>
                                          </p:val>
                                        </p:tav>
                                        <p:tav tm="100000">
                                          <p:val>
                                            <p:strVal val="#ppt_w"/>
                                          </p:val>
                                        </p:tav>
                                      </p:tavLst>
                                    </p:anim>
                                    <p:anim calcmode="lin" valueType="num">
                                      <p:cBhvr>
                                        <p:cTn id="28" dur="500" fill="hold"/>
                                        <p:tgtEl>
                                          <p:spTgt spid="39"/>
                                        </p:tgtEl>
                                        <p:attrNameLst>
                                          <p:attrName>ppt_h</p:attrName>
                                        </p:attrNameLst>
                                      </p:cBhvr>
                                      <p:tavLst>
                                        <p:tav tm="0">
                                          <p:val>
                                            <p:fltVal val="0"/>
                                          </p:val>
                                        </p:tav>
                                        <p:tav tm="100000">
                                          <p:val>
                                            <p:strVal val="#ppt_h"/>
                                          </p:val>
                                        </p:tav>
                                      </p:tavLst>
                                    </p:anim>
                                    <p:animEffect transition="in" filter="fade">
                                      <p:cBhvr>
                                        <p:cTn id="29" dur="500"/>
                                        <p:tgtEl>
                                          <p:spTgt spid="3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 calcmode="lin" valueType="num">
                                      <p:cBhvr>
                                        <p:cTn id="42" dur="500" fill="hold"/>
                                        <p:tgtEl>
                                          <p:spTgt spid="33"/>
                                        </p:tgtEl>
                                        <p:attrNameLst>
                                          <p:attrName>ppt_w</p:attrName>
                                        </p:attrNameLst>
                                      </p:cBhvr>
                                      <p:tavLst>
                                        <p:tav tm="0">
                                          <p:val>
                                            <p:fltVal val="0"/>
                                          </p:val>
                                        </p:tav>
                                        <p:tav tm="100000">
                                          <p:val>
                                            <p:strVal val="#ppt_w"/>
                                          </p:val>
                                        </p:tav>
                                      </p:tavLst>
                                    </p:anim>
                                    <p:anim calcmode="lin" valueType="num">
                                      <p:cBhvr>
                                        <p:cTn id="43" dur="500" fill="hold"/>
                                        <p:tgtEl>
                                          <p:spTgt spid="33"/>
                                        </p:tgtEl>
                                        <p:attrNameLst>
                                          <p:attrName>ppt_h</p:attrName>
                                        </p:attrNameLst>
                                      </p:cBhvr>
                                      <p:tavLst>
                                        <p:tav tm="0">
                                          <p:val>
                                            <p:fltVal val="0"/>
                                          </p:val>
                                        </p:tav>
                                        <p:tav tm="100000">
                                          <p:val>
                                            <p:strVal val="#ppt_h"/>
                                          </p:val>
                                        </p:tav>
                                      </p:tavLst>
                                    </p:anim>
                                    <p:animEffect transition="in" filter="fade">
                                      <p:cBhvr>
                                        <p:cTn id="44" dur="500"/>
                                        <p:tgtEl>
                                          <p:spTgt spid="3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barn(inVertical)">
                                      <p:cBhvr>
                                        <p:cTn id="5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0" grpId="0"/>
      <p:bldP spid="33" grpId="0"/>
      <p:bldP spid="36" grpId="0" animBg="1"/>
      <p:bldP spid="37" grpId="0" animBg="1"/>
      <p:bldP spid="38" grpId="0" animBg="1"/>
      <p:bldP spid="24" grpId="0"/>
      <p:bldP spid="39" grpId="0" animBg="1"/>
      <p:bldP spid="35" grpId="0"/>
      <p:bldP spid="4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54B84B57-C12A-4410-99FC-41399B51DCDD}"/>
              </a:ext>
            </a:extLst>
          </p:cNvPr>
          <p:cNvSpPr/>
          <p:nvPr/>
        </p:nvSpPr>
        <p:spPr>
          <a:xfrm>
            <a:off x="0" y="0"/>
            <a:ext cx="9144000" cy="5143499"/>
          </a:xfrm>
          <a:prstGeom prst="rect">
            <a:avLst/>
          </a:prstGeom>
          <a:solidFill>
            <a:srgbClr val="7BD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5" name="矩形 4">
            <a:extLst>
              <a:ext uri="{FF2B5EF4-FFF2-40B4-BE49-F238E27FC236}">
                <a16:creationId xmlns:a16="http://schemas.microsoft.com/office/drawing/2014/main" xmlns="" id="{A48ED37B-F43C-482F-BEEB-625E99D37C9A}"/>
              </a:ext>
            </a:extLst>
          </p:cNvPr>
          <p:cNvSpPr/>
          <p:nvPr/>
        </p:nvSpPr>
        <p:spPr>
          <a:xfrm>
            <a:off x="180394" y="304129"/>
            <a:ext cx="8429625" cy="4495799"/>
          </a:xfrm>
          <a:prstGeom prst="rect">
            <a:avLst/>
          </a:prstGeom>
          <a:solidFill>
            <a:schemeClr val="bg1"/>
          </a:solidFill>
          <a:ln w="88900" cap="sq">
            <a:solidFill>
              <a:schemeClr val="bg1">
                <a:lumMod val="8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grpSp>
        <p:nvGrpSpPr>
          <p:cNvPr id="2" name="组合 10">
            <a:extLst>
              <a:ext uri="{FF2B5EF4-FFF2-40B4-BE49-F238E27FC236}">
                <a16:creationId xmlns:a16="http://schemas.microsoft.com/office/drawing/2014/main" xmlns="" id="{568E802E-22BD-4046-A8A1-62805B9E4D56}"/>
              </a:ext>
            </a:extLst>
          </p:cNvPr>
          <p:cNvGrpSpPr/>
          <p:nvPr/>
        </p:nvGrpSpPr>
        <p:grpSpPr>
          <a:xfrm>
            <a:off x="7299700" y="356595"/>
            <a:ext cx="1392764" cy="886420"/>
            <a:chOff x="9732933" y="475457"/>
            <a:chExt cx="1857018" cy="1181893"/>
          </a:xfrm>
        </p:grpSpPr>
        <p:pic>
          <p:nvPicPr>
            <p:cNvPr id="6" name="图片 5">
              <a:extLst>
                <a:ext uri="{FF2B5EF4-FFF2-40B4-BE49-F238E27FC236}">
                  <a16:creationId xmlns:a16="http://schemas.microsoft.com/office/drawing/2014/main" xmlns="" id="{2FC623EB-59A6-423B-AE6C-606786674CBC}"/>
                </a:ext>
              </a:extLst>
            </p:cNvPr>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10575417" y="475458"/>
              <a:ext cx="707935" cy="1181892"/>
            </a:xfrm>
            <a:prstGeom prst="rect">
              <a:avLst/>
            </a:prstGeom>
          </p:spPr>
        </p:pic>
        <p:pic>
          <p:nvPicPr>
            <p:cNvPr id="7" name="图片 6">
              <a:extLst>
                <a:ext uri="{FF2B5EF4-FFF2-40B4-BE49-F238E27FC236}">
                  <a16:creationId xmlns:a16="http://schemas.microsoft.com/office/drawing/2014/main" xmlns="" id="{E957DFC3-7921-4CAA-BD39-CDB9272E3A29}"/>
                </a:ext>
              </a:extLst>
            </p:cNvPr>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11199004" y="475457"/>
              <a:ext cx="390947" cy="870744"/>
            </a:xfrm>
            <a:prstGeom prst="rect">
              <a:avLst/>
            </a:prstGeom>
          </p:spPr>
        </p:pic>
        <p:pic>
          <p:nvPicPr>
            <p:cNvPr id="8" name="图片 7">
              <a:extLst>
                <a:ext uri="{FF2B5EF4-FFF2-40B4-BE49-F238E27FC236}">
                  <a16:creationId xmlns:a16="http://schemas.microsoft.com/office/drawing/2014/main" xmlns="" id="{B2801CB4-1834-4A06-8DF1-10864BD588EB}"/>
                </a:ext>
              </a:extLst>
            </p:cNvPr>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10243329" y="475457"/>
              <a:ext cx="390947" cy="870744"/>
            </a:xfrm>
            <a:prstGeom prst="rect">
              <a:avLst/>
            </a:prstGeom>
          </p:spPr>
        </p:pic>
        <p:pic>
          <p:nvPicPr>
            <p:cNvPr id="9" name="图片 8">
              <a:extLst>
                <a:ext uri="{FF2B5EF4-FFF2-40B4-BE49-F238E27FC236}">
                  <a16:creationId xmlns:a16="http://schemas.microsoft.com/office/drawing/2014/main" xmlns="" id="{2252009E-A6B2-4CC4-9B7A-DF8142F05B05}"/>
                </a:ext>
              </a:extLst>
            </p:cNvPr>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9732933" y="475457"/>
              <a:ext cx="390947" cy="870744"/>
            </a:xfrm>
            <a:prstGeom prst="rect">
              <a:avLst/>
            </a:prstGeom>
          </p:spPr>
        </p:pic>
      </p:grpSp>
      <p:sp>
        <p:nvSpPr>
          <p:cNvPr id="27" name="文本框 6">
            <a:extLst>
              <a:ext uri="{FF2B5EF4-FFF2-40B4-BE49-F238E27FC236}">
                <a16:creationId xmlns:a16="http://schemas.microsoft.com/office/drawing/2014/main" xmlns="" id="{D3C0B75C-3A3C-4AB7-8288-6CB92002B012}"/>
              </a:ext>
            </a:extLst>
          </p:cNvPr>
          <p:cNvSpPr txBox="1">
            <a:spLocks noChangeArrowheads="1"/>
          </p:cNvSpPr>
          <p:nvPr/>
        </p:nvSpPr>
        <p:spPr bwMode="auto">
          <a:xfrm>
            <a:off x="1420950" y="1495073"/>
            <a:ext cx="1156086"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400" dirty="0" smtClean="0">
                <a:latin typeface="Times New Roman" pitchFamily="18" charset="0"/>
                <a:cs typeface="Times New Roman" pitchFamily="18" charset="0"/>
              </a:rPr>
              <a:t>Carbon.</a:t>
            </a:r>
            <a:endParaRPr lang="en-US" altLang="zh-CN" sz="2100" kern="1200" dirty="0">
              <a:latin typeface="Times New Roman" pitchFamily="18" charset="0"/>
              <a:ea typeface="+mn-ea"/>
              <a:cs typeface="Times New Roman" pitchFamily="18" charset="0"/>
              <a:sym typeface="+mn-lt"/>
            </a:endParaRPr>
          </a:p>
        </p:txBody>
      </p:sp>
      <p:sp>
        <p:nvSpPr>
          <p:cNvPr id="30" name="文本框 6">
            <a:extLst>
              <a:ext uri="{FF2B5EF4-FFF2-40B4-BE49-F238E27FC236}">
                <a16:creationId xmlns:a16="http://schemas.microsoft.com/office/drawing/2014/main" xmlns="" id="{C6CCF4CD-7800-4216-9432-28C3FC160DA8}"/>
              </a:ext>
            </a:extLst>
          </p:cNvPr>
          <p:cNvSpPr txBox="1">
            <a:spLocks noChangeArrowheads="1"/>
          </p:cNvSpPr>
          <p:nvPr/>
        </p:nvSpPr>
        <p:spPr bwMode="auto">
          <a:xfrm>
            <a:off x="1420950" y="2222283"/>
            <a:ext cx="115031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400" dirty="0" smtClean="0">
                <a:latin typeface="Times New Roman" pitchFamily="18" charset="0"/>
                <a:cs typeface="Times New Roman" pitchFamily="18" charset="0"/>
              </a:rPr>
              <a:t>Copper.</a:t>
            </a:r>
            <a:endParaRPr lang="en-US" altLang="zh-CN" sz="2100" kern="1200" dirty="0">
              <a:latin typeface="Times New Roman" pitchFamily="18" charset="0"/>
              <a:ea typeface="+mn-ea"/>
              <a:cs typeface="Times New Roman" pitchFamily="18" charset="0"/>
              <a:sym typeface="+mn-lt"/>
            </a:endParaRPr>
          </a:p>
        </p:txBody>
      </p:sp>
      <p:sp>
        <p:nvSpPr>
          <p:cNvPr id="33" name="文本框 6">
            <a:extLst>
              <a:ext uri="{FF2B5EF4-FFF2-40B4-BE49-F238E27FC236}">
                <a16:creationId xmlns:a16="http://schemas.microsoft.com/office/drawing/2014/main" xmlns="" id="{F9CE383A-8157-421C-AB0B-9644D378C3BE}"/>
              </a:ext>
            </a:extLst>
          </p:cNvPr>
          <p:cNvSpPr txBox="1">
            <a:spLocks noChangeArrowheads="1"/>
          </p:cNvSpPr>
          <p:nvPr/>
        </p:nvSpPr>
        <p:spPr bwMode="auto">
          <a:xfrm>
            <a:off x="1420950" y="3039377"/>
            <a:ext cx="1301959"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400" dirty="0" smtClean="0">
                <a:latin typeface="Times New Roman" pitchFamily="18" charset="0"/>
                <a:cs typeface="Times New Roman" pitchFamily="18" charset="0"/>
              </a:rPr>
              <a:t>Calcium.</a:t>
            </a:r>
            <a:endParaRPr lang="en-US" altLang="zh-CN" sz="2100" kern="1200" dirty="0">
              <a:latin typeface="Times New Roman" pitchFamily="18" charset="0"/>
              <a:ea typeface="+mn-ea"/>
              <a:cs typeface="Times New Roman" pitchFamily="18" charset="0"/>
              <a:sym typeface="+mn-lt"/>
            </a:endParaRPr>
          </a:p>
        </p:txBody>
      </p:sp>
      <p:sp>
        <p:nvSpPr>
          <p:cNvPr id="36" name="椭圆 35">
            <a:extLst>
              <a:ext uri="{FF2B5EF4-FFF2-40B4-BE49-F238E27FC236}">
                <a16:creationId xmlns:a16="http://schemas.microsoft.com/office/drawing/2014/main" xmlns="" id="{C3A2CD3B-E0C8-485A-BA2A-56BE8ED06B64}"/>
              </a:ext>
            </a:extLst>
          </p:cNvPr>
          <p:cNvSpPr/>
          <p:nvPr/>
        </p:nvSpPr>
        <p:spPr>
          <a:xfrm>
            <a:off x="851786" y="1536880"/>
            <a:ext cx="392415" cy="392415"/>
          </a:xfrm>
          <a:prstGeom prst="ellipse">
            <a:avLst/>
          </a:prstGeom>
          <a:solidFill>
            <a:srgbClr val="7BD3E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kern="1200" dirty="0">
                <a:solidFill>
                  <a:schemeClr val="tx1"/>
                </a:solidFill>
                <a:latin typeface="Times New Roman" panose="02020603050405020304" pitchFamily="18" charset="0"/>
                <a:cs typeface="Times New Roman" panose="02020603050405020304" pitchFamily="18" charset="0"/>
                <a:sym typeface="+mn-lt"/>
              </a:rPr>
              <a:t>A</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7" name="椭圆 36">
            <a:extLst>
              <a:ext uri="{FF2B5EF4-FFF2-40B4-BE49-F238E27FC236}">
                <a16:creationId xmlns:a16="http://schemas.microsoft.com/office/drawing/2014/main" xmlns="" id="{523C55B5-CA1A-4A33-93FF-ECBCADAECB3D}"/>
              </a:ext>
            </a:extLst>
          </p:cNvPr>
          <p:cNvSpPr/>
          <p:nvPr/>
        </p:nvSpPr>
        <p:spPr>
          <a:xfrm>
            <a:off x="863266" y="2244842"/>
            <a:ext cx="392415" cy="392415"/>
          </a:xfrm>
          <a:prstGeom prst="ellipse">
            <a:avLst/>
          </a:prstGeom>
          <a:solidFill>
            <a:srgbClr val="FFF87B"/>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kern="1200" dirty="0">
                <a:solidFill>
                  <a:schemeClr val="tx1"/>
                </a:solidFill>
                <a:latin typeface="Times New Roman" panose="02020603050405020304" pitchFamily="18" charset="0"/>
                <a:cs typeface="Times New Roman" panose="02020603050405020304" pitchFamily="18" charset="0"/>
                <a:sym typeface="+mn-lt"/>
              </a:rPr>
              <a:t>B</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8" name="椭圆 37">
            <a:extLst>
              <a:ext uri="{FF2B5EF4-FFF2-40B4-BE49-F238E27FC236}">
                <a16:creationId xmlns:a16="http://schemas.microsoft.com/office/drawing/2014/main" xmlns="" id="{D3346C5A-6FFE-4FC5-ACA8-63C88BF5B854}"/>
              </a:ext>
            </a:extLst>
          </p:cNvPr>
          <p:cNvSpPr/>
          <p:nvPr/>
        </p:nvSpPr>
        <p:spPr>
          <a:xfrm>
            <a:off x="870141" y="2955896"/>
            <a:ext cx="392415" cy="392415"/>
          </a:xfrm>
          <a:prstGeom prst="ellipse">
            <a:avLst/>
          </a:prstGeom>
          <a:solidFill>
            <a:srgbClr val="7BD3E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dirty="0">
                <a:solidFill>
                  <a:schemeClr val="tx1"/>
                </a:solidFill>
                <a:latin typeface="Times New Roman" panose="02020603050405020304" pitchFamily="18" charset="0"/>
                <a:cs typeface="Times New Roman" panose="02020603050405020304" pitchFamily="18" charset="0"/>
                <a:sym typeface="+mn-lt"/>
              </a:rPr>
              <a:t>C</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24" name="文本框 6">
            <a:extLst>
              <a:ext uri="{FF2B5EF4-FFF2-40B4-BE49-F238E27FC236}">
                <a16:creationId xmlns:a16="http://schemas.microsoft.com/office/drawing/2014/main" xmlns="" id="{008D196B-01C7-49C2-94AE-838B17634517}"/>
              </a:ext>
            </a:extLst>
          </p:cNvPr>
          <p:cNvSpPr txBox="1">
            <a:spLocks noChangeArrowheads="1"/>
          </p:cNvSpPr>
          <p:nvPr/>
        </p:nvSpPr>
        <p:spPr bwMode="auto">
          <a:xfrm>
            <a:off x="1465834" y="3689873"/>
            <a:ext cx="1337226"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400" dirty="0" smtClean="0">
                <a:latin typeface="Times New Roman" pitchFamily="18" charset="0"/>
                <a:cs typeface="Times New Roman" pitchFamily="18" charset="0"/>
              </a:rPr>
              <a:t>Chlorine.</a:t>
            </a:r>
            <a:endParaRPr lang="en-US" altLang="zh-CN" sz="2100" kern="1200" dirty="0">
              <a:latin typeface="Times New Roman" pitchFamily="18" charset="0"/>
              <a:ea typeface="+mn-ea"/>
              <a:cs typeface="Times New Roman" pitchFamily="18" charset="0"/>
              <a:sym typeface="+mn-lt"/>
            </a:endParaRPr>
          </a:p>
        </p:txBody>
      </p:sp>
      <p:sp>
        <p:nvSpPr>
          <p:cNvPr id="39" name="椭圆 36">
            <a:extLst>
              <a:ext uri="{FF2B5EF4-FFF2-40B4-BE49-F238E27FC236}">
                <a16:creationId xmlns:a16="http://schemas.microsoft.com/office/drawing/2014/main" xmlns="" id="{5F06F274-6A70-4390-A36B-A83C819CE8A8}"/>
              </a:ext>
            </a:extLst>
          </p:cNvPr>
          <p:cNvSpPr/>
          <p:nvPr/>
        </p:nvSpPr>
        <p:spPr>
          <a:xfrm>
            <a:off x="870141" y="3701415"/>
            <a:ext cx="392415" cy="392415"/>
          </a:xfrm>
          <a:prstGeom prst="ellipse">
            <a:avLst/>
          </a:prstGeom>
          <a:solidFill>
            <a:srgbClr val="FFF87B"/>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kern="1200" dirty="0">
                <a:solidFill>
                  <a:schemeClr val="tx1"/>
                </a:solidFill>
                <a:latin typeface="Times New Roman" panose="02020603050405020304" pitchFamily="18" charset="0"/>
                <a:cs typeface="Times New Roman" panose="02020603050405020304" pitchFamily="18" charset="0"/>
                <a:sym typeface="+mn-lt"/>
              </a:rPr>
              <a:t>D</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5" name="矩形 9">
            <a:extLst>
              <a:ext uri="{FF2B5EF4-FFF2-40B4-BE49-F238E27FC236}">
                <a16:creationId xmlns:a16="http://schemas.microsoft.com/office/drawing/2014/main" xmlns="" id="{1BE49D2C-D78F-4414-B6EB-7BE5A9AD4F1B}"/>
              </a:ext>
            </a:extLst>
          </p:cNvPr>
          <p:cNvSpPr/>
          <p:nvPr/>
        </p:nvSpPr>
        <p:spPr>
          <a:xfrm>
            <a:off x="406365" y="431260"/>
            <a:ext cx="7628028" cy="461665"/>
          </a:xfrm>
          <a:prstGeom prst="rect">
            <a:avLst/>
          </a:prstGeom>
        </p:spPr>
        <p:txBody>
          <a:bodyPr wrap="square">
            <a:spAutoFit/>
          </a:bodyPr>
          <a:lstStyle/>
          <a:p>
            <a:pPr lvl="0">
              <a:defRPr/>
            </a:pPr>
            <a:r>
              <a:rPr lang="vi-VN" altLang="zh-CN" sz="2400" b="1" u="sng" dirty="0">
                <a:solidFill>
                  <a:srgbClr val="C00000"/>
                </a:solidFill>
                <a:latin typeface="Times New Roman" panose="02020603050405020304" pitchFamily="18" charset="0"/>
                <a:cs typeface="Times New Roman" panose="02020603050405020304" pitchFamily="18" charset="0"/>
                <a:sym typeface="+mn-lt"/>
              </a:rPr>
              <a:t>Câu </a:t>
            </a:r>
            <a:r>
              <a:rPr lang="en-US" altLang="zh-CN" sz="2400" b="1" u="sng" dirty="0" smtClean="0">
                <a:solidFill>
                  <a:srgbClr val="C00000"/>
                </a:solidFill>
                <a:latin typeface="Times New Roman" panose="02020603050405020304" pitchFamily="18" charset="0"/>
                <a:cs typeface="Times New Roman" panose="02020603050405020304" pitchFamily="18" charset="0"/>
                <a:sym typeface="+mn-lt"/>
              </a:rPr>
              <a:t>18</a:t>
            </a:r>
            <a:r>
              <a:rPr lang="vi-VN" altLang="zh-CN" sz="2400" b="1" u="sng" dirty="0" smtClean="0">
                <a:solidFill>
                  <a:srgbClr val="C00000"/>
                </a:solidFill>
                <a:latin typeface="Times New Roman" panose="02020603050405020304" pitchFamily="18" charset="0"/>
                <a:cs typeface="Times New Roman" panose="02020603050405020304" pitchFamily="18" charset="0"/>
                <a:sym typeface="+mn-lt"/>
              </a:rPr>
              <a:t>:</a:t>
            </a:r>
            <a:r>
              <a:rPr lang="en-US" altLang="zh-CN" sz="2400" b="1" dirty="0" smtClean="0">
                <a:solidFill>
                  <a:srgbClr val="C00000"/>
                </a:solidFill>
                <a:latin typeface="Times New Roman" panose="02020603050405020304" pitchFamily="18" charset="0"/>
                <a:cs typeface="Times New Roman" panose="02020603050405020304" pitchFamily="18" charset="0"/>
                <a:sym typeface="+mn-lt"/>
              </a:rPr>
              <a:t> </a:t>
            </a:r>
            <a:r>
              <a:rPr lang="en-US" sz="2400" dirty="0" err="1" smtClean="0">
                <a:latin typeface="Times New Roman" pitchFamily="18" charset="0"/>
                <a:cs typeface="Times New Roman" pitchFamily="18" charset="0"/>
              </a:rPr>
              <a:t>Nguyên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tố</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hoá</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học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có</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kí</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hiệu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Cl</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là</a:t>
            </a:r>
            <a:endParaRPr lang="en-US" altLang="zh-CN" sz="1800" b="1" dirty="0">
              <a:solidFill>
                <a:srgbClr val="7030A0"/>
              </a:solidFill>
              <a:latin typeface="Times New Roman" pitchFamily="18" charset="0"/>
              <a:cs typeface="Times New Roman" pitchFamily="18" charset="0"/>
              <a:sym typeface="+mn-lt"/>
            </a:endParaRPr>
          </a:p>
        </p:txBody>
      </p:sp>
      <p:sp>
        <p:nvSpPr>
          <p:cNvPr id="40" name="Rectangle: Rounded Corners 39">
            <a:extLst>
              <a:ext uri="{FF2B5EF4-FFF2-40B4-BE49-F238E27FC236}">
                <a16:creationId xmlns:a16="http://schemas.microsoft.com/office/drawing/2014/main" xmlns="" id="{14A9E5BD-4CF9-40E6-B8F2-3769CA80698A}"/>
              </a:ext>
            </a:extLst>
          </p:cNvPr>
          <p:cNvSpPr/>
          <p:nvPr/>
        </p:nvSpPr>
        <p:spPr>
          <a:xfrm>
            <a:off x="354615" y="3563296"/>
            <a:ext cx="5695309" cy="804000"/>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50">
              <a:latin typeface="Times New Roman" panose="02020603050405020304" pitchFamily="18" charset="0"/>
            </a:endParaRPr>
          </a:p>
        </p:txBody>
      </p:sp>
    </p:spTree>
    <p:extLst>
      <p:ext uri="{BB962C8B-B14F-4D97-AF65-F5344CB8AC3E}">
        <p14:creationId xmlns:p14="http://schemas.microsoft.com/office/powerpoint/2010/main" xmlns="" val="1056939420"/>
      </p:ext>
    </p:extLst>
  </p:cSld>
  <p:clrMapOvr>
    <a:masterClrMapping/>
  </p:clrMapOvr>
  <mc:AlternateContent xmlns:mc="http://schemas.openxmlformats.org/markup-compatibility/2006">
    <mc:Choice xmlns:p14="http://schemas.microsoft.com/office/powerpoint/2010/main" xmlns="" Requires="p14">
      <p:transition spd="slow" p14:dur="175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75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p:cTn id="12" dur="500" fill="hold"/>
                                        <p:tgtEl>
                                          <p:spTgt spid="36"/>
                                        </p:tgtEl>
                                        <p:attrNameLst>
                                          <p:attrName>ppt_w</p:attrName>
                                        </p:attrNameLst>
                                      </p:cBhvr>
                                      <p:tavLst>
                                        <p:tav tm="0">
                                          <p:val>
                                            <p:fltVal val="0"/>
                                          </p:val>
                                        </p:tav>
                                        <p:tav tm="100000">
                                          <p:val>
                                            <p:strVal val="#ppt_w"/>
                                          </p:val>
                                        </p:tav>
                                      </p:tavLst>
                                    </p:anim>
                                    <p:anim calcmode="lin" valueType="num">
                                      <p:cBhvr>
                                        <p:cTn id="13" dur="500" fill="hold"/>
                                        <p:tgtEl>
                                          <p:spTgt spid="36"/>
                                        </p:tgtEl>
                                        <p:attrNameLst>
                                          <p:attrName>ppt_h</p:attrName>
                                        </p:attrNameLst>
                                      </p:cBhvr>
                                      <p:tavLst>
                                        <p:tav tm="0">
                                          <p:val>
                                            <p:fltVal val="0"/>
                                          </p:val>
                                        </p:tav>
                                        <p:tav tm="100000">
                                          <p:val>
                                            <p:strVal val="#ppt_h"/>
                                          </p:val>
                                        </p:tav>
                                      </p:tavLst>
                                    </p:anim>
                                    <p:animEffect transition="in" filter="fade">
                                      <p:cBhvr>
                                        <p:cTn id="14" dur="500"/>
                                        <p:tgtEl>
                                          <p:spTgt spid="3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8"/>
                                        </p:tgtEl>
                                        <p:attrNameLst>
                                          <p:attrName>style.visibility</p:attrName>
                                        </p:attrNameLst>
                                      </p:cBhvr>
                                      <p:to>
                                        <p:strVal val="visible"/>
                                      </p:to>
                                    </p:set>
                                    <p:anim calcmode="lin" valueType="num">
                                      <p:cBhvr>
                                        <p:cTn id="22" dur="500" fill="hold"/>
                                        <p:tgtEl>
                                          <p:spTgt spid="38"/>
                                        </p:tgtEl>
                                        <p:attrNameLst>
                                          <p:attrName>ppt_w</p:attrName>
                                        </p:attrNameLst>
                                      </p:cBhvr>
                                      <p:tavLst>
                                        <p:tav tm="0">
                                          <p:val>
                                            <p:fltVal val="0"/>
                                          </p:val>
                                        </p:tav>
                                        <p:tav tm="100000">
                                          <p:val>
                                            <p:strVal val="#ppt_w"/>
                                          </p:val>
                                        </p:tav>
                                      </p:tavLst>
                                    </p:anim>
                                    <p:anim calcmode="lin" valueType="num">
                                      <p:cBhvr>
                                        <p:cTn id="23" dur="500" fill="hold"/>
                                        <p:tgtEl>
                                          <p:spTgt spid="38"/>
                                        </p:tgtEl>
                                        <p:attrNameLst>
                                          <p:attrName>ppt_h</p:attrName>
                                        </p:attrNameLst>
                                      </p:cBhvr>
                                      <p:tavLst>
                                        <p:tav tm="0">
                                          <p:val>
                                            <p:fltVal val="0"/>
                                          </p:val>
                                        </p:tav>
                                        <p:tav tm="100000">
                                          <p:val>
                                            <p:strVal val="#ppt_h"/>
                                          </p:val>
                                        </p:tav>
                                      </p:tavLst>
                                    </p:anim>
                                    <p:animEffect transition="in" filter="fade">
                                      <p:cBhvr>
                                        <p:cTn id="24" dur="500"/>
                                        <p:tgtEl>
                                          <p:spTgt spid="3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anim calcmode="lin" valueType="num">
                                      <p:cBhvr>
                                        <p:cTn id="27" dur="500" fill="hold"/>
                                        <p:tgtEl>
                                          <p:spTgt spid="39"/>
                                        </p:tgtEl>
                                        <p:attrNameLst>
                                          <p:attrName>ppt_w</p:attrName>
                                        </p:attrNameLst>
                                      </p:cBhvr>
                                      <p:tavLst>
                                        <p:tav tm="0">
                                          <p:val>
                                            <p:fltVal val="0"/>
                                          </p:val>
                                        </p:tav>
                                        <p:tav tm="100000">
                                          <p:val>
                                            <p:strVal val="#ppt_w"/>
                                          </p:val>
                                        </p:tav>
                                      </p:tavLst>
                                    </p:anim>
                                    <p:anim calcmode="lin" valueType="num">
                                      <p:cBhvr>
                                        <p:cTn id="28" dur="500" fill="hold"/>
                                        <p:tgtEl>
                                          <p:spTgt spid="39"/>
                                        </p:tgtEl>
                                        <p:attrNameLst>
                                          <p:attrName>ppt_h</p:attrName>
                                        </p:attrNameLst>
                                      </p:cBhvr>
                                      <p:tavLst>
                                        <p:tav tm="0">
                                          <p:val>
                                            <p:fltVal val="0"/>
                                          </p:val>
                                        </p:tav>
                                        <p:tav tm="100000">
                                          <p:val>
                                            <p:strVal val="#ppt_h"/>
                                          </p:val>
                                        </p:tav>
                                      </p:tavLst>
                                    </p:anim>
                                    <p:animEffect transition="in" filter="fade">
                                      <p:cBhvr>
                                        <p:cTn id="29" dur="500"/>
                                        <p:tgtEl>
                                          <p:spTgt spid="3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 calcmode="lin" valueType="num">
                                      <p:cBhvr>
                                        <p:cTn id="42" dur="500" fill="hold"/>
                                        <p:tgtEl>
                                          <p:spTgt spid="33"/>
                                        </p:tgtEl>
                                        <p:attrNameLst>
                                          <p:attrName>ppt_w</p:attrName>
                                        </p:attrNameLst>
                                      </p:cBhvr>
                                      <p:tavLst>
                                        <p:tav tm="0">
                                          <p:val>
                                            <p:fltVal val="0"/>
                                          </p:val>
                                        </p:tav>
                                        <p:tav tm="100000">
                                          <p:val>
                                            <p:strVal val="#ppt_w"/>
                                          </p:val>
                                        </p:tav>
                                      </p:tavLst>
                                    </p:anim>
                                    <p:anim calcmode="lin" valueType="num">
                                      <p:cBhvr>
                                        <p:cTn id="43" dur="500" fill="hold"/>
                                        <p:tgtEl>
                                          <p:spTgt spid="33"/>
                                        </p:tgtEl>
                                        <p:attrNameLst>
                                          <p:attrName>ppt_h</p:attrName>
                                        </p:attrNameLst>
                                      </p:cBhvr>
                                      <p:tavLst>
                                        <p:tav tm="0">
                                          <p:val>
                                            <p:fltVal val="0"/>
                                          </p:val>
                                        </p:tav>
                                        <p:tav tm="100000">
                                          <p:val>
                                            <p:strVal val="#ppt_h"/>
                                          </p:val>
                                        </p:tav>
                                      </p:tavLst>
                                    </p:anim>
                                    <p:animEffect transition="in" filter="fade">
                                      <p:cBhvr>
                                        <p:cTn id="44" dur="500"/>
                                        <p:tgtEl>
                                          <p:spTgt spid="3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barn(inVertical)">
                                      <p:cBhvr>
                                        <p:cTn id="5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0" grpId="0"/>
      <p:bldP spid="33" grpId="0"/>
      <p:bldP spid="36" grpId="0" animBg="1"/>
      <p:bldP spid="37" grpId="0" animBg="1"/>
      <p:bldP spid="38" grpId="0" animBg="1"/>
      <p:bldP spid="24" grpId="0"/>
      <p:bldP spid="39" grpId="0" animBg="1"/>
      <p:bldP spid="35" grpId="0"/>
      <p:bldP spid="40"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54B84B57-C12A-4410-99FC-41399B51DCDD}"/>
              </a:ext>
            </a:extLst>
          </p:cNvPr>
          <p:cNvSpPr/>
          <p:nvPr/>
        </p:nvSpPr>
        <p:spPr>
          <a:xfrm>
            <a:off x="0" y="0"/>
            <a:ext cx="9144000" cy="5143499"/>
          </a:xfrm>
          <a:prstGeom prst="rect">
            <a:avLst/>
          </a:prstGeom>
          <a:solidFill>
            <a:srgbClr val="7BD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5" name="矩形 4">
            <a:extLst>
              <a:ext uri="{FF2B5EF4-FFF2-40B4-BE49-F238E27FC236}">
                <a16:creationId xmlns:a16="http://schemas.microsoft.com/office/drawing/2014/main" xmlns="" id="{A48ED37B-F43C-482F-BEEB-625E99D37C9A}"/>
              </a:ext>
            </a:extLst>
          </p:cNvPr>
          <p:cNvSpPr/>
          <p:nvPr/>
        </p:nvSpPr>
        <p:spPr>
          <a:xfrm>
            <a:off x="210375" y="304129"/>
            <a:ext cx="8429625" cy="4495799"/>
          </a:xfrm>
          <a:prstGeom prst="rect">
            <a:avLst/>
          </a:prstGeom>
          <a:solidFill>
            <a:schemeClr val="bg1"/>
          </a:solidFill>
          <a:ln w="88900" cap="sq">
            <a:solidFill>
              <a:schemeClr val="bg1">
                <a:lumMod val="8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grpSp>
        <p:nvGrpSpPr>
          <p:cNvPr id="2" name="组合 10">
            <a:extLst>
              <a:ext uri="{FF2B5EF4-FFF2-40B4-BE49-F238E27FC236}">
                <a16:creationId xmlns:a16="http://schemas.microsoft.com/office/drawing/2014/main" xmlns="" id="{568E802E-22BD-4046-A8A1-62805B9E4D56}"/>
              </a:ext>
            </a:extLst>
          </p:cNvPr>
          <p:cNvGrpSpPr/>
          <p:nvPr/>
        </p:nvGrpSpPr>
        <p:grpSpPr>
          <a:xfrm>
            <a:off x="7299700" y="356595"/>
            <a:ext cx="1392764" cy="886420"/>
            <a:chOff x="9732933" y="475457"/>
            <a:chExt cx="1857018" cy="1181893"/>
          </a:xfrm>
        </p:grpSpPr>
        <p:pic>
          <p:nvPicPr>
            <p:cNvPr id="6" name="图片 5">
              <a:extLst>
                <a:ext uri="{FF2B5EF4-FFF2-40B4-BE49-F238E27FC236}">
                  <a16:creationId xmlns:a16="http://schemas.microsoft.com/office/drawing/2014/main" xmlns="" id="{2FC623EB-59A6-423B-AE6C-606786674CBC}"/>
                </a:ext>
              </a:extLst>
            </p:cNvPr>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10575417" y="475458"/>
              <a:ext cx="707935" cy="1181892"/>
            </a:xfrm>
            <a:prstGeom prst="rect">
              <a:avLst/>
            </a:prstGeom>
          </p:spPr>
        </p:pic>
        <p:pic>
          <p:nvPicPr>
            <p:cNvPr id="7" name="图片 6">
              <a:extLst>
                <a:ext uri="{FF2B5EF4-FFF2-40B4-BE49-F238E27FC236}">
                  <a16:creationId xmlns:a16="http://schemas.microsoft.com/office/drawing/2014/main" xmlns="" id="{E957DFC3-7921-4CAA-BD39-CDB9272E3A29}"/>
                </a:ext>
              </a:extLst>
            </p:cNvPr>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11199004" y="475457"/>
              <a:ext cx="390947" cy="870744"/>
            </a:xfrm>
            <a:prstGeom prst="rect">
              <a:avLst/>
            </a:prstGeom>
          </p:spPr>
        </p:pic>
        <p:pic>
          <p:nvPicPr>
            <p:cNvPr id="8" name="图片 7">
              <a:extLst>
                <a:ext uri="{FF2B5EF4-FFF2-40B4-BE49-F238E27FC236}">
                  <a16:creationId xmlns:a16="http://schemas.microsoft.com/office/drawing/2014/main" xmlns="" id="{B2801CB4-1834-4A06-8DF1-10864BD588EB}"/>
                </a:ext>
              </a:extLst>
            </p:cNvPr>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10243329" y="475457"/>
              <a:ext cx="390947" cy="870744"/>
            </a:xfrm>
            <a:prstGeom prst="rect">
              <a:avLst/>
            </a:prstGeom>
          </p:spPr>
        </p:pic>
        <p:pic>
          <p:nvPicPr>
            <p:cNvPr id="9" name="图片 8">
              <a:extLst>
                <a:ext uri="{FF2B5EF4-FFF2-40B4-BE49-F238E27FC236}">
                  <a16:creationId xmlns:a16="http://schemas.microsoft.com/office/drawing/2014/main" xmlns="" id="{2252009E-A6B2-4CC4-9B7A-DF8142F05B05}"/>
                </a:ext>
              </a:extLst>
            </p:cNvPr>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9732933" y="475457"/>
              <a:ext cx="390947" cy="870744"/>
            </a:xfrm>
            <a:prstGeom prst="rect">
              <a:avLst/>
            </a:prstGeom>
          </p:spPr>
        </p:pic>
      </p:grpSp>
      <p:sp>
        <p:nvSpPr>
          <p:cNvPr id="27" name="文本框 6">
            <a:extLst>
              <a:ext uri="{FF2B5EF4-FFF2-40B4-BE49-F238E27FC236}">
                <a16:creationId xmlns:a16="http://schemas.microsoft.com/office/drawing/2014/main" xmlns="" id="{D3C0B75C-3A3C-4AB7-8288-6CB92002B012}"/>
              </a:ext>
            </a:extLst>
          </p:cNvPr>
          <p:cNvSpPr txBox="1">
            <a:spLocks noChangeArrowheads="1"/>
          </p:cNvSpPr>
          <p:nvPr/>
        </p:nvSpPr>
        <p:spPr bwMode="auto">
          <a:xfrm>
            <a:off x="1420950" y="1495073"/>
            <a:ext cx="962123"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400" dirty="0" smtClean="0">
                <a:latin typeface="Times New Roman" pitchFamily="18" charset="0"/>
                <a:cs typeface="Times New Roman" pitchFamily="18" charset="0"/>
              </a:rPr>
              <a:t>C, Ca.</a:t>
            </a:r>
            <a:endParaRPr lang="en-US" altLang="zh-CN" sz="2100" kern="1200" dirty="0">
              <a:latin typeface="Times New Roman" pitchFamily="18" charset="0"/>
              <a:ea typeface="+mn-ea"/>
              <a:cs typeface="Times New Roman" pitchFamily="18" charset="0"/>
              <a:sym typeface="+mn-lt"/>
            </a:endParaRPr>
          </a:p>
        </p:txBody>
      </p:sp>
      <p:sp>
        <p:nvSpPr>
          <p:cNvPr id="30" name="文本框 6">
            <a:extLst>
              <a:ext uri="{FF2B5EF4-FFF2-40B4-BE49-F238E27FC236}">
                <a16:creationId xmlns:a16="http://schemas.microsoft.com/office/drawing/2014/main" xmlns="" id="{C6CCF4CD-7800-4216-9432-28C3FC160DA8}"/>
              </a:ext>
            </a:extLst>
          </p:cNvPr>
          <p:cNvSpPr txBox="1">
            <a:spLocks noChangeArrowheads="1"/>
          </p:cNvSpPr>
          <p:nvPr/>
        </p:nvSpPr>
        <p:spPr bwMode="auto">
          <a:xfrm>
            <a:off x="1420950" y="2222283"/>
            <a:ext cx="92044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400" dirty="0" smtClean="0">
                <a:latin typeface="Times New Roman" pitchFamily="18" charset="0"/>
                <a:cs typeface="Times New Roman" pitchFamily="18" charset="0"/>
              </a:rPr>
              <a:t>N, Na</a:t>
            </a:r>
            <a:endParaRPr lang="en-US" altLang="zh-CN" sz="2100" kern="1200" dirty="0">
              <a:latin typeface="Times New Roman" pitchFamily="18" charset="0"/>
              <a:ea typeface="+mn-ea"/>
              <a:cs typeface="Times New Roman" pitchFamily="18" charset="0"/>
              <a:sym typeface="+mn-lt"/>
            </a:endParaRPr>
          </a:p>
        </p:txBody>
      </p:sp>
      <p:sp>
        <p:nvSpPr>
          <p:cNvPr id="33" name="文本框 6">
            <a:extLst>
              <a:ext uri="{FF2B5EF4-FFF2-40B4-BE49-F238E27FC236}">
                <a16:creationId xmlns:a16="http://schemas.microsoft.com/office/drawing/2014/main" xmlns="" id="{F9CE383A-8157-421C-AB0B-9644D378C3BE}"/>
              </a:ext>
            </a:extLst>
          </p:cNvPr>
          <p:cNvSpPr txBox="1">
            <a:spLocks noChangeArrowheads="1"/>
          </p:cNvSpPr>
          <p:nvPr/>
        </p:nvSpPr>
        <p:spPr bwMode="auto">
          <a:xfrm>
            <a:off x="1420950" y="3039377"/>
            <a:ext cx="107273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400" dirty="0" err="1" smtClean="0">
                <a:latin typeface="Times New Roman" pitchFamily="18" charset="0"/>
                <a:cs typeface="Times New Roman" pitchFamily="18" charset="0"/>
              </a:rPr>
              <a:t>aL</a:t>
            </a:r>
            <a:r>
              <a:rPr lang="en-US" sz="2400" dirty="0" smtClean="0">
                <a:latin typeface="Times New Roman" pitchFamily="18" charset="0"/>
                <a:cs typeface="Times New Roman" pitchFamily="18" charset="0"/>
              </a:rPr>
              <a:t>, HE</a:t>
            </a:r>
            <a:endParaRPr lang="en-US" altLang="zh-CN" sz="2100" kern="1200" dirty="0">
              <a:latin typeface="Times New Roman" pitchFamily="18" charset="0"/>
              <a:ea typeface="+mn-ea"/>
              <a:cs typeface="Times New Roman" pitchFamily="18" charset="0"/>
              <a:sym typeface="+mn-lt"/>
            </a:endParaRPr>
          </a:p>
        </p:txBody>
      </p:sp>
      <p:sp>
        <p:nvSpPr>
          <p:cNvPr id="36" name="椭圆 35">
            <a:extLst>
              <a:ext uri="{FF2B5EF4-FFF2-40B4-BE49-F238E27FC236}">
                <a16:creationId xmlns:a16="http://schemas.microsoft.com/office/drawing/2014/main" xmlns="" id="{C3A2CD3B-E0C8-485A-BA2A-56BE8ED06B64}"/>
              </a:ext>
            </a:extLst>
          </p:cNvPr>
          <p:cNvSpPr/>
          <p:nvPr/>
        </p:nvSpPr>
        <p:spPr>
          <a:xfrm>
            <a:off x="851786" y="1536880"/>
            <a:ext cx="392415" cy="392415"/>
          </a:xfrm>
          <a:prstGeom prst="ellipse">
            <a:avLst/>
          </a:prstGeom>
          <a:solidFill>
            <a:srgbClr val="7BD3E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kern="1200" dirty="0">
                <a:solidFill>
                  <a:schemeClr val="tx1"/>
                </a:solidFill>
                <a:latin typeface="Times New Roman" panose="02020603050405020304" pitchFamily="18" charset="0"/>
                <a:cs typeface="Times New Roman" panose="02020603050405020304" pitchFamily="18" charset="0"/>
                <a:sym typeface="+mn-lt"/>
              </a:rPr>
              <a:t>A</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7" name="椭圆 36">
            <a:extLst>
              <a:ext uri="{FF2B5EF4-FFF2-40B4-BE49-F238E27FC236}">
                <a16:creationId xmlns:a16="http://schemas.microsoft.com/office/drawing/2014/main" xmlns="" id="{523C55B5-CA1A-4A33-93FF-ECBCADAECB3D}"/>
              </a:ext>
            </a:extLst>
          </p:cNvPr>
          <p:cNvSpPr/>
          <p:nvPr/>
        </p:nvSpPr>
        <p:spPr>
          <a:xfrm>
            <a:off x="863266" y="2244842"/>
            <a:ext cx="392415" cy="392415"/>
          </a:xfrm>
          <a:prstGeom prst="ellipse">
            <a:avLst/>
          </a:prstGeom>
          <a:solidFill>
            <a:srgbClr val="FFF87B"/>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kern="1200" dirty="0">
                <a:solidFill>
                  <a:schemeClr val="tx1"/>
                </a:solidFill>
                <a:latin typeface="Times New Roman" panose="02020603050405020304" pitchFamily="18" charset="0"/>
                <a:cs typeface="Times New Roman" panose="02020603050405020304" pitchFamily="18" charset="0"/>
                <a:sym typeface="+mn-lt"/>
              </a:rPr>
              <a:t>B</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8" name="椭圆 37">
            <a:extLst>
              <a:ext uri="{FF2B5EF4-FFF2-40B4-BE49-F238E27FC236}">
                <a16:creationId xmlns:a16="http://schemas.microsoft.com/office/drawing/2014/main" xmlns="" id="{D3346C5A-6FFE-4FC5-ACA8-63C88BF5B854}"/>
              </a:ext>
            </a:extLst>
          </p:cNvPr>
          <p:cNvSpPr/>
          <p:nvPr/>
        </p:nvSpPr>
        <p:spPr>
          <a:xfrm>
            <a:off x="870141" y="2955896"/>
            <a:ext cx="392415" cy="392415"/>
          </a:xfrm>
          <a:prstGeom prst="ellipse">
            <a:avLst/>
          </a:prstGeom>
          <a:solidFill>
            <a:srgbClr val="7BD3E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dirty="0">
                <a:solidFill>
                  <a:schemeClr val="tx1"/>
                </a:solidFill>
                <a:latin typeface="Times New Roman" panose="02020603050405020304" pitchFamily="18" charset="0"/>
                <a:cs typeface="Times New Roman" panose="02020603050405020304" pitchFamily="18" charset="0"/>
                <a:sym typeface="+mn-lt"/>
              </a:rPr>
              <a:t>C</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24" name="文本框 6">
            <a:extLst>
              <a:ext uri="{FF2B5EF4-FFF2-40B4-BE49-F238E27FC236}">
                <a16:creationId xmlns:a16="http://schemas.microsoft.com/office/drawing/2014/main" xmlns="" id="{008D196B-01C7-49C2-94AE-838B17634517}"/>
              </a:ext>
            </a:extLst>
          </p:cNvPr>
          <p:cNvSpPr txBox="1">
            <a:spLocks noChangeArrowheads="1"/>
          </p:cNvSpPr>
          <p:nvPr/>
        </p:nvSpPr>
        <p:spPr bwMode="auto">
          <a:xfrm>
            <a:off x="1465834" y="3689873"/>
            <a:ext cx="107965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400" dirty="0" err="1" smtClean="0">
                <a:latin typeface="Times New Roman" pitchFamily="18" charset="0"/>
                <a:cs typeface="Times New Roman" pitchFamily="18" charset="0"/>
              </a:rPr>
              <a:t>Ar</a:t>
            </a:r>
            <a:r>
              <a:rPr lang="en-US" sz="2400" dirty="0" smtClean="0">
                <a:latin typeface="Times New Roman" pitchFamily="18" charset="0"/>
                <a:cs typeface="Times New Roman" pitchFamily="18" charset="0"/>
              </a:rPr>
              <a:t>, Mg</a:t>
            </a:r>
            <a:endParaRPr lang="en-US" altLang="zh-CN" sz="2100" kern="1200" dirty="0">
              <a:latin typeface="Times New Roman" pitchFamily="18" charset="0"/>
              <a:ea typeface="+mn-ea"/>
              <a:cs typeface="Times New Roman" pitchFamily="18" charset="0"/>
              <a:sym typeface="+mn-lt"/>
            </a:endParaRPr>
          </a:p>
        </p:txBody>
      </p:sp>
      <p:sp>
        <p:nvSpPr>
          <p:cNvPr id="39" name="椭圆 36">
            <a:extLst>
              <a:ext uri="{FF2B5EF4-FFF2-40B4-BE49-F238E27FC236}">
                <a16:creationId xmlns:a16="http://schemas.microsoft.com/office/drawing/2014/main" xmlns="" id="{5F06F274-6A70-4390-A36B-A83C819CE8A8}"/>
              </a:ext>
            </a:extLst>
          </p:cNvPr>
          <p:cNvSpPr/>
          <p:nvPr/>
        </p:nvSpPr>
        <p:spPr>
          <a:xfrm>
            <a:off x="870141" y="3701415"/>
            <a:ext cx="392415" cy="392415"/>
          </a:xfrm>
          <a:prstGeom prst="ellipse">
            <a:avLst/>
          </a:prstGeom>
          <a:solidFill>
            <a:srgbClr val="FFF87B"/>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kern="1200" dirty="0">
                <a:solidFill>
                  <a:schemeClr val="tx1"/>
                </a:solidFill>
                <a:latin typeface="Times New Roman" panose="02020603050405020304" pitchFamily="18" charset="0"/>
                <a:cs typeface="Times New Roman" panose="02020603050405020304" pitchFamily="18" charset="0"/>
                <a:sym typeface="+mn-lt"/>
              </a:rPr>
              <a:t>D</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5" name="矩形 9">
            <a:extLst>
              <a:ext uri="{FF2B5EF4-FFF2-40B4-BE49-F238E27FC236}">
                <a16:creationId xmlns:a16="http://schemas.microsoft.com/office/drawing/2014/main" xmlns="" id="{1BE49D2C-D78F-4414-B6EB-7BE5A9AD4F1B}"/>
              </a:ext>
            </a:extLst>
          </p:cNvPr>
          <p:cNvSpPr/>
          <p:nvPr/>
        </p:nvSpPr>
        <p:spPr>
          <a:xfrm>
            <a:off x="406365" y="431260"/>
            <a:ext cx="7628028" cy="461665"/>
          </a:xfrm>
          <a:prstGeom prst="rect">
            <a:avLst/>
          </a:prstGeom>
        </p:spPr>
        <p:txBody>
          <a:bodyPr wrap="square">
            <a:spAutoFit/>
          </a:bodyPr>
          <a:lstStyle/>
          <a:p>
            <a:pPr lvl="0">
              <a:defRPr/>
            </a:pPr>
            <a:r>
              <a:rPr lang="vi-VN" altLang="zh-CN" sz="2400" b="1" u="sng" dirty="0">
                <a:solidFill>
                  <a:srgbClr val="C00000"/>
                </a:solidFill>
                <a:latin typeface="Times New Roman" panose="02020603050405020304" pitchFamily="18" charset="0"/>
                <a:cs typeface="Times New Roman" panose="02020603050405020304" pitchFamily="18" charset="0"/>
                <a:sym typeface="+mn-lt"/>
              </a:rPr>
              <a:t>Câu </a:t>
            </a:r>
            <a:r>
              <a:rPr lang="en-US" altLang="zh-CN" sz="2400" b="1" u="sng" dirty="0" smtClean="0">
                <a:solidFill>
                  <a:srgbClr val="C00000"/>
                </a:solidFill>
                <a:latin typeface="Times New Roman" panose="02020603050405020304" pitchFamily="18" charset="0"/>
                <a:cs typeface="Times New Roman" panose="02020603050405020304" pitchFamily="18" charset="0"/>
                <a:sym typeface="+mn-lt"/>
              </a:rPr>
              <a:t>19</a:t>
            </a:r>
            <a:r>
              <a:rPr lang="vi-VN" altLang="zh-CN" sz="2400" b="1" u="sng" dirty="0" smtClean="0">
                <a:solidFill>
                  <a:srgbClr val="C00000"/>
                </a:solidFill>
                <a:latin typeface="Times New Roman" panose="02020603050405020304" pitchFamily="18" charset="0"/>
                <a:cs typeface="Times New Roman" panose="02020603050405020304" pitchFamily="18" charset="0"/>
                <a:sym typeface="+mn-lt"/>
              </a:rPr>
              <a:t>:</a:t>
            </a:r>
            <a:r>
              <a:rPr lang="en-US" altLang="zh-CN" sz="2400" b="1" dirty="0" smtClean="0">
                <a:solidFill>
                  <a:srgbClr val="C00000"/>
                </a:solidFill>
                <a:latin typeface="Times New Roman" panose="02020603050405020304" pitchFamily="18" charset="0"/>
                <a:cs typeface="Times New Roman" panose="02020603050405020304" pitchFamily="18" charset="0"/>
                <a:sym typeface="+mn-lt"/>
              </a:rPr>
              <a:t> </a:t>
            </a:r>
            <a:r>
              <a:rPr lang="en-US" sz="2400" dirty="0" err="1" smtClean="0">
                <a:latin typeface="Times New Roman" pitchFamily="18" charset="0"/>
                <a:cs typeface="Times New Roman" pitchFamily="18" charset="0"/>
              </a:rPr>
              <a:t>Kí</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hiệu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nào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viết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sai</a:t>
            </a:r>
            <a:endParaRPr lang="en-US" altLang="zh-CN" sz="1800" b="1" dirty="0">
              <a:solidFill>
                <a:srgbClr val="7030A0"/>
              </a:solidFill>
              <a:latin typeface="Times New Roman" pitchFamily="18" charset="0"/>
              <a:cs typeface="Times New Roman" pitchFamily="18" charset="0"/>
              <a:sym typeface="+mn-lt"/>
            </a:endParaRPr>
          </a:p>
        </p:txBody>
      </p:sp>
      <p:sp>
        <p:nvSpPr>
          <p:cNvPr id="40" name="Rectangle: Rounded Corners 39">
            <a:extLst>
              <a:ext uri="{FF2B5EF4-FFF2-40B4-BE49-F238E27FC236}">
                <a16:creationId xmlns:a16="http://schemas.microsoft.com/office/drawing/2014/main" xmlns="" id="{14A9E5BD-4CF9-40E6-B8F2-3769CA80698A}"/>
              </a:ext>
            </a:extLst>
          </p:cNvPr>
          <p:cNvSpPr/>
          <p:nvPr/>
        </p:nvSpPr>
        <p:spPr>
          <a:xfrm>
            <a:off x="452051" y="2783808"/>
            <a:ext cx="5695309" cy="804000"/>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50">
              <a:latin typeface="Times New Roman" panose="02020603050405020304" pitchFamily="18" charset="0"/>
            </a:endParaRPr>
          </a:p>
        </p:txBody>
      </p:sp>
    </p:spTree>
    <p:extLst>
      <p:ext uri="{BB962C8B-B14F-4D97-AF65-F5344CB8AC3E}">
        <p14:creationId xmlns:p14="http://schemas.microsoft.com/office/powerpoint/2010/main" xmlns="" val="1056939420"/>
      </p:ext>
    </p:extLst>
  </p:cSld>
  <p:clrMapOvr>
    <a:masterClrMapping/>
  </p:clrMapOvr>
  <mc:AlternateContent xmlns:mc="http://schemas.openxmlformats.org/markup-compatibility/2006">
    <mc:Choice xmlns:p14="http://schemas.microsoft.com/office/powerpoint/2010/main" xmlns="" Requires="p14">
      <p:transition spd="slow" p14:dur="175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75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p:cTn id="12" dur="500" fill="hold"/>
                                        <p:tgtEl>
                                          <p:spTgt spid="36"/>
                                        </p:tgtEl>
                                        <p:attrNameLst>
                                          <p:attrName>ppt_w</p:attrName>
                                        </p:attrNameLst>
                                      </p:cBhvr>
                                      <p:tavLst>
                                        <p:tav tm="0">
                                          <p:val>
                                            <p:fltVal val="0"/>
                                          </p:val>
                                        </p:tav>
                                        <p:tav tm="100000">
                                          <p:val>
                                            <p:strVal val="#ppt_w"/>
                                          </p:val>
                                        </p:tav>
                                      </p:tavLst>
                                    </p:anim>
                                    <p:anim calcmode="lin" valueType="num">
                                      <p:cBhvr>
                                        <p:cTn id="13" dur="500" fill="hold"/>
                                        <p:tgtEl>
                                          <p:spTgt spid="36"/>
                                        </p:tgtEl>
                                        <p:attrNameLst>
                                          <p:attrName>ppt_h</p:attrName>
                                        </p:attrNameLst>
                                      </p:cBhvr>
                                      <p:tavLst>
                                        <p:tav tm="0">
                                          <p:val>
                                            <p:fltVal val="0"/>
                                          </p:val>
                                        </p:tav>
                                        <p:tav tm="100000">
                                          <p:val>
                                            <p:strVal val="#ppt_h"/>
                                          </p:val>
                                        </p:tav>
                                      </p:tavLst>
                                    </p:anim>
                                    <p:animEffect transition="in" filter="fade">
                                      <p:cBhvr>
                                        <p:cTn id="14" dur="500"/>
                                        <p:tgtEl>
                                          <p:spTgt spid="3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8"/>
                                        </p:tgtEl>
                                        <p:attrNameLst>
                                          <p:attrName>style.visibility</p:attrName>
                                        </p:attrNameLst>
                                      </p:cBhvr>
                                      <p:to>
                                        <p:strVal val="visible"/>
                                      </p:to>
                                    </p:set>
                                    <p:anim calcmode="lin" valueType="num">
                                      <p:cBhvr>
                                        <p:cTn id="22" dur="500" fill="hold"/>
                                        <p:tgtEl>
                                          <p:spTgt spid="38"/>
                                        </p:tgtEl>
                                        <p:attrNameLst>
                                          <p:attrName>ppt_w</p:attrName>
                                        </p:attrNameLst>
                                      </p:cBhvr>
                                      <p:tavLst>
                                        <p:tav tm="0">
                                          <p:val>
                                            <p:fltVal val="0"/>
                                          </p:val>
                                        </p:tav>
                                        <p:tav tm="100000">
                                          <p:val>
                                            <p:strVal val="#ppt_w"/>
                                          </p:val>
                                        </p:tav>
                                      </p:tavLst>
                                    </p:anim>
                                    <p:anim calcmode="lin" valueType="num">
                                      <p:cBhvr>
                                        <p:cTn id="23" dur="500" fill="hold"/>
                                        <p:tgtEl>
                                          <p:spTgt spid="38"/>
                                        </p:tgtEl>
                                        <p:attrNameLst>
                                          <p:attrName>ppt_h</p:attrName>
                                        </p:attrNameLst>
                                      </p:cBhvr>
                                      <p:tavLst>
                                        <p:tav tm="0">
                                          <p:val>
                                            <p:fltVal val="0"/>
                                          </p:val>
                                        </p:tav>
                                        <p:tav tm="100000">
                                          <p:val>
                                            <p:strVal val="#ppt_h"/>
                                          </p:val>
                                        </p:tav>
                                      </p:tavLst>
                                    </p:anim>
                                    <p:animEffect transition="in" filter="fade">
                                      <p:cBhvr>
                                        <p:cTn id="24" dur="500"/>
                                        <p:tgtEl>
                                          <p:spTgt spid="3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anim calcmode="lin" valueType="num">
                                      <p:cBhvr>
                                        <p:cTn id="27" dur="500" fill="hold"/>
                                        <p:tgtEl>
                                          <p:spTgt spid="39"/>
                                        </p:tgtEl>
                                        <p:attrNameLst>
                                          <p:attrName>ppt_w</p:attrName>
                                        </p:attrNameLst>
                                      </p:cBhvr>
                                      <p:tavLst>
                                        <p:tav tm="0">
                                          <p:val>
                                            <p:fltVal val="0"/>
                                          </p:val>
                                        </p:tav>
                                        <p:tav tm="100000">
                                          <p:val>
                                            <p:strVal val="#ppt_w"/>
                                          </p:val>
                                        </p:tav>
                                      </p:tavLst>
                                    </p:anim>
                                    <p:anim calcmode="lin" valueType="num">
                                      <p:cBhvr>
                                        <p:cTn id="28" dur="500" fill="hold"/>
                                        <p:tgtEl>
                                          <p:spTgt spid="39"/>
                                        </p:tgtEl>
                                        <p:attrNameLst>
                                          <p:attrName>ppt_h</p:attrName>
                                        </p:attrNameLst>
                                      </p:cBhvr>
                                      <p:tavLst>
                                        <p:tav tm="0">
                                          <p:val>
                                            <p:fltVal val="0"/>
                                          </p:val>
                                        </p:tav>
                                        <p:tav tm="100000">
                                          <p:val>
                                            <p:strVal val="#ppt_h"/>
                                          </p:val>
                                        </p:tav>
                                      </p:tavLst>
                                    </p:anim>
                                    <p:animEffect transition="in" filter="fade">
                                      <p:cBhvr>
                                        <p:cTn id="29" dur="500"/>
                                        <p:tgtEl>
                                          <p:spTgt spid="3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 calcmode="lin" valueType="num">
                                      <p:cBhvr>
                                        <p:cTn id="42" dur="500" fill="hold"/>
                                        <p:tgtEl>
                                          <p:spTgt spid="33"/>
                                        </p:tgtEl>
                                        <p:attrNameLst>
                                          <p:attrName>ppt_w</p:attrName>
                                        </p:attrNameLst>
                                      </p:cBhvr>
                                      <p:tavLst>
                                        <p:tav tm="0">
                                          <p:val>
                                            <p:fltVal val="0"/>
                                          </p:val>
                                        </p:tav>
                                        <p:tav tm="100000">
                                          <p:val>
                                            <p:strVal val="#ppt_w"/>
                                          </p:val>
                                        </p:tav>
                                      </p:tavLst>
                                    </p:anim>
                                    <p:anim calcmode="lin" valueType="num">
                                      <p:cBhvr>
                                        <p:cTn id="43" dur="500" fill="hold"/>
                                        <p:tgtEl>
                                          <p:spTgt spid="33"/>
                                        </p:tgtEl>
                                        <p:attrNameLst>
                                          <p:attrName>ppt_h</p:attrName>
                                        </p:attrNameLst>
                                      </p:cBhvr>
                                      <p:tavLst>
                                        <p:tav tm="0">
                                          <p:val>
                                            <p:fltVal val="0"/>
                                          </p:val>
                                        </p:tav>
                                        <p:tav tm="100000">
                                          <p:val>
                                            <p:strVal val="#ppt_h"/>
                                          </p:val>
                                        </p:tav>
                                      </p:tavLst>
                                    </p:anim>
                                    <p:animEffect transition="in" filter="fade">
                                      <p:cBhvr>
                                        <p:cTn id="44" dur="500"/>
                                        <p:tgtEl>
                                          <p:spTgt spid="3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barn(inVertical)">
                                      <p:cBhvr>
                                        <p:cTn id="5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0" grpId="0"/>
      <p:bldP spid="33" grpId="0"/>
      <p:bldP spid="36" grpId="0" animBg="1"/>
      <p:bldP spid="37" grpId="0" animBg="1"/>
      <p:bldP spid="38" grpId="0" animBg="1"/>
      <p:bldP spid="24" grpId="0"/>
      <p:bldP spid="39" grpId="0" animBg="1"/>
      <p:bldP spid="35" grpId="0"/>
      <p:bldP spid="4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54B84B57-C12A-4410-99FC-41399B51DCDD}"/>
              </a:ext>
            </a:extLst>
          </p:cNvPr>
          <p:cNvSpPr/>
          <p:nvPr/>
        </p:nvSpPr>
        <p:spPr>
          <a:xfrm>
            <a:off x="0" y="0"/>
            <a:ext cx="9144000" cy="5143499"/>
          </a:xfrm>
          <a:prstGeom prst="rect">
            <a:avLst/>
          </a:prstGeom>
          <a:solidFill>
            <a:srgbClr val="7BD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5" name="矩形 4">
            <a:extLst>
              <a:ext uri="{FF2B5EF4-FFF2-40B4-BE49-F238E27FC236}">
                <a16:creationId xmlns:a16="http://schemas.microsoft.com/office/drawing/2014/main" xmlns="" id="{A48ED37B-F43C-482F-BEEB-625E99D37C9A}"/>
              </a:ext>
            </a:extLst>
          </p:cNvPr>
          <p:cNvSpPr/>
          <p:nvPr/>
        </p:nvSpPr>
        <p:spPr>
          <a:xfrm>
            <a:off x="97948" y="304129"/>
            <a:ext cx="8429625" cy="4495799"/>
          </a:xfrm>
          <a:prstGeom prst="rect">
            <a:avLst/>
          </a:prstGeom>
          <a:solidFill>
            <a:schemeClr val="bg1"/>
          </a:solidFill>
          <a:ln w="88900" cap="sq">
            <a:solidFill>
              <a:schemeClr val="bg1">
                <a:lumMod val="8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grpSp>
        <p:nvGrpSpPr>
          <p:cNvPr id="2" name="组合 10">
            <a:extLst>
              <a:ext uri="{FF2B5EF4-FFF2-40B4-BE49-F238E27FC236}">
                <a16:creationId xmlns:a16="http://schemas.microsoft.com/office/drawing/2014/main" xmlns="" id="{568E802E-22BD-4046-A8A1-62805B9E4D56}"/>
              </a:ext>
            </a:extLst>
          </p:cNvPr>
          <p:cNvGrpSpPr/>
          <p:nvPr/>
        </p:nvGrpSpPr>
        <p:grpSpPr>
          <a:xfrm>
            <a:off x="7299700" y="356595"/>
            <a:ext cx="1392764" cy="886420"/>
            <a:chOff x="9732933" y="475457"/>
            <a:chExt cx="1857018" cy="1181893"/>
          </a:xfrm>
        </p:grpSpPr>
        <p:pic>
          <p:nvPicPr>
            <p:cNvPr id="6" name="图片 5">
              <a:extLst>
                <a:ext uri="{FF2B5EF4-FFF2-40B4-BE49-F238E27FC236}">
                  <a16:creationId xmlns:a16="http://schemas.microsoft.com/office/drawing/2014/main" xmlns="" id="{2FC623EB-59A6-423B-AE6C-606786674CBC}"/>
                </a:ext>
              </a:extLst>
            </p:cNvPr>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10575417" y="475458"/>
              <a:ext cx="707935" cy="1181892"/>
            </a:xfrm>
            <a:prstGeom prst="rect">
              <a:avLst/>
            </a:prstGeom>
          </p:spPr>
        </p:pic>
        <p:pic>
          <p:nvPicPr>
            <p:cNvPr id="7" name="图片 6">
              <a:extLst>
                <a:ext uri="{FF2B5EF4-FFF2-40B4-BE49-F238E27FC236}">
                  <a16:creationId xmlns:a16="http://schemas.microsoft.com/office/drawing/2014/main" xmlns="" id="{E957DFC3-7921-4CAA-BD39-CDB9272E3A29}"/>
                </a:ext>
              </a:extLst>
            </p:cNvPr>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11199004" y="475457"/>
              <a:ext cx="390947" cy="870744"/>
            </a:xfrm>
            <a:prstGeom prst="rect">
              <a:avLst/>
            </a:prstGeom>
          </p:spPr>
        </p:pic>
        <p:pic>
          <p:nvPicPr>
            <p:cNvPr id="8" name="图片 7">
              <a:extLst>
                <a:ext uri="{FF2B5EF4-FFF2-40B4-BE49-F238E27FC236}">
                  <a16:creationId xmlns:a16="http://schemas.microsoft.com/office/drawing/2014/main" xmlns="" id="{B2801CB4-1834-4A06-8DF1-10864BD588EB}"/>
                </a:ext>
              </a:extLst>
            </p:cNvPr>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10243329" y="475457"/>
              <a:ext cx="390947" cy="870744"/>
            </a:xfrm>
            <a:prstGeom prst="rect">
              <a:avLst/>
            </a:prstGeom>
          </p:spPr>
        </p:pic>
        <p:pic>
          <p:nvPicPr>
            <p:cNvPr id="9" name="图片 8">
              <a:extLst>
                <a:ext uri="{FF2B5EF4-FFF2-40B4-BE49-F238E27FC236}">
                  <a16:creationId xmlns:a16="http://schemas.microsoft.com/office/drawing/2014/main" xmlns="" id="{2252009E-A6B2-4CC4-9B7A-DF8142F05B05}"/>
                </a:ext>
              </a:extLst>
            </p:cNvPr>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9732933" y="475457"/>
              <a:ext cx="390947" cy="870744"/>
            </a:xfrm>
            <a:prstGeom prst="rect">
              <a:avLst/>
            </a:prstGeom>
          </p:spPr>
        </p:pic>
      </p:grpSp>
      <p:sp>
        <p:nvSpPr>
          <p:cNvPr id="27" name="文本框 6">
            <a:extLst>
              <a:ext uri="{FF2B5EF4-FFF2-40B4-BE49-F238E27FC236}">
                <a16:creationId xmlns:a16="http://schemas.microsoft.com/office/drawing/2014/main" xmlns="" id="{D3C0B75C-3A3C-4AB7-8288-6CB92002B012}"/>
              </a:ext>
            </a:extLst>
          </p:cNvPr>
          <p:cNvSpPr txBox="1">
            <a:spLocks noChangeArrowheads="1"/>
          </p:cNvSpPr>
          <p:nvPr/>
        </p:nvSpPr>
        <p:spPr bwMode="auto">
          <a:xfrm>
            <a:off x="1420950" y="1495073"/>
            <a:ext cx="526106"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400" dirty="0" err="1" smtClean="0">
                <a:latin typeface="Times New Roman" pitchFamily="18" charset="0"/>
                <a:cs typeface="Times New Roman" pitchFamily="18" charset="0"/>
              </a:rPr>
              <a:t>nE</a:t>
            </a:r>
            <a:endParaRPr lang="en-US" altLang="zh-CN" sz="2100" kern="1200" dirty="0">
              <a:latin typeface="Times New Roman" pitchFamily="18" charset="0"/>
              <a:ea typeface="+mn-ea"/>
              <a:cs typeface="Times New Roman" pitchFamily="18" charset="0"/>
              <a:sym typeface="+mn-lt"/>
            </a:endParaRPr>
          </a:p>
        </p:txBody>
      </p:sp>
      <p:sp>
        <p:nvSpPr>
          <p:cNvPr id="30" name="文本框 6">
            <a:extLst>
              <a:ext uri="{FF2B5EF4-FFF2-40B4-BE49-F238E27FC236}">
                <a16:creationId xmlns:a16="http://schemas.microsoft.com/office/drawing/2014/main" xmlns="" id="{C6CCF4CD-7800-4216-9432-28C3FC160DA8}"/>
              </a:ext>
            </a:extLst>
          </p:cNvPr>
          <p:cNvSpPr txBox="1">
            <a:spLocks noChangeArrowheads="1"/>
          </p:cNvSpPr>
          <p:nvPr/>
        </p:nvSpPr>
        <p:spPr bwMode="auto">
          <a:xfrm>
            <a:off x="1420950" y="2222283"/>
            <a:ext cx="59503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400" dirty="0" smtClean="0">
                <a:latin typeface="Times New Roman" pitchFamily="18" charset="0"/>
                <a:cs typeface="Times New Roman" pitchFamily="18" charset="0"/>
              </a:rPr>
              <a:t>NE</a:t>
            </a:r>
            <a:endParaRPr lang="en-US" altLang="zh-CN" sz="2100" kern="1200" dirty="0">
              <a:latin typeface="Times New Roman" pitchFamily="18" charset="0"/>
              <a:ea typeface="+mn-ea"/>
              <a:cs typeface="Times New Roman" pitchFamily="18" charset="0"/>
              <a:sym typeface="+mn-lt"/>
            </a:endParaRPr>
          </a:p>
        </p:txBody>
      </p:sp>
      <p:sp>
        <p:nvSpPr>
          <p:cNvPr id="33" name="文本框 6">
            <a:extLst>
              <a:ext uri="{FF2B5EF4-FFF2-40B4-BE49-F238E27FC236}">
                <a16:creationId xmlns:a16="http://schemas.microsoft.com/office/drawing/2014/main" xmlns="" id="{F9CE383A-8157-421C-AB0B-9644D378C3BE}"/>
              </a:ext>
            </a:extLst>
          </p:cNvPr>
          <p:cNvSpPr txBox="1">
            <a:spLocks noChangeArrowheads="1"/>
          </p:cNvSpPr>
          <p:nvPr/>
        </p:nvSpPr>
        <p:spPr bwMode="auto">
          <a:xfrm>
            <a:off x="1420950" y="3039377"/>
            <a:ext cx="47481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400" dirty="0" smtClean="0">
                <a:latin typeface="Times New Roman" pitchFamily="18" charset="0"/>
                <a:cs typeface="Times New Roman" pitchFamily="18" charset="0"/>
              </a:rPr>
              <a:t>ne</a:t>
            </a:r>
            <a:endParaRPr lang="en-US" altLang="zh-CN" sz="2100" kern="1200" dirty="0">
              <a:latin typeface="Times New Roman" pitchFamily="18" charset="0"/>
              <a:ea typeface="+mn-ea"/>
              <a:cs typeface="Times New Roman" pitchFamily="18" charset="0"/>
              <a:sym typeface="+mn-lt"/>
            </a:endParaRPr>
          </a:p>
        </p:txBody>
      </p:sp>
      <p:sp>
        <p:nvSpPr>
          <p:cNvPr id="36" name="椭圆 35">
            <a:extLst>
              <a:ext uri="{FF2B5EF4-FFF2-40B4-BE49-F238E27FC236}">
                <a16:creationId xmlns:a16="http://schemas.microsoft.com/office/drawing/2014/main" xmlns="" id="{C3A2CD3B-E0C8-485A-BA2A-56BE8ED06B64}"/>
              </a:ext>
            </a:extLst>
          </p:cNvPr>
          <p:cNvSpPr/>
          <p:nvPr/>
        </p:nvSpPr>
        <p:spPr>
          <a:xfrm>
            <a:off x="851786" y="1536880"/>
            <a:ext cx="392415" cy="392415"/>
          </a:xfrm>
          <a:prstGeom prst="ellipse">
            <a:avLst/>
          </a:prstGeom>
          <a:solidFill>
            <a:srgbClr val="7BD3E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kern="1200" dirty="0">
                <a:solidFill>
                  <a:schemeClr val="tx1"/>
                </a:solidFill>
                <a:latin typeface="Times New Roman" panose="02020603050405020304" pitchFamily="18" charset="0"/>
                <a:cs typeface="Times New Roman" panose="02020603050405020304" pitchFamily="18" charset="0"/>
                <a:sym typeface="+mn-lt"/>
              </a:rPr>
              <a:t>A</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7" name="椭圆 36">
            <a:extLst>
              <a:ext uri="{FF2B5EF4-FFF2-40B4-BE49-F238E27FC236}">
                <a16:creationId xmlns:a16="http://schemas.microsoft.com/office/drawing/2014/main" xmlns="" id="{523C55B5-CA1A-4A33-93FF-ECBCADAECB3D}"/>
              </a:ext>
            </a:extLst>
          </p:cNvPr>
          <p:cNvSpPr/>
          <p:nvPr/>
        </p:nvSpPr>
        <p:spPr>
          <a:xfrm>
            <a:off x="863266" y="2244842"/>
            <a:ext cx="392415" cy="392415"/>
          </a:xfrm>
          <a:prstGeom prst="ellipse">
            <a:avLst/>
          </a:prstGeom>
          <a:solidFill>
            <a:srgbClr val="FFF87B"/>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kern="1200" dirty="0">
                <a:solidFill>
                  <a:schemeClr val="tx1"/>
                </a:solidFill>
                <a:latin typeface="Times New Roman" panose="02020603050405020304" pitchFamily="18" charset="0"/>
                <a:cs typeface="Times New Roman" panose="02020603050405020304" pitchFamily="18" charset="0"/>
                <a:sym typeface="+mn-lt"/>
              </a:rPr>
              <a:t>B</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8" name="椭圆 37">
            <a:extLst>
              <a:ext uri="{FF2B5EF4-FFF2-40B4-BE49-F238E27FC236}">
                <a16:creationId xmlns:a16="http://schemas.microsoft.com/office/drawing/2014/main" xmlns="" id="{D3346C5A-6FFE-4FC5-ACA8-63C88BF5B854}"/>
              </a:ext>
            </a:extLst>
          </p:cNvPr>
          <p:cNvSpPr/>
          <p:nvPr/>
        </p:nvSpPr>
        <p:spPr>
          <a:xfrm>
            <a:off x="870141" y="2955896"/>
            <a:ext cx="392415" cy="392415"/>
          </a:xfrm>
          <a:prstGeom prst="ellipse">
            <a:avLst/>
          </a:prstGeom>
          <a:solidFill>
            <a:srgbClr val="7BD3E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dirty="0">
                <a:solidFill>
                  <a:schemeClr val="tx1"/>
                </a:solidFill>
                <a:latin typeface="Times New Roman" panose="02020603050405020304" pitchFamily="18" charset="0"/>
                <a:cs typeface="Times New Roman" panose="02020603050405020304" pitchFamily="18" charset="0"/>
                <a:sym typeface="+mn-lt"/>
              </a:rPr>
              <a:t>C</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24" name="文本框 6">
            <a:extLst>
              <a:ext uri="{FF2B5EF4-FFF2-40B4-BE49-F238E27FC236}">
                <a16:creationId xmlns:a16="http://schemas.microsoft.com/office/drawing/2014/main" xmlns="" id="{008D196B-01C7-49C2-94AE-838B17634517}"/>
              </a:ext>
            </a:extLst>
          </p:cNvPr>
          <p:cNvSpPr txBox="1">
            <a:spLocks noChangeArrowheads="1"/>
          </p:cNvSpPr>
          <p:nvPr/>
        </p:nvSpPr>
        <p:spPr bwMode="auto">
          <a:xfrm>
            <a:off x="1465834" y="3689873"/>
            <a:ext cx="543739"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400" dirty="0" smtClean="0">
                <a:latin typeface="Times New Roman" pitchFamily="18" charset="0"/>
                <a:cs typeface="Times New Roman" pitchFamily="18" charset="0"/>
              </a:rPr>
              <a:t>Ne</a:t>
            </a:r>
            <a:endParaRPr lang="en-US" altLang="zh-CN" sz="2100" kern="1200" dirty="0">
              <a:latin typeface="Times New Roman" pitchFamily="18" charset="0"/>
              <a:ea typeface="+mn-ea"/>
              <a:cs typeface="Times New Roman" pitchFamily="18" charset="0"/>
              <a:sym typeface="+mn-lt"/>
            </a:endParaRPr>
          </a:p>
        </p:txBody>
      </p:sp>
      <p:sp>
        <p:nvSpPr>
          <p:cNvPr id="39" name="椭圆 36">
            <a:extLst>
              <a:ext uri="{FF2B5EF4-FFF2-40B4-BE49-F238E27FC236}">
                <a16:creationId xmlns:a16="http://schemas.microsoft.com/office/drawing/2014/main" xmlns="" id="{5F06F274-6A70-4390-A36B-A83C819CE8A8}"/>
              </a:ext>
            </a:extLst>
          </p:cNvPr>
          <p:cNvSpPr/>
          <p:nvPr/>
        </p:nvSpPr>
        <p:spPr>
          <a:xfrm>
            <a:off x="870141" y="3701415"/>
            <a:ext cx="392415" cy="392415"/>
          </a:xfrm>
          <a:prstGeom prst="ellipse">
            <a:avLst/>
          </a:prstGeom>
          <a:solidFill>
            <a:srgbClr val="FFF87B"/>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kern="1200" dirty="0">
                <a:solidFill>
                  <a:schemeClr val="tx1"/>
                </a:solidFill>
                <a:latin typeface="Times New Roman" panose="02020603050405020304" pitchFamily="18" charset="0"/>
                <a:cs typeface="Times New Roman" panose="02020603050405020304" pitchFamily="18" charset="0"/>
                <a:sym typeface="+mn-lt"/>
              </a:rPr>
              <a:t>D</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5" name="矩形 9">
            <a:extLst>
              <a:ext uri="{FF2B5EF4-FFF2-40B4-BE49-F238E27FC236}">
                <a16:creationId xmlns:a16="http://schemas.microsoft.com/office/drawing/2014/main" xmlns="" id="{1BE49D2C-D78F-4414-B6EB-7BE5A9AD4F1B}"/>
              </a:ext>
            </a:extLst>
          </p:cNvPr>
          <p:cNvSpPr/>
          <p:nvPr/>
        </p:nvSpPr>
        <p:spPr>
          <a:xfrm>
            <a:off x="406365" y="431260"/>
            <a:ext cx="7628028" cy="461665"/>
          </a:xfrm>
          <a:prstGeom prst="rect">
            <a:avLst/>
          </a:prstGeom>
        </p:spPr>
        <p:txBody>
          <a:bodyPr wrap="square">
            <a:spAutoFit/>
          </a:bodyPr>
          <a:lstStyle/>
          <a:p>
            <a:pPr lvl="0">
              <a:defRPr/>
            </a:pPr>
            <a:r>
              <a:rPr lang="vi-VN" altLang="zh-CN" sz="2400" b="1" u="sng" dirty="0">
                <a:solidFill>
                  <a:srgbClr val="C00000"/>
                </a:solidFill>
                <a:latin typeface="Times New Roman" panose="02020603050405020304" pitchFamily="18" charset="0"/>
                <a:cs typeface="Times New Roman" panose="02020603050405020304" pitchFamily="18" charset="0"/>
                <a:sym typeface="+mn-lt"/>
              </a:rPr>
              <a:t>Câu </a:t>
            </a:r>
            <a:r>
              <a:rPr lang="en-US" altLang="zh-CN" sz="2400" b="1" u="sng" dirty="0" smtClean="0">
                <a:solidFill>
                  <a:srgbClr val="C00000"/>
                </a:solidFill>
                <a:latin typeface="Times New Roman" panose="02020603050405020304" pitchFamily="18" charset="0"/>
                <a:cs typeface="Times New Roman" panose="02020603050405020304" pitchFamily="18" charset="0"/>
                <a:sym typeface="+mn-lt"/>
              </a:rPr>
              <a:t>20</a:t>
            </a:r>
            <a:r>
              <a:rPr lang="vi-VN" altLang="zh-CN" sz="2400" b="1" u="sng" dirty="0" smtClean="0">
                <a:solidFill>
                  <a:srgbClr val="C00000"/>
                </a:solidFill>
                <a:latin typeface="Times New Roman" panose="02020603050405020304" pitchFamily="18" charset="0"/>
                <a:cs typeface="Times New Roman" panose="02020603050405020304" pitchFamily="18" charset="0"/>
                <a:sym typeface="+mn-lt"/>
              </a:rPr>
              <a:t>:</a:t>
            </a:r>
            <a:r>
              <a:rPr lang="en-US" altLang="zh-CN" sz="2400" b="1" dirty="0" smtClean="0">
                <a:solidFill>
                  <a:srgbClr val="C00000"/>
                </a:solidFill>
                <a:latin typeface="Times New Roman" panose="02020603050405020304" pitchFamily="18" charset="0"/>
                <a:cs typeface="Times New Roman" panose="02020603050405020304" pitchFamily="18" charset="0"/>
                <a:sym typeface="+mn-lt"/>
              </a:rPr>
              <a:t> </a:t>
            </a:r>
            <a:r>
              <a:rPr lang="en-US" sz="2400" dirty="0" err="1" smtClean="0">
                <a:latin typeface="Times New Roman" pitchFamily="18" charset="0"/>
                <a:cs typeface="Times New Roman" pitchFamily="18" charset="0"/>
              </a:rPr>
              <a:t>Kí</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hiệu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hóa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học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của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nguyên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tố</a:t>
            </a:r>
            <a:r>
              <a:rPr lang="en-US" sz="2400" dirty="0" smtClean="0">
                <a:latin typeface="Times New Roman" pitchFamily="18" charset="0"/>
                <a:cs typeface="Times New Roman" pitchFamily="18" charset="0"/>
              </a:rPr>
              <a:t> Neon </a:t>
            </a:r>
            <a:r>
              <a:rPr lang="en-US" sz="2400" dirty="0" err="1" smtClean="0">
                <a:latin typeface="Times New Roman" pitchFamily="18" charset="0"/>
                <a:cs typeface="Times New Roman" pitchFamily="18" charset="0"/>
              </a:rPr>
              <a:t>là</a:t>
            </a:r>
            <a:r>
              <a:rPr lang="en-US" sz="2400" dirty="0" smtClean="0">
                <a:latin typeface="Times New Roman" pitchFamily="18" charset="0"/>
                <a:cs typeface="Times New Roman" pitchFamily="18" charset="0"/>
              </a:rPr>
              <a:t> </a:t>
            </a:r>
            <a:endParaRPr lang="en-US" altLang="zh-CN" sz="1800" b="1" dirty="0">
              <a:solidFill>
                <a:srgbClr val="7030A0"/>
              </a:solidFill>
              <a:latin typeface="Times New Roman" pitchFamily="18" charset="0"/>
              <a:cs typeface="Times New Roman" pitchFamily="18" charset="0"/>
              <a:sym typeface="+mn-lt"/>
            </a:endParaRPr>
          </a:p>
        </p:txBody>
      </p:sp>
      <p:sp>
        <p:nvSpPr>
          <p:cNvPr id="40" name="Rectangle: Rounded Corners 39">
            <a:extLst>
              <a:ext uri="{FF2B5EF4-FFF2-40B4-BE49-F238E27FC236}">
                <a16:creationId xmlns:a16="http://schemas.microsoft.com/office/drawing/2014/main" xmlns="" id="{14A9E5BD-4CF9-40E6-B8F2-3769CA80698A}"/>
              </a:ext>
            </a:extLst>
          </p:cNvPr>
          <p:cNvSpPr/>
          <p:nvPr/>
        </p:nvSpPr>
        <p:spPr>
          <a:xfrm>
            <a:off x="354615" y="3563296"/>
            <a:ext cx="5695309" cy="804000"/>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50">
              <a:latin typeface="Times New Roman" panose="02020603050405020304" pitchFamily="18" charset="0"/>
            </a:endParaRPr>
          </a:p>
        </p:txBody>
      </p:sp>
    </p:spTree>
    <p:extLst>
      <p:ext uri="{BB962C8B-B14F-4D97-AF65-F5344CB8AC3E}">
        <p14:creationId xmlns:p14="http://schemas.microsoft.com/office/powerpoint/2010/main" xmlns="" val="1056939420"/>
      </p:ext>
    </p:extLst>
  </p:cSld>
  <p:clrMapOvr>
    <a:masterClrMapping/>
  </p:clrMapOvr>
  <mc:AlternateContent xmlns:mc="http://schemas.openxmlformats.org/markup-compatibility/2006">
    <mc:Choice xmlns:p14="http://schemas.microsoft.com/office/powerpoint/2010/main" xmlns="" Requires="p14">
      <p:transition spd="slow" p14:dur="175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75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p:cTn id="12" dur="500" fill="hold"/>
                                        <p:tgtEl>
                                          <p:spTgt spid="36"/>
                                        </p:tgtEl>
                                        <p:attrNameLst>
                                          <p:attrName>ppt_w</p:attrName>
                                        </p:attrNameLst>
                                      </p:cBhvr>
                                      <p:tavLst>
                                        <p:tav tm="0">
                                          <p:val>
                                            <p:fltVal val="0"/>
                                          </p:val>
                                        </p:tav>
                                        <p:tav tm="100000">
                                          <p:val>
                                            <p:strVal val="#ppt_w"/>
                                          </p:val>
                                        </p:tav>
                                      </p:tavLst>
                                    </p:anim>
                                    <p:anim calcmode="lin" valueType="num">
                                      <p:cBhvr>
                                        <p:cTn id="13" dur="500" fill="hold"/>
                                        <p:tgtEl>
                                          <p:spTgt spid="36"/>
                                        </p:tgtEl>
                                        <p:attrNameLst>
                                          <p:attrName>ppt_h</p:attrName>
                                        </p:attrNameLst>
                                      </p:cBhvr>
                                      <p:tavLst>
                                        <p:tav tm="0">
                                          <p:val>
                                            <p:fltVal val="0"/>
                                          </p:val>
                                        </p:tav>
                                        <p:tav tm="100000">
                                          <p:val>
                                            <p:strVal val="#ppt_h"/>
                                          </p:val>
                                        </p:tav>
                                      </p:tavLst>
                                    </p:anim>
                                    <p:animEffect transition="in" filter="fade">
                                      <p:cBhvr>
                                        <p:cTn id="14" dur="500"/>
                                        <p:tgtEl>
                                          <p:spTgt spid="3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8"/>
                                        </p:tgtEl>
                                        <p:attrNameLst>
                                          <p:attrName>style.visibility</p:attrName>
                                        </p:attrNameLst>
                                      </p:cBhvr>
                                      <p:to>
                                        <p:strVal val="visible"/>
                                      </p:to>
                                    </p:set>
                                    <p:anim calcmode="lin" valueType="num">
                                      <p:cBhvr>
                                        <p:cTn id="22" dur="500" fill="hold"/>
                                        <p:tgtEl>
                                          <p:spTgt spid="38"/>
                                        </p:tgtEl>
                                        <p:attrNameLst>
                                          <p:attrName>ppt_w</p:attrName>
                                        </p:attrNameLst>
                                      </p:cBhvr>
                                      <p:tavLst>
                                        <p:tav tm="0">
                                          <p:val>
                                            <p:fltVal val="0"/>
                                          </p:val>
                                        </p:tav>
                                        <p:tav tm="100000">
                                          <p:val>
                                            <p:strVal val="#ppt_w"/>
                                          </p:val>
                                        </p:tav>
                                      </p:tavLst>
                                    </p:anim>
                                    <p:anim calcmode="lin" valueType="num">
                                      <p:cBhvr>
                                        <p:cTn id="23" dur="500" fill="hold"/>
                                        <p:tgtEl>
                                          <p:spTgt spid="38"/>
                                        </p:tgtEl>
                                        <p:attrNameLst>
                                          <p:attrName>ppt_h</p:attrName>
                                        </p:attrNameLst>
                                      </p:cBhvr>
                                      <p:tavLst>
                                        <p:tav tm="0">
                                          <p:val>
                                            <p:fltVal val="0"/>
                                          </p:val>
                                        </p:tav>
                                        <p:tav tm="100000">
                                          <p:val>
                                            <p:strVal val="#ppt_h"/>
                                          </p:val>
                                        </p:tav>
                                      </p:tavLst>
                                    </p:anim>
                                    <p:animEffect transition="in" filter="fade">
                                      <p:cBhvr>
                                        <p:cTn id="24" dur="500"/>
                                        <p:tgtEl>
                                          <p:spTgt spid="3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anim calcmode="lin" valueType="num">
                                      <p:cBhvr>
                                        <p:cTn id="27" dur="500" fill="hold"/>
                                        <p:tgtEl>
                                          <p:spTgt spid="39"/>
                                        </p:tgtEl>
                                        <p:attrNameLst>
                                          <p:attrName>ppt_w</p:attrName>
                                        </p:attrNameLst>
                                      </p:cBhvr>
                                      <p:tavLst>
                                        <p:tav tm="0">
                                          <p:val>
                                            <p:fltVal val="0"/>
                                          </p:val>
                                        </p:tav>
                                        <p:tav tm="100000">
                                          <p:val>
                                            <p:strVal val="#ppt_w"/>
                                          </p:val>
                                        </p:tav>
                                      </p:tavLst>
                                    </p:anim>
                                    <p:anim calcmode="lin" valueType="num">
                                      <p:cBhvr>
                                        <p:cTn id="28" dur="500" fill="hold"/>
                                        <p:tgtEl>
                                          <p:spTgt spid="39"/>
                                        </p:tgtEl>
                                        <p:attrNameLst>
                                          <p:attrName>ppt_h</p:attrName>
                                        </p:attrNameLst>
                                      </p:cBhvr>
                                      <p:tavLst>
                                        <p:tav tm="0">
                                          <p:val>
                                            <p:fltVal val="0"/>
                                          </p:val>
                                        </p:tav>
                                        <p:tav tm="100000">
                                          <p:val>
                                            <p:strVal val="#ppt_h"/>
                                          </p:val>
                                        </p:tav>
                                      </p:tavLst>
                                    </p:anim>
                                    <p:animEffect transition="in" filter="fade">
                                      <p:cBhvr>
                                        <p:cTn id="29" dur="500"/>
                                        <p:tgtEl>
                                          <p:spTgt spid="3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 calcmode="lin" valueType="num">
                                      <p:cBhvr>
                                        <p:cTn id="42" dur="500" fill="hold"/>
                                        <p:tgtEl>
                                          <p:spTgt spid="33"/>
                                        </p:tgtEl>
                                        <p:attrNameLst>
                                          <p:attrName>ppt_w</p:attrName>
                                        </p:attrNameLst>
                                      </p:cBhvr>
                                      <p:tavLst>
                                        <p:tav tm="0">
                                          <p:val>
                                            <p:fltVal val="0"/>
                                          </p:val>
                                        </p:tav>
                                        <p:tav tm="100000">
                                          <p:val>
                                            <p:strVal val="#ppt_w"/>
                                          </p:val>
                                        </p:tav>
                                      </p:tavLst>
                                    </p:anim>
                                    <p:anim calcmode="lin" valueType="num">
                                      <p:cBhvr>
                                        <p:cTn id="43" dur="500" fill="hold"/>
                                        <p:tgtEl>
                                          <p:spTgt spid="33"/>
                                        </p:tgtEl>
                                        <p:attrNameLst>
                                          <p:attrName>ppt_h</p:attrName>
                                        </p:attrNameLst>
                                      </p:cBhvr>
                                      <p:tavLst>
                                        <p:tav tm="0">
                                          <p:val>
                                            <p:fltVal val="0"/>
                                          </p:val>
                                        </p:tav>
                                        <p:tav tm="100000">
                                          <p:val>
                                            <p:strVal val="#ppt_h"/>
                                          </p:val>
                                        </p:tav>
                                      </p:tavLst>
                                    </p:anim>
                                    <p:animEffect transition="in" filter="fade">
                                      <p:cBhvr>
                                        <p:cTn id="44" dur="500"/>
                                        <p:tgtEl>
                                          <p:spTgt spid="3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barn(inVertical)">
                                      <p:cBhvr>
                                        <p:cTn id="5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0" grpId="0"/>
      <p:bldP spid="33" grpId="0"/>
      <p:bldP spid="36" grpId="0" animBg="1"/>
      <p:bldP spid="37" grpId="0" animBg="1"/>
      <p:bldP spid="38" grpId="0" animBg="1"/>
      <p:bldP spid="24" grpId="0"/>
      <p:bldP spid="39" grpId="0" animBg="1"/>
      <p:bldP spid="35" grpId="0"/>
      <p:bldP spid="40"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54B84B57-C12A-4410-99FC-41399B51DCDD}"/>
              </a:ext>
            </a:extLst>
          </p:cNvPr>
          <p:cNvSpPr/>
          <p:nvPr/>
        </p:nvSpPr>
        <p:spPr>
          <a:xfrm>
            <a:off x="0" y="0"/>
            <a:ext cx="9144000" cy="5143499"/>
          </a:xfrm>
          <a:prstGeom prst="rect">
            <a:avLst/>
          </a:prstGeom>
          <a:solidFill>
            <a:srgbClr val="7BD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5" name="矩形 4">
            <a:extLst>
              <a:ext uri="{FF2B5EF4-FFF2-40B4-BE49-F238E27FC236}">
                <a16:creationId xmlns:a16="http://schemas.microsoft.com/office/drawing/2014/main" xmlns="" id="{A48ED37B-F43C-482F-BEEB-625E99D37C9A}"/>
              </a:ext>
            </a:extLst>
          </p:cNvPr>
          <p:cNvSpPr/>
          <p:nvPr/>
        </p:nvSpPr>
        <p:spPr>
          <a:xfrm>
            <a:off x="165403" y="266653"/>
            <a:ext cx="8429625" cy="4495799"/>
          </a:xfrm>
          <a:prstGeom prst="rect">
            <a:avLst/>
          </a:prstGeom>
          <a:solidFill>
            <a:schemeClr val="bg1"/>
          </a:solidFill>
          <a:ln w="88900" cap="sq">
            <a:solidFill>
              <a:schemeClr val="bg1">
                <a:lumMod val="8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grpSp>
        <p:nvGrpSpPr>
          <p:cNvPr id="2" name="组合 10">
            <a:extLst>
              <a:ext uri="{FF2B5EF4-FFF2-40B4-BE49-F238E27FC236}">
                <a16:creationId xmlns:a16="http://schemas.microsoft.com/office/drawing/2014/main" xmlns="" id="{568E802E-22BD-4046-A8A1-62805B9E4D56}"/>
              </a:ext>
            </a:extLst>
          </p:cNvPr>
          <p:cNvGrpSpPr/>
          <p:nvPr/>
        </p:nvGrpSpPr>
        <p:grpSpPr>
          <a:xfrm>
            <a:off x="7299700" y="356595"/>
            <a:ext cx="1392764" cy="886420"/>
            <a:chOff x="9732933" y="475457"/>
            <a:chExt cx="1857018" cy="1181893"/>
          </a:xfrm>
        </p:grpSpPr>
        <p:pic>
          <p:nvPicPr>
            <p:cNvPr id="6" name="图片 5">
              <a:extLst>
                <a:ext uri="{FF2B5EF4-FFF2-40B4-BE49-F238E27FC236}">
                  <a16:creationId xmlns:a16="http://schemas.microsoft.com/office/drawing/2014/main" xmlns="" id="{2FC623EB-59A6-423B-AE6C-606786674CBC}"/>
                </a:ext>
              </a:extLst>
            </p:cNvPr>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10575417" y="475458"/>
              <a:ext cx="707935" cy="1181892"/>
            </a:xfrm>
            <a:prstGeom prst="rect">
              <a:avLst/>
            </a:prstGeom>
          </p:spPr>
        </p:pic>
        <p:pic>
          <p:nvPicPr>
            <p:cNvPr id="7" name="图片 6">
              <a:extLst>
                <a:ext uri="{FF2B5EF4-FFF2-40B4-BE49-F238E27FC236}">
                  <a16:creationId xmlns:a16="http://schemas.microsoft.com/office/drawing/2014/main" xmlns="" id="{E957DFC3-7921-4CAA-BD39-CDB9272E3A29}"/>
                </a:ext>
              </a:extLst>
            </p:cNvPr>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11199004" y="475457"/>
              <a:ext cx="390947" cy="870744"/>
            </a:xfrm>
            <a:prstGeom prst="rect">
              <a:avLst/>
            </a:prstGeom>
          </p:spPr>
        </p:pic>
        <p:pic>
          <p:nvPicPr>
            <p:cNvPr id="8" name="图片 7">
              <a:extLst>
                <a:ext uri="{FF2B5EF4-FFF2-40B4-BE49-F238E27FC236}">
                  <a16:creationId xmlns:a16="http://schemas.microsoft.com/office/drawing/2014/main" xmlns="" id="{B2801CB4-1834-4A06-8DF1-10864BD588EB}"/>
                </a:ext>
              </a:extLst>
            </p:cNvPr>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10243329" y="475457"/>
              <a:ext cx="390947" cy="870744"/>
            </a:xfrm>
            <a:prstGeom prst="rect">
              <a:avLst/>
            </a:prstGeom>
          </p:spPr>
        </p:pic>
        <p:pic>
          <p:nvPicPr>
            <p:cNvPr id="9" name="图片 8">
              <a:extLst>
                <a:ext uri="{FF2B5EF4-FFF2-40B4-BE49-F238E27FC236}">
                  <a16:creationId xmlns:a16="http://schemas.microsoft.com/office/drawing/2014/main" xmlns="" id="{2252009E-A6B2-4CC4-9B7A-DF8142F05B05}"/>
                </a:ext>
              </a:extLst>
            </p:cNvPr>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9732933" y="475457"/>
              <a:ext cx="390947" cy="870744"/>
            </a:xfrm>
            <a:prstGeom prst="rect">
              <a:avLst/>
            </a:prstGeom>
          </p:spPr>
        </p:pic>
      </p:grpSp>
      <p:sp>
        <p:nvSpPr>
          <p:cNvPr id="27" name="文本框 6">
            <a:extLst>
              <a:ext uri="{FF2B5EF4-FFF2-40B4-BE49-F238E27FC236}">
                <a16:creationId xmlns:a16="http://schemas.microsoft.com/office/drawing/2014/main" xmlns="" id="{D3C0B75C-3A3C-4AB7-8288-6CB92002B012}"/>
              </a:ext>
            </a:extLst>
          </p:cNvPr>
          <p:cNvSpPr txBox="1">
            <a:spLocks noChangeArrowheads="1"/>
          </p:cNvSpPr>
          <p:nvPr/>
        </p:nvSpPr>
        <p:spPr bwMode="auto">
          <a:xfrm>
            <a:off x="1420950" y="1495073"/>
            <a:ext cx="1643399"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400" dirty="0" err="1" smtClean="0">
                <a:latin typeface="Times New Roman" pitchFamily="18" charset="0"/>
                <a:cs typeface="Times New Roman" pitchFamily="18" charset="0"/>
              </a:rPr>
              <a:t>Ba</a:t>
            </a:r>
            <a:r>
              <a:rPr lang="en-US" sz="2400" dirty="0" smtClean="0">
                <a:latin typeface="Times New Roman" pitchFamily="18" charset="0"/>
                <a:cs typeface="Times New Roman" pitchFamily="18" charset="0"/>
              </a:rPr>
              <a:t> Calcium</a:t>
            </a:r>
            <a:endParaRPr lang="en-US" altLang="zh-CN" sz="2100" kern="1200" dirty="0">
              <a:latin typeface="Times New Roman" pitchFamily="18" charset="0"/>
              <a:ea typeface="+mn-ea"/>
              <a:cs typeface="Times New Roman" pitchFamily="18" charset="0"/>
              <a:sym typeface="+mn-lt"/>
            </a:endParaRPr>
          </a:p>
        </p:txBody>
      </p:sp>
      <p:sp>
        <p:nvSpPr>
          <p:cNvPr id="30" name="文本框 6">
            <a:extLst>
              <a:ext uri="{FF2B5EF4-FFF2-40B4-BE49-F238E27FC236}">
                <a16:creationId xmlns:a16="http://schemas.microsoft.com/office/drawing/2014/main" xmlns="" id="{C6CCF4CD-7800-4216-9432-28C3FC160DA8}"/>
              </a:ext>
            </a:extLst>
          </p:cNvPr>
          <p:cNvSpPr txBox="1">
            <a:spLocks noChangeArrowheads="1"/>
          </p:cNvSpPr>
          <p:nvPr/>
        </p:nvSpPr>
        <p:spPr bwMode="auto">
          <a:xfrm>
            <a:off x="1420950" y="2222283"/>
            <a:ext cx="295465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400" dirty="0" err="1" smtClean="0">
                <a:latin typeface="Times New Roman" pitchFamily="18" charset="0"/>
                <a:cs typeface="Times New Roman" pitchFamily="18" charset="0"/>
              </a:rPr>
              <a:t>Ba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nguyên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tử</a:t>
            </a:r>
            <a:r>
              <a:rPr lang="en-US" sz="2400" dirty="0" smtClean="0">
                <a:latin typeface="Times New Roman" pitchFamily="18" charset="0"/>
                <a:cs typeface="Times New Roman" pitchFamily="18" charset="0"/>
              </a:rPr>
              <a:t> Calcium</a:t>
            </a:r>
            <a:endParaRPr lang="en-US" altLang="zh-CN" sz="2100" kern="1200" dirty="0">
              <a:latin typeface="Times New Roman" pitchFamily="18" charset="0"/>
              <a:ea typeface="+mn-ea"/>
              <a:cs typeface="Times New Roman" pitchFamily="18" charset="0"/>
              <a:sym typeface="+mn-lt"/>
            </a:endParaRPr>
          </a:p>
        </p:txBody>
      </p:sp>
      <p:sp>
        <p:nvSpPr>
          <p:cNvPr id="33" name="文本框 6">
            <a:extLst>
              <a:ext uri="{FF2B5EF4-FFF2-40B4-BE49-F238E27FC236}">
                <a16:creationId xmlns:a16="http://schemas.microsoft.com/office/drawing/2014/main" xmlns="" id="{F9CE383A-8157-421C-AB0B-9644D378C3BE}"/>
              </a:ext>
            </a:extLst>
          </p:cNvPr>
          <p:cNvSpPr txBox="1">
            <a:spLocks noChangeArrowheads="1"/>
          </p:cNvSpPr>
          <p:nvPr/>
        </p:nvSpPr>
        <p:spPr bwMode="auto">
          <a:xfrm>
            <a:off x="1443435" y="2934446"/>
            <a:ext cx="2941831"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400" dirty="0" err="1" smtClean="0">
                <a:latin typeface="Times New Roman" pitchFamily="18" charset="0"/>
                <a:cs typeface="Times New Roman" pitchFamily="18" charset="0"/>
              </a:rPr>
              <a:t>Ba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nguyên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tố</a:t>
            </a:r>
            <a:r>
              <a:rPr lang="en-US" sz="2400" dirty="0" smtClean="0">
                <a:latin typeface="Times New Roman" pitchFamily="18" charset="0"/>
                <a:cs typeface="Times New Roman" pitchFamily="18" charset="0"/>
              </a:rPr>
              <a:t> Calcium</a:t>
            </a:r>
            <a:endParaRPr lang="en-US" altLang="zh-CN" sz="2100" kern="1200" dirty="0">
              <a:latin typeface="Times New Roman" pitchFamily="18" charset="0"/>
              <a:ea typeface="+mn-ea"/>
              <a:cs typeface="Times New Roman" pitchFamily="18" charset="0"/>
              <a:sym typeface="+mn-lt"/>
            </a:endParaRPr>
          </a:p>
        </p:txBody>
      </p:sp>
      <p:sp>
        <p:nvSpPr>
          <p:cNvPr id="36" name="椭圆 35">
            <a:extLst>
              <a:ext uri="{FF2B5EF4-FFF2-40B4-BE49-F238E27FC236}">
                <a16:creationId xmlns:a16="http://schemas.microsoft.com/office/drawing/2014/main" xmlns="" id="{C3A2CD3B-E0C8-485A-BA2A-56BE8ED06B64}"/>
              </a:ext>
            </a:extLst>
          </p:cNvPr>
          <p:cNvSpPr/>
          <p:nvPr/>
        </p:nvSpPr>
        <p:spPr>
          <a:xfrm>
            <a:off x="851786" y="1536880"/>
            <a:ext cx="392415" cy="392415"/>
          </a:xfrm>
          <a:prstGeom prst="ellipse">
            <a:avLst/>
          </a:prstGeom>
          <a:solidFill>
            <a:srgbClr val="7BD3E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kern="1200" dirty="0">
                <a:solidFill>
                  <a:schemeClr val="tx1"/>
                </a:solidFill>
                <a:latin typeface="Times New Roman" panose="02020603050405020304" pitchFamily="18" charset="0"/>
                <a:cs typeface="Times New Roman" panose="02020603050405020304" pitchFamily="18" charset="0"/>
                <a:sym typeface="+mn-lt"/>
              </a:rPr>
              <a:t>A</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7" name="椭圆 36">
            <a:extLst>
              <a:ext uri="{FF2B5EF4-FFF2-40B4-BE49-F238E27FC236}">
                <a16:creationId xmlns:a16="http://schemas.microsoft.com/office/drawing/2014/main" xmlns="" id="{523C55B5-CA1A-4A33-93FF-ECBCADAECB3D}"/>
              </a:ext>
            </a:extLst>
          </p:cNvPr>
          <p:cNvSpPr/>
          <p:nvPr/>
        </p:nvSpPr>
        <p:spPr>
          <a:xfrm>
            <a:off x="863266" y="2244842"/>
            <a:ext cx="392415" cy="392415"/>
          </a:xfrm>
          <a:prstGeom prst="ellipse">
            <a:avLst/>
          </a:prstGeom>
          <a:solidFill>
            <a:srgbClr val="FFF87B"/>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kern="1200" dirty="0">
                <a:solidFill>
                  <a:schemeClr val="tx1"/>
                </a:solidFill>
                <a:latin typeface="Times New Roman" panose="02020603050405020304" pitchFamily="18" charset="0"/>
                <a:cs typeface="Times New Roman" panose="02020603050405020304" pitchFamily="18" charset="0"/>
                <a:sym typeface="+mn-lt"/>
              </a:rPr>
              <a:t>B</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8" name="椭圆 37">
            <a:extLst>
              <a:ext uri="{FF2B5EF4-FFF2-40B4-BE49-F238E27FC236}">
                <a16:creationId xmlns:a16="http://schemas.microsoft.com/office/drawing/2014/main" xmlns="" id="{D3346C5A-6FFE-4FC5-ACA8-63C88BF5B854}"/>
              </a:ext>
            </a:extLst>
          </p:cNvPr>
          <p:cNvSpPr/>
          <p:nvPr/>
        </p:nvSpPr>
        <p:spPr>
          <a:xfrm>
            <a:off x="870141" y="2955896"/>
            <a:ext cx="392415" cy="392415"/>
          </a:xfrm>
          <a:prstGeom prst="ellipse">
            <a:avLst/>
          </a:prstGeom>
          <a:solidFill>
            <a:srgbClr val="7BD3E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dirty="0">
                <a:solidFill>
                  <a:schemeClr val="tx1"/>
                </a:solidFill>
                <a:latin typeface="Times New Roman" panose="02020603050405020304" pitchFamily="18" charset="0"/>
                <a:cs typeface="Times New Roman" panose="02020603050405020304" pitchFamily="18" charset="0"/>
                <a:sym typeface="+mn-lt"/>
              </a:rPr>
              <a:t>C</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24" name="文本框 6">
            <a:extLst>
              <a:ext uri="{FF2B5EF4-FFF2-40B4-BE49-F238E27FC236}">
                <a16:creationId xmlns:a16="http://schemas.microsoft.com/office/drawing/2014/main" xmlns="" id="{008D196B-01C7-49C2-94AE-838B17634517}"/>
              </a:ext>
            </a:extLst>
          </p:cNvPr>
          <p:cNvSpPr txBox="1">
            <a:spLocks noChangeArrowheads="1"/>
          </p:cNvSpPr>
          <p:nvPr/>
        </p:nvSpPr>
        <p:spPr bwMode="auto">
          <a:xfrm>
            <a:off x="1465834" y="3689873"/>
            <a:ext cx="4253087"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400" dirty="0" err="1" smtClean="0">
                <a:latin typeface="Times New Roman" pitchFamily="18" charset="0"/>
                <a:cs typeface="Times New Roman" pitchFamily="18" charset="0"/>
              </a:rPr>
              <a:t>Ba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nguyên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tử</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nguyên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tố</a:t>
            </a:r>
            <a:r>
              <a:rPr lang="en-US" sz="2400" dirty="0" smtClean="0">
                <a:latin typeface="Times New Roman" pitchFamily="18" charset="0"/>
                <a:cs typeface="Times New Roman" pitchFamily="18" charset="0"/>
              </a:rPr>
              <a:t> Calcium</a:t>
            </a:r>
            <a:endParaRPr lang="en-US" altLang="zh-CN" sz="2100" kern="1200" dirty="0">
              <a:latin typeface="Times New Roman" pitchFamily="18" charset="0"/>
              <a:ea typeface="+mn-ea"/>
              <a:cs typeface="Times New Roman" pitchFamily="18" charset="0"/>
              <a:sym typeface="+mn-lt"/>
            </a:endParaRPr>
          </a:p>
        </p:txBody>
      </p:sp>
      <p:sp>
        <p:nvSpPr>
          <p:cNvPr id="39" name="椭圆 36">
            <a:extLst>
              <a:ext uri="{FF2B5EF4-FFF2-40B4-BE49-F238E27FC236}">
                <a16:creationId xmlns:a16="http://schemas.microsoft.com/office/drawing/2014/main" xmlns="" id="{5F06F274-6A70-4390-A36B-A83C819CE8A8}"/>
              </a:ext>
            </a:extLst>
          </p:cNvPr>
          <p:cNvSpPr/>
          <p:nvPr/>
        </p:nvSpPr>
        <p:spPr>
          <a:xfrm>
            <a:off x="870141" y="3701415"/>
            <a:ext cx="392415" cy="392415"/>
          </a:xfrm>
          <a:prstGeom prst="ellipse">
            <a:avLst/>
          </a:prstGeom>
          <a:solidFill>
            <a:srgbClr val="FFF87B"/>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kern="1200" dirty="0">
                <a:solidFill>
                  <a:schemeClr val="tx1"/>
                </a:solidFill>
                <a:latin typeface="Times New Roman" panose="02020603050405020304" pitchFamily="18" charset="0"/>
                <a:cs typeface="Times New Roman" panose="02020603050405020304" pitchFamily="18" charset="0"/>
                <a:sym typeface="+mn-lt"/>
              </a:rPr>
              <a:t>D</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5" name="矩形 9">
            <a:extLst>
              <a:ext uri="{FF2B5EF4-FFF2-40B4-BE49-F238E27FC236}">
                <a16:creationId xmlns:a16="http://schemas.microsoft.com/office/drawing/2014/main" xmlns="" id="{1BE49D2C-D78F-4414-B6EB-7BE5A9AD4F1B}"/>
              </a:ext>
            </a:extLst>
          </p:cNvPr>
          <p:cNvSpPr/>
          <p:nvPr/>
        </p:nvSpPr>
        <p:spPr>
          <a:xfrm>
            <a:off x="406365" y="431260"/>
            <a:ext cx="7628028" cy="461665"/>
          </a:xfrm>
          <a:prstGeom prst="rect">
            <a:avLst/>
          </a:prstGeom>
        </p:spPr>
        <p:txBody>
          <a:bodyPr wrap="square">
            <a:spAutoFit/>
          </a:bodyPr>
          <a:lstStyle/>
          <a:p>
            <a:pPr lvl="0">
              <a:defRPr/>
            </a:pPr>
            <a:r>
              <a:rPr lang="vi-VN" altLang="zh-CN" sz="2400" b="1" u="sng" dirty="0">
                <a:solidFill>
                  <a:srgbClr val="C00000"/>
                </a:solidFill>
                <a:latin typeface="Times New Roman" panose="02020603050405020304" pitchFamily="18" charset="0"/>
                <a:cs typeface="Times New Roman" panose="02020603050405020304" pitchFamily="18" charset="0"/>
                <a:sym typeface="+mn-lt"/>
              </a:rPr>
              <a:t>Câu </a:t>
            </a:r>
            <a:r>
              <a:rPr lang="en-US" altLang="zh-CN" sz="2400" b="1" u="sng" dirty="0" smtClean="0">
                <a:solidFill>
                  <a:srgbClr val="C00000"/>
                </a:solidFill>
                <a:latin typeface="Times New Roman" panose="02020603050405020304" pitchFamily="18" charset="0"/>
                <a:cs typeface="Times New Roman" panose="02020603050405020304" pitchFamily="18" charset="0"/>
                <a:sym typeface="+mn-lt"/>
              </a:rPr>
              <a:t>21</a:t>
            </a:r>
            <a:r>
              <a:rPr lang="vi-VN" altLang="zh-CN" sz="2400" b="1" u="sng" dirty="0" smtClean="0">
                <a:solidFill>
                  <a:srgbClr val="C00000"/>
                </a:solidFill>
                <a:latin typeface="Times New Roman" panose="02020603050405020304" pitchFamily="18" charset="0"/>
                <a:cs typeface="Times New Roman" panose="02020603050405020304" pitchFamily="18" charset="0"/>
                <a:sym typeface="+mn-lt"/>
              </a:rPr>
              <a:t>:</a:t>
            </a:r>
            <a:r>
              <a:rPr lang="en-US" altLang="zh-CN" sz="2400" b="1" dirty="0" smtClean="0">
                <a:solidFill>
                  <a:srgbClr val="C00000"/>
                </a:solidFill>
                <a:latin typeface="Times New Roman" panose="02020603050405020304" pitchFamily="18" charset="0"/>
                <a:cs typeface="Times New Roman" panose="02020603050405020304" pitchFamily="18" charset="0"/>
                <a:sym typeface="+mn-lt"/>
              </a:rPr>
              <a:t> </a:t>
            </a:r>
            <a:r>
              <a:rPr lang="en-US" sz="2400" dirty="0" err="1" smtClean="0">
                <a:latin typeface="Times New Roman" pitchFamily="18" charset="0"/>
                <a:cs typeface="Times New Roman" pitchFamily="18" charset="0"/>
              </a:rPr>
              <a:t>Cách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viết</a:t>
            </a:r>
            <a:r>
              <a:rPr lang="en-US" sz="2400" dirty="0" smtClean="0">
                <a:latin typeface="Times New Roman" pitchFamily="18" charset="0"/>
                <a:cs typeface="Times New Roman" pitchFamily="18" charset="0"/>
              </a:rPr>
              <a:t> 3 Ca </a:t>
            </a:r>
            <a:r>
              <a:rPr lang="en-US" sz="2400" dirty="0" err="1" smtClean="0">
                <a:latin typeface="Times New Roman" pitchFamily="18" charset="0"/>
                <a:cs typeface="Times New Roman" pitchFamily="18" charset="0"/>
              </a:rPr>
              <a:t>có</a:t>
            </a:r>
            <a:r>
              <a:rPr lang="en-US" sz="2400" dirty="0" smtClean="0">
                <a:latin typeface="Times New Roman" pitchFamily="18" charset="0"/>
                <a:cs typeface="Times New Roman" pitchFamily="18" charset="0"/>
              </a:rPr>
              <a:t> ý </a:t>
            </a:r>
            <a:r>
              <a:rPr lang="en-US" sz="2400" dirty="0" err="1" smtClean="0">
                <a:latin typeface="Times New Roman" pitchFamily="18" charset="0"/>
                <a:cs typeface="Times New Roman" pitchFamily="18" charset="0"/>
              </a:rPr>
              <a:t>nghĩa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gì</a:t>
            </a:r>
            <a:r>
              <a:rPr lang="en-US" sz="2400" dirty="0" smtClean="0">
                <a:latin typeface="Times New Roman" pitchFamily="18" charset="0"/>
                <a:cs typeface="Times New Roman" pitchFamily="18" charset="0"/>
              </a:rPr>
              <a:t>?</a:t>
            </a:r>
            <a:endParaRPr lang="en-US" altLang="zh-CN" sz="1800" b="1" dirty="0">
              <a:solidFill>
                <a:srgbClr val="7030A0"/>
              </a:solidFill>
              <a:latin typeface="Times New Roman" pitchFamily="18" charset="0"/>
              <a:cs typeface="Times New Roman" pitchFamily="18" charset="0"/>
              <a:sym typeface="+mn-lt"/>
            </a:endParaRPr>
          </a:p>
        </p:txBody>
      </p:sp>
      <p:sp>
        <p:nvSpPr>
          <p:cNvPr id="40" name="Rectangle: Rounded Corners 39">
            <a:extLst>
              <a:ext uri="{FF2B5EF4-FFF2-40B4-BE49-F238E27FC236}">
                <a16:creationId xmlns:a16="http://schemas.microsoft.com/office/drawing/2014/main" xmlns="" id="{14A9E5BD-4CF9-40E6-B8F2-3769CA80698A}"/>
              </a:ext>
            </a:extLst>
          </p:cNvPr>
          <p:cNvSpPr/>
          <p:nvPr/>
        </p:nvSpPr>
        <p:spPr>
          <a:xfrm>
            <a:off x="556982" y="2071775"/>
            <a:ext cx="5695309" cy="804000"/>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50">
              <a:latin typeface="Times New Roman" panose="02020603050405020304" pitchFamily="18" charset="0"/>
            </a:endParaRPr>
          </a:p>
        </p:txBody>
      </p:sp>
    </p:spTree>
    <p:extLst>
      <p:ext uri="{BB962C8B-B14F-4D97-AF65-F5344CB8AC3E}">
        <p14:creationId xmlns:p14="http://schemas.microsoft.com/office/powerpoint/2010/main" xmlns="" val="1056939420"/>
      </p:ext>
    </p:extLst>
  </p:cSld>
  <p:clrMapOvr>
    <a:masterClrMapping/>
  </p:clrMapOvr>
  <mc:AlternateContent xmlns:mc="http://schemas.openxmlformats.org/markup-compatibility/2006">
    <mc:Choice xmlns:p14="http://schemas.microsoft.com/office/powerpoint/2010/main" xmlns="" Requires="p14">
      <p:transition spd="slow" p14:dur="175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75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p:cTn id="12" dur="500" fill="hold"/>
                                        <p:tgtEl>
                                          <p:spTgt spid="36"/>
                                        </p:tgtEl>
                                        <p:attrNameLst>
                                          <p:attrName>ppt_w</p:attrName>
                                        </p:attrNameLst>
                                      </p:cBhvr>
                                      <p:tavLst>
                                        <p:tav tm="0">
                                          <p:val>
                                            <p:fltVal val="0"/>
                                          </p:val>
                                        </p:tav>
                                        <p:tav tm="100000">
                                          <p:val>
                                            <p:strVal val="#ppt_w"/>
                                          </p:val>
                                        </p:tav>
                                      </p:tavLst>
                                    </p:anim>
                                    <p:anim calcmode="lin" valueType="num">
                                      <p:cBhvr>
                                        <p:cTn id="13" dur="500" fill="hold"/>
                                        <p:tgtEl>
                                          <p:spTgt spid="36"/>
                                        </p:tgtEl>
                                        <p:attrNameLst>
                                          <p:attrName>ppt_h</p:attrName>
                                        </p:attrNameLst>
                                      </p:cBhvr>
                                      <p:tavLst>
                                        <p:tav tm="0">
                                          <p:val>
                                            <p:fltVal val="0"/>
                                          </p:val>
                                        </p:tav>
                                        <p:tav tm="100000">
                                          <p:val>
                                            <p:strVal val="#ppt_h"/>
                                          </p:val>
                                        </p:tav>
                                      </p:tavLst>
                                    </p:anim>
                                    <p:animEffect transition="in" filter="fade">
                                      <p:cBhvr>
                                        <p:cTn id="14" dur="500"/>
                                        <p:tgtEl>
                                          <p:spTgt spid="3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8"/>
                                        </p:tgtEl>
                                        <p:attrNameLst>
                                          <p:attrName>style.visibility</p:attrName>
                                        </p:attrNameLst>
                                      </p:cBhvr>
                                      <p:to>
                                        <p:strVal val="visible"/>
                                      </p:to>
                                    </p:set>
                                    <p:anim calcmode="lin" valueType="num">
                                      <p:cBhvr>
                                        <p:cTn id="22" dur="500" fill="hold"/>
                                        <p:tgtEl>
                                          <p:spTgt spid="38"/>
                                        </p:tgtEl>
                                        <p:attrNameLst>
                                          <p:attrName>ppt_w</p:attrName>
                                        </p:attrNameLst>
                                      </p:cBhvr>
                                      <p:tavLst>
                                        <p:tav tm="0">
                                          <p:val>
                                            <p:fltVal val="0"/>
                                          </p:val>
                                        </p:tav>
                                        <p:tav tm="100000">
                                          <p:val>
                                            <p:strVal val="#ppt_w"/>
                                          </p:val>
                                        </p:tav>
                                      </p:tavLst>
                                    </p:anim>
                                    <p:anim calcmode="lin" valueType="num">
                                      <p:cBhvr>
                                        <p:cTn id="23" dur="500" fill="hold"/>
                                        <p:tgtEl>
                                          <p:spTgt spid="38"/>
                                        </p:tgtEl>
                                        <p:attrNameLst>
                                          <p:attrName>ppt_h</p:attrName>
                                        </p:attrNameLst>
                                      </p:cBhvr>
                                      <p:tavLst>
                                        <p:tav tm="0">
                                          <p:val>
                                            <p:fltVal val="0"/>
                                          </p:val>
                                        </p:tav>
                                        <p:tav tm="100000">
                                          <p:val>
                                            <p:strVal val="#ppt_h"/>
                                          </p:val>
                                        </p:tav>
                                      </p:tavLst>
                                    </p:anim>
                                    <p:animEffect transition="in" filter="fade">
                                      <p:cBhvr>
                                        <p:cTn id="24" dur="500"/>
                                        <p:tgtEl>
                                          <p:spTgt spid="3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anim calcmode="lin" valueType="num">
                                      <p:cBhvr>
                                        <p:cTn id="27" dur="500" fill="hold"/>
                                        <p:tgtEl>
                                          <p:spTgt spid="39"/>
                                        </p:tgtEl>
                                        <p:attrNameLst>
                                          <p:attrName>ppt_w</p:attrName>
                                        </p:attrNameLst>
                                      </p:cBhvr>
                                      <p:tavLst>
                                        <p:tav tm="0">
                                          <p:val>
                                            <p:fltVal val="0"/>
                                          </p:val>
                                        </p:tav>
                                        <p:tav tm="100000">
                                          <p:val>
                                            <p:strVal val="#ppt_w"/>
                                          </p:val>
                                        </p:tav>
                                      </p:tavLst>
                                    </p:anim>
                                    <p:anim calcmode="lin" valueType="num">
                                      <p:cBhvr>
                                        <p:cTn id="28" dur="500" fill="hold"/>
                                        <p:tgtEl>
                                          <p:spTgt spid="39"/>
                                        </p:tgtEl>
                                        <p:attrNameLst>
                                          <p:attrName>ppt_h</p:attrName>
                                        </p:attrNameLst>
                                      </p:cBhvr>
                                      <p:tavLst>
                                        <p:tav tm="0">
                                          <p:val>
                                            <p:fltVal val="0"/>
                                          </p:val>
                                        </p:tav>
                                        <p:tav tm="100000">
                                          <p:val>
                                            <p:strVal val="#ppt_h"/>
                                          </p:val>
                                        </p:tav>
                                      </p:tavLst>
                                    </p:anim>
                                    <p:animEffect transition="in" filter="fade">
                                      <p:cBhvr>
                                        <p:cTn id="29" dur="500"/>
                                        <p:tgtEl>
                                          <p:spTgt spid="3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 calcmode="lin" valueType="num">
                                      <p:cBhvr>
                                        <p:cTn id="42" dur="500" fill="hold"/>
                                        <p:tgtEl>
                                          <p:spTgt spid="33"/>
                                        </p:tgtEl>
                                        <p:attrNameLst>
                                          <p:attrName>ppt_w</p:attrName>
                                        </p:attrNameLst>
                                      </p:cBhvr>
                                      <p:tavLst>
                                        <p:tav tm="0">
                                          <p:val>
                                            <p:fltVal val="0"/>
                                          </p:val>
                                        </p:tav>
                                        <p:tav tm="100000">
                                          <p:val>
                                            <p:strVal val="#ppt_w"/>
                                          </p:val>
                                        </p:tav>
                                      </p:tavLst>
                                    </p:anim>
                                    <p:anim calcmode="lin" valueType="num">
                                      <p:cBhvr>
                                        <p:cTn id="43" dur="500" fill="hold"/>
                                        <p:tgtEl>
                                          <p:spTgt spid="33"/>
                                        </p:tgtEl>
                                        <p:attrNameLst>
                                          <p:attrName>ppt_h</p:attrName>
                                        </p:attrNameLst>
                                      </p:cBhvr>
                                      <p:tavLst>
                                        <p:tav tm="0">
                                          <p:val>
                                            <p:fltVal val="0"/>
                                          </p:val>
                                        </p:tav>
                                        <p:tav tm="100000">
                                          <p:val>
                                            <p:strVal val="#ppt_h"/>
                                          </p:val>
                                        </p:tav>
                                      </p:tavLst>
                                    </p:anim>
                                    <p:animEffect transition="in" filter="fade">
                                      <p:cBhvr>
                                        <p:cTn id="44" dur="500"/>
                                        <p:tgtEl>
                                          <p:spTgt spid="3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barn(inVertical)">
                                      <p:cBhvr>
                                        <p:cTn id="5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0" grpId="0"/>
      <p:bldP spid="33" grpId="0"/>
      <p:bldP spid="36" grpId="0" animBg="1"/>
      <p:bldP spid="37" grpId="0" animBg="1"/>
      <p:bldP spid="38" grpId="0" animBg="1"/>
      <p:bldP spid="24" grpId="0"/>
      <p:bldP spid="39" grpId="0" animBg="1"/>
      <p:bldP spid="35" grpId="0"/>
      <p:bldP spid="4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235"/>
        <p:cNvGrpSpPr/>
        <p:nvPr/>
      </p:nvGrpSpPr>
      <p:grpSpPr>
        <a:xfrm>
          <a:off x="0" y="0"/>
          <a:ext cx="0" cy="0"/>
          <a:chOff x="0" y="0"/>
          <a:chExt cx="0" cy="0"/>
        </a:xfrm>
      </p:grpSpPr>
      <p:sp>
        <p:nvSpPr>
          <p:cNvPr id="1242" name="Google Shape;1242;p48"/>
          <p:cNvSpPr/>
          <p:nvPr/>
        </p:nvSpPr>
        <p:spPr>
          <a:xfrm>
            <a:off x="7715048" y="4913912"/>
            <a:ext cx="4319" cy="1134"/>
          </a:xfrm>
          <a:custGeom>
            <a:avLst/>
            <a:gdLst/>
            <a:ahLst/>
            <a:cxnLst/>
            <a:rect l="l" t="t" r="r" b="b"/>
            <a:pathLst>
              <a:path w="80" h="21" extrusionOk="0">
                <a:moveTo>
                  <a:pt x="0" y="1"/>
                </a:moveTo>
                <a:cubicBezTo>
                  <a:pt x="14" y="14"/>
                  <a:pt x="27" y="21"/>
                  <a:pt x="40" y="21"/>
                </a:cubicBezTo>
                <a:cubicBezTo>
                  <a:pt x="53" y="21"/>
                  <a:pt x="66" y="14"/>
                  <a:pt x="79" y="1"/>
                </a:cubicBezTo>
                <a:lnTo>
                  <a:pt x="79" y="1"/>
                </a:lnTo>
                <a:cubicBezTo>
                  <a:pt x="79" y="1"/>
                  <a:pt x="68" y="12"/>
                  <a:pt x="44" y="12"/>
                </a:cubicBezTo>
                <a:cubicBezTo>
                  <a:pt x="33" y="12"/>
                  <a:pt x="18" y="10"/>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文本框 13">
            <a:extLst>
              <a:ext uri="{FF2B5EF4-FFF2-40B4-BE49-F238E27FC236}">
                <a16:creationId xmlns:a16="http://schemas.microsoft.com/office/drawing/2014/main" xmlns="" id="{CC067C5C-7354-4999-B711-3A250FB82097}"/>
              </a:ext>
            </a:extLst>
          </p:cNvPr>
          <p:cNvSpPr txBox="1"/>
          <p:nvPr/>
        </p:nvSpPr>
        <p:spPr>
          <a:xfrm>
            <a:off x="3016157" y="187466"/>
            <a:ext cx="2581074" cy="5232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800" b="1" kern="0" dirty="0" err="1" smtClean="0">
                <a:ln w="0">
                  <a:noFill/>
                </a:ln>
                <a:solidFill>
                  <a:srgbClr val="FF0000"/>
                </a:solidFill>
                <a:latin typeface="Times New Roman" panose="02020603050405020304" pitchFamily="18" charset="0"/>
                <a:cs typeface="Times New Roman" panose="02020603050405020304" pitchFamily="18" charset="0"/>
                <a:sym typeface="+mn-lt"/>
              </a:rPr>
              <a:t>Vận</a:t>
            </a:r>
            <a:r>
              <a:rPr lang="en-US" altLang="zh-CN" sz="2800" b="1" kern="0" dirty="0" smtClean="0">
                <a:ln w="0">
                  <a:noFill/>
                </a:ln>
                <a:solidFill>
                  <a:srgbClr val="FF0000"/>
                </a:solidFill>
                <a:latin typeface="Times New Roman" panose="02020603050405020304" pitchFamily="18" charset="0"/>
                <a:cs typeface="Times New Roman" panose="02020603050405020304" pitchFamily="18" charset="0"/>
                <a:sym typeface="+mn-lt"/>
              </a:rPr>
              <a:t> </a:t>
            </a:r>
            <a:r>
              <a:rPr lang="en-US" altLang="zh-CN" sz="2800" b="1" kern="0" dirty="0" err="1" smtClean="0">
                <a:ln w="0">
                  <a:noFill/>
                </a:ln>
                <a:solidFill>
                  <a:srgbClr val="FF0000"/>
                </a:solidFill>
                <a:latin typeface="Times New Roman" panose="02020603050405020304" pitchFamily="18" charset="0"/>
                <a:cs typeface="Times New Roman" panose="02020603050405020304" pitchFamily="18" charset="0"/>
                <a:sym typeface="+mn-lt"/>
              </a:rPr>
              <a:t>dụng</a:t>
            </a:r>
            <a:endParaRPr kumimoji="0" lang="en-US" altLang="zh-CN" sz="2800" b="1" i="0" u="none" strike="noStrike" kern="0" cap="none" spc="0" normalizeH="0" baseline="0" noProof="0" dirty="0">
              <a:ln w="0">
                <a:noFill/>
              </a:ln>
              <a:solidFill>
                <a:srgbClr val="FF0000"/>
              </a:solidFill>
              <a:effectLst/>
              <a:uLnTx/>
              <a:uFillTx/>
              <a:latin typeface="Times New Roman" panose="02020603050405020304" pitchFamily="18" charset="0"/>
              <a:cs typeface="Times New Roman" panose="02020603050405020304" pitchFamily="18" charset="0"/>
              <a:sym typeface="+mn-lt"/>
            </a:endParaRPr>
          </a:p>
        </p:txBody>
      </p:sp>
      <p:sp>
        <p:nvSpPr>
          <p:cNvPr id="13" name="TextBox 12">
            <a:extLst>
              <a:ext uri="{FF2B5EF4-FFF2-40B4-BE49-F238E27FC236}">
                <a16:creationId xmlns:a16="http://schemas.microsoft.com/office/drawing/2014/main" xmlns="" id="{92CD1EB5-6324-472E-AD1E-AE6F704E33A5}"/>
              </a:ext>
            </a:extLst>
          </p:cNvPr>
          <p:cNvSpPr txBox="1"/>
          <p:nvPr/>
        </p:nvSpPr>
        <p:spPr>
          <a:xfrm>
            <a:off x="394531" y="811415"/>
            <a:ext cx="8354938" cy="707886"/>
          </a:xfrm>
          <a:prstGeom prst="rect">
            <a:avLst/>
          </a:prstGeom>
          <a:solidFill>
            <a:schemeClr val="accent1">
              <a:lumMod val="20000"/>
              <a:lumOff val="80000"/>
            </a:schemeClr>
          </a:solidFill>
        </p:spPr>
        <p:txBody>
          <a:bodyPr wrap="square">
            <a:spAutoFit/>
          </a:bodyPr>
          <a:lstStyle/>
          <a:p>
            <a:r>
              <a:rPr lang="vi-VN" sz="2000" b="1" dirty="0">
                <a:solidFill>
                  <a:srgbClr val="C00000"/>
                </a:solidFill>
                <a:latin typeface="Times New Roman" panose="02020603050405020304" pitchFamily="18" charset="0"/>
              </a:rPr>
              <a:t>Câu </a:t>
            </a:r>
            <a:r>
              <a:rPr lang="en-US" sz="2000" b="1" dirty="0" smtClean="0">
                <a:solidFill>
                  <a:srgbClr val="C00000"/>
                </a:solidFill>
                <a:latin typeface="Times New Roman" panose="02020603050405020304" pitchFamily="18" charset="0"/>
              </a:rPr>
              <a:t>1 (</a:t>
            </a:r>
            <a:r>
              <a:rPr lang="en-US" sz="2000" b="1" dirty="0" err="1" smtClean="0">
                <a:solidFill>
                  <a:srgbClr val="C00000"/>
                </a:solidFill>
                <a:latin typeface="Times New Roman" panose="02020603050405020304" pitchFamily="18" charset="0"/>
              </a:rPr>
              <a:t>Luyện</a:t>
            </a:r>
            <a:r>
              <a:rPr lang="en-US" sz="2000" b="1" dirty="0" smtClean="0">
                <a:solidFill>
                  <a:srgbClr val="C00000"/>
                </a:solidFill>
                <a:latin typeface="Times New Roman" panose="02020603050405020304" pitchFamily="18" charset="0"/>
              </a:rPr>
              <a:t> </a:t>
            </a:r>
            <a:r>
              <a:rPr lang="en-US" sz="2000" b="1" dirty="0" err="1" smtClean="0">
                <a:solidFill>
                  <a:srgbClr val="C00000"/>
                </a:solidFill>
                <a:latin typeface="Times New Roman" panose="02020603050405020304" pitchFamily="18" charset="0"/>
              </a:rPr>
              <a:t>tập</a:t>
            </a:r>
            <a:r>
              <a:rPr lang="en-US" sz="2000" b="1" dirty="0" smtClean="0">
                <a:solidFill>
                  <a:srgbClr val="C00000"/>
                </a:solidFill>
                <a:latin typeface="Times New Roman" panose="02020603050405020304" pitchFamily="18" charset="0"/>
              </a:rPr>
              <a:t> 3)</a:t>
            </a:r>
            <a:r>
              <a:rPr lang="vi-VN" sz="2000" b="1" dirty="0" smtClean="0">
                <a:solidFill>
                  <a:srgbClr val="C00000"/>
                </a:solidFill>
                <a:latin typeface="Times New Roman" panose="02020603050405020304" pitchFamily="18" charset="0"/>
              </a:rPr>
              <a:t>. </a:t>
            </a:r>
            <a:r>
              <a:rPr lang="vi-VN" sz="2000" dirty="0">
                <a:latin typeface="Times New Roman" panose="02020603050405020304" pitchFamily="18" charset="0"/>
              </a:rPr>
              <a:t>Đọc và viết tên các nguyên tố hoá học có kí hiệu là: C, O, Mg, S.</a:t>
            </a:r>
          </a:p>
        </p:txBody>
      </p:sp>
      <p:sp>
        <p:nvSpPr>
          <p:cNvPr id="6" name="TextBox 5">
            <a:extLst>
              <a:ext uri="{FF2B5EF4-FFF2-40B4-BE49-F238E27FC236}">
                <a16:creationId xmlns:a16="http://schemas.microsoft.com/office/drawing/2014/main" xmlns="" id="{1C257223-C199-4E96-8AE9-CE99B6A36319}"/>
              </a:ext>
            </a:extLst>
          </p:cNvPr>
          <p:cNvSpPr txBox="1"/>
          <p:nvPr/>
        </p:nvSpPr>
        <p:spPr>
          <a:xfrm>
            <a:off x="409521" y="1469222"/>
            <a:ext cx="8354938" cy="707886"/>
          </a:xfrm>
          <a:prstGeom prst="rect">
            <a:avLst/>
          </a:prstGeom>
          <a:solidFill>
            <a:schemeClr val="accent1">
              <a:lumMod val="20000"/>
              <a:lumOff val="80000"/>
            </a:schemeClr>
          </a:solidFill>
        </p:spPr>
        <p:txBody>
          <a:bodyPr wrap="square">
            <a:spAutoFit/>
          </a:bodyPr>
          <a:lstStyle/>
          <a:p>
            <a:r>
              <a:rPr lang="vi-VN" sz="2000" b="1" dirty="0">
                <a:solidFill>
                  <a:srgbClr val="C00000"/>
                </a:solidFill>
                <a:latin typeface="Times New Roman" panose="02020603050405020304" pitchFamily="18" charset="0"/>
              </a:rPr>
              <a:t>Câu </a:t>
            </a:r>
            <a:r>
              <a:rPr lang="en-US" sz="2000" b="1" dirty="0" smtClean="0">
                <a:solidFill>
                  <a:srgbClr val="C00000"/>
                </a:solidFill>
                <a:latin typeface="Times New Roman" panose="02020603050405020304" pitchFamily="18" charset="0"/>
              </a:rPr>
              <a:t>2 (</a:t>
            </a:r>
            <a:r>
              <a:rPr lang="en-US" sz="2000" b="1" dirty="0" err="1" smtClean="0">
                <a:solidFill>
                  <a:srgbClr val="C00000"/>
                </a:solidFill>
                <a:latin typeface="Times New Roman" panose="02020603050405020304" pitchFamily="18" charset="0"/>
              </a:rPr>
              <a:t>Luyện</a:t>
            </a:r>
            <a:r>
              <a:rPr lang="en-US" sz="2000" b="1" dirty="0" smtClean="0">
                <a:solidFill>
                  <a:srgbClr val="C00000"/>
                </a:solidFill>
                <a:latin typeface="Times New Roman" panose="02020603050405020304" pitchFamily="18" charset="0"/>
              </a:rPr>
              <a:t> </a:t>
            </a:r>
            <a:r>
              <a:rPr lang="en-US" sz="2000" b="1" dirty="0" err="1" smtClean="0">
                <a:solidFill>
                  <a:srgbClr val="C00000"/>
                </a:solidFill>
                <a:latin typeface="Times New Roman" panose="02020603050405020304" pitchFamily="18" charset="0"/>
              </a:rPr>
              <a:t>tập</a:t>
            </a:r>
            <a:r>
              <a:rPr lang="en-US" sz="2000" b="1" dirty="0" smtClean="0">
                <a:solidFill>
                  <a:srgbClr val="C00000"/>
                </a:solidFill>
                <a:latin typeface="Times New Roman" panose="02020603050405020304" pitchFamily="18" charset="0"/>
              </a:rPr>
              <a:t> 4)</a:t>
            </a:r>
            <a:r>
              <a:rPr lang="vi-VN" sz="2000" b="1" dirty="0" smtClean="0">
                <a:solidFill>
                  <a:srgbClr val="C00000"/>
                </a:solidFill>
                <a:latin typeface="Times New Roman" panose="02020603050405020304" pitchFamily="18" charset="0"/>
              </a:rPr>
              <a:t>. </a:t>
            </a:r>
            <a:r>
              <a:rPr lang="vi-VN" sz="2000" dirty="0">
                <a:latin typeface="Times New Roman" panose="02020603050405020304" pitchFamily="18" charset="0"/>
              </a:rPr>
              <a:t>Hoàn thành thông tin về tên hoặc kí hiệu hóa học của nguyên tố theo mẫu trong các ô sau:</a:t>
            </a:r>
          </a:p>
        </p:txBody>
      </p:sp>
      <p:sp>
        <p:nvSpPr>
          <p:cNvPr id="7" name="TextBox 6">
            <a:extLst>
              <a:ext uri="{FF2B5EF4-FFF2-40B4-BE49-F238E27FC236}">
                <a16:creationId xmlns:a16="http://schemas.microsoft.com/office/drawing/2014/main" xmlns="" id="{BFDEB100-B862-4EC8-B4AF-7E5D241E2987}"/>
              </a:ext>
            </a:extLst>
          </p:cNvPr>
          <p:cNvSpPr txBox="1"/>
          <p:nvPr/>
        </p:nvSpPr>
        <p:spPr>
          <a:xfrm>
            <a:off x="394531" y="4601297"/>
            <a:ext cx="8254794" cy="400110"/>
          </a:xfrm>
          <a:prstGeom prst="rect">
            <a:avLst/>
          </a:prstGeom>
          <a:solidFill>
            <a:schemeClr val="accent1">
              <a:lumMod val="20000"/>
              <a:lumOff val="80000"/>
            </a:schemeClr>
          </a:solidFill>
        </p:spPr>
        <p:txBody>
          <a:bodyPr wrap="square">
            <a:spAutoFit/>
          </a:bodyPr>
          <a:lstStyle/>
          <a:p>
            <a:r>
              <a:rPr lang="vi-VN" sz="2000" b="1" dirty="0">
                <a:solidFill>
                  <a:srgbClr val="C00000"/>
                </a:solidFill>
                <a:latin typeface="Times New Roman" panose="02020603050405020304" pitchFamily="18" charset="0"/>
              </a:rPr>
              <a:t>Câu </a:t>
            </a:r>
            <a:r>
              <a:rPr lang="vi-VN" sz="2000" b="1" dirty="0" smtClean="0">
                <a:solidFill>
                  <a:srgbClr val="C00000"/>
                </a:solidFill>
                <a:latin typeface="Times New Roman" panose="02020603050405020304" pitchFamily="18" charset="0"/>
              </a:rPr>
              <a:t>3</a:t>
            </a:r>
            <a:r>
              <a:rPr lang="en-US" sz="2000" b="1" dirty="0" smtClean="0">
                <a:solidFill>
                  <a:srgbClr val="C00000"/>
                </a:solidFill>
                <a:latin typeface="Times New Roman" panose="02020603050405020304" pitchFamily="18" charset="0"/>
              </a:rPr>
              <a:t> (</a:t>
            </a:r>
            <a:r>
              <a:rPr lang="en-US" sz="2000" b="1" dirty="0" err="1" smtClean="0">
                <a:solidFill>
                  <a:srgbClr val="C00000"/>
                </a:solidFill>
                <a:latin typeface="Times New Roman" panose="02020603050405020304" pitchFamily="18" charset="0"/>
              </a:rPr>
              <a:t>Luyện</a:t>
            </a:r>
            <a:r>
              <a:rPr lang="en-US" sz="2000" b="1" dirty="0" smtClean="0">
                <a:solidFill>
                  <a:srgbClr val="C00000"/>
                </a:solidFill>
                <a:latin typeface="Times New Roman" panose="02020603050405020304" pitchFamily="18" charset="0"/>
              </a:rPr>
              <a:t> </a:t>
            </a:r>
            <a:r>
              <a:rPr lang="en-US" sz="2000" b="1" dirty="0" err="1" smtClean="0">
                <a:solidFill>
                  <a:srgbClr val="C00000"/>
                </a:solidFill>
                <a:latin typeface="Times New Roman" panose="02020603050405020304" pitchFamily="18" charset="0"/>
              </a:rPr>
              <a:t>tập</a:t>
            </a:r>
            <a:r>
              <a:rPr lang="en-US" sz="2000" b="1" dirty="0" smtClean="0">
                <a:solidFill>
                  <a:srgbClr val="C00000"/>
                </a:solidFill>
                <a:latin typeface="Times New Roman" panose="02020603050405020304" pitchFamily="18" charset="0"/>
              </a:rPr>
              <a:t> 5)</a:t>
            </a:r>
            <a:r>
              <a:rPr lang="vi-VN" sz="2000" b="1" dirty="0" smtClean="0">
                <a:solidFill>
                  <a:srgbClr val="C00000"/>
                </a:solidFill>
                <a:latin typeface="Times New Roman" panose="02020603050405020304" pitchFamily="18" charset="0"/>
              </a:rPr>
              <a:t>. </a:t>
            </a:r>
            <a:r>
              <a:rPr lang="vi-VN" sz="2000" dirty="0">
                <a:latin typeface="Times New Roman" panose="02020603050405020304" pitchFamily="18" charset="0"/>
              </a:rPr>
              <a:t>Đọc tên các nguyên tố hoá học có trong các ô trên.</a:t>
            </a:r>
          </a:p>
        </p:txBody>
      </p:sp>
      <p:sp>
        <p:nvSpPr>
          <p:cNvPr id="2" name="Rectangle: Rounded Corners 1">
            <a:extLst>
              <a:ext uri="{FF2B5EF4-FFF2-40B4-BE49-F238E27FC236}">
                <a16:creationId xmlns:a16="http://schemas.microsoft.com/office/drawing/2014/main" xmlns="" id="{2BD45F54-2C78-4B05-A9E2-1F72964C7383}"/>
              </a:ext>
            </a:extLst>
          </p:cNvPr>
          <p:cNvSpPr/>
          <p:nvPr/>
        </p:nvSpPr>
        <p:spPr>
          <a:xfrm>
            <a:off x="1704717" y="2057570"/>
            <a:ext cx="956597" cy="1141481"/>
          </a:xfrm>
          <a:prstGeom prst="roundRect">
            <a:avLst/>
          </a:prstGeom>
          <a:solidFill>
            <a:schemeClr val="accent1">
              <a:lumMod val="20000"/>
              <a:lumOff val="80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vi-VN" sz="4400" dirty="0">
                <a:solidFill>
                  <a:schemeClr val="accent1">
                    <a:lumMod val="10000"/>
                  </a:schemeClr>
                </a:solidFill>
                <a:latin typeface="Times New Roman" panose="02020603050405020304" pitchFamily="18" charset="0"/>
              </a:rPr>
              <a:t>Li</a:t>
            </a:r>
            <a:r>
              <a:rPr lang="vi-VN" sz="2000" dirty="0">
                <a:solidFill>
                  <a:schemeClr val="accent1">
                    <a:lumMod val="10000"/>
                  </a:schemeClr>
                </a:solidFill>
                <a:latin typeface="Times New Roman" panose="02020603050405020304" pitchFamily="18" charset="0"/>
              </a:rPr>
              <a:t> </a:t>
            </a:r>
          </a:p>
          <a:p>
            <a:pPr algn="ctr"/>
            <a:r>
              <a:rPr lang="vi-VN" sz="2000" dirty="0">
                <a:solidFill>
                  <a:schemeClr val="accent1">
                    <a:lumMod val="10000"/>
                  </a:schemeClr>
                </a:solidFill>
                <a:latin typeface="Times New Roman" panose="02020603050405020304" pitchFamily="18" charset="0"/>
              </a:rPr>
              <a:t>_(1)_</a:t>
            </a:r>
          </a:p>
        </p:txBody>
      </p:sp>
      <p:sp>
        <p:nvSpPr>
          <p:cNvPr id="9" name="Rectangle: Rounded Corners 8">
            <a:extLst>
              <a:ext uri="{FF2B5EF4-FFF2-40B4-BE49-F238E27FC236}">
                <a16:creationId xmlns:a16="http://schemas.microsoft.com/office/drawing/2014/main" xmlns="" id="{69DF1B0D-5EE1-41B8-8393-B9AEB866E2D1}"/>
              </a:ext>
            </a:extLst>
          </p:cNvPr>
          <p:cNvSpPr/>
          <p:nvPr/>
        </p:nvSpPr>
        <p:spPr>
          <a:xfrm>
            <a:off x="1704717" y="3320141"/>
            <a:ext cx="956597" cy="1141481"/>
          </a:xfrm>
          <a:prstGeom prst="roundRect">
            <a:avLst/>
          </a:prstGeom>
          <a:solidFill>
            <a:srgbClr val="FFFF00"/>
          </a:solidFill>
          <a:ln>
            <a:solidFill>
              <a:srgbClr val="FFFF00"/>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vi-VN" sz="2000" dirty="0">
                <a:solidFill>
                  <a:srgbClr val="7030A0"/>
                </a:solidFill>
                <a:latin typeface="Times New Roman" panose="02020603050405020304" pitchFamily="18" charset="0"/>
              </a:rPr>
              <a:t>_(5)_</a:t>
            </a:r>
          </a:p>
          <a:p>
            <a:pPr algn="ctr"/>
            <a:r>
              <a:rPr lang="vi-VN" dirty="0">
                <a:solidFill>
                  <a:srgbClr val="7030A0"/>
                </a:solidFill>
                <a:latin typeface="Times New Roman" panose="02020603050405020304" pitchFamily="18" charset="0"/>
              </a:rPr>
              <a:t>Neon </a:t>
            </a:r>
            <a:endParaRPr lang="vi-VN" sz="1400" dirty="0">
              <a:solidFill>
                <a:srgbClr val="7030A0"/>
              </a:solidFill>
              <a:latin typeface="Times New Roman" panose="02020603050405020304" pitchFamily="18" charset="0"/>
            </a:endParaRPr>
          </a:p>
        </p:txBody>
      </p:sp>
      <p:sp>
        <p:nvSpPr>
          <p:cNvPr id="12" name="Rectangle: Rounded Corners 11">
            <a:extLst>
              <a:ext uri="{FF2B5EF4-FFF2-40B4-BE49-F238E27FC236}">
                <a16:creationId xmlns:a16="http://schemas.microsoft.com/office/drawing/2014/main" xmlns="" id="{879F9483-25AC-46F6-957E-580FF3213873}"/>
              </a:ext>
            </a:extLst>
          </p:cNvPr>
          <p:cNvSpPr/>
          <p:nvPr/>
        </p:nvSpPr>
        <p:spPr>
          <a:xfrm>
            <a:off x="3085415" y="3364426"/>
            <a:ext cx="956597" cy="1141481"/>
          </a:xfrm>
          <a:prstGeom prst="roundRect">
            <a:avLst/>
          </a:prstGeom>
          <a:solidFill>
            <a:srgbClr val="FFC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vi-VN" sz="2000" dirty="0">
                <a:solidFill>
                  <a:srgbClr val="7030A0"/>
                </a:solidFill>
                <a:latin typeface="Times New Roman" panose="02020603050405020304" pitchFamily="18" charset="0"/>
              </a:rPr>
              <a:t>_(6)_</a:t>
            </a:r>
          </a:p>
          <a:p>
            <a:pPr algn="ctr"/>
            <a:r>
              <a:rPr lang="vi-VN" sz="1100" dirty="0">
                <a:solidFill>
                  <a:srgbClr val="7030A0"/>
                </a:solidFill>
                <a:latin typeface="Times New Roman" panose="02020603050405020304" pitchFamily="18" charset="0"/>
              </a:rPr>
              <a:t>Phosphorus</a:t>
            </a:r>
          </a:p>
        </p:txBody>
      </p:sp>
      <p:sp>
        <p:nvSpPr>
          <p:cNvPr id="14" name="Rectangle: Rounded Corners 13">
            <a:extLst>
              <a:ext uri="{FF2B5EF4-FFF2-40B4-BE49-F238E27FC236}">
                <a16:creationId xmlns:a16="http://schemas.microsoft.com/office/drawing/2014/main" xmlns="" id="{55825B47-D63B-4621-8F94-C0600098F59C}"/>
              </a:ext>
            </a:extLst>
          </p:cNvPr>
          <p:cNvSpPr/>
          <p:nvPr/>
        </p:nvSpPr>
        <p:spPr>
          <a:xfrm>
            <a:off x="4466113" y="2077309"/>
            <a:ext cx="956597" cy="1141481"/>
          </a:xfrm>
          <a:prstGeom prst="roundRect">
            <a:avLst/>
          </a:prstGeom>
          <a:solidFill>
            <a:schemeClr val="accent3">
              <a:lumMod val="40000"/>
              <a:lumOff val="60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vi-VN" sz="4000" dirty="0">
                <a:solidFill>
                  <a:srgbClr val="7030A0"/>
                </a:solidFill>
                <a:latin typeface="Times New Roman" panose="02020603050405020304" pitchFamily="18" charset="0"/>
              </a:rPr>
              <a:t>Na</a:t>
            </a:r>
            <a:r>
              <a:rPr lang="vi-VN" sz="2000" dirty="0">
                <a:solidFill>
                  <a:srgbClr val="7030A0"/>
                </a:solidFill>
                <a:latin typeface="Times New Roman" panose="02020603050405020304" pitchFamily="18" charset="0"/>
              </a:rPr>
              <a:t> </a:t>
            </a:r>
          </a:p>
          <a:p>
            <a:pPr algn="ctr"/>
            <a:r>
              <a:rPr lang="vi-VN" sz="2000" dirty="0">
                <a:solidFill>
                  <a:srgbClr val="7030A0"/>
                </a:solidFill>
                <a:latin typeface="Times New Roman" panose="02020603050405020304" pitchFamily="18" charset="0"/>
              </a:rPr>
              <a:t>_(3)_</a:t>
            </a:r>
          </a:p>
        </p:txBody>
      </p:sp>
      <p:sp>
        <p:nvSpPr>
          <p:cNvPr id="16" name="Rectangle: Rounded Corners 15">
            <a:extLst>
              <a:ext uri="{FF2B5EF4-FFF2-40B4-BE49-F238E27FC236}">
                <a16:creationId xmlns:a16="http://schemas.microsoft.com/office/drawing/2014/main" xmlns="" id="{D2AC365A-5D41-45AA-BDB8-7C2E9C4A8061}"/>
              </a:ext>
            </a:extLst>
          </p:cNvPr>
          <p:cNvSpPr/>
          <p:nvPr/>
        </p:nvSpPr>
        <p:spPr>
          <a:xfrm>
            <a:off x="5882186" y="2112640"/>
            <a:ext cx="956597" cy="1141481"/>
          </a:xfrm>
          <a:prstGeom prst="roundRect">
            <a:avLst/>
          </a:prstGeom>
          <a:solidFill>
            <a:schemeClr val="accent5">
              <a:lumMod val="40000"/>
              <a:lumOff val="60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vi-VN" sz="4400" dirty="0">
                <a:solidFill>
                  <a:srgbClr val="7030A0"/>
                </a:solidFill>
                <a:latin typeface="Times New Roman" panose="02020603050405020304" pitchFamily="18" charset="0"/>
              </a:rPr>
              <a:t>Al</a:t>
            </a:r>
            <a:r>
              <a:rPr lang="vi-VN" sz="2000" dirty="0">
                <a:solidFill>
                  <a:srgbClr val="7030A0"/>
                </a:solidFill>
                <a:latin typeface="Times New Roman" panose="02020603050405020304" pitchFamily="18" charset="0"/>
              </a:rPr>
              <a:t> </a:t>
            </a:r>
          </a:p>
          <a:p>
            <a:pPr algn="ctr"/>
            <a:r>
              <a:rPr lang="vi-VN" sz="2000" dirty="0">
                <a:solidFill>
                  <a:srgbClr val="7030A0"/>
                </a:solidFill>
                <a:latin typeface="Times New Roman" panose="02020603050405020304" pitchFamily="18" charset="0"/>
              </a:rPr>
              <a:t>_(4)_</a:t>
            </a:r>
          </a:p>
        </p:txBody>
      </p:sp>
      <p:sp>
        <p:nvSpPr>
          <p:cNvPr id="18" name="Rectangle: Rounded Corners 17">
            <a:extLst>
              <a:ext uri="{FF2B5EF4-FFF2-40B4-BE49-F238E27FC236}">
                <a16:creationId xmlns:a16="http://schemas.microsoft.com/office/drawing/2014/main" xmlns="" id="{3759F3D7-57BE-4B87-ADC3-16EAAD383533}"/>
              </a:ext>
            </a:extLst>
          </p:cNvPr>
          <p:cNvSpPr/>
          <p:nvPr/>
        </p:nvSpPr>
        <p:spPr>
          <a:xfrm>
            <a:off x="4466113" y="3339303"/>
            <a:ext cx="956597" cy="1141481"/>
          </a:xfrm>
          <a:prstGeom prst="roundRect">
            <a:avLst/>
          </a:prstGeom>
          <a:solidFill>
            <a:srgbClr val="FF9933"/>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vi-VN" sz="4000" dirty="0">
                <a:solidFill>
                  <a:srgbClr val="7030A0"/>
                </a:solidFill>
                <a:latin typeface="Times New Roman" panose="02020603050405020304" pitchFamily="18" charset="0"/>
              </a:rPr>
              <a:t>Cl</a:t>
            </a:r>
            <a:r>
              <a:rPr lang="vi-VN" sz="2000" dirty="0">
                <a:solidFill>
                  <a:srgbClr val="7030A0"/>
                </a:solidFill>
                <a:latin typeface="Times New Roman" panose="02020603050405020304" pitchFamily="18" charset="0"/>
              </a:rPr>
              <a:t> </a:t>
            </a:r>
          </a:p>
          <a:p>
            <a:pPr algn="ctr"/>
            <a:r>
              <a:rPr lang="vi-VN" sz="2000" dirty="0">
                <a:solidFill>
                  <a:srgbClr val="7030A0"/>
                </a:solidFill>
                <a:latin typeface="Times New Roman" panose="02020603050405020304" pitchFamily="18" charset="0"/>
              </a:rPr>
              <a:t>_(7)_</a:t>
            </a:r>
          </a:p>
        </p:txBody>
      </p:sp>
      <p:sp>
        <p:nvSpPr>
          <p:cNvPr id="19" name="Rectangle: Rounded Corners 18">
            <a:extLst>
              <a:ext uri="{FF2B5EF4-FFF2-40B4-BE49-F238E27FC236}">
                <a16:creationId xmlns:a16="http://schemas.microsoft.com/office/drawing/2014/main" xmlns="" id="{7DFABDC7-009E-4FC2-B588-31B4A58F7BB0}"/>
              </a:ext>
            </a:extLst>
          </p:cNvPr>
          <p:cNvSpPr/>
          <p:nvPr/>
        </p:nvSpPr>
        <p:spPr>
          <a:xfrm>
            <a:off x="5882186" y="3374634"/>
            <a:ext cx="956597" cy="1141481"/>
          </a:xfrm>
          <a:prstGeom prst="roundRect">
            <a:avLst/>
          </a:prstGeom>
          <a:solidFill>
            <a:srgbClr val="FF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vi-VN" sz="4400" dirty="0">
                <a:solidFill>
                  <a:srgbClr val="7030A0"/>
                </a:solidFill>
                <a:latin typeface="Times New Roman" panose="02020603050405020304" pitchFamily="18" charset="0"/>
              </a:rPr>
              <a:t>F</a:t>
            </a:r>
            <a:r>
              <a:rPr lang="vi-VN" sz="2000" dirty="0">
                <a:solidFill>
                  <a:srgbClr val="7030A0"/>
                </a:solidFill>
                <a:latin typeface="Times New Roman" panose="02020603050405020304" pitchFamily="18" charset="0"/>
              </a:rPr>
              <a:t> </a:t>
            </a:r>
          </a:p>
          <a:p>
            <a:pPr algn="ctr"/>
            <a:r>
              <a:rPr lang="vi-VN" sz="2000" dirty="0">
                <a:solidFill>
                  <a:srgbClr val="7030A0"/>
                </a:solidFill>
                <a:latin typeface="Times New Roman" panose="02020603050405020304" pitchFamily="18" charset="0"/>
              </a:rPr>
              <a:t>_(8)_</a:t>
            </a:r>
          </a:p>
        </p:txBody>
      </p:sp>
      <p:sp>
        <p:nvSpPr>
          <p:cNvPr id="20" name="Rectangle: Rounded Corners 19">
            <a:extLst>
              <a:ext uri="{FF2B5EF4-FFF2-40B4-BE49-F238E27FC236}">
                <a16:creationId xmlns:a16="http://schemas.microsoft.com/office/drawing/2014/main" xmlns="" id="{A86605A7-6CE8-4ABA-B8C9-B8E0D992976A}"/>
              </a:ext>
            </a:extLst>
          </p:cNvPr>
          <p:cNvSpPr/>
          <p:nvPr/>
        </p:nvSpPr>
        <p:spPr>
          <a:xfrm>
            <a:off x="3050040" y="2067101"/>
            <a:ext cx="956597" cy="1141481"/>
          </a:xfrm>
          <a:prstGeom prst="roundRect">
            <a:avLst/>
          </a:prstGeom>
          <a:solidFill>
            <a:schemeClr val="accent2">
              <a:lumMod val="40000"/>
              <a:lumOff val="60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vi-VN" sz="2000" dirty="0">
                <a:solidFill>
                  <a:schemeClr val="accent1">
                    <a:lumMod val="10000"/>
                  </a:schemeClr>
                </a:solidFill>
                <a:latin typeface="Times New Roman" panose="02020603050405020304" pitchFamily="18" charset="0"/>
              </a:rPr>
              <a:t>_(2)</a:t>
            </a:r>
            <a:endParaRPr lang="en-US" sz="2000" dirty="0">
              <a:solidFill>
                <a:schemeClr val="accent1">
                  <a:lumMod val="10000"/>
                </a:schemeClr>
              </a:solidFill>
              <a:latin typeface="Times New Roman" panose="02020603050405020304" pitchFamily="18" charset="0"/>
            </a:endParaRPr>
          </a:p>
          <a:p>
            <a:pPr algn="ctr"/>
            <a:r>
              <a:rPr lang="vi-VN" sz="1600" dirty="0">
                <a:solidFill>
                  <a:schemeClr val="accent1">
                    <a:lumMod val="10000"/>
                  </a:schemeClr>
                </a:solidFill>
                <a:latin typeface="Times New Roman" panose="02020603050405020304" pitchFamily="18" charset="0"/>
              </a:rPr>
              <a:t>Helium </a:t>
            </a:r>
          </a:p>
        </p:txBody>
      </p:sp>
    </p:spTree>
    <p:extLst>
      <p:ext uri="{BB962C8B-B14F-4D97-AF65-F5344CB8AC3E}">
        <p14:creationId xmlns:p14="http://schemas.microsoft.com/office/powerpoint/2010/main" xmlns="" val="1215654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inVertical)">
                                      <p:cBhvr>
                                        <p:cTn id="23" dur="500"/>
                                        <p:tgtEl>
                                          <p:spTgt spid="12"/>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barn(inVertical)">
                                      <p:cBhvr>
                                        <p:cTn id="26" dur="500"/>
                                        <p:tgtEl>
                                          <p:spTgt spid="14"/>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barn(inVertical)">
                                      <p:cBhvr>
                                        <p:cTn id="29" dur="500"/>
                                        <p:tgtEl>
                                          <p:spTgt spid="16"/>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arn(inVertical)">
                                      <p:cBhvr>
                                        <p:cTn id="32" dur="500"/>
                                        <p:tgtEl>
                                          <p:spTgt spid="18"/>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barn(inVertical)">
                                      <p:cBhvr>
                                        <p:cTn id="35" dur="500"/>
                                        <p:tgtEl>
                                          <p:spTgt spid="19"/>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barn(inVertical)">
                                      <p:cBhvr>
                                        <p:cTn id="38" dur="5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barn(inVertical)">
                                      <p:cBhvr>
                                        <p:cTn id="4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 grpId="0" animBg="1"/>
      <p:bldP spid="7" grpId="0" animBg="1"/>
      <p:bldP spid="2" grpId="0" animBg="1"/>
      <p:bldP spid="9" grpId="0" animBg="1"/>
      <p:bldP spid="12" grpId="0" animBg="1"/>
      <p:bldP spid="14" grpId="0" animBg="1"/>
      <p:bldP spid="16" grpId="0" animBg="1"/>
      <p:bldP spid="18" grpId="0" animBg="1"/>
      <p:bldP spid="19" grpId="0" animBg="1"/>
      <p:bldP spid="20"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235"/>
        <p:cNvGrpSpPr/>
        <p:nvPr/>
      </p:nvGrpSpPr>
      <p:grpSpPr>
        <a:xfrm>
          <a:off x="0" y="0"/>
          <a:ext cx="0" cy="0"/>
          <a:chOff x="0" y="0"/>
          <a:chExt cx="0" cy="0"/>
        </a:xfrm>
      </p:grpSpPr>
      <p:sp>
        <p:nvSpPr>
          <p:cNvPr id="11" name="文本框 13">
            <a:extLst>
              <a:ext uri="{FF2B5EF4-FFF2-40B4-BE49-F238E27FC236}">
                <a16:creationId xmlns:a16="http://schemas.microsoft.com/office/drawing/2014/main" xmlns="" id="{CC067C5C-7354-4999-B711-3A250FB82097}"/>
              </a:ext>
            </a:extLst>
          </p:cNvPr>
          <p:cNvSpPr txBox="1"/>
          <p:nvPr/>
        </p:nvSpPr>
        <p:spPr>
          <a:xfrm>
            <a:off x="3016157" y="187466"/>
            <a:ext cx="2581074" cy="5232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0" cap="none" spc="0" normalizeH="0" baseline="0" noProof="0" dirty="0" err="1">
                <a:ln w="0">
                  <a:noFill/>
                </a:ln>
                <a:solidFill>
                  <a:srgbClr val="FF0000"/>
                </a:solidFill>
                <a:effectLst/>
                <a:uLnTx/>
                <a:uFillTx/>
                <a:latin typeface="Times New Roman" panose="02020603050405020304" pitchFamily="18" charset="0"/>
                <a:cs typeface="Times New Roman" panose="02020603050405020304" pitchFamily="18" charset="0"/>
                <a:sym typeface="+mn-lt"/>
              </a:rPr>
              <a:t>Vận</a:t>
            </a:r>
            <a:r>
              <a:rPr kumimoji="0" lang="en-US" altLang="zh-CN" sz="2800" b="1" i="0" u="none" strike="noStrike" kern="0" cap="none" spc="0" normalizeH="0" baseline="0" noProof="0" dirty="0">
                <a:ln w="0">
                  <a:noFill/>
                </a:ln>
                <a:solidFill>
                  <a:srgbClr val="FF0000"/>
                </a:solidFill>
                <a:effectLst/>
                <a:uLnTx/>
                <a:uFillTx/>
                <a:latin typeface="Times New Roman" panose="02020603050405020304" pitchFamily="18" charset="0"/>
                <a:cs typeface="Times New Roman" panose="02020603050405020304" pitchFamily="18" charset="0"/>
                <a:sym typeface="+mn-lt"/>
              </a:rPr>
              <a:t> </a:t>
            </a:r>
            <a:r>
              <a:rPr kumimoji="0" lang="en-US" altLang="zh-CN" sz="2800" b="1" i="0" u="none" strike="noStrike" kern="0" cap="none" spc="0" normalizeH="0" baseline="0" noProof="0" dirty="0" err="1">
                <a:ln w="0">
                  <a:noFill/>
                </a:ln>
                <a:solidFill>
                  <a:srgbClr val="FF0000"/>
                </a:solidFill>
                <a:effectLst/>
                <a:uLnTx/>
                <a:uFillTx/>
                <a:latin typeface="Times New Roman" panose="02020603050405020304" pitchFamily="18" charset="0"/>
                <a:cs typeface="Times New Roman" panose="02020603050405020304" pitchFamily="18" charset="0"/>
                <a:sym typeface="+mn-lt"/>
              </a:rPr>
              <a:t>dụng</a:t>
            </a:r>
            <a:endParaRPr kumimoji="0" lang="en-US" altLang="zh-CN" sz="2800" b="1" i="0" u="none" strike="noStrike" kern="0" cap="none" spc="0" normalizeH="0" baseline="0" noProof="0" dirty="0">
              <a:ln w="0">
                <a:noFill/>
              </a:ln>
              <a:solidFill>
                <a:srgbClr val="FF0000"/>
              </a:solidFill>
              <a:effectLst/>
              <a:uLnTx/>
              <a:uFillTx/>
              <a:latin typeface="Times New Roman" panose="02020603050405020304" pitchFamily="18" charset="0"/>
              <a:cs typeface="Times New Roman" panose="02020603050405020304" pitchFamily="18" charset="0"/>
              <a:sym typeface="+mn-lt"/>
            </a:endParaRPr>
          </a:p>
        </p:txBody>
      </p:sp>
      <p:sp>
        <p:nvSpPr>
          <p:cNvPr id="13" name="TextBox 12">
            <a:extLst>
              <a:ext uri="{FF2B5EF4-FFF2-40B4-BE49-F238E27FC236}">
                <a16:creationId xmlns:a16="http://schemas.microsoft.com/office/drawing/2014/main" xmlns="" id="{92CD1EB5-6324-472E-AD1E-AE6F704E33A5}"/>
              </a:ext>
            </a:extLst>
          </p:cNvPr>
          <p:cNvSpPr txBox="1"/>
          <p:nvPr/>
        </p:nvSpPr>
        <p:spPr>
          <a:xfrm>
            <a:off x="251116" y="812857"/>
            <a:ext cx="7466579" cy="2554545"/>
          </a:xfrm>
          <a:prstGeom prst="rect">
            <a:avLst/>
          </a:prstGeom>
          <a:solidFill>
            <a:schemeClr val="accent1">
              <a:lumMod val="20000"/>
              <a:lumOff val="80000"/>
            </a:schemeClr>
          </a:solidFill>
        </p:spPr>
        <p:txBody>
          <a:bodyPr wrap="square">
            <a:spAutoFit/>
          </a:bodyPr>
          <a:lstStyle/>
          <a:p>
            <a:r>
              <a:rPr lang="vi-VN" sz="2000" b="1" dirty="0">
                <a:solidFill>
                  <a:srgbClr val="C00000"/>
                </a:solidFill>
                <a:latin typeface="Times New Roman" panose="02020603050405020304" pitchFamily="18" charset="0"/>
                <a:cs typeface="Times New Roman" panose="02020603050405020304" pitchFamily="18" charset="0"/>
              </a:rPr>
              <a:t>Câu </a:t>
            </a:r>
            <a:r>
              <a:rPr lang="en-US" sz="2000" b="1" dirty="0" smtClean="0">
                <a:solidFill>
                  <a:srgbClr val="C00000"/>
                </a:solidFill>
                <a:latin typeface="Times New Roman" panose="02020603050405020304" pitchFamily="18" charset="0"/>
                <a:cs typeface="Times New Roman" panose="02020603050405020304" pitchFamily="18" charset="0"/>
              </a:rPr>
              <a:t>4 (</a:t>
            </a:r>
            <a:r>
              <a:rPr lang="en-US" sz="2000" b="1" dirty="0" err="1" smtClean="0">
                <a:solidFill>
                  <a:srgbClr val="C00000"/>
                </a:solidFill>
                <a:latin typeface="Times New Roman" panose="02020603050405020304" pitchFamily="18" charset="0"/>
                <a:cs typeface="Times New Roman" panose="02020603050405020304" pitchFamily="18" charset="0"/>
              </a:rPr>
              <a:t>Vận</a:t>
            </a:r>
            <a:r>
              <a:rPr lang="en-US" sz="2000" b="1" dirty="0" smtClean="0">
                <a:solidFill>
                  <a:srgbClr val="C00000"/>
                </a:solidFill>
                <a:latin typeface="Times New Roman" panose="02020603050405020304" pitchFamily="18" charset="0"/>
                <a:cs typeface="Times New Roman" panose="02020603050405020304" pitchFamily="18" charset="0"/>
              </a:rPr>
              <a:t> </a:t>
            </a:r>
            <a:r>
              <a:rPr lang="en-US" sz="2000" b="1" dirty="0" err="1" smtClean="0">
                <a:solidFill>
                  <a:srgbClr val="C00000"/>
                </a:solidFill>
                <a:latin typeface="Times New Roman" panose="02020603050405020304" pitchFamily="18" charset="0"/>
                <a:cs typeface="Times New Roman" panose="02020603050405020304" pitchFamily="18" charset="0"/>
              </a:rPr>
              <a:t>dụng</a:t>
            </a:r>
            <a:r>
              <a:rPr lang="en-US" sz="2000" b="1" dirty="0" smtClean="0">
                <a:solidFill>
                  <a:srgbClr val="C00000"/>
                </a:solidFill>
                <a:latin typeface="Times New Roman" panose="02020603050405020304" pitchFamily="18" charset="0"/>
                <a:cs typeface="Times New Roman" panose="02020603050405020304" pitchFamily="18" charset="0"/>
              </a:rPr>
              <a:t>/18)</a:t>
            </a:r>
            <a:r>
              <a:rPr lang="vi-VN" sz="2000" b="1" dirty="0" smtClean="0">
                <a:solidFill>
                  <a:srgbClr val="C00000"/>
                </a:solidFill>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Calcium là một nguyên tố hóa học có nhiều trong xương và răng, giúp cho xương và r</a:t>
            </a:r>
            <a:r>
              <a:rPr lang="en-US" sz="2000" dirty="0">
                <a:latin typeface="Times New Roman" panose="02020603050405020304" pitchFamily="18" charset="0"/>
                <a:cs typeface="Times New Roman" panose="02020603050405020304" pitchFamily="18" charset="0"/>
              </a:rPr>
              <a:t>ă</a:t>
            </a:r>
            <a:r>
              <a:rPr lang="vi-VN" sz="2000" dirty="0">
                <a:latin typeface="Times New Roman" panose="02020603050405020304" pitchFamily="18" charset="0"/>
                <a:cs typeface="Times New Roman" panose="02020603050405020304" pitchFamily="18" charset="0"/>
              </a:rPr>
              <a:t>ng chắc khỏe. Ngoài ra, calcium còn cần cho quá trình hoạt động của thần kinh, cơ, tim, chuyển hóa của tế bào và quá trình đông máu. Thực p</a:t>
            </a:r>
            <a:r>
              <a:rPr lang="en-US" sz="2000" dirty="0" err="1">
                <a:latin typeface="Times New Roman" panose="02020603050405020304" pitchFamily="18" charset="0"/>
                <a:cs typeface="Times New Roman" panose="02020603050405020304" pitchFamily="18" charset="0"/>
              </a:rPr>
              <a:t>hẩm</a:t>
            </a:r>
            <a:r>
              <a:rPr lang="vi-VN" sz="2000" dirty="0">
                <a:latin typeface="Times New Roman" panose="02020603050405020304" pitchFamily="18" charset="0"/>
                <a:cs typeface="Times New Roman" panose="02020603050405020304" pitchFamily="18" charset="0"/>
              </a:rPr>
              <a:t> và thuốc bổ chứa nguyên tố calcium giúp phòng ngừa bệnh loãng xương ở tuổi già và hỗ trợ quá trình phát triển chiều cao của trẻ em.</a:t>
            </a:r>
          </a:p>
          <a:p>
            <a:r>
              <a:rPr lang="vi-VN" sz="2000" dirty="0">
                <a:latin typeface="Times New Roman" panose="02020603050405020304" pitchFamily="18" charset="0"/>
                <a:cs typeface="Times New Roman" panose="02020603050405020304" pitchFamily="18" charset="0"/>
              </a:rPr>
              <a:t>a) Viết kí hiệu hóa học của nguyên tố calcium và đọc tên.</a:t>
            </a:r>
          </a:p>
          <a:p>
            <a:r>
              <a:rPr lang="vi-VN" sz="2000" dirty="0">
                <a:latin typeface="Times New Roman" panose="02020603050405020304" pitchFamily="18" charset="0"/>
                <a:cs typeface="Times New Roman" panose="02020603050405020304" pitchFamily="18" charset="0"/>
              </a:rPr>
              <a:t>b) Kể tên hai thực phẩm có chứa nhiều calcium mà em biết.</a:t>
            </a:r>
          </a:p>
        </p:txBody>
      </p:sp>
      <p:sp>
        <p:nvSpPr>
          <p:cNvPr id="4" name="TextBox 3">
            <a:extLst>
              <a:ext uri="{FF2B5EF4-FFF2-40B4-BE49-F238E27FC236}">
                <a16:creationId xmlns:a16="http://schemas.microsoft.com/office/drawing/2014/main" xmlns="" id="{14EBBFEC-8A78-CE2C-6773-7987E6B1F81D}"/>
              </a:ext>
            </a:extLst>
          </p:cNvPr>
          <p:cNvSpPr txBox="1"/>
          <p:nvPr/>
        </p:nvSpPr>
        <p:spPr>
          <a:xfrm>
            <a:off x="213640" y="3461235"/>
            <a:ext cx="7064086" cy="1323439"/>
          </a:xfrm>
          <a:prstGeom prst="rect">
            <a:avLst/>
          </a:prstGeom>
          <a:solidFill>
            <a:schemeClr val="accent1">
              <a:lumMod val="20000"/>
              <a:lumOff val="80000"/>
            </a:schemeClr>
          </a:solidFill>
        </p:spPr>
        <p:txBody>
          <a:bodyPr wrap="square">
            <a:spAutoFit/>
          </a:bodyPr>
          <a:lstStyle/>
          <a:p>
            <a:r>
              <a:rPr lang="vi-VN" sz="2000" b="1" dirty="0">
                <a:solidFill>
                  <a:srgbClr val="C00000"/>
                </a:solidFill>
                <a:latin typeface="Times New Roman" panose="02020603050405020304" pitchFamily="18" charset="0"/>
                <a:cs typeface="Times New Roman" panose="02020603050405020304" pitchFamily="18" charset="0"/>
              </a:rPr>
              <a:t>Câu </a:t>
            </a:r>
            <a:r>
              <a:rPr lang="en-US" sz="2000" b="1" dirty="0" smtClean="0">
                <a:solidFill>
                  <a:srgbClr val="C00000"/>
                </a:solidFill>
                <a:latin typeface="Times New Roman" panose="02020603050405020304" pitchFamily="18" charset="0"/>
                <a:cs typeface="Times New Roman" panose="02020603050405020304" pitchFamily="18" charset="0"/>
              </a:rPr>
              <a:t>5 (</a:t>
            </a:r>
            <a:r>
              <a:rPr lang="en-US" sz="2000" b="1" dirty="0" err="1" smtClean="0">
                <a:solidFill>
                  <a:srgbClr val="C00000"/>
                </a:solidFill>
                <a:latin typeface="Times New Roman" panose="02020603050405020304" pitchFamily="18" charset="0"/>
                <a:cs typeface="Times New Roman" panose="02020603050405020304" pitchFamily="18" charset="0"/>
              </a:rPr>
              <a:t>Tìm</a:t>
            </a:r>
            <a:r>
              <a:rPr lang="en-US" sz="2000" b="1" dirty="0" smtClean="0">
                <a:solidFill>
                  <a:srgbClr val="C00000"/>
                </a:solidFill>
                <a:latin typeface="Times New Roman" panose="02020603050405020304" pitchFamily="18" charset="0"/>
                <a:cs typeface="Times New Roman" panose="02020603050405020304" pitchFamily="18" charset="0"/>
              </a:rPr>
              <a:t> </a:t>
            </a:r>
            <a:r>
              <a:rPr lang="en-US" sz="2000" b="1" dirty="0" err="1" smtClean="0">
                <a:solidFill>
                  <a:srgbClr val="C00000"/>
                </a:solidFill>
                <a:latin typeface="Times New Roman" panose="02020603050405020304" pitchFamily="18" charset="0"/>
                <a:cs typeface="Times New Roman" panose="02020603050405020304" pitchFamily="18" charset="0"/>
              </a:rPr>
              <a:t>hiểu</a:t>
            </a:r>
            <a:r>
              <a:rPr lang="en-US" sz="2000" b="1" dirty="0" smtClean="0">
                <a:solidFill>
                  <a:srgbClr val="C00000"/>
                </a:solidFill>
                <a:latin typeface="Times New Roman" panose="02020603050405020304" pitchFamily="18" charset="0"/>
                <a:cs typeface="Times New Roman" panose="02020603050405020304" pitchFamily="18" charset="0"/>
              </a:rPr>
              <a:t> </a:t>
            </a:r>
            <a:r>
              <a:rPr lang="en-US" sz="2000" b="1" dirty="0" err="1" smtClean="0">
                <a:solidFill>
                  <a:srgbClr val="C00000"/>
                </a:solidFill>
                <a:latin typeface="Times New Roman" panose="02020603050405020304" pitchFamily="18" charset="0"/>
                <a:cs typeface="Times New Roman" panose="02020603050405020304" pitchFamily="18" charset="0"/>
              </a:rPr>
              <a:t>thêm</a:t>
            </a:r>
            <a:r>
              <a:rPr lang="en-US" sz="2000" b="1" dirty="0" smtClean="0">
                <a:solidFill>
                  <a:srgbClr val="C00000"/>
                </a:solidFill>
                <a:latin typeface="Times New Roman" panose="02020603050405020304" pitchFamily="18" charset="0"/>
                <a:cs typeface="Times New Roman" panose="02020603050405020304" pitchFamily="18" charset="0"/>
              </a:rPr>
              <a:t>/17)</a:t>
            </a:r>
            <a:r>
              <a:rPr lang="vi-VN" sz="2000" b="1" dirty="0" smtClean="0">
                <a:solidFill>
                  <a:srgbClr val="C00000"/>
                </a:solidFill>
                <a:latin typeface="Times New Roman" panose="02020603050405020304" pitchFamily="18" charset="0"/>
                <a:cs typeface="Times New Roman" panose="02020603050405020304" pitchFamily="18" charset="0"/>
              </a:rPr>
              <a:t>. </a:t>
            </a:r>
            <a:endParaRPr lang="en-US" sz="2000" b="1" dirty="0" smtClean="0">
              <a:solidFill>
                <a:srgbClr val="C00000"/>
              </a:solidFill>
              <a:latin typeface="Times New Roman" panose="02020603050405020304" pitchFamily="18" charset="0"/>
              <a:cs typeface="Times New Roman" panose="02020603050405020304" pitchFamily="18" charset="0"/>
            </a:endParaRPr>
          </a:p>
          <a:p>
            <a:r>
              <a:rPr lang="en-US" sz="2000" dirty="0" smtClean="0">
                <a:solidFill>
                  <a:schemeClr val="accent1">
                    <a:lumMod val="10000"/>
                  </a:schemeClr>
                </a:solidFill>
                <a:latin typeface="Times New Roman" panose="02020603050405020304" pitchFamily="18" charset="0"/>
                <a:cs typeface="Times New Roman" panose="02020603050405020304" pitchFamily="18" charset="0"/>
              </a:rPr>
              <a:t>a. </a:t>
            </a:r>
            <a:r>
              <a:rPr lang="vi-VN" sz="2000" dirty="0" smtClean="0">
                <a:solidFill>
                  <a:schemeClr val="tx1">
                    <a:lumMod val="50000"/>
                  </a:schemeClr>
                </a:solidFill>
                <a:latin typeface="Times New Roman" panose="02020603050405020304" pitchFamily="18" charset="0"/>
                <a:cs typeface="Times New Roman" panose="02020603050405020304" pitchFamily="18" charset="0"/>
              </a:rPr>
              <a:t>Hãy </a:t>
            </a:r>
            <a:r>
              <a:rPr lang="vi-VN" sz="2000" dirty="0">
                <a:solidFill>
                  <a:schemeClr val="tx1">
                    <a:lumMod val="50000"/>
                  </a:schemeClr>
                </a:solidFill>
                <a:latin typeface="Times New Roman" panose="02020603050405020304" pitchFamily="18" charset="0"/>
                <a:cs typeface="Times New Roman" panose="02020603050405020304" pitchFamily="18" charset="0"/>
              </a:rPr>
              <a:t>kể tên và viết kí hiệu của ba nguyên tố hoá học chiếm khối lượng lớn nhất trong vỏ Trái Đất</a:t>
            </a:r>
            <a:r>
              <a:rPr lang="en-US" sz="2000" dirty="0" smtClean="0">
                <a:solidFill>
                  <a:schemeClr val="tx1">
                    <a:lumMod val="50000"/>
                  </a:schemeClr>
                </a:solidFill>
                <a:latin typeface="Times New Roman" panose="02020603050405020304" pitchFamily="18" charset="0"/>
                <a:cs typeface="Times New Roman" panose="02020603050405020304" pitchFamily="18" charset="0"/>
              </a:rPr>
              <a:t>?</a:t>
            </a:r>
          </a:p>
          <a:p>
            <a:r>
              <a:rPr lang="en-US" sz="20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000" dirty="0">
                <a:solidFill>
                  <a:schemeClr val="tx1">
                    <a:lumMod val="50000"/>
                  </a:schemeClr>
                </a:solidFill>
                <a:latin typeface="Times New Roman" panose="02020603050405020304" pitchFamily="18" charset="0"/>
                <a:cs typeface="Times New Roman" panose="02020603050405020304" pitchFamily="18" charset="0"/>
              </a:rPr>
              <a:t>b. </a:t>
            </a:r>
            <a:r>
              <a:rPr lang="vi-VN" sz="2000" dirty="0">
                <a:solidFill>
                  <a:schemeClr val="tx1">
                    <a:lumMod val="50000"/>
                  </a:schemeClr>
                </a:solidFill>
                <a:latin typeface="Times New Roman" panose="02020603050405020304" pitchFamily="18" charset="0"/>
                <a:cs typeface="Times New Roman" panose="02020603050405020304" pitchFamily="18" charset="0"/>
              </a:rPr>
              <a:t>Nguyên tố hoá học nào có nhiều nhất trong vũ trụ?</a:t>
            </a:r>
            <a:endParaRPr lang="vi-V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300526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9764" y="3321019"/>
            <a:ext cx="6655634" cy="1200329"/>
          </a:xfrm>
          <a:prstGeom prst="rect">
            <a:avLst/>
          </a:prstGeom>
        </p:spPr>
        <p:txBody>
          <a:bodyPr wrap="square">
            <a:spAutoFit/>
          </a:bodyPr>
          <a:lstStyle/>
          <a:p>
            <a:r>
              <a:rPr lang="en-US" dirty="0" smtClean="0">
                <a:latin typeface="Times New Roman" pitchFamily="18" charset="0"/>
                <a:cs typeface="Times New Roman" pitchFamily="18" charset="0"/>
              </a:rPr>
              <a:t>b. </a:t>
            </a:r>
            <a:r>
              <a:rPr lang="vi-VN" dirty="0" smtClean="0">
                <a:latin typeface="Times New Roman" pitchFamily="18" charset="0"/>
                <a:cs typeface="Times New Roman" pitchFamily="18" charset="0"/>
              </a:rPr>
              <a:t>Nguyên tố hóa học có nhiều nhất trong vũ trụ là </a:t>
            </a:r>
            <a:r>
              <a:rPr lang="vi-VN" b="1" dirty="0" smtClean="0">
                <a:latin typeface="Times New Roman" pitchFamily="18" charset="0"/>
                <a:cs typeface="Times New Roman" pitchFamily="18" charset="0"/>
              </a:rPr>
              <a:t>hydrogen (kí hiệu là H)</a:t>
            </a:r>
            <a:r>
              <a:rPr lang="vi-VN" dirty="0" smtClean="0">
                <a:latin typeface="Times New Roman" pitchFamily="18" charset="0"/>
                <a:cs typeface="Times New Roman" pitchFamily="18" charset="0"/>
              </a:rPr>
              <a:t> chiếm tới 70% vũ trụ. </a:t>
            </a:r>
          </a:p>
          <a:p>
            <a:r>
              <a:rPr lang="vi-VN" dirty="0" smtClean="0">
                <a:latin typeface="Times New Roman" pitchFamily="18" charset="0"/>
                <a:cs typeface="Times New Roman" pitchFamily="18" charset="0"/>
              </a:rPr>
              <a:t>Hydrogen là nguyên tố duy nhất không có neutron và là nguyên tố đơn giản nhất trong vũ trụ.</a:t>
            </a:r>
            <a:endParaRPr lang="vi-VN" dirty="0">
              <a:latin typeface="Times New Roman" pitchFamily="18" charset="0"/>
              <a:cs typeface="Times New Roman" pitchFamily="18" charset="0"/>
            </a:endParaRPr>
          </a:p>
        </p:txBody>
      </p:sp>
      <p:sp>
        <p:nvSpPr>
          <p:cNvPr id="4" name="Rectangle 3"/>
          <p:cNvSpPr/>
          <p:nvPr/>
        </p:nvSpPr>
        <p:spPr>
          <a:xfrm>
            <a:off x="367259" y="534445"/>
            <a:ext cx="6805534" cy="2862322"/>
          </a:xfrm>
          <a:prstGeom prst="rect">
            <a:avLst/>
          </a:prstGeom>
        </p:spPr>
        <p:txBody>
          <a:bodyPr wrap="square">
            <a:spAutoFit/>
          </a:bodyPr>
          <a:lstStyle/>
          <a:p>
            <a:r>
              <a:rPr lang="en-US" b="1" dirty="0" smtClean="0">
                <a:latin typeface="Times New Roman" pitchFamily="18" charset="0"/>
                <a:cs typeface="Times New Roman" pitchFamily="18" charset="0"/>
              </a:rPr>
              <a:t>a. </a:t>
            </a:r>
            <a:r>
              <a:rPr lang="vi-VN" b="1" dirty="0" smtClean="0">
                <a:latin typeface="Times New Roman" pitchFamily="18" charset="0"/>
                <a:cs typeface="Times New Roman" pitchFamily="18" charset="0"/>
              </a:rPr>
              <a:t>- Oxygen (kí hiệu là O) </a:t>
            </a:r>
            <a:r>
              <a:rPr lang="vi-VN" dirty="0" smtClean="0">
                <a:latin typeface="Times New Roman" pitchFamily="18" charset="0"/>
                <a:cs typeface="Times New Roman" pitchFamily="18" charset="0"/>
              </a:rPr>
              <a:t>là nguyên tố phổ biến nhất trong vỏ Trái Đất, chiếm hơn 46% về khối lượng. Bởi oxygen là một nguyên tố phản ứng mạnh nên thường kết hợp với các nguyên tố khác và tạo thành oxit (oxide).</a:t>
            </a:r>
          </a:p>
          <a:p>
            <a:r>
              <a:rPr lang="vi-VN" b="1" dirty="0" smtClean="0">
                <a:latin typeface="Times New Roman" pitchFamily="18" charset="0"/>
                <a:cs typeface="Times New Roman" pitchFamily="18" charset="0"/>
              </a:rPr>
              <a:t>- Silicon (kí hiệu là Si) </a:t>
            </a:r>
            <a:r>
              <a:rPr lang="vi-VN" dirty="0" smtClean="0">
                <a:latin typeface="Times New Roman" pitchFamily="18" charset="0"/>
                <a:cs typeface="Times New Roman" pitchFamily="18" charset="0"/>
              </a:rPr>
              <a:t>là nguyên tố phổ biến thứ 2 trong vỏ Trái Đất, chiếm 26% về khối lượng. Silicon liên kết với oxygen để tạo thành các khoáng chất phổ biến nhất.</a:t>
            </a:r>
          </a:p>
          <a:p>
            <a:r>
              <a:rPr lang="vi-VN" b="1" dirty="0" smtClean="0">
                <a:latin typeface="Times New Roman" pitchFamily="18" charset="0"/>
                <a:cs typeface="Times New Roman" pitchFamily="18" charset="0"/>
              </a:rPr>
              <a:t>- Aluminium (kí hiệu là Al) </a:t>
            </a:r>
            <a:r>
              <a:rPr lang="vi-VN" dirty="0" smtClean="0">
                <a:latin typeface="Times New Roman" pitchFamily="18" charset="0"/>
                <a:cs typeface="Times New Roman" pitchFamily="18" charset="0"/>
              </a:rPr>
              <a:t>là nguyên tố phổ biến thứ 3 trong vỏ Trái Đất. Aluminium và hợp chất của aluminium có nhiều ứng dụng quan trọng khác nhau trong đời sống từ dụng cụ bếp đến sản xuất tên lửa,…</a:t>
            </a:r>
            <a:endParaRPr lang="vi-VN"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235"/>
        <p:cNvGrpSpPr/>
        <p:nvPr/>
      </p:nvGrpSpPr>
      <p:grpSpPr>
        <a:xfrm>
          <a:off x="0" y="0"/>
          <a:ext cx="0" cy="0"/>
          <a:chOff x="0" y="0"/>
          <a:chExt cx="0" cy="0"/>
        </a:xfrm>
      </p:grpSpPr>
      <p:sp>
        <p:nvSpPr>
          <p:cNvPr id="11" name="文本框 13">
            <a:extLst>
              <a:ext uri="{FF2B5EF4-FFF2-40B4-BE49-F238E27FC236}">
                <a16:creationId xmlns:a16="http://schemas.microsoft.com/office/drawing/2014/main" xmlns="" id="{CC067C5C-7354-4999-B711-3A250FB82097}"/>
              </a:ext>
            </a:extLst>
          </p:cNvPr>
          <p:cNvSpPr txBox="1"/>
          <p:nvPr/>
        </p:nvSpPr>
        <p:spPr>
          <a:xfrm>
            <a:off x="3016157" y="187466"/>
            <a:ext cx="2581074" cy="5232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0" cap="none" spc="0" normalizeH="0" baseline="0" noProof="0" dirty="0" err="1">
                <a:ln w="0">
                  <a:noFill/>
                </a:ln>
                <a:solidFill>
                  <a:srgbClr val="FF0000"/>
                </a:solidFill>
                <a:effectLst/>
                <a:uLnTx/>
                <a:uFillTx/>
                <a:latin typeface="Times New Roman" panose="02020603050405020304" pitchFamily="18" charset="0"/>
                <a:cs typeface="Times New Roman" panose="02020603050405020304" pitchFamily="18" charset="0"/>
                <a:sym typeface="+mn-lt"/>
              </a:rPr>
              <a:t>Vận</a:t>
            </a:r>
            <a:r>
              <a:rPr kumimoji="0" lang="en-US" altLang="zh-CN" sz="2800" b="1" i="0" u="none" strike="noStrike" kern="0" cap="none" spc="0" normalizeH="0" baseline="0" noProof="0" dirty="0">
                <a:ln w="0">
                  <a:noFill/>
                </a:ln>
                <a:solidFill>
                  <a:srgbClr val="FF0000"/>
                </a:solidFill>
                <a:effectLst/>
                <a:uLnTx/>
                <a:uFillTx/>
                <a:latin typeface="Times New Roman" panose="02020603050405020304" pitchFamily="18" charset="0"/>
                <a:cs typeface="Times New Roman" panose="02020603050405020304" pitchFamily="18" charset="0"/>
                <a:sym typeface="+mn-lt"/>
              </a:rPr>
              <a:t> </a:t>
            </a:r>
            <a:r>
              <a:rPr kumimoji="0" lang="en-US" altLang="zh-CN" sz="2800" b="1" i="0" u="none" strike="noStrike" kern="0" cap="none" spc="0" normalizeH="0" baseline="0" noProof="0" dirty="0" err="1">
                <a:ln w="0">
                  <a:noFill/>
                </a:ln>
                <a:solidFill>
                  <a:srgbClr val="FF0000"/>
                </a:solidFill>
                <a:effectLst/>
                <a:uLnTx/>
                <a:uFillTx/>
                <a:latin typeface="Times New Roman" panose="02020603050405020304" pitchFamily="18" charset="0"/>
                <a:cs typeface="Times New Roman" panose="02020603050405020304" pitchFamily="18" charset="0"/>
                <a:sym typeface="+mn-lt"/>
              </a:rPr>
              <a:t>dụng</a:t>
            </a:r>
            <a:endParaRPr kumimoji="0" lang="en-US" altLang="zh-CN" sz="2800" b="1" i="0" u="none" strike="noStrike" kern="0" cap="none" spc="0" normalizeH="0" baseline="0" noProof="0" dirty="0">
              <a:ln w="0">
                <a:noFill/>
              </a:ln>
              <a:solidFill>
                <a:srgbClr val="FF0000"/>
              </a:solidFill>
              <a:effectLst/>
              <a:uLnTx/>
              <a:uFillTx/>
              <a:latin typeface="Times New Roman" panose="02020603050405020304" pitchFamily="18" charset="0"/>
              <a:cs typeface="Times New Roman" panose="02020603050405020304" pitchFamily="18" charset="0"/>
              <a:sym typeface="+mn-lt"/>
            </a:endParaRPr>
          </a:p>
        </p:txBody>
      </p:sp>
      <p:sp>
        <p:nvSpPr>
          <p:cNvPr id="13" name="TextBox 12">
            <a:extLst>
              <a:ext uri="{FF2B5EF4-FFF2-40B4-BE49-F238E27FC236}">
                <a16:creationId xmlns:a16="http://schemas.microsoft.com/office/drawing/2014/main" xmlns="" id="{92CD1EB5-6324-472E-AD1E-AE6F704E33A5}"/>
              </a:ext>
            </a:extLst>
          </p:cNvPr>
          <p:cNvSpPr txBox="1"/>
          <p:nvPr/>
        </p:nvSpPr>
        <p:spPr>
          <a:xfrm>
            <a:off x="573405" y="805362"/>
            <a:ext cx="7466579" cy="707886"/>
          </a:xfrm>
          <a:prstGeom prst="rect">
            <a:avLst/>
          </a:prstGeom>
          <a:solidFill>
            <a:schemeClr val="accent1">
              <a:lumMod val="20000"/>
              <a:lumOff val="80000"/>
            </a:schemeClr>
          </a:solidFill>
        </p:spPr>
        <p:txBody>
          <a:bodyPr wrap="square">
            <a:spAutoFit/>
          </a:bodyPr>
          <a:lstStyle/>
          <a:p>
            <a:r>
              <a:rPr lang="vi-VN" sz="2000" b="1" dirty="0">
                <a:solidFill>
                  <a:srgbClr val="C00000"/>
                </a:solidFill>
                <a:latin typeface="Times New Roman" panose="02020603050405020304" pitchFamily="18" charset="0"/>
                <a:cs typeface="Times New Roman" panose="02020603050405020304" pitchFamily="18" charset="0"/>
              </a:rPr>
              <a:t>Câu </a:t>
            </a:r>
            <a:r>
              <a:rPr lang="en-US" sz="2000" b="1" dirty="0" smtClean="0">
                <a:solidFill>
                  <a:srgbClr val="C00000"/>
                </a:solidFill>
                <a:latin typeface="Times New Roman" panose="02020603050405020304" pitchFamily="18" charset="0"/>
                <a:cs typeface="Times New Roman" panose="02020603050405020304" pitchFamily="18" charset="0"/>
              </a:rPr>
              <a:t>6</a:t>
            </a:r>
            <a:r>
              <a:rPr lang="vi-VN" sz="2000" b="1" dirty="0" smtClean="0">
                <a:solidFill>
                  <a:srgbClr val="C00000"/>
                </a:solidFill>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Hãy</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chỉ</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ra</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kí</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hiệu</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hóa</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học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sai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và</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sửa</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lại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cho</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đúng</a:t>
            </a:r>
            <a:r>
              <a:rPr lang="en-US" sz="2000" dirty="0" smtClean="0">
                <a:latin typeface="Times New Roman" panose="02020603050405020304" pitchFamily="18" charset="0"/>
                <a:cs typeface="Times New Roman" panose="02020603050405020304" pitchFamily="18" charset="0"/>
              </a:rPr>
              <a:t>: B, F, O, LI, </a:t>
            </a:r>
            <a:r>
              <a:rPr lang="en-US" sz="2000" dirty="0" err="1" smtClean="0">
                <a:latin typeface="Times New Roman" panose="02020603050405020304" pitchFamily="18" charset="0"/>
                <a:cs typeface="Times New Roman" panose="02020603050405020304" pitchFamily="18" charset="0"/>
              </a:rPr>
              <a:t>aL</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nA</a:t>
            </a:r>
            <a:r>
              <a:rPr lang="en-US" sz="2000" dirty="0" smtClean="0">
                <a:latin typeface="Times New Roman" panose="02020603050405020304" pitchFamily="18" charset="0"/>
                <a:cs typeface="Times New Roman" panose="02020603050405020304" pitchFamily="18" charset="0"/>
              </a:rPr>
              <a:t>, CA, Si</a:t>
            </a:r>
            <a:endParaRPr lang="vi-VN" sz="20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xmlns="" id="{14EBBFEC-8A78-CE2C-6773-7987E6B1F81D}"/>
              </a:ext>
            </a:extLst>
          </p:cNvPr>
          <p:cNvSpPr txBox="1"/>
          <p:nvPr/>
        </p:nvSpPr>
        <p:spPr>
          <a:xfrm>
            <a:off x="498452" y="1594958"/>
            <a:ext cx="7466579" cy="707886"/>
          </a:xfrm>
          <a:prstGeom prst="rect">
            <a:avLst/>
          </a:prstGeom>
          <a:solidFill>
            <a:schemeClr val="accent1">
              <a:lumMod val="20000"/>
              <a:lumOff val="80000"/>
            </a:schemeClr>
          </a:solidFill>
        </p:spPr>
        <p:txBody>
          <a:bodyPr wrap="square">
            <a:spAutoFit/>
          </a:bodyPr>
          <a:lstStyle/>
          <a:p>
            <a:r>
              <a:rPr lang="en-US" sz="2000" b="1" dirty="0" err="1" smtClean="0">
                <a:solidFill>
                  <a:srgbClr val="C00000"/>
                </a:solidFill>
                <a:latin typeface="Times New Roman" panose="02020603050405020304" pitchFamily="18" charset="0"/>
                <a:cs typeface="Times New Roman" panose="02020603050405020304" pitchFamily="18" charset="0"/>
              </a:rPr>
              <a:t>Kí</a:t>
            </a:r>
            <a:r>
              <a:rPr lang="en-US" sz="2000" b="1" dirty="0" smtClean="0">
                <a:solidFill>
                  <a:srgbClr val="C00000"/>
                </a:solidFill>
                <a:latin typeface="Times New Roman" panose="02020603050405020304" pitchFamily="18" charset="0"/>
                <a:cs typeface="Times New Roman" panose="02020603050405020304" pitchFamily="18" charset="0"/>
              </a:rPr>
              <a:t> </a:t>
            </a:r>
            <a:r>
              <a:rPr lang="en-US" sz="2000" b="1" dirty="0" err="1" smtClean="0">
                <a:solidFill>
                  <a:srgbClr val="C00000"/>
                </a:solidFill>
                <a:latin typeface="Times New Roman" panose="02020603050405020304" pitchFamily="18" charset="0"/>
                <a:cs typeface="Times New Roman" panose="02020603050405020304" pitchFamily="18" charset="0"/>
              </a:rPr>
              <a:t>hiệu</a:t>
            </a:r>
            <a:r>
              <a:rPr lang="en-US" sz="2000" b="1" dirty="0" smtClean="0">
                <a:solidFill>
                  <a:srgbClr val="C00000"/>
                </a:solidFill>
                <a:latin typeface="Times New Roman" panose="02020603050405020304" pitchFamily="18" charset="0"/>
                <a:cs typeface="Times New Roman" panose="02020603050405020304" pitchFamily="18" charset="0"/>
              </a:rPr>
              <a:t> </a:t>
            </a:r>
            <a:r>
              <a:rPr lang="en-US" sz="2000" b="1" dirty="0" err="1" smtClean="0">
                <a:solidFill>
                  <a:srgbClr val="C00000"/>
                </a:solidFill>
                <a:latin typeface="Times New Roman" panose="02020603050405020304" pitchFamily="18" charset="0"/>
                <a:cs typeface="Times New Roman" panose="02020603050405020304" pitchFamily="18" charset="0"/>
              </a:rPr>
              <a:t>sai</a:t>
            </a:r>
            <a:r>
              <a:rPr lang="en-US" sz="2000" b="1" dirty="0" smtClean="0">
                <a:solidFill>
                  <a:srgbClr val="C00000"/>
                </a:solidFill>
                <a:latin typeface="Times New Roman" panose="02020603050405020304" pitchFamily="18" charset="0"/>
                <a:cs typeface="Times New Roman" panose="02020603050405020304" pitchFamily="18" charset="0"/>
              </a:rPr>
              <a:t>: LI, </a:t>
            </a:r>
            <a:r>
              <a:rPr lang="en-US" sz="2000" b="1" dirty="0" err="1" smtClean="0">
                <a:solidFill>
                  <a:srgbClr val="C00000"/>
                </a:solidFill>
                <a:latin typeface="Times New Roman" panose="02020603050405020304" pitchFamily="18" charset="0"/>
                <a:cs typeface="Times New Roman" panose="02020603050405020304" pitchFamily="18" charset="0"/>
              </a:rPr>
              <a:t>aL</a:t>
            </a:r>
            <a:r>
              <a:rPr lang="en-US" sz="2000" b="1" dirty="0" smtClean="0">
                <a:solidFill>
                  <a:srgbClr val="C00000"/>
                </a:solidFill>
                <a:latin typeface="Times New Roman" panose="02020603050405020304" pitchFamily="18" charset="0"/>
                <a:cs typeface="Times New Roman" panose="02020603050405020304" pitchFamily="18" charset="0"/>
              </a:rPr>
              <a:t>, </a:t>
            </a:r>
            <a:r>
              <a:rPr lang="en-US" sz="2000" b="1" dirty="0" err="1" smtClean="0">
                <a:solidFill>
                  <a:srgbClr val="C00000"/>
                </a:solidFill>
                <a:latin typeface="Times New Roman" panose="02020603050405020304" pitchFamily="18" charset="0"/>
                <a:cs typeface="Times New Roman" panose="02020603050405020304" pitchFamily="18" charset="0"/>
              </a:rPr>
              <a:t>nA</a:t>
            </a:r>
            <a:r>
              <a:rPr lang="en-US" sz="2000" b="1" dirty="0" smtClean="0">
                <a:solidFill>
                  <a:srgbClr val="C00000"/>
                </a:solidFill>
                <a:latin typeface="Times New Roman" panose="02020603050405020304" pitchFamily="18" charset="0"/>
                <a:cs typeface="Times New Roman" panose="02020603050405020304" pitchFamily="18" charset="0"/>
              </a:rPr>
              <a:t>, CA </a:t>
            </a:r>
          </a:p>
          <a:p>
            <a:r>
              <a:rPr lang="en-US" sz="2000" b="1" dirty="0" err="1" smtClean="0">
                <a:solidFill>
                  <a:srgbClr val="C00000"/>
                </a:solidFill>
                <a:latin typeface="Times New Roman" panose="02020603050405020304" pitchFamily="18" charset="0"/>
                <a:cs typeface="Times New Roman" panose="02020603050405020304" pitchFamily="18" charset="0"/>
              </a:rPr>
              <a:t>Sửa</a:t>
            </a:r>
            <a:r>
              <a:rPr lang="en-US" sz="2000" b="1" dirty="0" smtClean="0">
                <a:solidFill>
                  <a:srgbClr val="C00000"/>
                </a:solidFill>
                <a:latin typeface="Times New Roman" panose="02020603050405020304" pitchFamily="18" charset="0"/>
                <a:cs typeface="Times New Roman" panose="02020603050405020304" pitchFamily="18" charset="0"/>
              </a:rPr>
              <a:t> </a:t>
            </a:r>
            <a:r>
              <a:rPr lang="en-US" sz="2000" b="1" dirty="0" err="1" smtClean="0">
                <a:solidFill>
                  <a:srgbClr val="C00000"/>
                </a:solidFill>
                <a:latin typeface="Times New Roman" panose="02020603050405020304" pitchFamily="18" charset="0"/>
                <a:cs typeface="Times New Roman" panose="02020603050405020304" pitchFamily="18" charset="0"/>
              </a:rPr>
              <a:t>lại</a:t>
            </a:r>
            <a:r>
              <a:rPr lang="en-US" sz="2000" b="1" dirty="0" smtClean="0">
                <a:solidFill>
                  <a:srgbClr val="C00000"/>
                </a:solidFill>
                <a:latin typeface="Times New Roman" panose="02020603050405020304" pitchFamily="18" charset="0"/>
                <a:cs typeface="Times New Roman" panose="02020603050405020304" pitchFamily="18" charset="0"/>
              </a:rPr>
              <a:t>: Li, Al, Na, Ca</a:t>
            </a:r>
            <a:endParaRPr lang="vi-VN" sz="2000" dirty="0">
              <a:latin typeface="Times New Roman" panose="02020603050405020304" pitchFamily="18" charset="0"/>
              <a:cs typeface="Times New Roman" panose="02020603050405020304" pitchFamily="18" charset="0"/>
            </a:endParaRPr>
          </a:p>
        </p:txBody>
      </p:sp>
      <p:sp>
        <p:nvSpPr>
          <p:cNvPr id="7169" name="Rectangle 1"/>
          <p:cNvSpPr>
            <a:spLocks noChangeArrowheads="1"/>
          </p:cNvSpPr>
          <p:nvPr/>
        </p:nvSpPr>
        <p:spPr bwMode="auto">
          <a:xfrm>
            <a:off x="390251" y="2314711"/>
            <a:ext cx="7614497" cy="33239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defTabSz="914400" fontAlgn="base">
              <a:spcBef>
                <a:spcPct val="0"/>
              </a:spcBef>
              <a:spcAft>
                <a:spcPct val="0"/>
              </a:spcAft>
            </a:pPr>
            <a:r>
              <a:rPr lang="vi-VN" sz="2000" b="1" dirty="0" smtClean="0">
                <a:solidFill>
                  <a:srgbClr val="C00000"/>
                </a:solidFill>
                <a:latin typeface="Times New Roman" pitchFamily="18" charset="0"/>
                <a:cs typeface="Times New Roman" pitchFamily="18" charset="0"/>
              </a:rPr>
              <a:t>Câu </a:t>
            </a:r>
            <a:r>
              <a:rPr lang="en-US" sz="2000" b="1" dirty="0" smtClean="0">
                <a:solidFill>
                  <a:srgbClr val="C00000"/>
                </a:solidFill>
                <a:latin typeface="Times New Roman" pitchFamily="18" charset="0"/>
                <a:cs typeface="Times New Roman" pitchFamily="18" charset="0"/>
              </a:rPr>
              <a:t>7 (</a:t>
            </a:r>
            <a:r>
              <a:rPr lang="en-US" sz="2000" b="1" dirty="0" err="1" smtClean="0">
                <a:solidFill>
                  <a:srgbClr val="C00000"/>
                </a:solidFill>
                <a:latin typeface="Times New Roman" pitchFamily="18" charset="0"/>
                <a:cs typeface="Times New Roman" pitchFamily="18" charset="0"/>
              </a:rPr>
              <a:t>Tìm</a:t>
            </a:r>
            <a:r>
              <a:rPr lang="en-US" sz="2000" b="1" dirty="0" smtClean="0">
                <a:solidFill>
                  <a:srgbClr val="C00000"/>
                </a:solidFill>
                <a:latin typeface="Times New Roman" pitchFamily="18" charset="0"/>
                <a:cs typeface="Times New Roman" pitchFamily="18" charset="0"/>
              </a:rPr>
              <a:t> </a:t>
            </a:r>
            <a:r>
              <a:rPr lang="en-US" sz="2000" b="1" dirty="0" err="1" smtClean="0">
                <a:solidFill>
                  <a:srgbClr val="C00000"/>
                </a:solidFill>
                <a:latin typeface="Times New Roman" pitchFamily="18" charset="0"/>
                <a:cs typeface="Times New Roman" pitchFamily="18" charset="0"/>
              </a:rPr>
              <a:t>hiểu</a:t>
            </a:r>
            <a:r>
              <a:rPr lang="en-US" sz="2000" b="1" dirty="0" smtClean="0">
                <a:solidFill>
                  <a:srgbClr val="C00000"/>
                </a:solidFill>
                <a:latin typeface="Times New Roman" pitchFamily="18" charset="0"/>
                <a:cs typeface="Times New Roman" pitchFamily="18" charset="0"/>
              </a:rPr>
              <a:t> </a:t>
            </a:r>
            <a:r>
              <a:rPr lang="en-US" sz="2000" b="1" dirty="0" err="1" smtClean="0">
                <a:solidFill>
                  <a:srgbClr val="C00000"/>
                </a:solidFill>
                <a:latin typeface="Times New Roman" pitchFamily="18" charset="0"/>
                <a:cs typeface="Times New Roman" pitchFamily="18" charset="0"/>
              </a:rPr>
              <a:t>thêm</a:t>
            </a:r>
            <a:r>
              <a:rPr lang="en-US" sz="2000" b="1" dirty="0" smtClean="0">
                <a:solidFill>
                  <a:srgbClr val="C00000"/>
                </a:solidFill>
                <a:latin typeface="Times New Roman" pitchFamily="18" charset="0"/>
                <a:cs typeface="Times New Roman" pitchFamily="18" charset="0"/>
              </a:rPr>
              <a:t>/18)</a:t>
            </a:r>
            <a:r>
              <a:rPr lang="vi-VN" sz="2000" b="1" dirty="0" smtClean="0">
                <a:solidFill>
                  <a:srgbClr val="C00000"/>
                </a:solidFill>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Em</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hãy</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lựa</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chọn</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một</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nguyên</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tố</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hóa</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học</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trong</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số</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các</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nguyên</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tố</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sau</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smtClean="0">
                <a:ln>
                  <a:noFill/>
                </a:ln>
                <a:solidFill>
                  <a:srgbClr val="FF0000"/>
                </a:solidFill>
                <a:effectLst/>
                <a:latin typeface="Times New Roman" pitchFamily="18" charset="0"/>
                <a:cs typeface="Times New Roman" pitchFamily="18" charset="0"/>
              </a:rPr>
              <a:t>hydrogen, helium, oxygen, neon, phosphorus.</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Tìm</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hiểu</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một</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số</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thông</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tin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về</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nguyên</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tố</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hóa</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học</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đó</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và</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chia</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sẻ</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với</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các</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bạn</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trong</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lớp</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Gợi</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ý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một</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số</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thông</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tin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có</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thể</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tìm</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hiểu</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về</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nguyên</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tố</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hóa</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học</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Tên</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và</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kí</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hiệu</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của</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nguyên</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tố</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hóa</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học</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đó</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là</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gì</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Nguyên</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tố</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hóa</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học</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đó</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được</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tìm</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thấy</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khi</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nào</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Ai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là</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người</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phát</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hiện</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ra</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nguyên</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tố</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hóa</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học</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đó</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và</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bằng</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cách</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nào</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Nguyên</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tố</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đó</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có</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ứng</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dụng</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gì</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trong</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cuộc</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sống</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313131"/>
                </a:solidFill>
                <a:effectLst/>
                <a:latin typeface="Open Sans"/>
                <a:cs typeface="Arial" pitchFamily="34" charset="0"/>
              </a:rPr>
              <a:t/>
            </a:r>
            <a:br>
              <a:rPr kumimoji="0" lang="en-US" sz="1200" b="0" i="0" u="none" strike="noStrike" cap="none" normalizeH="0" baseline="0" dirty="0" smtClean="0">
                <a:ln>
                  <a:noFill/>
                </a:ln>
                <a:solidFill>
                  <a:srgbClr val="313131"/>
                </a:solidFill>
                <a:effectLst/>
                <a:latin typeface="Open Sans"/>
                <a:cs typeface="Arial" pitchFamily="34" charset="0"/>
              </a:rPr>
            </a:b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2300526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linds(horizontal)">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7169">
                                            <p:txEl>
                                              <p:pRg st="0" end="0"/>
                                            </p:txEl>
                                          </p:spTgt>
                                        </p:tgtEl>
                                        <p:attrNameLst>
                                          <p:attrName>style.visibility</p:attrName>
                                        </p:attrNameLst>
                                      </p:cBhvr>
                                      <p:to>
                                        <p:strVal val="visible"/>
                                      </p:to>
                                    </p:set>
                                    <p:animEffect transition="in" filter="blinds(horizontal)">
                                      <p:cBhvr>
                                        <p:cTn id="15" dur="500"/>
                                        <p:tgtEl>
                                          <p:spTgt spid="7169">
                                            <p:txEl>
                                              <p:pRg st="0" end="0"/>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7169">
                                            <p:txEl>
                                              <p:pRg st="1" end="1"/>
                                            </p:txEl>
                                          </p:spTgt>
                                        </p:tgtEl>
                                        <p:attrNameLst>
                                          <p:attrName>style.visibility</p:attrName>
                                        </p:attrNameLst>
                                      </p:cBhvr>
                                      <p:to>
                                        <p:strVal val="visible"/>
                                      </p:to>
                                    </p:set>
                                    <p:animEffect transition="in" filter="blinds(horizontal)">
                                      <p:cBhvr>
                                        <p:cTn id="18" dur="500"/>
                                        <p:tgtEl>
                                          <p:spTgt spid="7169">
                                            <p:txEl>
                                              <p:pRg st="1" end="1"/>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7169">
                                            <p:txEl>
                                              <p:pRg st="2" end="2"/>
                                            </p:txEl>
                                          </p:spTgt>
                                        </p:tgtEl>
                                        <p:attrNameLst>
                                          <p:attrName>style.visibility</p:attrName>
                                        </p:attrNameLst>
                                      </p:cBhvr>
                                      <p:to>
                                        <p:strVal val="visible"/>
                                      </p:to>
                                    </p:set>
                                    <p:animEffect transition="in" filter="blinds(horizontal)">
                                      <p:cBhvr>
                                        <p:cTn id="21" dur="500"/>
                                        <p:tgtEl>
                                          <p:spTgt spid="7169">
                                            <p:txEl>
                                              <p:pRg st="2" end="2"/>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7169">
                                            <p:txEl>
                                              <p:pRg st="3" end="3"/>
                                            </p:txEl>
                                          </p:spTgt>
                                        </p:tgtEl>
                                        <p:attrNameLst>
                                          <p:attrName>style.visibility</p:attrName>
                                        </p:attrNameLst>
                                      </p:cBhvr>
                                      <p:to>
                                        <p:strVal val="visible"/>
                                      </p:to>
                                    </p:set>
                                    <p:animEffect transition="in" filter="blinds(horizontal)">
                                      <p:cBhvr>
                                        <p:cTn id="24" dur="500"/>
                                        <p:tgtEl>
                                          <p:spTgt spid="7169">
                                            <p:txEl>
                                              <p:pRg st="3" end="3"/>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7169">
                                            <p:txEl>
                                              <p:pRg st="4" end="4"/>
                                            </p:txEl>
                                          </p:spTgt>
                                        </p:tgtEl>
                                        <p:attrNameLst>
                                          <p:attrName>style.visibility</p:attrName>
                                        </p:attrNameLst>
                                      </p:cBhvr>
                                      <p:to>
                                        <p:strVal val="visible"/>
                                      </p:to>
                                    </p:set>
                                    <p:animEffect transition="in" filter="blinds(horizontal)">
                                      <p:cBhvr>
                                        <p:cTn id="27" dur="500"/>
                                        <p:tgtEl>
                                          <p:spTgt spid="716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grpSp>
        <p:nvGrpSpPr>
          <p:cNvPr id="2" name="Group 29">
            <a:extLst>
              <a:ext uri="{FF2B5EF4-FFF2-40B4-BE49-F238E27FC236}">
                <a16:creationId xmlns:a16="http://schemas.microsoft.com/office/drawing/2014/main" xmlns="" id="{1598E9E3-A67A-48CD-9C45-10FA534C2045}"/>
              </a:ext>
            </a:extLst>
          </p:cNvPr>
          <p:cNvGrpSpPr>
            <a:grpSpLocks/>
          </p:cNvGrpSpPr>
          <p:nvPr/>
        </p:nvGrpSpPr>
        <p:grpSpPr bwMode="auto">
          <a:xfrm>
            <a:off x="319046" y="1265440"/>
            <a:ext cx="1511300" cy="1514475"/>
            <a:chOff x="2866890" y="3435445"/>
            <a:chExt cx="1511581" cy="1515804"/>
          </a:xfrm>
        </p:grpSpPr>
        <p:grpSp>
          <p:nvGrpSpPr>
            <p:cNvPr id="3" name="Group 3">
              <a:extLst>
                <a:ext uri="{FF2B5EF4-FFF2-40B4-BE49-F238E27FC236}">
                  <a16:creationId xmlns:a16="http://schemas.microsoft.com/office/drawing/2014/main" xmlns="" id="{7E8E2594-377E-4EC2-9039-1FE5068C0CA4}"/>
                </a:ext>
              </a:extLst>
            </p:cNvPr>
            <p:cNvGrpSpPr>
              <a:grpSpLocks/>
            </p:cNvGrpSpPr>
            <p:nvPr/>
          </p:nvGrpSpPr>
          <p:grpSpPr bwMode="auto">
            <a:xfrm>
              <a:off x="2866890" y="3435445"/>
              <a:ext cx="1511581" cy="1515804"/>
              <a:chOff x="7632316" y="1703378"/>
              <a:chExt cx="1511581" cy="1515804"/>
            </a:xfrm>
          </p:grpSpPr>
          <p:grpSp>
            <p:nvGrpSpPr>
              <p:cNvPr id="4" name="Group 7">
                <a:extLst>
                  <a:ext uri="{FF2B5EF4-FFF2-40B4-BE49-F238E27FC236}">
                    <a16:creationId xmlns:a16="http://schemas.microsoft.com/office/drawing/2014/main" xmlns="" id="{9658C447-674A-4D4E-B425-1E31070EFFB3}"/>
                  </a:ext>
                </a:extLst>
              </p:cNvPr>
              <p:cNvGrpSpPr>
                <a:grpSpLocks/>
              </p:cNvGrpSpPr>
              <p:nvPr/>
            </p:nvGrpSpPr>
            <p:grpSpPr bwMode="auto">
              <a:xfrm>
                <a:off x="7632316" y="1703378"/>
                <a:ext cx="1511581" cy="1515804"/>
                <a:chOff x="5411388" y="3532943"/>
                <a:chExt cx="1511581" cy="1515804"/>
              </a:xfrm>
            </p:grpSpPr>
            <p:grpSp>
              <p:nvGrpSpPr>
                <p:cNvPr id="5" name="Group 13">
                  <a:extLst>
                    <a:ext uri="{FF2B5EF4-FFF2-40B4-BE49-F238E27FC236}">
                      <a16:creationId xmlns:a16="http://schemas.microsoft.com/office/drawing/2014/main" xmlns="" id="{CD4AB7C6-1DE8-4AD1-8FDA-7A43B89794E8}"/>
                    </a:ext>
                  </a:extLst>
                </p:cNvPr>
                <p:cNvGrpSpPr>
                  <a:grpSpLocks/>
                </p:cNvGrpSpPr>
                <p:nvPr/>
              </p:nvGrpSpPr>
              <p:grpSpPr bwMode="auto">
                <a:xfrm>
                  <a:off x="5411388" y="3718379"/>
                  <a:ext cx="1361559" cy="1145402"/>
                  <a:chOff x="3188509" y="2250955"/>
                  <a:chExt cx="1361559" cy="1145402"/>
                </a:xfrm>
              </p:grpSpPr>
              <p:sp>
                <p:nvSpPr>
                  <p:cNvPr id="40" name="Flowchart: Connector 39">
                    <a:extLst>
                      <a:ext uri="{FF2B5EF4-FFF2-40B4-BE49-F238E27FC236}">
                        <a16:creationId xmlns:a16="http://schemas.microsoft.com/office/drawing/2014/main" xmlns="" id="{56F94F01-9953-423B-BFBD-0D4833D257EB}"/>
                      </a:ext>
                    </a:extLst>
                  </p:cNvPr>
                  <p:cNvSpPr/>
                  <p:nvPr/>
                </p:nvSpPr>
                <p:spPr>
                  <a:xfrm>
                    <a:off x="3556877" y="2457975"/>
                    <a:ext cx="805013" cy="732480"/>
                  </a:xfrm>
                  <a:prstGeom prst="flowChartConnector">
                    <a:avLst/>
                  </a:prstGeom>
                  <a:solidFill>
                    <a:schemeClr val="accent2"/>
                  </a:solidFill>
                  <a:ln>
                    <a:solidFill>
                      <a:srgbClr val="FFC300"/>
                    </a:solidFill>
                  </a:ln>
                </p:spPr>
                <p:style>
                  <a:lnRef idx="2">
                    <a:schemeClr val="accent2"/>
                  </a:lnRef>
                  <a:fillRef idx="1">
                    <a:schemeClr val="lt1"/>
                  </a:fillRef>
                  <a:effectRef idx="0">
                    <a:schemeClr val="accent2"/>
                  </a:effectRef>
                  <a:fontRef idx="minor">
                    <a:schemeClr val="dk1"/>
                  </a:fontRef>
                </p:style>
                <p:txBody>
                  <a:bodyPr anchor="ctr"/>
                  <a:lstStyle/>
                  <a:p>
                    <a:pPr algn="ctr" eaLnBrk="1" fontAlgn="auto" hangingPunct="1">
                      <a:spcBef>
                        <a:spcPts val="0"/>
                      </a:spcBef>
                      <a:spcAft>
                        <a:spcPts val="0"/>
                      </a:spcAft>
                      <a:buClr>
                        <a:srgbClr val="000000"/>
                      </a:buClr>
                      <a:buFont typeface="Arial"/>
                      <a:buNone/>
                      <a:defRPr/>
                    </a:pPr>
                    <a:r>
                      <a:rPr lang="vi-VN" sz="1600" b="1" kern="0" dirty="0">
                        <a:latin typeface="Times New Roman" panose="02020603050405020304" pitchFamily="18" charset="0"/>
                        <a:sym typeface="Arial"/>
                      </a:rPr>
                      <a:t>6p</a:t>
                    </a:r>
                  </a:p>
                  <a:p>
                    <a:pPr algn="ctr" eaLnBrk="1" fontAlgn="auto" hangingPunct="1">
                      <a:spcBef>
                        <a:spcPts val="0"/>
                      </a:spcBef>
                      <a:spcAft>
                        <a:spcPts val="0"/>
                      </a:spcAft>
                      <a:buClr>
                        <a:srgbClr val="000000"/>
                      </a:buClr>
                      <a:buFont typeface="Arial"/>
                      <a:buNone/>
                      <a:defRPr/>
                    </a:pPr>
                    <a:r>
                      <a:rPr lang="vi-VN" sz="1600" b="1" kern="0" dirty="0">
                        <a:latin typeface="Times New Roman" panose="02020603050405020304" pitchFamily="18" charset="0"/>
                        <a:sym typeface="Arial"/>
                      </a:rPr>
                      <a:t>6n</a:t>
                    </a:r>
                  </a:p>
                </p:txBody>
              </p:sp>
              <p:sp>
                <p:nvSpPr>
                  <p:cNvPr id="41" name="Flowchart: Connector 40">
                    <a:extLst>
                      <a:ext uri="{FF2B5EF4-FFF2-40B4-BE49-F238E27FC236}">
                        <a16:creationId xmlns:a16="http://schemas.microsoft.com/office/drawing/2014/main" xmlns="" id="{8CB27181-9173-4D9F-AD62-36A07F2CAF7C}"/>
                      </a:ext>
                    </a:extLst>
                  </p:cNvPr>
                  <p:cNvSpPr/>
                  <p:nvPr/>
                </p:nvSpPr>
                <p:spPr>
                  <a:xfrm>
                    <a:off x="3375869" y="2251419"/>
                    <a:ext cx="1174968" cy="1145592"/>
                  </a:xfrm>
                  <a:prstGeom prst="flowChartConnector">
                    <a:avLst/>
                  </a:prstGeom>
                  <a:noFill/>
                  <a:ln w="28575">
                    <a:solidFill>
                      <a:srgbClr val="378DED"/>
                    </a:solidFill>
                  </a:ln>
                </p:spPr>
                <p:style>
                  <a:lnRef idx="1">
                    <a:schemeClr val="accent3"/>
                  </a:lnRef>
                  <a:fillRef idx="2">
                    <a:schemeClr val="accent3"/>
                  </a:fillRef>
                  <a:effectRef idx="1">
                    <a:schemeClr val="accent3"/>
                  </a:effectRef>
                  <a:fontRef idx="minor">
                    <a:schemeClr val="dk1"/>
                  </a:fontRef>
                </p:style>
                <p:txBody>
                  <a:bodyPr anchor="ctr"/>
                  <a:lstStyle/>
                  <a:p>
                    <a:pPr algn="ctr" eaLnBrk="1" fontAlgn="auto" hangingPunct="1">
                      <a:spcBef>
                        <a:spcPts val="0"/>
                      </a:spcBef>
                      <a:spcAft>
                        <a:spcPts val="0"/>
                      </a:spcAft>
                      <a:buClr>
                        <a:srgbClr val="000000"/>
                      </a:buClr>
                      <a:buFont typeface="Arial"/>
                      <a:buNone/>
                      <a:defRPr/>
                    </a:pPr>
                    <a:endParaRPr lang="vi-VN" sz="2400" b="1" kern="0" dirty="0">
                      <a:latin typeface="Times New Roman" panose="02020603050405020304" pitchFamily="18" charset="0"/>
                      <a:sym typeface="Arial"/>
                    </a:endParaRPr>
                  </a:p>
                </p:txBody>
              </p:sp>
              <p:sp>
                <p:nvSpPr>
                  <p:cNvPr id="42" name="Flowchart: Connector 41">
                    <a:extLst>
                      <a:ext uri="{FF2B5EF4-FFF2-40B4-BE49-F238E27FC236}">
                        <a16:creationId xmlns:a16="http://schemas.microsoft.com/office/drawing/2014/main" xmlns="" id="{7A544912-1236-4800-BA8A-19FD0E48FDCB}"/>
                      </a:ext>
                    </a:extLst>
                  </p:cNvPr>
                  <p:cNvSpPr/>
                  <p:nvPr/>
                </p:nvSpPr>
                <p:spPr>
                  <a:xfrm>
                    <a:off x="3188509" y="3083999"/>
                    <a:ext cx="112734" cy="138234"/>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vi-VN" kern="0" dirty="0">
                      <a:latin typeface="Times New Roman" panose="02020603050405020304" pitchFamily="18" charset="0"/>
                      <a:sym typeface="Arial"/>
                    </a:endParaRPr>
                  </a:p>
                </p:txBody>
              </p:sp>
            </p:grpSp>
            <p:sp>
              <p:nvSpPr>
                <p:cNvPr id="39" name="Flowchart: Connector 38">
                  <a:extLst>
                    <a:ext uri="{FF2B5EF4-FFF2-40B4-BE49-F238E27FC236}">
                      <a16:creationId xmlns:a16="http://schemas.microsoft.com/office/drawing/2014/main" xmlns="" id="{EA8FAD99-4CC9-458C-BA48-025359F9816C}"/>
                    </a:ext>
                  </a:extLst>
                </p:cNvPr>
                <p:cNvSpPr/>
                <p:nvPr/>
              </p:nvSpPr>
              <p:spPr>
                <a:xfrm>
                  <a:off x="5411388" y="3532943"/>
                  <a:ext cx="1511581" cy="1515804"/>
                </a:xfrm>
                <a:prstGeom prst="flowChartConnector">
                  <a:avLst/>
                </a:prstGeom>
                <a:noFill/>
                <a:ln w="28575">
                  <a:solidFill>
                    <a:srgbClr val="378DED"/>
                  </a:solidFill>
                </a:ln>
              </p:spPr>
              <p:style>
                <a:lnRef idx="1">
                  <a:schemeClr val="accent3"/>
                </a:lnRef>
                <a:fillRef idx="2">
                  <a:schemeClr val="accent3"/>
                </a:fillRef>
                <a:effectRef idx="1">
                  <a:schemeClr val="accent3"/>
                </a:effectRef>
                <a:fontRef idx="minor">
                  <a:schemeClr val="dk1"/>
                </a:fontRef>
              </p:style>
              <p:txBody>
                <a:bodyPr anchor="ctr"/>
                <a:lstStyle/>
                <a:p>
                  <a:pPr algn="ctr" eaLnBrk="1" fontAlgn="auto" hangingPunct="1">
                    <a:spcBef>
                      <a:spcPts val="0"/>
                    </a:spcBef>
                    <a:spcAft>
                      <a:spcPts val="0"/>
                    </a:spcAft>
                    <a:buClr>
                      <a:srgbClr val="000000"/>
                    </a:buClr>
                    <a:buFont typeface="Arial"/>
                    <a:buNone/>
                    <a:defRPr/>
                  </a:pPr>
                  <a:endParaRPr lang="vi-VN" sz="2400" b="1" kern="0" dirty="0">
                    <a:latin typeface="Times New Roman" panose="02020603050405020304" pitchFamily="18" charset="0"/>
                    <a:sym typeface="Arial"/>
                  </a:endParaRPr>
                </a:p>
              </p:txBody>
            </p:sp>
          </p:grpSp>
          <p:sp>
            <p:nvSpPr>
              <p:cNvPr id="34" name="Flowchart: Connector 33">
                <a:extLst>
                  <a:ext uri="{FF2B5EF4-FFF2-40B4-BE49-F238E27FC236}">
                    <a16:creationId xmlns:a16="http://schemas.microsoft.com/office/drawing/2014/main" xmlns="" id="{50E7677F-D762-4C2B-8A9A-DEC7FFA57C27}"/>
                  </a:ext>
                </a:extLst>
              </p:cNvPr>
              <p:cNvSpPr/>
              <p:nvPr/>
            </p:nvSpPr>
            <p:spPr>
              <a:xfrm>
                <a:off x="7695828" y="1976668"/>
                <a:ext cx="112734" cy="138233"/>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vi-VN" kern="0" dirty="0">
                  <a:latin typeface="Times New Roman" panose="02020603050405020304" pitchFamily="18" charset="0"/>
                  <a:sym typeface="Arial"/>
                </a:endParaRPr>
              </a:p>
            </p:txBody>
          </p:sp>
          <p:sp>
            <p:nvSpPr>
              <p:cNvPr id="35" name="Flowchart: Connector 34">
                <a:extLst>
                  <a:ext uri="{FF2B5EF4-FFF2-40B4-BE49-F238E27FC236}">
                    <a16:creationId xmlns:a16="http://schemas.microsoft.com/office/drawing/2014/main" xmlns="" id="{02C26A97-9FF7-4430-B847-33A089110FE1}"/>
                  </a:ext>
                </a:extLst>
              </p:cNvPr>
              <p:cNvSpPr/>
              <p:nvPr/>
            </p:nvSpPr>
            <p:spPr>
              <a:xfrm>
                <a:off x="8967652" y="2804480"/>
                <a:ext cx="112733" cy="138234"/>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vi-VN" kern="0" dirty="0">
                  <a:latin typeface="Times New Roman" panose="02020603050405020304" pitchFamily="18" charset="0"/>
                  <a:sym typeface="Arial"/>
                </a:endParaRPr>
              </a:p>
            </p:txBody>
          </p:sp>
          <p:sp>
            <p:nvSpPr>
              <p:cNvPr id="36" name="Flowchart: Connector 35">
                <a:extLst>
                  <a:ext uri="{FF2B5EF4-FFF2-40B4-BE49-F238E27FC236}">
                    <a16:creationId xmlns:a16="http://schemas.microsoft.com/office/drawing/2014/main" xmlns="" id="{8855D0A3-B0F1-49CA-A439-8F00BAA2BF66}"/>
                  </a:ext>
                </a:extLst>
              </p:cNvPr>
              <p:cNvSpPr/>
              <p:nvPr/>
            </p:nvSpPr>
            <p:spPr>
              <a:xfrm>
                <a:off x="8991469" y="2044990"/>
                <a:ext cx="112734" cy="139823"/>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vi-VN" kern="0">
                  <a:latin typeface="Times New Roman" panose="02020603050405020304" pitchFamily="18" charset="0"/>
                  <a:sym typeface="Arial"/>
                </a:endParaRPr>
              </a:p>
            </p:txBody>
          </p:sp>
          <p:sp>
            <p:nvSpPr>
              <p:cNvPr id="37" name="Flowchart: Connector 36">
                <a:extLst>
                  <a:ext uri="{FF2B5EF4-FFF2-40B4-BE49-F238E27FC236}">
                    <a16:creationId xmlns:a16="http://schemas.microsoft.com/office/drawing/2014/main" xmlns="" id="{2068E714-B187-4974-BA7B-9B24FBA60543}"/>
                  </a:ext>
                </a:extLst>
              </p:cNvPr>
              <p:cNvSpPr/>
              <p:nvPr/>
            </p:nvSpPr>
            <p:spPr>
              <a:xfrm>
                <a:off x="8345237" y="2980848"/>
                <a:ext cx="112733" cy="138233"/>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vi-VN" kern="0">
                  <a:latin typeface="Times New Roman" panose="02020603050405020304" pitchFamily="18" charset="0"/>
                  <a:sym typeface="Arial"/>
                </a:endParaRPr>
              </a:p>
            </p:txBody>
          </p:sp>
        </p:grpSp>
        <p:sp>
          <p:nvSpPr>
            <p:cNvPr id="32" name="Flowchart: Connector 31">
              <a:extLst>
                <a:ext uri="{FF2B5EF4-FFF2-40B4-BE49-F238E27FC236}">
                  <a16:creationId xmlns:a16="http://schemas.microsoft.com/office/drawing/2014/main" xmlns="" id="{B30A1991-3C55-4E8E-8D61-7DA4371EEE56}"/>
                </a:ext>
              </a:extLst>
            </p:cNvPr>
            <p:cNvSpPr/>
            <p:nvPr/>
          </p:nvSpPr>
          <p:spPr>
            <a:xfrm>
              <a:off x="3573459" y="3487878"/>
              <a:ext cx="112733" cy="138234"/>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vi-VN" kern="0">
                <a:latin typeface="Times New Roman" panose="02020603050405020304" pitchFamily="18" charset="0"/>
                <a:sym typeface="Arial"/>
              </a:endParaRPr>
            </a:p>
          </p:txBody>
        </p:sp>
      </p:grpSp>
      <p:sp>
        <p:nvSpPr>
          <p:cNvPr id="43" name="TextBox 42">
            <a:extLst>
              <a:ext uri="{FF2B5EF4-FFF2-40B4-BE49-F238E27FC236}">
                <a16:creationId xmlns:a16="http://schemas.microsoft.com/office/drawing/2014/main" xmlns="" id="{895F1652-7F9D-424F-BFEC-0378271F5340}"/>
              </a:ext>
            </a:extLst>
          </p:cNvPr>
          <p:cNvSpPr txBox="1">
            <a:spLocks noChangeArrowheads="1"/>
          </p:cNvSpPr>
          <p:nvPr/>
        </p:nvSpPr>
        <p:spPr bwMode="auto">
          <a:xfrm>
            <a:off x="975182" y="2872446"/>
            <a:ext cx="708025"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vi-VN" altLang="vi-VN" sz="2400" dirty="0">
                <a:latin typeface="Times New Roman" panose="02020603050405020304" pitchFamily="18" charset="0"/>
                <a:cs typeface="Times New Roman" panose="02020603050405020304" pitchFamily="18" charset="0"/>
              </a:rPr>
              <a:t>a.</a:t>
            </a:r>
          </a:p>
        </p:txBody>
      </p:sp>
      <p:grpSp>
        <p:nvGrpSpPr>
          <p:cNvPr id="6" name="Group 43">
            <a:extLst>
              <a:ext uri="{FF2B5EF4-FFF2-40B4-BE49-F238E27FC236}">
                <a16:creationId xmlns:a16="http://schemas.microsoft.com/office/drawing/2014/main" xmlns="" id="{ED5C9E60-092F-4BB7-B15A-153F02C258BD}"/>
              </a:ext>
            </a:extLst>
          </p:cNvPr>
          <p:cNvGrpSpPr>
            <a:grpSpLocks/>
          </p:cNvGrpSpPr>
          <p:nvPr/>
        </p:nvGrpSpPr>
        <p:grpSpPr bwMode="auto">
          <a:xfrm>
            <a:off x="2597882" y="1262180"/>
            <a:ext cx="1511300" cy="1514475"/>
            <a:chOff x="2866890" y="3435445"/>
            <a:chExt cx="1511581" cy="1515804"/>
          </a:xfrm>
        </p:grpSpPr>
        <p:grpSp>
          <p:nvGrpSpPr>
            <p:cNvPr id="7" name="Group 3">
              <a:extLst>
                <a:ext uri="{FF2B5EF4-FFF2-40B4-BE49-F238E27FC236}">
                  <a16:creationId xmlns:a16="http://schemas.microsoft.com/office/drawing/2014/main" xmlns="" id="{0AF4AAE0-E06E-402E-A54B-38C75B0CBC98}"/>
                </a:ext>
              </a:extLst>
            </p:cNvPr>
            <p:cNvGrpSpPr>
              <a:grpSpLocks/>
            </p:cNvGrpSpPr>
            <p:nvPr/>
          </p:nvGrpSpPr>
          <p:grpSpPr bwMode="auto">
            <a:xfrm>
              <a:off x="2866890" y="3435445"/>
              <a:ext cx="1511581" cy="1515804"/>
              <a:chOff x="7632316" y="1703378"/>
              <a:chExt cx="1511581" cy="1515804"/>
            </a:xfrm>
          </p:grpSpPr>
          <p:grpSp>
            <p:nvGrpSpPr>
              <p:cNvPr id="8" name="Group 7">
                <a:extLst>
                  <a:ext uri="{FF2B5EF4-FFF2-40B4-BE49-F238E27FC236}">
                    <a16:creationId xmlns:a16="http://schemas.microsoft.com/office/drawing/2014/main" xmlns="" id="{F0759645-95F7-48D3-AFF7-505DAE1DF959}"/>
                  </a:ext>
                </a:extLst>
              </p:cNvPr>
              <p:cNvGrpSpPr>
                <a:grpSpLocks/>
              </p:cNvGrpSpPr>
              <p:nvPr/>
            </p:nvGrpSpPr>
            <p:grpSpPr bwMode="auto">
              <a:xfrm>
                <a:off x="7632316" y="1703378"/>
                <a:ext cx="1511581" cy="1515804"/>
                <a:chOff x="5411388" y="3532943"/>
                <a:chExt cx="1511581" cy="1515804"/>
              </a:xfrm>
            </p:grpSpPr>
            <p:grpSp>
              <p:nvGrpSpPr>
                <p:cNvPr id="9" name="Group 13">
                  <a:extLst>
                    <a:ext uri="{FF2B5EF4-FFF2-40B4-BE49-F238E27FC236}">
                      <a16:creationId xmlns:a16="http://schemas.microsoft.com/office/drawing/2014/main" xmlns="" id="{E0FA6931-8B26-48AA-835C-A596182DCAAB}"/>
                    </a:ext>
                  </a:extLst>
                </p:cNvPr>
                <p:cNvGrpSpPr>
                  <a:grpSpLocks/>
                </p:cNvGrpSpPr>
                <p:nvPr/>
              </p:nvGrpSpPr>
              <p:grpSpPr bwMode="auto">
                <a:xfrm>
                  <a:off x="5411388" y="3718379"/>
                  <a:ext cx="1361559" cy="1145402"/>
                  <a:chOff x="3188509" y="2250955"/>
                  <a:chExt cx="1361559" cy="1145402"/>
                </a:xfrm>
              </p:grpSpPr>
              <p:sp>
                <p:nvSpPr>
                  <p:cNvPr id="54" name="Flowchart: Connector 53">
                    <a:extLst>
                      <a:ext uri="{FF2B5EF4-FFF2-40B4-BE49-F238E27FC236}">
                        <a16:creationId xmlns:a16="http://schemas.microsoft.com/office/drawing/2014/main" xmlns="" id="{850B944E-D370-4C84-BCD4-AEDBF98DC94A}"/>
                      </a:ext>
                    </a:extLst>
                  </p:cNvPr>
                  <p:cNvSpPr/>
                  <p:nvPr/>
                </p:nvSpPr>
                <p:spPr>
                  <a:xfrm>
                    <a:off x="3556877" y="2457975"/>
                    <a:ext cx="805013" cy="732480"/>
                  </a:xfrm>
                  <a:prstGeom prst="flowChartConnector">
                    <a:avLst/>
                  </a:prstGeom>
                  <a:solidFill>
                    <a:schemeClr val="accent2"/>
                  </a:solidFill>
                  <a:ln>
                    <a:solidFill>
                      <a:srgbClr val="FFC300"/>
                    </a:solidFill>
                  </a:ln>
                </p:spPr>
                <p:style>
                  <a:lnRef idx="2">
                    <a:schemeClr val="accent2"/>
                  </a:lnRef>
                  <a:fillRef idx="1">
                    <a:schemeClr val="lt1"/>
                  </a:fillRef>
                  <a:effectRef idx="0">
                    <a:schemeClr val="accent2"/>
                  </a:effectRef>
                  <a:fontRef idx="minor">
                    <a:schemeClr val="dk1"/>
                  </a:fontRef>
                </p:style>
                <p:txBody>
                  <a:bodyPr anchor="ctr"/>
                  <a:lstStyle/>
                  <a:p>
                    <a:pPr algn="ctr" eaLnBrk="1" fontAlgn="auto" hangingPunct="1">
                      <a:spcBef>
                        <a:spcPts val="0"/>
                      </a:spcBef>
                      <a:spcAft>
                        <a:spcPts val="0"/>
                      </a:spcAft>
                      <a:buClr>
                        <a:srgbClr val="000000"/>
                      </a:buClr>
                      <a:buFont typeface="Arial"/>
                      <a:buNone/>
                      <a:defRPr/>
                    </a:pPr>
                    <a:r>
                      <a:rPr lang="vi-VN" sz="1600" b="1" kern="0" dirty="0">
                        <a:latin typeface="Times New Roman" panose="02020603050405020304" pitchFamily="18" charset="0"/>
                        <a:sym typeface="Arial"/>
                      </a:rPr>
                      <a:t>6p</a:t>
                    </a:r>
                  </a:p>
                  <a:p>
                    <a:pPr algn="ctr" eaLnBrk="1" fontAlgn="auto" hangingPunct="1">
                      <a:spcBef>
                        <a:spcPts val="0"/>
                      </a:spcBef>
                      <a:spcAft>
                        <a:spcPts val="0"/>
                      </a:spcAft>
                      <a:buClr>
                        <a:srgbClr val="000000"/>
                      </a:buClr>
                      <a:buFont typeface="Arial"/>
                      <a:buNone/>
                      <a:defRPr/>
                    </a:pPr>
                    <a:r>
                      <a:rPr lang="vi-VN" sz="1600" b="1" kern="0" dirty="0">
                        <a:latin typeface="Times New Roman" panose="02020603050405020304" pitchFamily="18" charset="0"/>
                        <a:sym typeface="Arial"/>
                      </a:rPr>
                      <a:t>7n</a:t>
                    </a:r>
                  </a:p>
                </p:txBody>
              </p:sp>
              <p:sp>
                <p:nvSpPr>
                  <p:cNvPr id="55" name="Flowchart: Connector 54">
                    <a:extLst>
                      <a:ext uri="{FF2B5EF4-FFF2-40B4-BE49-F238E27FC236}">
                        <a16:creationId xmlns:a16="http://schemas.microsoft.com/office/drawing/2014/main" xmlns="" id="{B9D8E892-F7F1-4A46-8F30-B83316D71BE8}"/>
                      </a:ext>
                    </a:extLst>
                  </p:cNvPr>
                  <p:cNvSpPr/>
                  <p:nvPr/>
                </p:nvSpPr>
                <p:spPr>
                  <a:xfrm>
                    <a:off x="3375869" y="2251419"/>
                    <a:ext cx="1174968" cy="1145592"/>
                  </a:xfrm>
                  <a:prstGeom prst="flowChartConnector">
                    <a:avLst/>
                  </a:prstGeom>
                  <a:noFill/>
                  <a:ln w="28575">
                    <a:solidFill>
                      <a:srgbClr val="378DED"/>
                    </a:solidFill>
                  </a:ln>
                </p:spPr>
                <p:style>
                  <a:lnRef idx="1">
                    <a:schemeClr val="accent3"/>
                  </a:lnRef>
                  <a:fillRef idx="2">
                    <a:schemeClr val="accent3"/>
                  </a:fillRef>
                  <a:effectRef idx="1">
                    <a:schemeClr val="accent3"/>
                  </a:effectRef>
                  <a:fontRef idx="minor">
                    <a:schemeClr val="dk1"/>
                  </a:fontRef>
                </p:style>
                <p:txBody>
                  <a:bodyPr anchor="ctr"/>
                  <a:lstStyle/>
                  <a:p>
                    <a:pPr algn="ctr" eaLnBrk="1" fontAlgn="auto" hangingPunct="1">
                      <a:spcBef>
                        <a:spcPts val="0"/>
                      </a:spcBef>
                      <a:spcAft>
                        <a:spcPts val="0"/>
                      </a:spcAft>
                      <a:buClr>
                        <a:srgbClr val="000000"/>
                      </a:buClr>
                      <a:buFont typeface="Arial"/>
                      <a:buNone/>
                      <a:defRPr/>
                    </a:pPr>
                    <a:endParaRPr lang="vi-VN" sz="2400" b="1" kern="0" dirty="0">
                      <a:latin typeface="Times New Roman" panose="02020603050405020304" pitchFamily="18" charset="0"/>
                      <a:sym typeface="Arial"/>
                    </a:endParaRPr>
                  </a:p>
                </p:txBody>
              </p:sp>
              <p:sp>
                <p:nvSpPr>
                  <p:cNvPr id="56" name="Flowchart: Connector 55">
                    <a:extLst>
                      <a:ext uri="{FF2B5EF4-FFF2-40B4-BE49-F238E27FC236}">
                        <a16:creationId xmlns:a16="http://schemas.microsoft.com/office/drawing/2014/main" xmlns="" id="{33DA2D37-29C9-4AE1-8BB0-92AE6998C131}"/>
                      </a:ext>
                    </a:extLst>
                  </p:cNvPr>
                  <p:cNvSpPr/>
                  <p:nvPr/>
                </p:nvSpPr>
                <p:spPr>
                  <a:xfrm>
                    <a:off x="3188509" y="3083999"/>
                    <a:ext cx="112734" cy="138234"/>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vi-VN" kern="0" dirty="0">
                      <a:latin typeface="Times New Roman" panose="02020603050405020304" pitchFamily="18" charset="0"/>
                      <a:sym typeface="Arial"/>
                    </a:endParaRPr>
                  </a:p>
                </p:txBody>
              </p:sp>
            </p:grpSp>
            <p:sp>
              <p:nvSpPr>
                <p:cNvPr id="53" name="Flowchart: Connector 52">
                  <a:extLst>
                    <a:ext uri="{FF2B5EF4-FFF2-40B4-BE49-F238E27FC236}">
                      <a16:creationId xmlns:a16="http://schemas.microsoft.com/office/drawing/2014/main" xmlns="" id="{52B76D49-C35E-4950-9FE5-02B8C0D97C95}"/>
                    </a:ext>
                  </a:extLst>
                </p:cNvPr>
                <p:cNvSpPr/>
                <p:nvPr/>
              </p:nvSpPr>
              <p:spPr>
                <a:xfrm>
                  <a:off x="5411388" y="3532943"/>
                  <a:ext cx="1511581" cy="1515804"/>
                </a:xfrm>
                <a:prstGeom prst="flowChartConnector">
                  <a:avLst/>
                </a:prstGeom>
                <a:noFill/>
                <a:ln w="28575">
                  <a:solidFill>
                    <a:srgbClr val="378DED"/>
                  </a:solidFill>
                </a:ln>
              </p:spPr>
              <p:style>
                <a:lnRef idx="1">
                  <a:schemeClr val="accent3"/>
                </a:lnRef>
                <a:fillRef idx="2">
                  <a:schemeClr val="accent3"/>
                </a:fillRef>
                <a:effectRef idx="1">
                  <a:schemeClr val="accent3"/>
                </a:effectRef>
                <a:fontRef idx="minor">
                  <a:schemeClr val="dk1"/>
                </a:fontRef>
              </p:style>
              <p:txBody>
                <a:bodyPr anchor="ctr"/>
                <a:lstStyle/>
                <a:p>
                  <a:pPr algn="ctr" eaLnBrk="1" fontAlgn="auto" hangingPunct="1">
                    <a:spcBef>
                      <a:spcPts val="0"/>
                    </a:spcBef>
                    <a:spcAft>
                      <a:spcPts val="0"/>
                    </a:spcAft>
                    <a:buClr>
                      <a:srgbClr val="000000"/>
                    </a:buClr>
                    <a:buFont typeface="Arial"/>
                    <a:buNone/>
                    <a:defRPr/>
                  </a:pPr>
                  <a:endParaRPr lang="vi-VN" sz="2400" b="1" kern="0" dirty="0">
                    <a:latin typeface="Times New Roman" panose="02020603050405020304" pitchFamily="18" charset="0"/>
                    <a:sym typeface="Arial"/>
                  </a:endParaRPr>
                </a:p>
              </p:txBody>
            </p:sp>
          </p:grpSp>
          <p:sp>
            <p:nvSpPr>
              <p:cNvPr id="48" name="Flowchart: Connector 47">
                <a:extLst>
                  <a:ext uri="{FF2B5EF4-FFF2-40B4-BE49-F238E27FC236}">
                    <a16:creationId xmlns:a16="http://schemas.microsoft.com/office/drawing/2014/main" xmlns="" id="{05055C42-AA5A-4816-A41C-F4B8053BE3A4}"/>
                  </a:ext>
                </a:extLst>
              </p:cNvPr>
              <p:cNvSpPr/>
              <p:nvPr/>
            </p:nvSpPr>
            <p:spPr>
              <a:xfrm>
                <a:off x="7695828" y="1976668"/>
                <a:ext cx="112734" cy="138233"/>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vi-VN" kern="0" dirty="0">
                  <a:latin typeface="Times New Roman" panose="02020603050405020304" pitchFamily="18" charset="0"/>
                  <a:sym typeface="Arial"/>
                </a:endParaRPr>
              </a:p>
            </p:txBody>
          </p:sp>
          <p:sp>
            <p:nvSpPr>
              <p:cNvPr id="49" name="Flowchart: Connector 48">
                <a:extLst>
                  <a:ext uri="{FF2B5EF4-FFF2-40B4-BE49-F238E27FC236}">
                    <a16:creationId xmlns:a16="http://schemas.microsoft.com/office/drawing/2014/main" xmlns="" id="{D9562B98-D197-483B-96E6-9AE980656291}"/>
                  </a:ext>
                </a:extLst>
              </p:cNvPr>
              <p:cNvSpPr/>
              <p:nvPr/>
            </p:nvSpPr>
            <p:spPr>
              <a:xfrm>
                <a:off x="8967652" y="2804480"/>
                <a:ext cx="112733" cy="138234"/>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vi-VN" kern="0" dirty="0">
                  <a:latin typeface="Times New Roman" panose="02020603050405020304" pitchFamily="18" charset="0"/>
                  <a:sym typeface="Arial"/>
                </a:endParaRPr>
              </a:p>
            </p:txBody>
          </p:sp>
          <p:sp>
            <p:nvSpPr>
              <p:cNvPr id="50" name="Flowchart: Connector 49">
                <a:extLst>
                  <a:ext uri="{FF2B5EF4-FFF2-40B4-BE49-F238E27FC236}">
                    <a16:creationId xmlns:a16="http://schemas.microsoft.com/office/drawing/2014/main" xmlns="" id="{B6CB9E02-FBB8-4B2D-A4E2-82884991CF30}"/>
                  </a:ext>
                </a:extLst>
              </p:cNvPr>
              <p:cNvSpPr/>
              <p:nvPr/>
            </p:nvSpPr>
            <p:spPr>
              <a:xfrm>
                <a:off x="8991469" y="2044990"/>
                <a:ext cx="112734" cy="139823"/>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vi-VN" kern="0">
                  <a:latin typeface="Times New Roman" panose="02020603050405020304" pitchFamily="18" charset="0"/>
                  <a:sym typeface="Arial"/>
                </a:endParaRPr>
              </a:p>
            </p:txBody>
          </p:sp>
          <p:sp>
            <p:nvSpPr>
              <p:cNvPr id="51" name="Flowchart: Connector 50">
                <a:extLst>
                  <a:ext uri="{FF2B5EF4-FFF2-40B4-BE49-F238E27FC236}">
                    <a16:creationId xmlns:a16="http://schemas.microsoft.com/office/drawing/2014/main" xmlns="" id="{BC6931F5-F91D-4392-980E-6815C5EE280D}"/>
                  </a:ext>
                </a:extLst>
              </p:cNvPr>
              <p:cNvSpPr/>
              <p:nvPr/>
            </p:nvSpPr>
            <p:spPr>
              <a:xfrm>
                <a:off x="8345237" y="2980848"/>
                <a:ext cx="112733" cy="138233"/>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vi-VN" kern="0">
                  <a:latin typeface="Times New Roman" panose="02020603050405020304" pitchFamily="18" charset="0"/>
                  <a:sym typeface="Arial"/>
                </a:endParaRPr>
              </a:p>
            </p:txBody>
          </p:sp>
        </p:grpSp>
        <p:sp>
          <p:nvSpPr>
            <p:cNvPr id="46" name="Flowchart: Connector 45">
              <a:extLst>
                <a:ext uri="{FF2B5EF4-FFF2-40B4-BE49-F238E27FC236}">
                  <a16:creationId xmlns:a16="http://schemas.microsoft.com/office/drawing/2014/main" xmlns="" id="{D27EF217-7BEF-45BB-818E-74FF01BC5586}"/>
                </a:ext>
              </a:extLst>
            </p:cNvPr>
            <p:cNvSpPr/>
            <p:nvPr/>
          </p:nvSpPr>
          <p:spPr>
            <a:xfrm>
              <a:off x="3573459" y="3487878"/>
              <a:ext cx="112733" cy="138234"/>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vi-VN" kern="0">
                <a:latin typeface="Times New Roman" panose="02020603050405020304" pitchFamily="18" charset="0"/>
                <a:sym typeface="Arial"/>
              </a:endParaRPr>
            </a:p>
          </p:txBody>
        </p:sp>
      </p:grpSp>
      <p:sp>
        <p:nvSpPr>
          <p:cNvPr id="57" name="TextBox 56">
            <a:extLst>
              <a:ext uri="{FF2B5EF4-FFF2-40B4-BE49-F238E27FC236}">
                <a16:creationId xmlns:a16="http://schemas.microsoft.com/office/drawing/2014/main" xmlns="" id="{AD5F13A6-6381-4415-89E2-55BED94426CC}"/>
              </a:ext>
            </a:extLst>
          </p:cNvPr>
          <p:cNvSpPr txBox="1">
            <a:spLocks noChangeArrowheads="1"/>
          </p:cNvSpPr>
          <p:nvPr/>
        </p:nvSpPr>
        <p:spPr bwMode="auto">
          <a:xfrm>
            <a:off x="3207436" y="2883088"/>
            <a:ext cx="708025"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vi-VN" altLang="vi-VN" sz="2400" dirty="0">
                <a:latin typeface="Times New Roman" panose="02020603050405020304" pitchFamily="18" charset="0"/>
                <a:cs typeface="Times New Roman" panose="02020603050405020304" pitchFamily="18" charset="0"/>
              </a:rPr>
              <a:t>b.</a:t>
            </a:r>
          </a:p>
        </p:txBody>
      </p:sp>
      <p:grpSp>
        <p:nvGrpSpPr>
          <p:cNvPr id="10" name="Group 57">
            <a:extLst>
              <a:ext uri="{FF2B5EF4-FFF2-40B4-BE49-F238E27FC236}">
                <a16:creationId xmlns:a16="http://schemas.microsoft.com/office/drawing/2014/main" xmlns="" id="{80D7170A-9DFD-4487-A5E6-C0B5DBB58BBC}"/>
              </a:ext>
            </a:extLst>
          </p:cNvPr>
          <p:cNvGrpSpPr>
            <a:grpSpLocks/>
          </p:cNvGrpSpPr>
          <p:nvPr/>
        </p:nvGrpSpPr>
        <p:grpSpPr bwMode="auto">
          <a:xfrm>
            <a:off x="4838584" y="1269426"/>
            <a:ext cx="1511300" cy="1514475"/>
            <a:chOff x="2866890" y="3435445"/>
            <a:chExt cx="1511581" cy="1515804"/>
          </a:xfrm>
        </p:grpSpPr>
        <p:grpSp>
          <p:nvGrpSpPr>
            <p:cNvPr id="11" name="Group 3">
              <a:extLst>
                <a:ext uri="{FF2B5EF4-FFF2-40B4-BE49-F238E27FC236}">
                  <a16:creationId xmlns:a16="http://schemas.microsoft.com/office/drawing/2014/main" xmlns="" id="{85F6EF2C-D662-49C8-9E14-6878A4BC103E}"/>
                </a:ext>
              </a:extLst>
            </p:cNvPr>
            <p:cNvGrpSpPr>
              <a:grpSpLocks/>
            </p:cNvGrpSpPr>
            <p:nvPr/>
          </p:nvGrpSpPr>
          <p:grpSpPr bwMode="auto">
            <a:xfrm>
              <a:off x="2866890" y="3435445"/>
              <a:ext cx="1511581" cy="1515804"/>
              <a:chOff x="7632316" y="1703378"/>
              <a:chExt cx="1511581" cy="1515804"/>
            </a:xfrm>
          </p:grpSpPr>
          <p:grpSp>
            <p:nvGrpSpPr>
              <p:cNvPr id="12" name="Group 7">
                <a:extLst>
                  <a:ext uri="{FF2B5EF4-FFF2-40B4-BE49-F238E27FC236}">
                    <a16:creationId xmlns:a16="http://schemas.microsoft.com/office/drawing/2014/main" xmlns="" id="{DDDC6B41-A59E-4281-9FC0-0BDD9CF21226}"/>
                  </a:ext>
                </a:extLst>
              </p:cNvPr>
              <p:cNvGrpSpPr>
                <a:grpSpLocks/>
              </p:cNvGrpSpPr>
              <p:nvPr/>
            </p:nvGrpSpPr>
            <p:grpSpPr bwMode="auto">
              <a:xfrm>
                <a:off x="7632316" y="1703378"/>
                <a:ext cx="1511581" cy="1515804"/>
                <a:chOff x="5411388" y="3532943"/>
                <a:chExt cx="1511581" cy="1515804"/>
              </a:xfrm>
            </p:grpSpPr>
            <p:grpSp>
              <p:nvGrpSpPr>
                <p:cNvPr id="13" name="Group 13">
                  <a:extLst>
                    <a:ext uri="{FF2B5EF4-FFF2-40B4-BE49-F238E27FC236}">
                      <a16:creationId xmlns:a16="http://schemas.microsoft.com/office/drawing/2014/main" xmlns="" id="{24D4E680-2776-43A0-9F32-CCDCBA7DF4EC}"/>
                    </a:ext>
                  </a:extLst>
                </p:cNvPr>
                <p:cNvGrpSpPr>
                  <a:grpSpLocks/>
                </p:cNvGrpSpPr>
                <p:nvPr/>
              </p:nvGrpSpPr>
              <p:grpSpPr bwMode="auto">
                <a:xfrm>
                  <a:off x="5411388" y="3718379"/>
                  <a:ext cx="1361559" cy="1145402"/>
                  <a:chOff x="3188509" y="2250955"/>
                  <a:chExt cx="1361559" cy="1145402"/>
                </a:xfrm>
              </p:grpSpPr>
              <p:sp>
                <p:nvSpPr>
                  <p:cNvPr id="68" name="Flowchart: Connector 67">
                    <a:extLst>
                      <a:ext uri="{FF2B5EF4-FFF2-40B4-BE49-F238E27FC236}">
                        <a16:creationId xmlns:a16="http://schemas.microsoft.com/office/drawing/2014/main" xmlns="" id="{69C104B3-CE01-4BCD-A3AC-671827ADB297}"/>
                      </a:ext>
                    </a:extLst>
                  </p:cNvPr>
                  <p:cNvSpPr/>
                  <p:nvPr/>
                </p:nvSpPr>
                <p:spPr>
                  <a:xfrm>
                    <a:off x="3556877" y="2457975"/>
                    <a:ext cx="805013" cy="732480"/>
                  </a:xfrm>
                  <a:prstGeom prst="flowChartConnector">
                    <a:avLst/>
                  </a:prstGeom>
                  <a:solidFill>
                    <a:schemeClr val="accent2"/>
                  </a:solidFill>
                  <a:ln>
                    <a:solidFill>
                      <a:srgbClr val="FFC300"/>
                    </a:solidFill>
                  </a:ln>
                </p:spPr>
                <p:style>
                  <a:lnRef idx="2">
                    <a:schemeClr val="accent2"/>
                  </a:lnRef>
                  <a:fillRef idx="1">
                    <a:schemeClr val="lt1"/>
                  </a:fillRef>
                  <a:effectRef idx="0">
                    <a:schemeClr val="accent2"/>
                  </a:effectRef>
                  <a:fontRef idx="minor">
                    <a:schemeClr val="dk1"/>
                  </a:fontRef>
                </p:style>
                <p:txBody>
                  <a:bodyPr anchor="ctr"/>
                  <a:lstStyle/>
                  <a:p>
                    <a:pPr algn="ctr" eaLnBrk="1" fontAlgn="auto" hangingPunct="1">
                      <a:spcBef>
                        <a:spcPts val="0"/>
                      </a:spcBef>
                      <a:spcAft>
                        <a:spcPts val="0"/>
                      </a:spcAft>
                      <a:buClr>
                        <a:srgbClr val="000000"/>
                      </a:buClr>
                      <a:buFont typeface="Arial"/>
                      <a:buNone/>
                      <a:defRPr/>
                    </a:pPr>
                    <a:r>
                      <a:rPr lang="vi-VN" sz="1600" b="1" kern="0" dirty="0">
                        <a:latin typeface="Times New Roman" panose="02020603050405020304" pitchFamily="18" charset="0"/>
                        <a:sym typeface="Arial"/>
                      </a:rPr>
                      <a:t>6p</a:t>
                    </a:r>
                  </a:p>
                  <a:p>
                    <a:pPr algn="ctr" eaLnBrk="1" fontAlgn="auto" hangingPunct="1">
                      <a:spcBef>
                        <a:spcPts val="0"/>
                      </a:spcBef>
                      <a:spcAft>
                        <a:spcPts val="0"/>
                      </a:spcAft>
                      <a:buClr>
                        <a:srgbClr val="000000"/>
                      </a:buClr>
                      <a:buFont typeface="Arial"/>
                      <a:buNone/>
                      <a:defRPr/>
                    </a:pPr>
                    <a:r>
                      <a:rPr lang="vi-VN" sz="1600" b="1" kern="0" dirty="0">
                        <a:latin typeface="Times New Roman" panose="02020603050405020304" pitchFamily="18" charset="0"/>
                        <a:sym typeface="Arial"/>
                      </a:rPr>
                      <a:t>8n</a:t>
                    </a:r>
                  </a:p>
                </p:txBody>
              </p:sp>
              <p:sp>
                <p:nvSpPr>
                  <p:cNvPr id="69" name="Flowchart: Connector 68">
                    <a:extLst>
                      <a:ext uri="{FF2B5EF4-FFF2-40B4-BE49-F238E27FC236}">
                        <a16:creationId xmlns:a16="http://schemas.microsoft.com/office/drawing/2014/main" xmlns="" id="{3F123484-F7C4-4174-A458-FDFD9254E28C}"/>
                      </a:ext>
                    </a:extLst>
                  </p:cNvPr>
                  <p:cNvSpPr/>
                  <p:nvPr/>
                </p:nvSpPr>
                <p:spPr>
                  <a:xfrm>
                    <a:off x="3375869" y="2251419"/>
                    <a:ext cx="1174968" cy="1145592"/>
                  </a:xfrm>
                  <a:prstGeom prst="flowChartConnector">
                    <a:avLst/>
                  </a:prstGeom>
                  <a:noFill/>
                  <a:ln w="28575">
                    <a:solidFill>
                      <a:srgbClr val="378DED"/>
                    </a:solidFill>
                  </a:ln>
                </p:spPr>
                <p:style>
                  <a:lnRef idx="1">
                    <a:schemeClr val="accent3"/>
                  </a:lnRef>
                  <a:fillRef idx="2">
                    <a:schemeClr val="accent3"/>
                  </a:fillRef>
                  <a:effectRef idx="1">
                    <a:schemeClr val="accent3"/>
                  </a:effectRef>
                  <a:fontRef idx="minor">
                    <a:schemeClr val="dk1"/>
                  </a:fontRef>
                </p:style>
                <p:txBody>
                  <a:bodyPr anchor="ctr"/>
                  <a:lstStyle/>
                  <a:p>
                    <a:pPr algn="ctr" eaLnBrk="1" fontAlgn="auto" hangingPunct="1">
                      <a:spcBef>
                        <a:spcPts val="0"/>
                      </a:spcBef>
                      <a:spcAft>
                        <a:spcPts val="0"/>
                      </a:spcAft>
                      <a:buClr>
                        <a:srgbClr val="000000"/>
                      </a:buClr>
                      <a:buFont typeface="Arial"/>
                      <a:buNone/>
                      <a:defRPr/>
                    </a:pPr>
                    <a:endParaRPr lang="vi-VN" sz="2400" b="1" kern="0" dirty="0">
                      <a:latin typeface="Times New Roman" panose="02020603050405020304" pitchFamily="18" charset="0"/>
                      <a:sym typeface="Arial"/>
                    </a:endParaRPr>
                  </a:p>
                </p:txBody>
              </p:sp>
              <p:sp>
                <p:nvSpPr>
                  <p:cNvPr id="70" name="Flowchart: Connector 69">
                    <a:extLst>
                      <a:ext uri="{FF2B5EF4-FFF2-40B4-BE49-F238E27FC236}">
                        <a16:creationId xmlns:a16="http://schemas.microsoft.com/office/drawing/2014/main" xmlns="" id="{8C714C17-D45D-4A80-8DF2-7E1DEE52D596}"/>
                      </a:ext>
                    </a:extLst>
                  </p:cNvPr>
                  <p:cNvSpPr/>
                  <p:nvPr/>
                </p:nvSpPr>
                <p:spPr>
                  <a:xfrm>
                    <a:off x="3188509" y="3083999"/>
                    <a:ext cx="112734" cy="138234"/>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vi-VN" kern="0" dirty="0">
                      <a:latin typeface="Times New Roman" panose="02020603050405020304" pitchFamily="18" charset="0"/>
                      <a:sym typeface="Arial"/>
                    </a:endParaRPr>
                  </a:p>
                </p:txBody>
              </p:sp>
            </p:grpSp>
            <p:sp>
              <p:nvSpPr>
                <p:cNvPr id="67" name="Flowchart: Connector 66">
                  <a:extLst>
                    <a:ext uri="{FF2B5EF4-FFF2-40B4-BE49-F238E27FC236}">
                      <a16:creationId xmlns:a16="http://schemas.microsoft.com/office/drawing/2014/main" xmlns="" id="{2041D86D-6DCB-445D-8968-FE812459F492}"/>
                    </a:ext>
                  </a:extLst>
                </p:cNvPr>
                <p:cNvSpPr/>
                <p:nvPr/>
              </p:nvSpPr>
              <p:spPr>
                <a:xfrm>
                  <a:off x="5411388" y="3532943"/>
                  <a:ext cx="1511581" cy="1515804"/>
                </a:xfrm>
                <a:prstGeom prst="flowChartConnector">
                  <a:avLst/>
                </a:prstGeom>
                <a:noFill/>
                <a:ln w="28575">
                  <a:solidFill>
                    <a:srgbClr val="378DED"/>
                  </a:solidFill>
                </a:ln>
              </p:spPr>
              <p:style>
                <a:lnRef idx="1">
                  <a:schemeClr val="accent3"/>
                </a:lnRef>
                <a:fillRef idx="2">
                  <a:schemeClr val="accent3"/>
                </a:fillRef>
                <a:effectRef idx="1">
                  <a:schemeClr val="accent3"/>
                </a:effectRef>
                <a:fontRef idx="minor">
                  <a:schemeClr val="dk1"/>
                </a:fontRef>
              </p:style>
              <p:txBody>
                <a:bodyPr anchor="ctr"/>
                <a:lstStyle/>
                <a:p>
                  <a:pPr algn="ctr" eaLnBrk="1" fontAlgn="auto" hangingPunct="1">
                    <a:spcBef>
                      <a:spcPts val="0"/>
                    </a:spcBef>
                    <a:spcAft>
                      <a:spcPts val="0"/>
                    </a:spcAft>
                    <a:buClr>
                      <a:srgbClr val="000000"/>
                    </a:buClr>
                    <a:buFont typeface="Arial"/>
                    <a:buNone/>
                    <a:defRPr/>
                  </a:pPr>
                  <a:endParaRPr lang="vi-VN" sz="2400" b="1" kern="0" dirty="0">
                    <a:latin typeface="Times New Roman" panose="02020603050405020304" pitchFamily="18" charset="0"/>
                    <a:sym typeface="Arial"/>
                  </a:endParaRPr>
                </a:p>
              </p:txBody>
            </p:sp>
          </p:grpSp>
          <p:sp>
            <p:nvSpPr>
              <p:cNvPr id="62" name="Flowchart: Connector 61">
                <a:extLst>
                  <a:ext uri="{FF2B5EF4-FFF2-40B4-BE49-F238E27FC236}">
                    <a16:creationId xmlns:a16="http://schemas.microsoft.com/office/drawing/2014/main" xmlns="" id="{0F0A233B-3EC4-4EDA-B32A-86323E3A0D67}"/>
                  </a:ext>
                </a:extLst>
              </p:cNvPr>
              <p:cNvSpPr/>
              <p:nvPr/>
            </p:nvSpPr>
            <p:spPr>
              <a:xfrm>
                <a:off x="7695828" y="1976668"/>
                <a:ext cx="112734" cy="138233"/>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vi-VN" kern="0" dirty="0">
                  <a:latin typeface="Times New Roman" panose="02020603050405020304" pitchFamily="18" charset="0"/>
                  <a:sym typeface="Arial"/>
                </a:endParaRPr>
              </a:p>
            </p:txBody>
          </p:sp>
          <p:sp>
            <p:nvSpPr>
              <p:cNvPr id="63" name="Flowchart: Connector 62">
                <a:extLst>
                  <a:ext uri="{FF2B5EF4-FFF2-40B4-BE49-F238E27FC236}">
                    <a16:creationId xmlns:a16="http://schemas.microsoft.com/office/drawing/2014/main" xmlns="" id="{4D93AEE2-1D3E-42C4-947C-64CBE01E344E}"/>
                  </a:ext>
                </a:extLst>
              </p:cNvPr>
              <p:cNvSpPr/>
              <p:nvPr/>
            </p:nvSpPr>
            <p:spPr>
              <a:xfrm>
                <a:off x="8967652" y="2804480"/>
                <a:ext cx="112733" cy="138234"/>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vi-VN" kern="0" dirty="0">
                  <a:latin typeface="Times New Roman" panose="02020603050405020304" pitchFamily="18" charset="0"/>
                  <a:sym typeface="Arial"/>
                </a:endParaRPr>
              </a:p>
            </p:txBody>
          </p:sp>
          <p:sp>
            <p:nvSpPr>
              <p:cNvPr id="64" name="Flowchart: Connector 63">
                <a:extLst>
                  <a:ext uri="{FF2B5EF4-FFF2-40B4-BE49-F238E27FC236}">
                    <a16:creationId xmlns:a16="http://schemas.microsoft.com/office/drawing/2014/main" xmlns="" id="{3ADD10AC-EB2A-4139-97A1-01AF224D6AEE}"/>
                  </a:ext>
                </a:extLst>
              </p:cNvPr>
              <p:cNvSpPr/>
              <p:nvPr/>
            </p:nvSpPr>
            <p:spPr>
              <a:xfrm>
                <a:off x="8991469" y="2044990"/>
                <a:ext cx="112734" cy="139823"/>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vi-VN" kern="0">
                  <a:latin typeface="Times New Roman" panose="02020603050405020304" pitchFamily="18" charset="0"/>
                  <a:sym typeface="Arial"/>
                </a:endParaRPr>
              </a:p>
            </p:txBody>
          </p:sp>
          <p:sp>
            <p:nvSpPr>
              <p:cNvPr id="65" name="Flowchart: Connector 64">
                <a:extLst>
                  <a:ext uri="{FF2B5EF4-FFF2-40B4-BE49-F238E27FC236}">
                    <a16:creationId xmlns:a16="http://schemas.microsoft.com/office/drawing/2014/main" xmlns="" id="{C7FFB863-3FCB-4663-AB6B-14B2BA81A7E0}"/>
                  </a:ext>
                </a:extLst>
              </p:cNvPr>
              <p:cNvSpPr/>
              <p:nvPr/>
            </p:nvSpPr>
            <p:spPr>
              <a:xfrm>
                <a:off x="8345237" y="2980848"/>
                <a:ext cx="112733" cy="138233"/>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vi-VN" kern="0">
                  <a:latin typeface="Times New Roman" panose="02020603050405020304" pitchFamily="18" charset="0"/>
                  <a:sym typeface="Arial"/>
                </a:endParaRPr>
              </a:p>
            </p:txBody>
          </p:sp>
        </p:grpSp>
        <p:sp>
          <p:nvSpPr>
            <p:cNvPr id="60" name="Flowchart: Connector 59">
              <a:extLst>
                <a:ext uri="{FF2B5EF4-FFF2-40B4-BE49-F238E27FC236}">
                  <a16:creationId xmlns:a16="http://schemas.microsoft.com/office/drawing/2014/main" xmlns="" id="{875D96F7-F456-4DC9-A53B-6D6284BE6A7C}"/>
                </a:ext>
              </a:extLst>
            </p:cNvPr>
            <p:cNvSpPr/>
            <p:nvPr/>
          </p:nvSpPr>
          <p:spPr>
            <a:xfrm>
              <a:off x="3573459" y="3487878"/>
              <a:ext cx="112733" cy="138234"/>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vi-VN" kern="0">
                <a:latin typeface="Times New Roman" panose="02020603050405020304" pitchFamily="18" charset="0"/>
                <a:sym typeface="Arial"/>
              </a:endParaRPr>
            </a:p>
          </p:txBody>
        </p:sp>
      </p:grpSp>
      <p:sp>
        <p:nvSpPr>
          <p:cNvPr id="71" name="TextBox 70">
            <a:extLst>
              <a:ext uri="{FF2B5EF4-FFF2-40B4-BE49-F238E27FC236}">
                <a16:creationId xmlns:a16="http://schemas.microsoft.com/office/drawing/2014/main" xmlns="" id="{AB7EE556-A00D-443B-AF1E-DFB2C383FA81}"/>
              </a:ext>
            </a:extLst>
          </p:cNvPr>
          <p:cNvSpPr txBox="1">
            <a:spLocks noChangeArrowheads="1"/>
          </p:cNvSpPr>
          <p:nvPr/>
        </p:nvSpPr>
        <p:spPr bwMode="auto">
          <a:xfrm>
            <a:off x="5469366" y="2846280"/>
            <a:ext cx="708025"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vi-VN" altLang="vi-VN" sz="2400" dirty="0">
                <a:latin typeface="Times New Roman" panose="02020603050405020304" pitchFamily="18" charset="0"/>
                <a:cs typeface="Times New Roman" panose="02020603050405020304" pitchFamily="18" charset="0"/>
              </a:rPr>
              <a:t>c.</a:t>
            </a:r>
          </a:p>
        </p:txBody>
      </p:sp>
      <p:sp>
        <p:nvSpPr>
          <p:cNvPr id="75" name="TextBox 74">
            <a:extLst>
              <a:ext uri="{FF2B5EF4-FFF2-40B4-BE49-F238E27FC236}">
                <a16:creationId xmlns:a16="http://schemas.microsoft.com/office/drawing/2014/main" xmlns="" id="{8D10ACCD-62DA-473B-98BC-19389058A72A}"/>
              </a:ext>
            </a:extLst>
          </p:cNvPr>
          <p:cNvSpPr txBox="1"/>
          <p:nvPr/>
        </p:nvSpPr>
        <p:spPr>
          <a:xfrm>
            <a:off x="632675" y="3466730"/>
            <a:ext cx="6948855" cy="707886"/>
          </a:xfrm>
          <a:prstGeom prst="rect">
            <a:avLst/>
          </a:prstGeom>
          <a:noFill/>
        </p:spPr>
        <p:txBody>
          <a:bodyPr wrap="square">
            <a:spAutoFit/>
          </a:bodyPr>
          <a:lstStyle/>
          <a:p>
            <a:pPr algn="ctr"/>
            <a:r>
              <a:rPr lang="vi-VN" sz="2000" i="1" dirty="0">
                <a:solidFill>
                  <a:srgbClr val="7030A0"/>
                </a:solidFill>
                <a:effectLst/>
                <a:latin typeface="Times New Roman" panose="02020603050405020304" pitchFamily="18" charset="0"/>
                <a:ea typeface="Arial" panose="020B0604020202020204" pitchFamily="34" charset="0"/>
              </a:rPr>
              <a:t>Hình 2.1. Mô hình cấu tạo các nguyên tử khác nhau thuộc cùng nguyên tố </a:t>
            </a:r>
            <a:r>
              <a:rPr lang="en-US" sz="2000" i="1" dirty="0">
                <a:solidFill>
                  <a:srgbClr val="7030A0"/>
                </a:solidFill>
                <a:effectLst/>
                <a:latin typeface="Times New Roman" panose="02020603050405020304" pitchFamily="18" charset="0"/>
                <a:ea typeface="Arial" panose="020B0604020202020204" pitchFamily="34" charset="0"/>
              </a:rPr>
              <a:t>carbon</a:t>
            </a:r>
            <a:endParaRPr lang="vi-VN" sz="4400" i="1" dirty="0">
              <a:solidFill>
                <a:srgbClr val="7030A0"/>
              </a:solidFill>
              <a:latin typeface="Times New Roman" panose="02020603050405020304" pitchFamily="18" charset="0"/>
            </a:endParaRPr>
          </a:p>
        </p:txBody>
      </p:sp>
      <p:sp>
        <p:nvSpPr>
          <p:cNvPr id="73" name="Rectangle 72"/>
          <p:cNvSpPr/>
          <p:nvPr/>
        </p:nvSpPr>
        <p:spPr>
          <a:xfrm>
            <a:off x="1176729" y="4470717"/>
            <a:ext cx="5981074" cy="400110"/>
          </a:xfrm>
          <a:prstGeom prst="rect">
            <a:avLst/>
          </a:prstGeom>
        </p:spPr>
        <p:txBody>
          <a:bodyPr wrap="square">
            <a:spAutoFit/>
          </a:bodyPr>
          <a:lstStyle/>
          <a:p>
            <a:r>
              <a:rPr lang="de-DE" sz="2000" i="1" dirty="0" smtClean="0">
                <a:solidFill>
                  <a:srgbClr val="FF0000"/>
                </a:solidFill>
                <a:latin typeface="Times New Roman" pitchFamily="18" charset="0"/>
                <a:cs typeface="Times New Roman" pitchFamily="18" charset="0"/>
              </a:rPr>
              <a:t>Các nguyên tử Carbon đều có 6 proton trong hạt nhân</a:t>
            </a:r>
            <a:endParaRPr lang="en-US" i="1" dirty="0">
              <a:solidFill>
                <a:srgbClr val="FF0000"/>
              </a:solidFill>
              <a:latin typeface="Times New Roman" pitchFamily="18" charset="0"/>
              <a:cs typeface="Times New Roman" pitchFamily="18" charset="0"/>
            </a:endParaRPr>
          </a:p>
        </p:txBody>
      </p:sp>
      <p:sp>
        <p:nvSpPr>
          <p:cNvPr id="47" name="Rectangle 46"/>
          <p:cNvSpPr/>
          <p:nvPr/>
        </p:nvSpPr>
        <p:spPr>
          <a:xfrm>
            <a:off x="2948671" y="0"/>
            <a:ext cx="3347391" cy="461665"/>
          </a:xfrm>
          <a:prstGeom prst="rect">
            <a:avLst/>
          </a:prstGeom>
        </p:spPr>
        <p:txBody>
          <a:bodyPr wrap="none">
            <a:spAutoFit/>
          </a:bodyPr>
          <a:lstStyle/>
          <a:p>
            <a:pPr lvl="0" algn="ctr" defTabSz="914400">
              <a:defRPr/>
            </a:pPr>
            <a:r>
              <a:rPr lang="en-US" altLang="zh-CN" sz="2400" b="1" kern="0" dirty="0" smtClean="0">
                <a:ln w="0">
                  <a:noFill/>
                </a:ln>
                <a:solidFill>
                  <a:srgbClr val="FF0000"/>
                </a:solidFill>
                <a:latin typeface="Times New Roman" panose="02020603050405020304" pitchFamily="18" charset="0"/>
                <a:cs typeface="Times New Roman" panose="02020603050405020304" pitchFamily="18" charset="0"/>
                <a:sym typeface="+mn-lt"/>
              </a:rPr>
              <a:t>PHIẾU HỌC TẬP SỐ 1</a:t>
            </a:r>
            <a:endParaRPr lang="en-US" altLang="zh-CN" sz="2400" b="1" kern="0" dirty="0">
              <a:ln w="0">
                <a:noFill/>
              </a:ln>
              <a:solidFill>
                <a:srgbClr val="FF0000"/>
              </a:solidFill>
              <a:latin typeface="Times New Roman" panose="02020603050405020304" pitchFamily="18" charset="0"/>
              <a:cs typeface="Times New Roman" panose="02020603050405020304" pitchFamily="18" charset="0"/>
              <a:sym typeface="+mn-lt"/>
            </a:endParaRPr>
          </a:p>
        </p:txBody>
      </p:sp>
      <p:sp>
        <p:nvSpPr>
          <p:cNvPr id="52" name="Rectangle 51"/>
          <p:cNvSpPr/>
          <p:nvPr/>
        </p:nvSpPr>
        <p:spPr>
          <a:xfrm>
            <a:off x="209862" y="468662"/>
            <a:ext cx="8004748" cy="707886"/>
          </a:xfrm>
          <a:prstGeom prst="rect">
            <a:avLst/>
          </a:prstGeom>
        </p:spPr>
        <p:txBody>
          <a:bodyPr wrap="square">
            <a:spAutoFit/>
          </a:bodyPr>
          <a:lstStyle/>
          <a:p>
            <a:r>
              <a:rPr lang="en-US" sz="2000" b="1" dirty="0" err="1" smtClean="0">
                <a:latin typeface="Times New Roman" panose="02020603050405020304" pitchFamily="18" charset="0"/>
                <a:cs typeface="Times New Roman" panose="02020603050405020304" pitchFamily="18" charset="0"/>
              </a:rPr>
              <a:t>Câu</a:t>
            </a:r>
            <a:r>
              <a:rPr lang="en-US" sz="2000" b="1" dirty="0" smtClean="0">
                <a:latin typeface="Times New Roman" panose="02020603050405020304" pitchFamily="18" charset="0"/>
                <a:cs typeface="Times New Roman" panose="02020603050405020304" pitchFamily="18" charset="0"/>
              </a:rPr>
              <a:t> 1: </a:t>
            </a:r>
            <a:r>
              <a:rPr lang="en-US" sz="2000" b="1" dirty="0" err="1" smtClean="0">
                <a:latin typeface="Times New Roman" panose="02020603050405020304" pitchFamily="18" charset="0"/>
                <a:cs typeface="Times New Roman" panose="02020603050405020304" pitchFamily="18" charset="0"/>
              </a:rPr>
              <a:t>Quan</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sát</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mô</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hình</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cấu</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tạo</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các</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nguyên</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tử</a:t>
            </a:r>
            <a:r>
              <a:rPr lang="en-US" sz="2000" b="1" dirty="0" smtClean="0">
                <a:latin typeface="Times New Roman" panose="02020603050405020304" pitchFamily="18" charset="0"/>
                <a:cs typeface="Times New Roman" panose="02020603050405020304" pitchFamily="18" charset="0"/>
              </a:rPr>
              <a:t> Carbon </a:t>
            </a:r>
            <a:r>
              <a:rPr lang="en-US" sz="2000" b="1" dirty="0" err="1" smtClean="0">
                <a:latin typeface="Times New Roman" panose="02020603050405020304" pitchFamily="18" charset="0"/>
                <a:cs typeface="Times New Roman" panose="02020603050405020304" pitchFamily="18" charset="0"/>
              </a:rPr>
              <a:t>hãy</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cho</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biết</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Các</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nguyên</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tử</a:t>
            </a:r>
            <a:r>
              <a:rPr lang="en-US" sz="2000" b="1" dirty="0" smtClean="0">
                <a:latin typeface="Times New Roman" panose="02020603050405020304" pitchFamily="18" charset="0"/>
                <a:cs typeface="Times New Roman" panose="02020603050405020304" pitchFamily="18" charset="0"/>
              </a:rPr>
              <a:t> Carbon </a:t>
            </a:r>
            <a:r>
              <a:rPr lang="en-US" sz="2000" b="1" dirty="0" err="1" smtClean="0">
                <a:latin typeface="Times New Roman" panose="02020603050405020304" pitchFamily="18" charset="0"/>
                <a:cs typeface="Times New Roman" panose="02020603050405020304" pitchFamily="18" charset="0"/>
              </a:rPr>
              <a:t>có</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đặc</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điểm</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gì</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giống</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nhau</a:t>
            </a:r>
            <a:r>
              <a:rPr lang="en-US" sz="2000" b="1" dirty="0" smtClean="0">
                <a:latin typeface="Times New Roman" panose="02020603050405020304" pitchFamily="18" charset="0"/>
                <a:cs typeface="Times New Roman" panose="02020603050405020304" pitchFamily="18" charset="0"/>
              </a:rPr>
              <a:t>?</a:t>
            </a:r>
            <a:endParaRPr lang="vi-VN" sz="20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3">
                                            <p:txEl>
                                              <p:pRg st="0" end="0"/>
                                            </p:txEl>
                                          </p:spTgt>
                                        </p:tgtEl>
                                        <p:attrNameLst>
                                          <p:attrName>style.visibility</p:attrName>
                                        </p:attrNameLst>
                                      </p:cBhvr>
                                      <p:to>
                                        <p:strVal val="visible"/>
                                      </p:to>
                                    </p:set>
                                    <p:animEffect transition="in" filter="blinds(horizontal)">
                                      <p:cBhvr>
                                        <p:cTn id="7" dur="500"/>
                                        <p:tgtEl>
                                          <p:spTgt spid="7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7397" y="204342"/>
            <a:ext cx="7682459" cy="4524315"/>
          </a:xfrm>
          <a:prstGeom prst="rect">
            <a:avLst/>
          </a:prstGeom>
        </p:spPr>
        <p:txBody>
          <a:bodyPr wrap="square">
            <a:spAutoFit/>
          </a:bodyPr>
          <a:lstStyle/>
          <a:p>
            <a:r>
              <a:rPr lang="vi-VN" b="1" dirty="0" smtClean="0"/>
              <a:t>Nguyên tố hydrogen</a:t>
            </a:r>
            <a:endParaRPr lang="vi-VN" dirty="0" smtClean="0"/>
          </a:p>
          <a:p>
            <a:r>
              <a:rPr lang="vi-VN" dirty="0" smtClean="0"/>
              <a:t>- Tên: Hydrogen</a:t>
            </a:r>
          </a:p>
          <a:p>
            <a:r>
              <a:rPr lang="vi-VN" dirty="0" smtClean="0"/>
              <a:t>- Kí hiệu hóa học: H</a:t>
            </a:r>
          </a:p>
          <a:p>
            <a:r>
              <a:rPr lang="vi-VN" dirty="0" smtClean="0"/>
              <a:t>- Hydrogen được tìm ra năm 1766 do nhà vật lí kiêm hóa học Anh H. Cavendish. Cavendish tình cờ tìm ra nó khi thực hiện các thí nghiệm với thủy ngân và các acid.</a:t>
            </a:r>
          </a:p>
          <a:p>
            <a:r>
              <a:rPr lang="vi-VN" dirty="0" smtClean="0"/>
              <a:t>- Một số ứng dụng phổ biến của hydrogen là:</a:t>
            </a:r>
          </a:p>
          <a:p>
            <a:r>
              <a:rPr lang="vi-VN" dirty="0" smtClean="0"/>
              <a:t>+ Dùng trong động cơ tên lửa, hiện nay được sử dụng làm nhiên liệu sạch, thay thế cho nhiên liệu truyền thống như xăng, dầu.</a:t>
            </a:r>
          </a:p>
          <a:p>
            <a:r>
              <a:rPr lang="vi-VN" dirty="0" smtClean="0"/>
              <a:t>+ Dùng làm đèn xì để hàn cắt kim loại.</a:t>
            </a:r>
            <a:endParaRPr lang="en-US" dirty="0" smtClean="0"/>
          </a:p>
          <a:p>
            <a:r>
              <a:rPr lang="vi-VN" dirty="0" smtClean="0"/>
              <a:t>+ Là khí nhẹ nhất, do đó thường được dùng để vận hành khinh khí cầu, sản xuất bóng bay.</a:t>
            </a:r>
          </a:p>
          <a:p>
            <a:r>
              <a:rPr lang="vi-VN" dirty="0" smtClean="0"/>
              <a:t>+ Là nguyên liệu để điều chế kim loại, sản xuất axit (acid) cũng như các hợp chất khác.</a:t>
            </a:r>
          </a:p>
          <a:p>
            <a:endParaRPr lang="en-US" dirty="0" smtClean="0"/>
          </a:p>
          <a:p>
            <a:endParaRPr lang="vi-VN"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235"/>
        <p:cNvGrpSpPr/>
        <p:nvPr/>
      </p:nvGrpSpPr>
      <p:grpSpPr>
        <a:xfrm>
          <a:off x="0" y="0"/>
          <a:ext cx="0" cy="0"/>
          <a:chOff x="0" y="0"/>
          <a:chExt cx="0" cy="0"/>
        </a:xfrm>
      </p:grpSpPr>
      <p:sp>
        <p:nvSpPr>
          <p:cNvPr id="1242" name="Google Shape;1242;p48"/>
          <p:cNvSpPr/>
          <p:nvPr/>
        </p:nvSpPr>
        <p:spPr>
          <a:xfrm>
            <a:off x="7715048" y="4913912"/>
            <a:ext cx="4319" cy="1134"/>
          </a:xfrm>
          <a:custGeom>
            <a:avLst/>
            <a:gdLst/>
            <a:ahLst/>
            <a:cxnLst/>
            <a:rect l="l" t="t" r="r" b="b"/>
            <a:pathLst>
              <a:path w="80" h="21" extrusionOk="0">
                <a:moveTo>
                  <a:pt x="0" y="1"/>
                </a:moveTo>
                <a:cubicBezTo>
                  <a:pt x="14" y="14"/>
                  <a:pt x="27" y="21"/>
                  <a:pt x="40" y="21"/>
                </a:cubicBezTo>
                <a:cubicBezTo>
                  <a:pt x="53" y="21"/>
                  <a:pt x="66" y="14"/>
                  <a:pt x="79" y="1"/>
                </a:cubicBezTo>
                <a:lnTo>
                  <a:pt x="79" y="1"/>
                </a:lnTo>
                <a:cubicBezTo>
                  <a:pt x="79" y="1"/>
                  <a:pt x="68" y="12"/>
                  <a:pt x="44" y="12"/>
                </a:cubicBezTo>
                <a:cubicBezTo>
                  <a:pt x="33" y="12"/>
                  <a:pt x="18" y="10"/>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文本框 13">
            <a:extLst>
              <a:ext uri="{FF2B5EF4-FFF2-40B4-BE49-F238E27FC236}">
                <a16:creationId xmlns:a16="http://schemas.microsoft.com/office/drawing/2014/main" xmlns="" id="{CC067C5C-7354-4999-B711-3A250FB82097}"/>
              </a:ext>
            </a:extLst>
          </p:cNvPr>
          <p:cNvSpPr txBox="1"/>
          <p:nvPr/>
        </p:nvSpPr>
        <p:spPr>
          <a:xfrm>
            <a:off x="3016157" y="187466"/>
            <a:ext cx="2581074" cy="5232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800" b="1" kern="0" dirty="0" err="1" smtClean="0">
                <a:ln w="0">
                  <a:noFill/>
                </a:ln>
                <a:solidFill>
                  <a:srgbClr val="FF0000"/>
                </a:solidFill>
                <a:latin typeface="Times New Roman" panose="02020603050405020304" pitchFamily="18" charset="0"/>
                <a:cs typeface="Times New Roman" panose="02020603050405020304" pitchFamily="18" charset="0"/>
                <a:sym typeface="+mn-lt"/>
              </a:rPr>
              <a:t>Dặn</a:t>
            </a:r>
            <a:r>
              <a:rPr lang="en-US" altLang="zh-CN" sz="2800" b="1" kern="0" dirty="0" smtClean="0">
                <a:ln w="0">
                  <a:noFill/>
                </a:ln>
                <a:solidFill>
                  <a:srgbClr val="FF0000"/>
                </a:solidFill>
                <a:latin typeface="Times New Roman" panose="02020603050405020304" pitchFamily="18" charset="0"/>
                <a:cs typeface="Times New Roman" panose="02020603050405020304" pitchFamily="18" charset="0"/>
                <a:sym typeface="+mn-lt"/>
              </a:rPr>
              <a:t> </a:t>
            </a:r>
            <a:r>
              <a:rPr lang="en-US" altLang="zh-CN" sz="2800" b="1" kern="0" dirty="0" err="1" smtClean="0">
                <a:ln w="0">
                  <a:noFill/>
                </a:ln>
                <a:solidFill>
                  <a:srgbClr val="FF0000"/>
                </a:solidFill>
                <a:latin typeface="Times New Roman" panose="02020603050405020304" pitchFamily="18" charset="0"/>
                <a:cs typeface="Times New Roman" panose="02020603050405020304" pitchFamily="18" charset="0"/>
                <a:sym typeface="+mn-lt"/>
              </a:rPr>
              <a:t>dò</a:t>
            </a:r>
            <a:endParaRPr kumimoji="0" lang="en-US" altLang="zh-CN" sz="2800" b="1" i="0" u="none" strike="noStrike" kern="0" cap="none" spc="0" normalizeH="0" baseline="0" noProof="0" dirty="0">
              <a:ln w="0">
                <a:noFill/>
              </a:ln>
              <a:solidFill>
                <a:srgbClr val="FF0000"/>
              </a:solidFill>
              <a:effectLst/>
              <a:uLnTx/>
              <a:uFillTx/>
              <a:latin typeface="Times New Roman" panose="02020603050405020304" pitchFamily="18" charset="0"/>
              <a:cs typeface="Times New Roman" panose="02020603050405020304" pitchFamily="18" charset="0"/>
              <a:sym typeface="+mn-lt"/>
            </a:endParaRPr>
          </a:p>
        </p:txBody>
      </p:sp>
      <p:sp>
        <p:nvSpPr>
          <p:cNvPr id="13" name="TextBox 12">
            <a:extLst>
              <a:ext uri="{FF2B5EF4-FFF2-40B4-BE49-F238E27FC236}">
                <a16:creationId xmlns:a16="http://schemas.microsoft.com/office/drawing/2014/main" xmlns="" id="{92CD1EB5-6324-472E-AD1E-AE6F704E33A5}"/>
              </a:ext>
            </a:extLst>
          </p:cNvPr>
          <p:cNvSpPr txBox="1"/>
          <p:nvPr/>
        </p:nvSpPr>
        <p:spPr>
          <a:xfrm>
            <a:off x="372046" y="826405"/>
            <a:ext cx="8354938" cy="3539430"/>
          </a:xfrm>
          <a:prstGeom prst="rect">
            <a:avLst/>
          </a:prstGeom>
          <a:solidFill>
            <a:schemeClr val="accent1">
              <a:lumMod val="20000"/>
              <a:lumOff val="80000"/>
            </a:schemeClr>
          </a:solidFill>
        </p:spPr>
        <p:txBody>
          <a:bodyPr wrap="square">
            <a:spAutoFit/>
          </a:bodyPr>
          <a:lstStyle/>
          <a:p>
            <a:r>
              <a:rPr lang="de-DE" sz="2800" dirty="0" smtClean="0">
                <a:latin typeface="Times New Roman" pitchFamily="18" charset="0"/>
                <a:cs typeface="Times New Roman" pitchFamily="18" charset="0"/>
              </a:rPr>
              <a:t>- Học bài </a:t>
            </a:r>
            <a:endParaRPr lang="en-US" sz="2800" dirty="0" smtClean="0">
              <a:latin typeface="Times New Roman" pitchFamily="18" charset="0"/>
              <a:cs typeface="Times New Roman" pitchFamily="18" charset="0"/>
            </a:endParaRPr>
          </a:p>
          <a:p>
            <a:r>
              <a:rPr lang="de-DE" sz="2800" dirty="0" smtClean="0">
                <a:latin typeface="Times New Roman" pitchFamily="18" charset="0"/>
                <a:cs typeface="Times New Roman" pitchFamily="18" charset="0"/>
              </a:rPr>
              <a:t>- Hoàn thành các bài tập trong sách bài tập.</a:t>
            </a:r>
            <a:endParaRPr lang="en-US" sz="2800" dirty="0" smtClean="0">
              <a:latin typeface="Times New Roman" pitchFamily="18" charset="0"/>
              <a:cs typeface="Times New Roman" pitchFamily="18" charset="0"/>
            </a:endParaRPr>
          </a:p>
          <a:p>
            <a:r>
              <a:rPr lang="de-DE" sz="2800" dirty="0" smtClean="0">
                <a:latin typeface="Times New Roman" pitchFamily="18" charset="0"/>
                <a:cs typeface="Times New Roman" pitchFamily="18" charset="0"/>
              </a:rPr>
              <a:t>- Hoàn thiện báo cáo phần vận dụng.</a:t>
            </a:r>
            <a:endParaRPr lang="en-US" sz="2800" dirty="0" smtClean="0">
              <a:latin typeface="Times New Roman" pitchFamily="18" charset="0"/>
              <a:cs typeface="Times New Roman" pitchFamily="18" charset="0"/>
            </a:endParaRPr>
          </a:p>
          <a:p>
            <a:r>
              <a:rPr lang="de-DE" sz="2800" dirty="0" smtClean="0">
                <a:latin typeface="Times New Roman" pitchFamily="18" charset="0"/>
                <a:cs typeface="Times New Roman" pitchFamily="18" charset="0"/>
              </a:rPr>
              <a:t>- Chuẩn bị bài tiếp theo: </a:t>
            </a:r>
            <a:r>
              <a:rPr lang="de-DE" sz="2800" b="1" dirty="0" smtClean="0">
                <a:latin typeface="Times New Roman" pitchFamily="18" charset="0"/>
                <a:cs typeface="Times New Roman" pitchFamily="18" charset="0"/>
              </a:rPr>
              <a:t>Chủ đề 2: SƠ LƯỢC VỀ BẢNG TUẦN HOÀN CÁC NGUYÊN TỐ HÓA HỌC</a:t>
            </a:r>
            <a:endParaRPr lang="en-US" sz="2800" dirty="0" smtClean="0">
              <a:latin typeface="Times New Roman" pitchFamily="18" charset="0"/>
              <a:cs typeface="Times New Roman" pitchFamily="18" charset="0"/>
            </a:endParaRPr>
          </a:p>
          <a:p>
            <a:r>
              <a:rPr lang="de-DE" sz="2800" dirty="0" smtClean="0">
                <a:latin typeface="Times New Roman" pitchFamily="18" charset="0"/>
                <a:cs typeface="Times New Roman" pitchFamily="18" charset="0"/>
              </a:rPr>
              <a:t>+ Đọc bài trước ở nhà</a:t>
            </a:r>
            <a:endParaRPr lang="en-US" sz="2800" dirty="0" smtClean="0">
              <a:latin typeface="Times New Roman" pitchFamily="18" charset="0"/>
              <a:cs typeface="Times New Roman" pitchFamily="18" charset="0"/>
            </a:endParaRPr>
          </a:p>
          <a:p>
            <a:r>
              <a:rPr lang="de-DE" sz="2800" dirty="0" smtClean="0">
                <a:latin typeface="Times New Roman" pitchFamily="18" charset="0"/>
                <a:cs typeface="Times New Roman" pitchFamily="18" charset="0"/>
              </a:rPr>
              <a:t>+ Nghiên cứu trước </a:t>
            </a:r>
            <a:r>
              <a:rPr lang="de-DE" sz="2800" b="1" dirty="0" smtClean="0">
                <a:latin typeface="Times New Roman" pitchFamily="18" charset="0"/>
                <a:cs typeface="Times New Roman" pitchFamily="18" charset="0"/>
              </a:rPr>
              <a:t>Bài 3:</a:t>
            </a:r>
            <a:r>
              <a:rPr lang="de-DE" sz="2800" dirty="0" smtClean="0">
                <a:latin typeface="Times New Roman" pitchFamily="18" charset="0"/>
                <a:cs typeface="Times New Roman" pitchFamily="18" charset="0"/>
              </a:rPr>
              <a:t> </a:t>
            </a:r>
            <a:r>
              <a:rPr lang="de-DE" sz="2800" b="1" dirty="0" smtClean="0">
                <a:latin typeface="Times New Roman" pitchFamily="18" charset="0"/>
                <a:cs typeface="Times New Roman" pitchFamily="18" charset="0"/>
              </a:rPr>
              <a:t>SƠ LƯỢC VỀ BẢNG TUẦN HOÀN CÁC NGUYÊN TỐ HÓA HỌC</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xmlns="" val="1215654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35"/>
        <p:cNvGrpSpPr/>
        <p:nvPr/>
      </p:nvGrpSpPr>
      <p:grpSpPr>
        <a:xfrm>
          <a:off x="0" y="0"/>
          <a:ext cx="0" cy="0"/>
          <a:chOff x="0" y="0"/>
          <a:chExt cx="0" cy="0"/>
        </a:xfrm>
      </p:grpSpPr>
      <p:sp>
        <p:nvSpPr>
          <p:cNvPr id="1242" name="Google Shape;1242;p48"/>
          <p:cNvSpPr/>
          <p:nvPr/>
        </p:nvSpPr>
        <p:spPr>
          <a:xfrm>
            <a:off x="7715048" y="4913912"/>
            <a:ext cx="4319" cy="1134"/>
          </a:xfrm>
          <a:custGeom>
            <a:avLst/>
            <a:gdLst/>
            <a:ahLst/>
            <a:cxnLst/>
            <a:rect l="l" t="t" r="r" b="b"/>
            <a:pathLst>
              <a:path w="80" h="21" extrusionOk="0">
                <a:moveTo>
                  <a:pt x="0" y="1"/>
                </a:moveTo>
                <a:cubicBezTo>
                  <a:pt x="14" y="14"/>
                  <a:pt x="27" y="21"/>
                  <a:pt x="40" y="21"/>
                </a:cubicBezTo>
                <a:cubicBezTo>
                  <a:pt x="53" y="21"/>
                  <a:pt x="66" y="14"/>
                  <a:pt x="79" y="1"/>
                </a:cubicBezTo>
                <a:lnTo>
                  <a:pt x="79" y="1"/>
                </a:lnTo>
                <a:cubicBezTo>
                  <a:pt x="79" y="1"/>
                  <a:pt x="68" y="12"/>
                  <a:pt x="44" y="12"/>
                </a:cubicBezTo>
                <a:cubicBezTo>
                  <a:pt x="33" y="12"/>
                  <a:pt x="18" y="10"/>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文本框 13">
            <a:extLst>
              <a:ext uri="{FF2B5EF4-FFF2-40B4-BE49-F238E27FC236}">
                <a16:creationId xmlns:a16="http://schemas.microsoft.com/office/drawing/2014/main" xmlns="" id="{CC067C5C-7354-4999-B711-3A250FB82097}"/>
              </a:ext>
            </a:extLst>
          </p:cNvPr>
          <p:cNvSpPr txBox="1"/>
          <p:nvPr/>
        </p:nvSpPr>
        <p:spPr>
          <a:xfrm>
            <a:off x="2799678" y="167963"/>
            <a:ext cx="3736026" cy="46166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0" cap="none" spc="0" normalizeH="0" baseline="0" noProof="0">
                <a:ln w="0">
                  <a:noFill/>
                </a:ln>
                <a:solidFill>
                  <a:srgbClr val="FF0000"/>
                </a:solidFill>
                <a:effectLst/>
                <a:uLnTx/>
                <a:uFillTx/>
                <a:latin typeface="Times New Roman" panose="02020603050405020304" pitchFamily="18" charset="0"/>
                <a:cs typeface="Times New Roman" panose="02020603050405020304" pitchFamily="18" charset="0"/>
                <a:sym typeface="+mn-lt"/>
              </a:rPr>
              <a:t>PHIẾU HỌC TẬP SỐ 1</a:t>
            </a:r>
            <a:endParaRPr kumimoji="0" lang="en-US" altLang="zh-CN" sz="2400" b="1" i="0" u="none" strike="noStrike" kern="0" cap="none" spc="0" normalizeH="0" baseline="0" noProof="0" dirty="0">
              <a:ln w="0">
                <a:noFill/>
              </a:ln>
              <a:solidFill>
                <a:srgbClr val="FF0000"/>
              </a:solidFill>
              <a:effectLst/>
              <a:uLnTx/>
              <a:uFillTx/>
              <a:latin typeface="Times New Roman" panose="02020603050405020304" pitchFamily="18" charset="0"/>
              <a:cs typeface="Times New Roman" panose="02020603050405020304" pitchFamily="18" charset="0"/>
              <a:sym typeface="+mn-lt"/>
            </a:endParaRPr>
          </a:p>
        </p:txBody>
      </p:sp>
      <p:sp>
        <p:nvSpPr>
          <p:cNvPr id="6" name="TextBox 5">
            <a:extLst>
              <a:ext uri="{FF2B5EF4-FFF2-40B4-BE49-F238E27FC236}">
                <a16:creationId xmlns:a16="http://schemas.microsoft.com/office/drawing/2014/main" xmlns="" id="{0E912314-C7DD-95E5-6CFE-88440438DD60}"/>
              </a:ext>
            </a:extLst>
          </p:cNvPr>
          <p:cNvSpPr txBox="1"/>
          <p:nvPr/>
        </p:nvSpPr>
        <p:spPr>
          <a:xfrm>
            <a:off x="239843" y="979000"/>
            <a:ext cx="7292715" cy="707886"/>
          </a:xfrm>
          <a:prstGeom prst="rect">
            <a:avLst/>
          </a:prstGeom>
          <a:solidFill>
            <a:schemeClr val="accent1">
              <a:lumMod val="20000"/>
              <a:lumOff val="80000"/>
            </a:schemeClr>
          </a:solidFill>
        </p:spPr>
        <p:txBody>
          <a:bodyPr wrap="square">
            <a:spAutoFit/>
          </a:bodyPr>
          <a:lstStyle/>
          <a:p>
            <a:r>
              <a:rPr lang="en-US" sz="2000" b="1" dirty="0" err="1">
                <a:latin typeface="Times New Roman" panose="02020603050405020304" pitchFamily="18" charset="0"/>
                <a:cs typeface="Times New Roman" panose="02020603050405020304" pitchFamily="18" charset="0"/>
              </a:rPr>
              <a:t>Câu</a:t>
            </a:r>
            <a:r>
              <a:rPr lang="en-US" sz="2000" b="1" dirty="0">
                <a:latin typeface="Times New Roman" panose="02020603050405020304" pitchFamily="18" charset="0"/>
                <a:cs typeface="Times New Roman" panose="02020603050405020304" pitchFamily="18" charset="0"/>
              </a:rPr>
              <a:t> 2: </a:t>
            </a:r>
            <a:r>
              <a:rPr lang="en-US" sz="2000" b="1" dirty="0" err="1">
                <a:latin typeface="Times New Roman" panose="02020603050405020304" pitchFamily="18" charset="0"/>
                <a:cs typeface="Times New Roman" panose="02020603050405020304" pitchFamily="18" charset="0"/>
              </a:rPr>
              <a:t>Nguyên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tố</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hóa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học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đặc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trưng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bởi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gì</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Nêu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khái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niệm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nguyên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tố</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hóa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học</a:t>
            </a:r>
            <a:r>
              <a:rPr lang="en-US" sz="2000" b="1" dirty="0">
                <a:latin typeface="Times New Roman" panose="02020603050405020304" pitchFamily="18" charset="0"/>
                <a:cs typeface="Times New Roman" panose="02020603050405020304" pitchFamily="18" charset="0"/>
              </a:rPr>
              <a:t>?</a:t>
            </a:r>
          </a:p>
        </p:txBody>
      </p:sp>
      <p:sp>
        <p:nvSpPr>
          <p:cNvPr id="9" name="Rectangle 8"/>
          <p:cNvSpPr/>
          <p:nvPr/>
        </p:nvSpPr>
        <p:spPr>
          <a:xfrm>
            <a:off x="207488" y="1712526"/>
            <a:ext cx="7969645" cy="1015663"/>
          </a:xfrm>
          <a:prstGeom prst="rect">
            <a:avLst/>
          </a:prstGeom>
        </p:spPr>
        <p:txBody>
          <a:bodyPr wrap="square">
            <a:spAutoFit/>
          </a:bodyPr>
          <a:lstStyle/>
          <a:p>
            <a:pPr>
              <a:buFontTx/>
              <a:buChar char="-"/>
            </a:pPr>
            <a:r>
              <a:rPr lang="de-DE" sz="2000" i="1" dirty="0" smtClean="0">
                <a:solidFill>
                  <a:srgbClr val="FF0000"/>
                </a:solidFill>
                <a:latin typeface="Times New Roman" pitchFamily="18" charset="0"/>
                <a:cs typeface="Times New Roman" pitchFamily="18" charset="0"/>
              </a:rPr>
              <a:t> Nguyên tố hóa học được đặc trưng bởi số proton trong nguyên tử.</a:t>
            </a:r>
          </a:p>
          <a:p>
            <a:pPr>
              <a:buFontTx/>
              <a:buChar char="-"/>
            </a:pPr>
            <a:r>
              <a:rPr lang="de-DE" sz="2000" i="1" dirty="0" smtClean="0">
                <a:solidFill>
                  <a:srgbClr val="FF0000"/>
                </a:solidFill>
                <a:latin typeface="Times New Roman" pitchFamily="18" charset="0"/>
                <a:cs typeface="Times New Roman" pitchFamily="18" charset="0"/>
              </a:rPr>
              <a:t> Nguyên tố hóa học là tập hợp những nguyên tử có cùng số proton trong hạt nhân.</a:t>
            </a:r>
            <a:endParaRPr lang="en-US" sz="2000" i="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linds(horizontal)">
                                      <p:cBhvr>
                                        <p:cTn id="7" dur="500"/>
                                        <p:tgtEl>
                                          <p:spTgt spid="9">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blinds(horizontal)">
                                      <p:cBhvr>
                                        <p:cTn id="10"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35"/>
        <p:cNvGrpSpPr/>
        <p:nvPr/>
      </p:nvGrpSpPr>
      <p:grpSpPr>
        <a:xfrm>
          <a:off x="0" y="0"/>
          <a:ext cx="0" cy="0"/>
          <a:chOff x="0" y="0"/>
          <a:chExt cx="0" cy="0"/>
        </a:xfrm>
      </p:grpSpPr>
      <p:sp>
        <p:nvSpPr>
          <p:cNvPr id="1242" name="Google Shape;1242;p48"/>
          <p:cNvSpPr/>
          <p:nvPr/>
        </p:nvSpPr>
        <p:spPr>
          <a:xfrm>
            <a:off x="7715048" y="4913912"/>
            <a:ext cx="4319" cy="1134"/>
          </a:xfrm>
          <a:custGeom>
            <a:avLst/>
            <a:gdLst/>
            <a:ahLst/>
            <a:cxnLst/>
            <a:rect l="l" t="t" r="r" b="b"/>
            <a:pathLst>
              <a:path w="80" h="21" extrusionOk="0">
                <a:moveTo>
                  <a:pt x="0" y="1"/>
                </a:moveTo>
                <a:cubicBezTo>
                  <a:pt x="14" y="14"/>
                  <a:pt x="27" y="21"/>
                  <a:pt x="40" y="21"/>
                </a:cubicBezTo>
                <a:cubicBezTo>
                  <a:pt x="53" y="21"/>
                  <a:pt x="66" y="14"/>
                  <a:pt x="79" y="1"/>
                </a:cubicBezTo>
                <a:lnTo>
                  <a:pt x="79" y="1"/>
                </a:lnTo>
                <a:cubicBezTo>
                  <a:pt x="79" y="1"/>
                  <a:pt x="68" y="12"/>
                  <a:pt x="44" y="12"/>
                </a:cubicBezTo>
                <a:cubicBezTo>
                  <a:pt x="33" y="12"/>
                  <a:pt x="18" y="10"/>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文本框 13">
            <a:extLst>
              <a:ext uri="{FF2B5EF4-FFF2-40B4-BE49-F238E27FC236}">
                <a16:creationId xmlns:a16="http://schemas.microsoft.com/office/drawing/2014/main" xmlns="" id="{CC067C5C-7354-4999-B711-3A250FB82097}"/>
              </a:ext>
            </a:extLst>
          </p:cNvPr>
          <p:cNvSpPr txBox="1"/>
          <p:nvPr/>
        </p:nvSpPr>
        <p:spPr>
          <a:xfrm>
            <a:off x="2799678" y="167963"/>
            <a:ext cx="3736026" cy="46166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0" cap="none" spc="0" normalizeH="0" baseline="0" noProof="0" dirty="0">
                <a:ln w="0">
                  <a:noFill/>
                </a:ln>
                <a:solidFill>
                  <a:srgbClr val="FF0000"/>
                </a:solidFill>
                <a:effectLst/>
                <a:uLnTx/>
                <a:uFillTx/>
                <a:latin typeface="Times New Roman" panose="02020603050405020304" pitchFamily="18" charset="0"/>
                <a:cs typeface="Times New Roman" panose="02020603050405020304" pitchFamily="18" charset="0"/>
                <a:sym typeface="+mn-lt"/>
              </a:rPr>
              <a:t>PHIẾU HỌC TẬP SỐ 1</a:t>
            </a:r>
          </a:p>
        </p:txBody>
      </p:sp>
      <p:sp>
        <p:nvSpPr>
          <p:cNvPr id="13" name="TextBox 12">
            <a:extLst>
              <a:ext uri="{FF2B5EF4-FFF2-40B4-BE49-F238E27FC236}">
                <a16:creationId xmlns:a16="http://schemas.microsoft.com/office/drawing/2014/main" xmlns="" id="{92CD1EB5-6324-472E-AD1E-AE6F704E33A5}"/>
              </a:ext>
            </a:extLst>
          </p:cNvPr>
          <p:cNvSpPr txBox="1"/>
          <p:nvPr/>
        </p:nvSpPr>
        <p:spPr>
          <a:xfrm>
            <a:off x="262261" y="770015"/>
            <a:ext cx="8720919" cy="1015663"/>
          </a:xfrm>
          <a:prstGeom prst="rect">
            <a:avLst/>
          </a:prstGeom>
          <a:solidFill>
            <a:schemeClr val="accent1">
              <a:lumMod val="20000"/>
              <a:lumOff val="80000"/>
            </a:schemeClr>
          </a:solidFill>
        </p:spPr>
        <p:txBody>
          <a:bodyPr wrap="square">
            <a:spAutoFit/>
          </a:bodyPr>
          <a:lstStyle/>
          <a:p>
            <a:r>
              <a:rPr lang="en-US" sz="2000" b="1" dirty="0" err="1" smtClean="0">
                <a:solidFill>
                  <a:srgbClr val="FF0000"/>
                </a:solidFill>
                <a:latin typeface="Times New Roman" panose="02020603050405020304" pitchFamily="18" charset="0"/>
                <a:cs typeface="Times New Roman" panose="02020603050405020304" pitchFamily="18" charset="0"/>
              </a:rPr>
              <a:t>Luyện</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tập</a:t>
            </a:r>
            <a:r>
              <a:rPr lang="en-US" sz="2000" b="1" dirty="0" smtClean="0">
                <a:solidFill>
                  <a:srgbClr val="FF0000"/>
                </a:solidFill>
                <a:latin typeface="Times New Roman" panose="02020603050405020304" pitchFamily="18" charset="0"/>
                <a:cs typeface="Times New Roman" panose="02020603050405020304" pitchFamily="18" charset="0"/>
              </a:rPr>
              <a:t> 1:</a:t>
            </a:r>
            <a:r>
              <a:rPr lang="vi-VN" sz="2000" b="1" dirty="0">
                <a:latin typeface="Times New Roman" panose="02020603050405020304" pitchFamily="18" charset="0"/>
                <a:cs typeface="Times New Roman" panose="02020603050405020304" pitchFamily="18" charset="0"/>
              </a:rPr>
              <a:t>Số lượng mỗi loại hạt của một số nguyên tử được nêu trong bảng dưới đây. Hãy cho biết những nguyên tử nào thuộc cùng một nguyên tố hoá học</a:t>
            </a:r>
            <a:r>
              <a:rPr lang="en-US" sz="2000" b="1" dirty="0">
                <a:latin typeface="Times New Roman" panose="02020603050405020304" pitchFamily="18" charset="0"/>
                <a:cs typeface="Times New Roman" panose="02020603050405020304" pitchFamily="18" charset="0"/>
              </a:rPr>
              <a:t>?</a:t>
            </a:r>
            <a:endParaRPr lang="vi-VN" sz="2000" b="1" dirty="0">
              <a:latin typeface="Times New Roman" panose="02020603050405020304" pitchFamily="18" charset="0"/>
              <a:cs typeface="Times New Roman" panose="02020603050405020304" pitchFamily="18" charset="0"/>
            </a:endParaRPr>
          </a:p>
        </p:txBody>
      </p:sp>
      <p:graphicFrame>
        <p:nvGraphicFramePr>
          <p:cNvPr id="5" name="Table 5">
            <a:extLst>
              <a:ext uri="{FF2B5EF4-FFF2-40B4-BE49-F238E27FC236}">
                <a16:creationId xmlns:a16="http://schemas.microsoft.com/office/drawing/2014/main" xmlns="" id="{507A55CD-DD5D-42FF-95A4-4AA9801F6339}"/>
              </a:ext>
            </a:extLst>
          </p:cNvPr>
          <p:cNvGraphicFramePr>
            <a:graphicFrameLocks noGrp="1"/>
          </p:cNvGraphicFramePr>
          <p:nvPr>
            <p:extLst>
              <p:ext uri="{D42A27DB-BD31-4B8C-83A1-F6EECF244321}">
                <p14:modId xmlns:p14="http://schemas.microsoft.com/office/powerpoint/2010/main" xmlns="" val="2034944243"/>
              </p:ext>
            </p:extLst>
          </p:nvPr>
        </p:nvGraphicFramePr>
        <p:xfrm>
          <a:off x="375045" y="1804390"/>
          <a:ext cx="8139073" cy="2286000"/>
        </p:xfrm>
        <a:graphic>
          <a:graphicData uri="http://schemas.openxmlformats.org/drawingml/2006/table">
            <a:tbl>
              <a:tblPr firstRow="1" bandRow="1">
                <a:tableStyleId>{00A15C55-8517-42AA-B614-E9B94910E393}</a:tableStyleId>
              </a:tblPr>
              <a:tblGrid>
                <a:gridCol w="1455992">
                  <a:extLst>
                    <a:ext uri="{9D8B030D-6E8A-4147-A177-3AD203B41FA5}">
                      <a16:colId xmlns:a16="http://schemas.microsoft.com/office/drawing/2014/main" xmlns="" val="2316296713"/>
                    </a:ext>
                  </a:extLst>
                </a:gridCol>
                <a:gridCol w="832513">
                  <a:extLst>
                    <a:ext uri="{9D8B030D-6E8A-4147-A177-3AD203B41FA5}">
                      <a16:colId xmlns:a16="http://schemas.microsoft.com/office/drawing/2014/main" xmlns="" val="3435080568"/>
                    </a:ext>
                  </a:extLst>
                </a:gridCol>
                <a:gridCol w="887105">
                  <a:extLst>
                    <a:ext uri="{9D8B030D-6E8A-4147-A177-3AD203B41FA5}">
                      <a16:colId xmlns:a16="http://schemas.microsoft.com/office/drawing/2014/main" xmlns="" val="3424779979"/>
                    </a:ext>
                  </a:extLst>
                </a:gridCol>
                <a:gridCol w="791570">
                  <a:extLst>
                    <a:ext uri="{9D8B030D-6E8A-4147-A177-3AD203B41FA5}">
                      <a16:colId xmlns:a16="http://schemas.microsoft.com/office/drawing/2014/main" xmlns="" val="2480315216"/>
                    </a:ext>
                  </a:extLst>
                </a:gridCol>
                <a:gridCol w="1610436">
                  <a:extLst>
                    <a:ext uri="{9D8B030D-6E8A-4147-A177-3AD203B41FA5}">
                      <a16:colId xmlns:a16="http://schemas.microsoft.com/office/drawing/2014/main" xmlns="" val="302860229"/>
                    </a:ext>
                  </a:extLst>
                </a:gridCol>
                <a:gridCol w="941695">
                  <a:extLst>
                    <a:ext uri="{9D8B030D-6E8A-4147-A177-3AD203B41FA5}">
                      <a16:colId xmlns:a16="http://schemas.microsoft.com/office/drawing/2014/main" xmlns="" val="126302508"/>
                    </a:ext>
                  </a:extLst>
                </a:gridCol>
                <a:gridCol w="791570">
                  <a:extLst>
                    <a:ext uri="{9D8B030D-6E8A-4147-A177-3AD203B41FA5}">
                      <a16:colId xmlns:a16="http://schemas.microsoft.com/office/drawing/2014/main" xmlns="" val="3976823450"/>
                    </a:ext>
                  </a:extLst>
                </a:gridCol>
                <a:gridCol w="828192">
                  <a:extLst>
                    <a:ext uri="{9D8B030D-6E8A-4147-A177-3AD203B41FA5}">
                      <a16:colId xmlns:a16="http://schemas.microsoft.com/office/drawing/2014/main" xmlns="" val="3522697722"/>
                    </a:ext>
                  </a:extLst>
                </a:gridCol>
              </a:tblGrid>
              <a:tr h="370840">
                <a:tc>
                  <a:txBody>
                    <a:bodyPr/>
                    <a:lstStyle/>
                    <a:p>
                      <a:pPr algn="ctr"/>
                      <a:r>
                        <a:rPr lang="vi-VN" sz="2000" dirty="0">
                          <a:latin typeface="+mj-lt"/>
                        </a:rPr>
                        <a:t>Nguyên tử</a:t>
                      </a:r>
                    </a:p>
                  </a:txBody>
                  <a:tcPr/>
                </a:tc>
                <a:tc>
                  <a:txBody>
                    <a:bodyPr/>
                    <a:lstStyle/>
                    <a:p>
                      <a:pPr algn="ctr"/>
                      <a:r>
                        <a:rPr lang="vi-VN" sz="2000" dirty="0">
                          <a:latin typeface="+mj-lt"/>
                        </a:rPr>
                        <a:t>Số p</a:t>
                      </a:r>
                    </a:p>
                  </a:txBody>
                  <a:tcPr/>
                </a:tc>
                <a:tc>
                  <a:txBody>
                    <a:bodyPr/>
                    <a:lstStyle/>
                    <a:p>
                      <a:pPr algn="ctr"/>
                      <a:r>
                        <a:rPr lang="vi-VN" sz="2000" dirty="0">
                          <a:latin typeface="+mj-lt"/>
                        </a:rPr>
                        <a:t>Số n</a:t>
                      </a:r>
                    </a:p>
                  </a:txBody>
                  <a:tcPr/>
                </a:tc>
                <a:tc>
                  <a:txBody>
                    <a:bodyPr/>
                    <a:lstStyle/>
                    <a:p>
                      <a:pPr algn="ctr"/>
                      <a:r>
                        <a:rPr lang="vi-VN" sz="2000" dirty="0">
                          <a:latin typeface="+mj-lt"/>
                        </a:rPr>
                        <a:t>Số e</a:t>
                      </a:r>
                    </a:p>
                  </a:txBody>
                  <a:tcPr/>
                </a:tc>
                <a:tc>
                  <a:txBody>
                    <a:bodyPr/>
                    <a:lstStyle/>
                    <a:p>
                      <a:pPr algn="ctr"/>
                      <a:r>
                        <a:rPr lang="vi-VN" sz="2000" dirty="0">
                          <a:latin typeface="+mj-lt"/>
                        </a:rPr>
                        <a:t>Nguyên tử</a:t>
                      </a:r>
                    </a:p>
                  </a:txBody>
                  <a:tcPr/>
                </a:tc>
                <a:tc>
                  <a:txBody>
                    <a:bodyPr/>
                    <a:lstStyle/>
                    <a:p>
                      <a:pPr algn="ctr"/>
                      <a:r>
                        <a:rPr lang="vi-VN" sz="2000" dirty="0">
                          <a:latin typeface="+mj-lt"/>
                        </a:rPr>
                        <a:t>Số p</a:t>
                      </a:r>
                    </a:p>
                  </a:txBody>
                  <a:tcPr/>
                </a:tc>
                <a:tc>
                  <a:txBody>
                    <a:bodyPr/>
                    <a:lstStyle/>
                    <a:p>
                      <a:pPr algn="ctr"/>
                      <a:r>
                        <a:rPr lang="vi-VN" sz="2000" dirty="0">
                          <a:latin typeface="+mj-lt"/>
                        </a:rPr>
                        <a:t>Số n</a:t>
                      </a:r>
                    </a:p>
                  </a:txBody>
                  <a:tcPr/>
                </a:tc>
                <a:tc>
                  <a:txBody>
                    <a:bodyPr/>
                    <a:lstStyle/>
                    <a:p>
                      <a:pPr algn="ctr"/>
                      <a:r>
                        <a:rPr lang="vi-VN" sz="2000" dirty="0">
                          <a:latin typeface="+mj-lt"/>
                        </a:rPr>
                        <a:t>Số e</a:t>
                      </a:r>
                    </a:p>
                  </a:txBody>
                  <a:tcPr/>
                </a:tc>
                <a:extLst>
                  <a:ext uri="{0D108BD9-81ED-4DB2-BD59-A6C34878D82A}">
                    <a16:rowId xmlns:a16="http://schemas.microsoft.com/office/drawing/2014/main" xmlns="" val="2571449314"/>
                  </a:ext>
                </a:extLst>
              </a:tr>
              <a:tr h="370840">
                <a:tc>
                  <a:txBody>
                    <a:bodyPr/>
                    <a:lstStyle/>
                    <a:p>
                      <a:pPr algn="ctr"/>
                      <a:r>
                        <a:rPr lang="vi-VN" sz="2000" dirty="0">
                          <a:solidFill>
                            <a:schemeClr val="tx1"/>
                          </a:solidFill>
                          <a:latin typeface="+mj-lt"/>
                        </a:rPr>
                        <a:t>X1</a:t>
                      </a:r>
                    </a:p>
                  </a:txBody>
                  <a:tcPr/>
                </a:tc>
                <a:tc>
                  <a:txBody>
                    <a:bodyPr/>
                    <a:lstStyle/>
                    <a:p>
                      <a:pPr algn="ctr"/>
                      <a:r>
                        <a:rPr lang="vi-VN" sz="2000" dirty="0">
                          <a:solidFill>
                            <a:schemeClr val="tx1"/>
                          </a:solidFill>
                          <a:latin typeface="+mj-lt"/>
                        </a:rPr>
                        <a:t>8</a:t>
                      </a:r>
                    </a:p>
                  </a:txBody>
                  <a:tcPr/>
                </a:tc>
                <a:tc>
                  <a:txBody>
                    <a:bodyPr/>
                    <a:lstStyle/>
                    <a:p>
                      <a:pPr algn="ctr"/>
                      <a:r>
                        <a:rPr lang="vi-VN" sz="2000" dirty="0">
                          <a:solidFill>
                            <a:schemeClr val="tx1"/>
                          </a:solidFill>
                          <a:latin typeface="+mj-lt"/>
                        </a:rPr>
                        <a:t>9</a:t>
                      </a:r>
                    </a:p>
                  </a:txBody>
                  <a:tcPr/>
                </a:tc>
                <a:tc>
                  <a:txBody>
                    <a:bodyPr/>
                    <a:lstStyle/>
                    <a:p>
                      <a:pPr algn="ctr"/>
                      <a:r>
                        <a:rPr lang="vi-VN" sz="2000" dirty="0">
                          <a:solidFill>
                            <a:schemeClr val="tx1"/>
                          </a:solidFill>
                          <a:latin typeface="+mj-lt"/>
                        </a:rPr>
                        <a:t>8</a:t>
                      </a:r>
                    </a:p>
                  </a:txBody>
                  <a:tcPr/>
                </a:tc>
                <a:tc>
                  <a:txBody>
                    <a:bodyPr/>
                    <a:lstStyle/>
                    <a:p>
                      <a:pPr algn="ctr"/>
                      <a:r>
                        <a:rPr lang="vi-VN" sz="2000" dirty="0">
                          <a:solidFill>
                            <a:schemeClr val="tx1"/>
                          </a:solidFill>
                          <a:latin typeface="+mj-lt"/>
                        </a:rPr>
                        <a:t>X5</a:t>
                      </a:r>
                    </a:p>
                  </a:txBody>
                  <a:tcPr/>
                </a:tc>
                <a:tc>
                  <a:txBody>
                    <a:bodyPr/>
                    <a:lstStyle/>
                    <a:p>
                      <a:pPr algn="ctr"/>
                      <a:r>
                        <a:rPr lang="vi-VN" sz="2000" dirty="0">
                          <a:solidFill>
                            <a:schemeClr val="tx1"/>
                          </a:solidFill>
                          <a:latin typeface="+mj-lt"/>
                        </a:rPr>
                        <a:t>7</a:t>
                      </a:r>
                    </a:p>
                  </a:txBody>
                  <a:tcPr/>
                </a:tc>
                <a:tc>
                  <a:txBody>
                    <a:bodyPr/>
                    <a:lstStyle/>
                    <a:p>
                      <a:pPr algn="ctr"/>
                      <a:r>
                        <a:rPr lang="vi-VN" sz="2000" dirty="0">
                          <a:solidFill>
                            <a:schemeClr val="tx1"/>
                          </a:solidFill>
                          <a:latin typeface="+mj-lt"/>
                        </a:rPr>
                        <a:t>7</a:t>
                      </a:r>
                    </a:p>
                  </a:txBody>
                  <a:tcPr/>
                </a:tc>
                <a:tc>
                  <a:txBody>
                    <a:bodyPr/>
                    <a:lstStyle/>
                    <a:p>
                      <a:pPr algn="ctr"/>
                      <a:r>
                        <a:rPr lang="vi-VN" sz="2000" dirty="0">
                          <a:solidFill>
                            <a:schemeClr val="tx1"/>
                          </a:solidFill>
                          <a:latin typeface="+mj-lt"/>
                        </a:rPr>
                        <a:t>7</a:t>
                      </a:r>
                    </a:p>
                  </a:txBody>
                  <a:tcPr/>
                </a:tc>
                <a:extLst>
                  <a:ext uri="{0D108BD9-81ED-4DB2-BD59-A6C34878D82A}">
                    <a16:rowId xmlns:a16="http://schemas.microsoft.com/office/drawing/2014/main" xmlns="" val="1248792520"/>
                  </a:ext>
                </a:extLst>
              </a:tr>
              <a:tr h="370840">
                <a:tc>
                  <a:txBody>
                    <a:bodyPr/>
                    <a:lstStyle/>
                    <a:p>
                      <a:pPr algn="ctr"/>
                      <a:r>
                        <a:rPr lang="vi-VN" sz="2000" dirty="0">
                          <a:solidFill>
                            <a:schemeClr val="tx1"/>
                          </a:solidFill>
                          <a:latin typeface="+mj-lt"/>
                        </a:rPr>
                        <a:t>X2</a:t>
                      </a:r>
                    </a:p>
                  </a:txBody>
                  <a:tcPr/>
                </a:tc>
                <a:tc>
                  <a:txBody>
                    <a:bodyPr/>
                    <a:lstStyle/>
                    <a:p>
                      <a:pPr algn="ctr"/>
                      <a:r>
                        <a:rPr lang="vi-VN" sz="2000" dirty="0">
                          <a:solidFill>
                            <a:schemeClr val="tx1"/>
                          </a:solidFill>
                          <a:latin typeface="+mj-lt"/>
                        </a:rPr>
                        <a:t>7</a:t>
                      </a:r>
                    </a:p>
                  </a:txBody>
                  <a:tcPr/>
                </a:tc>
                <a:tc>
                  <a:txBody>
                    <a:bodyPr/>
                    <a:lstStyle/>
                    <a:p>
                      <a:pPr algn="ctr"/>
                      <a:r>
                        <a:rPr lang="vi-VN" sz="2000" dirty="0">
                          <a:solidFill>
                            <a:schemeClr val="tx1"/>
                          </a:solidFill>
                          <a:latin typeface="+mj-lt"/>
                        </a:rPr>
                        <a:t>8</a:t>
                      </a:r>
                    </a:p>
                  </a:txBody>
                  <a:tcPr/>
                </a:tc>
                <a:tc>
                  <a:txBody>
                    <a:bodyPr/>
                    <a:lstStyle/>
                    <a:p>
                      <a:pPr algn="ctr"/>
                      <a:r>
                        <a:rPr lang="vi-VN" sz="2000" dirty="0">
                          <a:solidFill>
                            <a:schemeClr val="tx1"/>
                          </a:solidFill>
                          <a:latin typeface="+mj-lt"/>
                        </a:rPr>
                        <a:t>7</a:t>
                      </a:r>
                    </a:p>
                  </a:txBody>
                  <a:tcPr/>
                </a:tc>
                <a:tc>
                  <a:txBody>
                    <a:bodyPr/>
                    <a:lstStyle/>
                    <a:p>
                      <a:pPr algn="ctr"/>
                      <a:r>
                        <a:rPr lang="vi-VN" sz="2000" dirty="0">
                          <a:solidFill>
                            <a:schemeClr val="tx1"/>
                          </a:solidFill>
                          <a:latin typeface="+mj-lt"/>
                        </a:rPr>
                        <a:t>X6</a:t>
                      </a:r>
                    </a:p>
                  </a:txBody>
                  <a:tcPr/>
                </a:tc>
                <a:tc>
                  <a:txBody>
                    <a:bodyPr/>
                    <a:lstStyle/>
                    <a:p>
                      <a:pPr algn="ctr"/>
                      <a:r>
                        <a:rPr lang="vi-VN" sz="2000" dirty="0">
                          <a:solidFill>
                            <a:schemeClr val="tx1"/>
                          </a:solidFill>
                          <a:latin typeface="+mj-lt"/>
                        </a:rPr>
                        <a:t>11</a:t>
                      </a:r>
                    </a:p>
                  </a:txBody>
                  <a:tcPr/>
                </a:tc>
                <a:tc>
                  <a:txBody>
                    <a:bodyPr/>
                    <a:lstStyle/>
                    <a:p>
                      <a:pPr algn="ctr"/>
                      <a:r>
                        <a:rPr lang="vi-VN" sz="2000" dirty="0">
                          <a:solidFill>
                            <a:schemeClr val="tx1"/>
                          </a:solidFill>
                          <a:latin typeface="+mj-lt"/>
                        </a:rPr>
                        <a:t>12</a:t>
                      </a:r>
                    </a:p>
                  </a:txBody>
                  <a:tcPr/>
                </a:tc>
                <a:tc>
                  <a:txBody>
                    <a:bodyPr/>
                    <a:lstStyle/>
                    <a:p>
                      <a:pPr algn="ctr"/>
                      <a:r>
                        <a:rPr lang="vi-VN" sz="2000" dirty="0">
                          <a:solidFill>
                            <a:schemeClr val="tx1"/>
                          </a:solidFill>
                          <a:latin typeface="+mj-lt"/>
                        </a:rPr>
                        <a:t>11</a:t>
                      </a:r>
                    </a:p>
                  </a:txBody>
                  <a:tcPr/>
                </a:tc>
                <a:extLst>
                  <a:ext uri="{0D108BD9-81ED-4DB2-BD59-A6C34878D82A}">
                    <a16:rowId xmlns:a16="http://schemas.microsoft.com/office/drawing/2014/main" xmlns="" val="3462422268"/>
                  </a:ext>
                </a:extLst>
              </a:tr>
              <a:tr h="370840">
                <a:tc>
                  <a:txBody>
                    <a:bodyPr/>
                    <a:lstStyle/>
                    <a:p>
                      <a:pPr algn="ctr"/>
                      <a:r>
                        <a:rPr lang="vi-VN" sz="2000" dirty="0">
                          <a:solidFill>
                            <a:schemeClr val="tx1"/>
                          </a:solidFill>
                          <a:latin typeface="+mj-lt"/>
                        </a:rPr>
                        <a:t>X3</a:t>
                      </a:r>
                    </a:p>
                  </a:txBody>
                  <a:tcPr/>
                </a:tc>
                <a:tc>
                  <a:txBody>
                    <a:bodyPr/>
                    <a:lstStyle/>
                    <a:p>
                      <a:pPr algn="ctr"/>
                      <a:r>
                        <a:rPr lang="vi-VN" sz="2000" dirty="0">
                          <a:solidFill>
                            <a:schemeClr val="tx1"/>
                          </a:solidFill>
                          <a:latin typeface="+mj-lt"/>
                        </a:rPr>
                        <a:t>8</a:t>
                      </a:r>
                    </a:p>
                  </a:txBody>
                  <a:tcPr/>
                </a:tc>
                <a:tc>
                  <a:txBody>
                    <a:bodyPr/>
                    <a:lstStyle/>
                    <a:p>
                      <a:pPr algn="ctr"/>
                      <a:r>
                        <a:rPr lang="vi-VN" sz="2000" dirty="0">
                          <a:solidFill>
                            <a:schemeClr val="tx1"/>
                          </a:solidFill>
                          <a:latin typeface="+mj-lt"/>
                        </a:rPr>
                        <a:t>8</a:t>
                      </a:r>
                    </a:p>
                  </a:txBody>
                  <a:tcPr/>
                </a:tc>
                <a:tc>
                  <a:txBody>
                    <a:bodyPr/>
                    <a:lstStyle/>
                    <a:p>
                      <a:pPr algn="ctr"/>
                      <a:r>
                        <a:rPr lang="vi-VN" sz="2000" dirty="0">
                          <a:solidFill>
                            <a:schemeClr val="tx1"/>
                          </a:solidFill>
                          <a:latin typeface="+mj-lt"/>
                        </a:rPr>
                        <a:t>8</a:t>
                      </a:r>
                    </a:p>
                  </a:txBody>
                  <a:tcPr/>
                </a:tc>
                <a:tc>
                  <a:txBody>
                    <a:bodyPr/>
                    <a:lstStyle/>
                    <a:p>
                      <a:pPr algn="ctr"/>
                      <a:r>
                        <a:rPr lang="vi-VN" sz="2000" dirty="0">
                          <a:solidFill>
                            <a:schemeClr val="tx1"/>
                          </a:solidFill>
                          <a:latin typeface="+mj-lt"/>
                        </a:rPr>
                        <a:t>X7</a:t>
                      </a:r>
                    </a:p>
                  </a:txBody>
                  <a:tcPr/>
                </a:tc>
                <a:tc>
                  <a:txBody>
                    <a:bodyPr/>
                    <a:lstStyle/>
                    <a:p>
                      <a:pPr algn="ctr"/>
                      <a:r>
                        <a:rPr lang="vi-VN" sz="2000" dirty="0">
                          <a:solidFill>
                            <a:schemeClr val="tx1"/>
                          </a:solidFill>
                          <a:latin typeface="+mj-lt"/>
                        </a:rPr>
                        <a:t>8</a:t>
                      </a:r>
                    </a:p>
                  </a:txBody>
                  <a:tcPr/>
                </a:tc>
                <a:tc>
                  <a:txBody>
                    <a:bodyPr/>
                    <a:lstStyle/>
                    <a:p>
                      <a:pPr algn="ctr"/>
                      <a:r>
                        <a:rPr lang="vi-VN" sz="2000" dirty="0">
                          <a:solidFill>
                            <a:schemeClr val="tx1"/>
                          </a:solidFill>
                          <a:latin typeface="+mj-lt"/>
                        </a:rPr>
                        <a:t>10</a:t>
                      </a:r>
                    </a:p>
                  </a:txBody>
                  <a:tcPr/>
                </a:tc>
                <a:tc>
                  <a:txBody>
                    <a:bodyPr/>
                    <a:lstStyle/>
                    <a:p>
                      <a:pPr algn="ctr"/>
                      <a:r>
                        <a:rPr lang="vi-VN" sz="2000" dirty="0">
                          <a:solidFill>
                            <a:schemeClr val="tx1"/>
                          </a:solidFill>
                          <a:latin typeface="+mj-lt"/>
                        </a:rPr>
                        <a:t>8</a:t>
                      </a:r>
                    </a:p>
                  </a:txBody>
                  <a:tcPr/>
                </a:tc>
                <a:extLst>
                  <a:ext uri="{0D108BD9-81ED-4DB2-BD59-A6C34878D82A}">
                    <a16:rowId xmlns:a16="http://schemas.microsoft.com/office/drawing/2014/main" xmlns="" val="3628664989"/>
                  </a:ext>
                </a:extLst>
              </a:tr>
              <a:tr h="370840">
                <a:tc>
                  <a:txBody>
                    <a:bodyPr/>
                    <a:lstStyle/>
                    <a:p>
                      <a:pPr algn="ctr"/>
                      <a:r>
                        <a:rPr lang="vi-VN" sz="2000" dirty="0">
                          <a:solidFill>
                            <a:schemeClr val="tx1"/>
                          </a:solidFill>
                          <a:latin typeface="+mj-lt"/>
                        </a:rPr>
                        <a:t>X4</a:t>
                      </a:r>
                    </a:p>
                  </a:txBody>
                  <a:tcPr/>
                </a:tc>
                <a:tc>
                  <a:txBody>
                    <a:bodyPr/>
                    <a:lstStyle/>
                    <a:p>
                      <a:pPr algn="ctr"/>
                      <a:r>
                        <a:rPr lang="vi-VN" sz="2000" dirty="0">
                          <a:solidFill>
                            <a:schemeClr val="tx1"/>
                          </a:solidFill>
                          <a:latin typeface="+mj-lt"/>
                        </a:rPr>
                        <a:t>6</a:t>
                      </a:r>
                    </a:p>
                  </a:txBody>
                  <a:tcPr/>
                </a:tc>
                <a:tc>
                  <a:txBody>
                    <a:bodyPr/>
                    <a:lstStyle/>
                    <a:p>
                      <a:pPr algn="ctr"/>
                      <a:r>
                        <a:rPr lang="vi-VN" sz="2000" dirty="0">
                          <a:solidFill>
                            <a:schemeClr val="tx1"/>
                          </a:solidFill>
                          <a:latin typeface="+mj-lt"/>
                        </a:rPr>
                        <a:t>6</a:t>
                      </a:r>
                    </a:p>
                  </a:txBody>
                  <a:tcPr/>
                </a:tc>
                <a:tc>
                  <a:txBody>
                    <a:bodyPr/>
                    <a:lstStyle/>
                    <a:p>
                      <a:pPr algn="ctr"/>
                      <a:r>
                        <a:rPr lang="vi-VN" sz="2000" dirty="0">
                          <a:solidFill>
                            <a:schemeClr val="tx1"/>
                          </a:solidFill>
                          <a:latin typeface="+mj-lt"/>
                        </a:rPr>
                        <a:t>6</a:t>
                      </a:r>
                    </a:p>
                  </a:txBody>
                  <a:tcPr/>
                </a:tc>
                <a:tc>
                  <a:txBody>
                    <a:bodyPr/>
                    <a:lstStyle/>
                    <a:p>
                      <a:pPr algn="ctr"/>
                      <a:r>
                        <a:rPr lang="vi-VN" sz="2000" dirty="0">
                          <a:solidFill>
                            <a:schemeClr val="tx1"/>
                          </a:solidFill>
                          <a:latin typeface="+mj-lt"/>
                        </a:rPr>
                        <a:t>X8</a:t>
                      </a:r>
                    </a:p>
                  </a:txBody>
                  <a:tcPr/>
                </a:tc>
                <a:tc>
                  <a:txBody>
                    <a:bodyPr/>
                    <a:lstStyle/>
                    <a:p>
                      <a:pPr algn="ctr"/>
                      <a:r>
                        <a:rPr lang="vi-VN" sz="2000" dirty="0">
                          <a:solidFill>
                            <a:schemeClr val="tx1"/>
                          </a:solidFill>
                          <a:latin typeface="+mj-lt"/>
                        </a:rPr>
                        <a:t>6</a:t>
                      </a:r>
                    </a:p>
                  </a:txBody>
                  <a:tcPr/>
                </a:tc>
                <a:tc>
                  <a:txBody>
                    <a:bodyPr/>
                    <a:lstStyle/>
                    <a:p>
                      <a:pPr algn="ctr"/>
                      <a:r>
                        <a:rPr lang="vi-VN" sz="2000" dirty="0">
                          <a:solidFill>
                            <a:schemeClr val="tx1"/>
                          </a:solidFill>
                          <a:latin typeface="+mj-lt"/>
                        </a:rPr>
                        <a:t>8</a:t>
                      </a:r>
                    </a:p>
                  </a:txBody>
                  <a:tcPr/>
                </a:tc>
                <a:tc>
                  <a:txBody>
                    <a:bodyPr/>
                    <a:lstStyle/>
                    <a:p>
                      <a:pPr algn="ctr"/>
                      <a:r>
                        <a:rPr lang="vi-VN" sz="2000" dirty="0">
                          <a:solidFill>
                            <a:schemeClr val="tx1"/>
                          </a:solidFill>
                          <a:latin typeface="+mj-lt"/>
                        </a:rPr>
                        <a:t>6</a:t>
                      </a:r>
                    </a:p>
                  </a:txBody>
                  <a:tcPr/>
                </a:tc>
                <a:extLst>
                  <a:ext uri="{0D108BD9-81ED-4DB2-BD59-A6C34878D82A}">
                    <a16:rowId xmlns:a16="http://schemas.microsoft.com/office/drawing/2014/main" xmlns="" val="2014185894"/>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84813" y="592111"/>
            <a:ext cx="6910466"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de-DE"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r>
              <a:rPr kumimoji="0" lang="de-DE" sz="24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de-DE"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X1, X3, X7 thuộc cùng một nguyên tố vì đều có 8 proton và 8 electron trong nguyên tử.</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de-DE"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X2 và X5 thuộc cùng một nguyên tố hóa học vì đều có 7 proton và 7 electron trong nguyên tử </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Char char="-"/>
              <a:tabLst/>
            </a:pPr>
            <a:r>
              <a:rPr kumimoji="0" lang="de-DE"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X4 và X8 thuộc cùng một nguyên tố hóa học vì đều có 6 proton và 6 electron trong nguyên tử  </a:t>
            </a:r>
          </a:p>
          <a:p>
            <a:pPr marL="0" marR="0" lvl="0" indent="450850" algn="just" defTabSz="914400" rtl="0" eaLnBrk="0" fontAlgn="base" latinLnBrk="0" hangingPunct="0">
              <a:lnSpc>
                <a:spcPct val="100000"/>
              </a:lnSpc>
              <a:spcBef>
                <a:spcPct val="0"/>
              </a:spcBef>
              <a:spcAft>
                <a:spcPct val="0"/>
              </a:spcAft>
              <a:buClrTx/>
              <a:buSzTx/>
              <a:buFontTx/>
              <a:buChar char="-"/>
              <a:tabLst/>
            </a:pPr>
            <a:r>
              <a:rPr lang="de-DE" sz="2400" dirty="0" smtClean="0">
                <a:latin typeface="Times New Roman" pitchFamily="18" charset="0"/>
                <a:cs typeface="Times New Roman" pitchFamily="18" charset="0"/>
              </a:rPr>
              <a:t>X 11 thuộc 1 nguyên tố </a:t>
            </a:r>
            <a:endParaRPr kumimoji="0" lang="de-DE"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87"/>
        <p:cNvGrpSpPr/>
        <p:nvPr/>
      </p:nvGrpSpPr>
      <p:grpSpPr>
        <a:xfrm>
          <a:off x="0" y="0"/>
          <a:ext cx="0" cy="0"/>
          <a:chOff x="0" y="0"/>
          <a:chExt cx="0" cy="0"/>
        </a:xfrm>
      </p:grpSpPr>
      <p:pic>
        <p:nvPicPr>
          <p:cNvPr id="590" name="Google Shape;590;p32"/>
          <p:cNvPicPr preferRelativeResize="0"/>
          <p:nvPr/>
        </p:nvPicPr>
        <p:blipFill rotWithShape="1">
          <a:blip r:embed="rId3">
            <a:alphaModFix/>
          </a:blip>
          <a:srcRect l="51857" r="6668"/>
          <a:stretch/>
        </p:blipFill>
        <p:spPr>
          <a:xfrm>
            <a:off x="5351700" y="0"/>
            <a:ext cx="3792302" cy="5143500"/>
          </a:xfrm>
          <a:prstGeom prst="rect">
            <a:avLst/>
          </a:prstGeom>
          <a:noFill/>
          <a:ln>
            <a:noFill/>
          </a:ln>
        </p:spPr>
      </p:pic>
      <p:sp>
        <p:nvSpPr>
          <p:cNvPr id="591" name="Google Shape;591;p32"/>
          <p:cNvSpPr/>
          <p:nvPr/>
        </p:nvSpPr>
        <p:spPr>
          <a:xfrm>
            <a:off x="5318851" y="-16075"/>
            <a:ext cx="71198" cy="5176268"/>
          </a:xfrm>
          <a:custGeom>
            <a:avLst/>
            <a:gdLst/>
            <a:ahLst/>
            <a:cxnLst/>
            <a:rect l="l" t="t" r="r" b="b"/>
            <a:pathLst>
              <a:path w="4054" h="202673" extrusionOk="0">
                <a:moveTo>
                  <a:pt x="1451" y="202673"/>
                </a:moveTo>
                <a:cubicBezTo>
                  <a:pt x="1451" y="183521"/>
                  <a:pt x="-151" y="163994"/>
                  <a:pt x="3861" y="145267"/>
                </a:cubicBezTo>
                <a:cubicBezTo>
                  <a:pt x="4637" y="141647"/>
                  <a:pt x="1422" y="138211"/>
                  <a:pt x="1013" y="134531"/>
                </a:cubicBezTo>
                <a:cubicBezTo>
                  <a:pt x="497" y="129889"/>
                  <a:pt x="3939" y="125369"/>
                  <a:pt x="3423" y="120727"/>
                </a:cubicBezTo>
                <a:cubicBezTo>
                  <a:pt x="2676" y="114001"/>
                  <a:pt x="340" y="107303"/>
                  <a:pt x="1013" y="100569"/>
                </a:cubicBezTo>
                <a:cubicBezTo>
                  <a:pt x="1563" y="95071"/>
                  <a:pt x="3814" y="89629"/>
                  <a:pt x="3204" y="84137"/>
                </a:cubicBezTo>
                <a:cubicBezTo>
                  <a:pt x="2588" y="78590"/>
                  <a:pt x="241" y="72934"/>
                  <a:pt x="1451" y="67485"/>
                </a:cubicBezTo>
                <a:cubicBezTo>
                  <a:pt x="4334" y="54507"/>
                  <a:pt x="4444" y="40391"/>
                  <a:pt x="794" y="27607"/>
                </a:cubicBezTo>
                <a:cubicBezTo>
                  <a:pt x="-1739" y="18736"/>
                  <a:pt x="2766" y="9226"/>
                  <a:pt x="2766" y="0"/>
                </a:cubicBezTo>
              </a:path>
            </a:pathLst>
          </a:custGeom>
          <a:noFill/>
          <a:ln w="76200" cap="flat" cmpd="sng">
            <a:solidFill>
              <a:schemeClr val="dk2"/>
            </a:solidFill>
            <a:prstDash val="solid"/>
            <a:round/>
            <a:headEnd type="none" w="med" len="med"/>
            <a:tailEnd type="none" w="med" len="med"/>
          </a:ln>
        </p:spPr>
      </p:sp>
      <p:pic>
        <p:nvPicPr>
          <p:cNvPr id="592" name="Google Shape;592;p32"/>
          <p:cNvPicPr preferRelativeResize="0"/>
          <p:nvPr/>
        </p:nvPicPr>
        <p:blipFill rotWithShape="1">
          <a:blip r:embed="rId4">
            <a:alphaModFix/>
          </a:blip>
          <a:srcRect l="74973"/>
          <a:stretch/>
        </p:blipFill>
        <p:spPr>
          <a:xfrm>
            <a:off x="6855600" y="325"/>
            <a:ext cx="2288400" cy="5143500"/>
          </a:xfrm>
          <a:prstGeom prst="rect">
            <a:avLst/>
          </a:prstGeom>
          <a:noFill/>
          <a:ln>
            <a:noFill/>
          </a:ln>
        </p:spPr>
      </p:pic>
      <p:sp>
        <p:nvSpPr>
          <p:cNvPr id="6" name="Cloud 5">
            <a:extLst>
              <a:ext uri="{FF2B5EF4-FFF2-40B4-BE49-F238E27FC236}">
                <a16:creationId xmlns:a16="http://schemas.microsoft.com/office/drawing/2014/main" xmlns="" id="{8C21A02E-9672-4D51-976F-B6CE8A7268A3}"/>
              </a:ext>
            </a:extLst>
          </p:cNvPr>
          <p:cNvSpPr/>
          <p:nvPr/>
        </p:nvSpPr>
        <p:spPr>
          <a:xfrm>
            <a:off x="0" y="0"/>
            <a:ext cx="4765005" cy="2371061"/>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2400" dirty="0">
                <a:latin typeface="Times New Roman" panose="02020603050405020304" pitchFamily="18" charset="0"/>
              </a:rPr>
              <a:t>Các nguyên tử của cùng nguyên tố hoá học có đặc điểm gì giống nhau?</a:t>
            </a:r>
          </a:p>
        </p:txBody>
      </p:sp>
      <p:sp>
        <p:nvSpPr>
          <p:cNvPr id="8" name="Rectangle 7"/>
          <p:cNvSpPr/>
          <p:nvPr/>
        </p:nvSpPr>
        <p:spPr>
          <a:xfrm>
            <a:off x="419725" y="2863500"/>
            <a:ext cx="4572000" cy="1323439"/>
          </a:xfrm>
          <a:prstGeom prst="rect">
            <a:avLst/>
          </a:prstGeom>
        </p:spPr>
        <p:txBody>
          <a:bodyPr>
            <a:spAutoFit/>
          </a:bodyPr>
          <a:lstStyle/>
          <a:p>
            <a:r>
              <a:rPr lang="en-US" sz="2000" dirty="0" smtClean="0">
                <a:solidFill>
                  <a:srgbClr val="FF0000"/>
                </a:solidFill>
                <a:latin typeface="Times New Roman" pitchFamily="18" charset="0"/>
                <a:cs typeface="Times New Roman" pitchFamily="18" charset="0"/>
              </a:rPr>
              <a:t>- </a:t>
            </a:r>
            <a:r>
              <a:rPr lang="en-US" sz="2000" dirty="0" err="1" smtClean="0">
                <a:solidFill>
                  <a:srgbClr val="FF0000"/>
                </a:solidFill>
                <a:latin typeface="Times New Roman" pitchFamily="18" charset="0"/>
                <a:cs typeface="Times New Roman" pitchFamily="18" charset="0"/>
              </a:rPr>
              <a:t>Các</a:t>
            </a:r>
            <a:r>
              <a:rPr lang="en-US" sz="2000" dirty="0" smtClean="0">
                <a:solidFill>
                  <a:srgbClr val="FF0000"/>
                </a:solidFill>
                <a:latin typeface="Times New Roman" pitchFamily="18" charset="0"/>
                <a:cs typeface="Times New Roman" pitchFamily="18" charset="0"/>
              </a:rPr>
              <a:t> </a:t>
            </a:r>
            <a:r>
              <a:rPr lang="en-US" sz="2000" dirty="0" err="1" smtClean="0">
                <a:solidFill>
                  <a:srgbClr val="FF0000"/>
                </a:solidFill>
                <a:latin typeface="Times New Roman" pitchFamily="18" charset="0"/>
                <a:cs typeface="Times New Roman" pitchFamily="18" charset="0"/>
              </a:rPr>
              <a:t>nguyên</a:t>
            </a:r>
            <a:r>
              <a:rPr lang="en-US" sz="2000" dirty="0" smtClean="0">
                <a:solidFill>
                  <a:srgbClr val="FF0000"/>
                </a:solidFill>
                <a:latin typeface="Times New Roman" pitchFamily="18" charset="0"/>
                <a:cs typeface="Times New Roman" pitchFamily="18" charset="0"/>
              </a:rPr>
              <a:t> </a:t>
            </a:r>
            <a:r>
              <a:rPr lang="en-US" sz="2000" dirty="0" err="1" smtClean="0">
                <a:solidFill>
                  <a:srgbClr val="FF0000"/>
                </a:solidFill>
                <a:latin typeface="Times New Roman" pitchFamily="18" charset="0"/>
                <a:cs typeface="Times New Roman" pitchFamily="18" charset="0"/>
              </a:rPr>
              <a:t>tử</a:t>
            </a:r>
            <a:r>
              <a:rPr lang="en-US" sz="2000" dirty="0" smtClean="0">
                <a:solidFill>
                  <a:srgbClr val="FF0000"/>
                </a:solidFill>
                <a:latin typeface="Times New Roman" pitchFamily="18" charset="0"/>
                <a:cs typeface="Times New Roman" pitchFamily="18" charset="0"/>
              </a:rPr>
              <a:t> </a:t>
            </a:r>
            <a:r>
              <a:rPr lang="en-US" sz="2000" dirty="0" err="1" smtClean="0">
                <a:solidFill>
                  <a:srgbClr val="FF0000"/>
                </a:solidFill>
                <a:latin typeface="Times New Roman" pitchFamily="18" charset="0"/>
                <a:cs typeface="Times New Roman" pitchFamily="18" charset="0"/>
              </a:rPr>
              <a:t>của</a:t>
            </a:r>
            <a:r>
              <a:rPr lang="en-US" sz="2000" dirty="0" smtClean="0">
                <a:solidFill>
                  <a:srgbClr val="FF0000"/>
                </a:solidFill>
                <a:latin typeface="Times New Roman" pitchFamily="18" charset="0"/>
                <a:cs typeface="Times New Roman" pitchFamily="18" charset="0"/>
              </a:rPr>
              <a:t> </a:t>
            </a:r>
            <a:r>
              <a:rPr lang="en-US" sz="2000" dirty="0" err="1" smtClean="0">
                <a:solidFill>
                  <a:srgbClr val="FF0000"/>
                </a:solidFill>
                <a:latin typeface="Times New Roman" pitchFamily="18" charset="0"/>
                <a:cs typeface="Times New Roman" pitchFamily="18" charset="0"/>
              </a:rPr>
              <a:t>cùng</a:t>
            </a:r>
            <a:r>
              <a:rPr lang="en-US" sz="2000" dirty="0" smtClean="0">
                <a:solidFill>
                  <a:srgbClr val="FF0000"/>
                </a:solidFill>
                <a:latin typeface="Times New Roman" pitchFamily="18" charset="0"/>
                <a:cs typeface="Times New Roman" pitchFamily="18" charset="0"/>
              </a:rPr>
              <a:t> </a:t>
            </a:r>
            <a:r>
              <a:rPr lang="en-US" sz="2000" dirty="0" err="1" smtClean="0">
                <a:solidFill>
                  <a:srgbClr val="FF0000"/>
                </a:solidFill>
                <a:latin typeface="Times New Roman" pitchFamily="18" charset="0"/>
                <a:cs typeface="Times New Roman" pitchFamily="18" charset="0"/>
              </a:rPr>
              <a:t>nguyên</a:t>
            </a:r>
            <a:r>
              <a:rPr lang="en-US" sz="2000" dirty="0" smtClean="0">
                <a:solidFill>
                  <a:srgbClr val="FF0000"/>
                </a:solidFill>
                <a:latin typeface="Times New Roman" pitchFamily="18" charset="0"/>
                <a:cs typeface="Times New Roman" pitchFamily="18" charset="0"/>
              </a:rPr>
              <a:t> </a:t>
            </a:r>
            <a:r>
              <a:rPr lang="en-US" sz="2000" dirty="0" err="1" smtClean="0">
                <a:solidFill>
                  <a:srgbClr val="FF0000"/>
                </a:solidFill>
                <a:latin typeface="Times New Roman" pitchFamily="18" charset="0"/>
                <a:cs typeface="Times New Roman" pitchFamily="18" charset="0"/>
              </a:rPr>
              <a:t>tố</a:t>
            </a:r>
            <a:r>
              <a:rPr lang="en-US" sz="2000" dirty="0" smtClean="0">
                <a:solidFill>
                  <a:srgbClr val="FF0000"/>
                </a:solidFill>
                <a:latin typeface="Times New Roman" pitchFamily="18" charset="0"/>
                <a:cs typeface="Times New Roman" pitchFamily="18" charset="0"/>
              </a:rPr>
              <a:t> </a:t>
            </a:r>
            <a:r>
              <a:rPr lang="en-US" sz="2000" dirty="0" err="1" smtClean="0">
                <a:solidFill>
                  <a:srgbClr val="FF0000"/>
                </a:solidFill>
                <a:latin typeface="Times New Roman" pitchFamily="18" charset="0"/>
                <a:cs typeface="Times New Roman" pitchFamily="18" charset="0"/>
              </a:rPr>
              <a:t>hóa</a:t>
            </a:r>
            <a:r>
              <a:rPr lang="en-US" sz="2000" dirty="0" smtClean="0">
                <a:solidFill>
                  <a:srgbClr val="FF0000"/>
                </a:solidFill>
                <a:latin typeface="Times New Roman" pitchFamily="18" charset="0"/>
                <a:cs typeface="Times New Roman" pitchFamily="18" charset="0"/>
              </a:rPr>
              <a:t> </a:t>
            </a:r>
            <a:r>
              <a:rPr lang="en-US" sz="2000" dirty="0" err="1" smtClean="0">
                <a:solidFill>
                  <a:srgbClr val="FF0000"/>
                </a:solidFill>
                <a:latin typeface="Times New Roman" pitchFamily="18" charset="0"/>
                <a:cs typeface="Times New Roman" pitchFamily="18" charset="0"/>
              </a:rPr>
              <a:t>học</a:t>
            </a:r>
            <a:r>
              <a:rPr lang="en-US" sz="2000" dirty="0" smtClean="0">
                <a:solidFill>
                  <a:srgbClr val="FF0000"/>
                </a:solidFill>
                <a:latin typeface="Times New Roman" pitchFamily="18" charset="0"/>
                <a:cs typeface="Times New Roman" pitchFamily="18" charset="0"/>
              </a:rPr>
              <a:t> </a:t>
            </a:r>
            <a:r>
              <a:rPr lang="en-US" sz="2000" dirty="0" err="1" smtClean="0">
                <a:solidFill>
                  <a:srgbClr val="FF0000"/>
                </a:solidFill>
                <a:latin typeface="Times New Roman" pitchFamily="18" charset="0"/>
                <a:cs typeface="Times New Roman" pitchFamily="18" charset="0"/>
              </a:rPr>
              <a:t>đều</a:t>
            </a:r>
            <a:r>
              <a:rPr lang="en-US" sz="2000" dirty="0" smtClean="0">
                <a:solidFill>
                  <a:srgbClr val="FF0000"/>
                </a:solidFill>
                <a:latin typeface="Times New Roman" pitchFamily="18" charset="0"/>
                <a:cs typeface="Times New Roman" pitchFamily="18" charset="0"/>
              </a:rPr>
              <a:t> </a:t>
            </a:r>
            <a:r>
              <a:rPr lang="en-US" sz="2000" dirty="0" err="1" smtClean="0">
                <a:solidFill>
                  <a:srgbClr val="FF0000"/>
                </a:solidFill>
                <a:latin typeface="Times New Roman" pitchFamily="18" charset="0"/>
                <a:cs typeface="Times New Roman" pitchFamily="18" charset="0"/>
              </a:rPr>
              <a:t>có</a:t>
            </a:r>
            <a:r>
              <a:rPr lang="en-US" sz="2000" dirty="0" smtClean="0">
                <a:solidFill>
                  <a:srgbClr val="FF0000"/>
                </a:solidFill>
                <a:latin typeface="Times New Roman" pitchFamily="18" charset="0"/>
                <a:cs typeface="Times New Roman" pitchFamily="18" charset="0"/>
              </a:rPr>
              <a:t> </a:t>
            </a:r>
            <a:r>
              <a:rPr lang="en-US" sz="2000" dirty="0" err="1" smtClean="0">
                <a:solidFill>
                  <a:srgbClr val="FF0000"/>
                </a:solidFill>
                <a:latin typeface="Times New Roman" pitchFamily="18" charset="0"/>
                <a:cs typeface="Times New Roman" pitchFamily="18" charset="0"/>
              </a:rPr>
              <a:t>cùng</a:t>
            </a:r>
            <a:r>
              <a:rPr lang="en-US" sz="2000" dirty="0" smtClean="0">
                <a:solidFill>
                  <a:srgbClr val="FF0000"/>
                </a:solidFill>
                <a:latin typeface="Times New Roman" pitchFamily="18" charset="0"/>
                <a:cs typeface="Times New Roman" pitchFamily="18" charset="0"/>
              </a:rPr>
              <a:t> </a:t>
            </a:r>
            <a:r>
              <a:rPr lang="en-US" sz="2000" dirty="0" err="1" smtClean="0">
                <a:solidFill>
                  <a:srgbClr val="FF0000"/>
                </a:solidFill>
                <a:latin typeface="Times New Roman" pitchFamily="18" charset="0"/>
                <a:cs typeface="Times New Roman" pitchFamily="18" charset="0"/>
              </a:rPr>
              <a:t>số</a:t>
            </a:r>
            <a:r>
              <a:rPr lang="en-US" sz="2000" dirty="0" smtClean="0">
                <a:solidFill>
                  <a:srgbClr val="FF0000"/>
                </a:solidFill>
                <a:latin typeface="Times New Roman" pitchFamily="18" charset="0"/>
                <a:cs typeface="Times New Roman" pitchFamily="18" charset="0"/>
              </a:rPr>
              <a:t> proton </a:t>
            </a:r>
            <a:r>
              <a:rPr lang="en-US" sz="2000" dirty="0" err="1" smtClean="0">
                <a:solidFill>
                  <a:srgbClr val="FF0000"/>
                </a:solidFill>
                <a:latin typeface="Times New Roman" pitchFamily="18" charset="0"/>
                <a:cs typeface="Times New Roman" pitchFamily="18" charset="0"/>
              </a:rPr>
              <a:t>trong</a:t>
            </a:r>
            <a:r>
              <a:rPr lang="en-US" sz="2000" dirty="0" smtClean="0">
                <a:solidFill>
                  <a:srgbClr val="FF0000"/>
                </a:solidFill>
                <a:latin typeface="Times New Roman" pitchFamily="18" charset="0"/>
                <a:cs typeface="Times New Roman" pitchFamily="18" charset="0"/>
              </a:rPr>
              <a:t> </a:t>
            </a:r>
            <a:r>
              <a:rPr lang="en-US" sz="2000" dirty="0" err="1" smtClean="0">
                <a:solidFill>
                  <a:srgbClr val="FF0000"/>
                </a:solidFill>
                <a:latin typeface="Times New Roman" pitchFamily="18" charset="0"/>
                <a:cs typeface="Times New Roman" pitchFamily="18" charset="0"/>
              </a:rPr>
              <a:t>hạt</a:t>
            </a:r>
            <a:r>
              <a:rPr lang="en-US" sz="2000" dirty="0" smtClean="0">
                <a:solidFill>
                  <a:srgbClr val="FF0000"/>
                </a:solidFill>
                <a:latin typeface="Times New Roman" pitchFamily="18" charset="0"/>
                <a:cs typeface="Times New Roman" pitchFamily="18" charset="0"/>
              </a:rPr>
              <a:t> </a:t>
            </a:r>
            <a:r>
              <a:rPr lang="en-US" sz="2000" dirty="0" err="1" smtClean="0">
                <a:solidFill>
                  <a:srgbClr val="FF0000"/>
                </a:solidFill>
                <a:latin typeface="Times New Roman" pitchFamily="18" charset="0"/>
                <a:cs typeface="Times New Roman" pitchFamily="18" charset="0"/>
              </a:rPr>
              <a:t>nhân</a:t>
            </a:r>
            <a:r>
              <a:rPr lang="en-US" sz="2000" dirty="0" smtClean="0">
                <a:solidFill>
                  <a:srgbClr val="FF0000"/>
                </a:solidFill>
                <a:latin typeface="Times New Roman" pitchFamily="18" charset="0"/>
                <a:cs typeface="Times New Roman" pitchFamily="18" charset="0"/>
              </a:rPr>
              <a:t>.</a:t>
            </a:r>
          </a:p>
          <a:p>
            <a:r>
              <a:rPr lang="en-US" sz="2000" dirty="0" smtClean="0">
                <a:solidFill>
                  <a:srgbClr val="FF0000"/>
                </a:solidFill>
                <a:latin typeface="Times New Roman" pitchFamily="18" charset="0"/>
                <a:cs typeface="Times New Roman" pitchFamily="18" charset="0"/>
              </a:rPr>
              <a:t>- </a:t>
            </a:r>
            <a:r>
              <a:rPr lang="en-US" sz="2000" dirty="0" err="1" smtClean="0">
                <a:solidFill>
                  <a:srgbClr val="FF0000"/>
                </a:solidFill>
                <a:latin typeface="Times New Roman" pitchFamily="18" charset="0"/>
                <a:cs typeface="Times New Roman" pitchFamily="18" charset="0"/>
              </a:rPr>
              <a:t>Các</a:t>
            </a:r>
            <a:r>
              <a:rPr lang="en-US" sz="2000" dirty="0" smtClean="0">
                <a:solidFill>
                  <a:srgbClr val="FF0000"/>
                </a:solidFill>
                <a:latin typeface="Times New Roman" pitchFamily="18" charset="0"/>
                <a:cs typeface="Times New Roman" pitchFamily="18" charset="0"/>
              </a:rPr>
              <a:t> </a:t>
            </a:r>
            <a:r>
              <a:rPr lang="en-US" sz="2000" dirty="0" err="1" smtClean="0">
                <a:solidFill>
                  <a:srgbClr val="FF0000"/>
                </a:solidFill>
                <a:latin typeface="Times New Roman" pitchFamily="18" charset="0"/>
                <a:cs typeface="Times New Roman" pitchFamily="18" charset="0"/>
              </a:rPr>
              <a:t>nguyên</a:t>
            </a:r>
            <a:r>
              <a:rPr lang="en-US" sz="2000" dirty="0" smtClean="0">
                <a:solidFill>
                  <a:srgbClr val="FF0000"/>
                </a:solidFill>
                <a:latin typeface="Times New Roman" pitchFamily="18" charset="0"/>
                <a:cs typeface="Times New Roman" pitchFamily="18" charset="0"/>
              </a:rPr>
              <a:t> </a:t>
            </a:r>
            <a:r>
              <a:rPr lang="en-US" sz="2000" dirty="0" err="1" smtClean="0">
                <a:solidFill>
                  <a:srgbClr val="FF0000"/>
                </a:solidFill>
                <a:latin typeface="Times New Roman" pitchFamily="18" charset="0"/>
                <a:cs typeface="Times New Roman" pitchFamily="18" charset="0"/>
              </a:rPr>
              <a:t>tử</a:t>
            </a:r>
            <a:r>
              <a:rPr lang="en-US" sz="2000" dirty="0" smtClean="0">
                <a:solidFill>
                  <a:srgbClr val="FF0000"/>
                </a:solidFill>
                <a:latin typeface="Times New Roman" pitchFamily="18" charset="0"/>
                <a:cs typeface="Times New Roman" pitchFamily="18" charset="0"/>
              </a:rPr>
              <a:t> </a:t>
            </a:r>
            <a:r>
              <a:rPr lang="en-US" sz="2000" dirty="0" err="1" smtClean="0">
                <a:solidFill>
                  <a:srgbClr val="FF0000"/>
                </a:solidFill>
                <a:latin typeface="Times New Roman" pitchFamily="18" charset="0"/>
                <a:cs typeface="Times New Roman" pitchFamily="18" charset="0"/>
              </a:rPr>
              <a:t>của</a:t>
            </a:r>
            <a:r>
              <a:rPr lang="en-US" sz="2000" dirty="0" smtClean="0">
                <a:solidFill>
                  <a:srgbClr val="FF0000"/>
                </a:solidFill>
                <a:latin typeface="Times New Roman" pitchFamily="18" charset="0"/>
                <a:cs typeface="Times New Roman" pitchFamily="18" charset="0"/>
              </a:rPr>
              <a:t> </a:t>
            </a:r>
            <a:r>
              <a:rPr lang="en-US" sz="2000" dirty="0" err="1" smtClean="0">
                <a:solidFill>
                  <a:srgbClr val="FF0000"/>
                </a:solidFill>
                <a:latin typeface="Times New Roman" pitchFamily="18" charset="0"/>
                <a:cs typeface="Times New Roman" pitchFamily="18" charset="0"/>
              </a:rPr>
              <a:t>cùng</a:t>
            </a:r>
            <a:r>
              <a:rPr lang="en-US" sz="2000" dirty="0" smtClean="0">
                <a:solidFill>
                  <a:srgbClr val="FF0000"/>
                </a:solidFill>
                <a:latin typeface="Times New Roman" pitchFamily="18" charset="0"/>
                <a:cs typeface="Times New Roman" pitchFamily="18" charset="0"/>
              </a:rPr>
              <a:t> </a:t>
            </a:r>
            <a:r>
              <a:rPr lang="en-US" sz="2000" dirty="0" err="1" smtClean="0">
                <a:solidFill>
                  <a:srgbClr val="FF0000"/>
                </a:solidFill>
                <a:latin typeface="Times New Roman" pitchFamily="18" charset="0"/>
                <a:cs typeface="Times New Roman" pitchFamily="18" charset="0"/>
              </a:rPr>
              <a:t>nguyên</a:t>
            </a:r>
            <a:r>
              <a:rPr lang="en-US" sz="2000" dirty="0" smtClean="0">
                <a:solidFill>
                  <a:srgbClr val="FF0000"/>
                </a:solidFill>
                <a:latin typeface="Times New Roman" pitchFamily="18" charset="0"/>
                <a:cs typeface="Times New Roman" pitchFamily="18" charset="0"/>
              </a:rPr>
              <a:t> </a:t>
            </a:r>
            <a:r>
              <a:rPr lang="en-US" sz="2000" dirty="0" err="1" smtClean="0">
                <a:solidFill>
                  <a:srgbClr val="FF0000"/>
                </a:solidFill>
                <a:latin typeface="Times New Roman" pitchFamily="18" charset="0"/>
                <a:cs typeface="Times New Roman" pitchFamily="18" charset="0"/>
              </a:rPr>
              <a:t>tố</a:t>
            </a:r>
            <a:r>
              <a:rPr lang="en-US" sz="2000" dirty="0" smtClean="0">
                <a:solidFill>
                  <a:srgbClr val="FF0000"/>
                </a:solidFill>
                <a:latin typeface="Times New Roman" pitchFamily="18" charset="0"/>
                <a:cs typeface="Times New Roman" pitchFamily="18" charset="0"/>
              </a:rPr>
              <a:t> </a:t>
            </a:r>
            <a:r>
              <a:rPr lang="en-US" sz="2000" dirty="0" err="1" smtClean="0">
                <a:solidFill>
                  <a:srgbClr val="FF0000"/>
                </a:solidFill>
                <a:latin typeface="Times New Roman" pitchFamily="18" charset="0"/>
                <a:cs typeface="Times New Roman" pitchFamily="18" charset="0"/>
              </a:rPr>
              <a:t>hóa</a:t>
            </a:r>
            <a:r>
              <a:rPr lang="en-US" sz="2000" dirty="0" smtClean="0">
                <a:solidFill>
                  <a:srgbClr val="FF0000"/>
                </a:solidFill>
                <a:latin typeface="Times New Roman" pitchFamily="18" charset="0"/>
                <a:cs typeface="Times New Roman" pitchFamily="18" charset="0"/>
              </a:rPr>
              <a:t> </a:t>
            </a:r>
            <a:r>
              <a:rPr lang="en-US" sz="2000" dirty="0" err="1" smtClean="0">
                <a:solidFill>
                  <a:srgbClr val="FF0000"/>
                </a:solidFill>
                <a:latin typeface="Times New Roman" pitchFamily="18" charset="0"/>
                <a:cs typeface="Times New Roman" pitchFamily="18" charset="0"/>
              </a:rPr>
              <a:t>học</a:t>
            </a:r>
            <a:r>
              <a:rPr lang="en-US" sz="2000" dirty="0" smtClean="0">
                <a:solidFill>
                  <a:srgbClr val="FF0000"/>
                </a:solidFill>
                <a:latin typeface="Times New Roman" pitchFamily="18" charset="0"/>
                <a:cs typeface="Times New Roman" pitchFamily="18" charset="0"/>
              </a:rPr>
              <a:t> </a:t>
            </a:r>
            <a:r>
              <a:rPr lang="en-US" sz="2000" dirty="0" err="1" smtClean="0">
                <a:solidFill>
                  <a:srgbClr val="FF0000"/>
                </a:solidFill>
                <a:latin typeface="Times New Roman" pitchFamily="18" charset="0"/>
                <a:cs typeface="Times New Roman" pitchFamily="18" charset="0"/>
              </a:rPr>
              <a:t>có</a:t>
            </a:r>
            <a:r>
              <a:rPr lang="en-US" sz="2000" dirty="0" smtClean="0">
                <a:solidFill>
                  <a:srgbClr val="FF0000"/>
                </a:solidFill>
                <a:latin typeface="Times New Roman" pitchFamily="18" charset="0"/>
                <a:cs typeface="Times New Roman" pitchFamily="18" charset="0"/>
              </a:rPr>
              <a:t> </a:t>
            </a:r>
            <a:r>
              <a:rPr lang="en-US" sz="2000" dirty="0" err="1" smtClean="0">
                <a:solidFill>
                  <a:srgbClr val="FF0000"/>
                </a:solidFill>
                <a:latin typeface="Times New Roman" pitchFamily="18" charset="0"/>
                <a:cs typeface="Times New Roman" pitchFamily="18" charset="0"/>
              </a:rPr>
              <a:t>tính</a:t>
            </a:r>
            <a:r>
              <a:rPr lang="en-US" sz="2000" dirty="0" smtClean="0">
                <a:solidFill>
                  <a:srgbClr val="FF0000"/>
                </a:solidFill>
                <a:latin typeface="Times New Roman" pitchFamily="18" charset="0"/>
                <a:cs typeface="Times New Roman" pitchFamily="18" charset="0"/>
              </a:rPr>
              <a:t> </a:t>
            </a:r>
            <a:r>
              <a:rPr lang="en-US" sz="2000" dirty="0" err="1" smtClean="0">
                <a:solidFill>
                  <a:srgbClr val="FF0000"/>
                </a:solidFill>
                <a:latin typeface="Times New Roman" pitchFamily="18" charset="0"/>
                <a:cs typeface="Times New Roman" pitchFamily="18" charset="0"/>
              </a:rPr>
              <a:t>chất</a:t>
            </a:r>
            <a:r>
              <a:rPr lang="en-US" sz="2000" dirty="0" smtClean="0">
                <a:solidFill>
                  <a:srgbClr val="FF0000"/>
                </a:solidFill>
                <a:latin typeface="Times New Roman" pitchFamily="18" charset="0"/>
                <a:cs typeface="Times New Roman" pitchFamily="18" charset="0"/>
              </a:rPr>
              <a:t> </a:t>
            </a:r>
            <a:r>
              <a:rPr lang="en-US" sz="2000" dirty="0" err="1" smtClean="0">
                <a:solidFill>
                  <a:srgbClr val="FF0000"/>
                </a:solidFill>
                <a:latin typeface="Times New Roman" pitchFamily="18" charset="0"/>
                <a:cs typeface="Times New Roman" pitchFamily="18" charset="0"/>
              </a:rPr>
              <a:t>hóa</a:t>
            </a:r>
            <a:r>
              <a:rPr lang="en-US" sz="2000" dirty="0" smtClean="0">
                <a:solidFill>
                  <a:srgbClr val="FF0000"/>
                </a:solidFill>
                <a:latin typeface="Times New Roman" pitchFamily="18" charset="0"/>
                <a:cs typeface="Times New Roman" pitchFamily="18" charset="0"/>
              </a:rPr>
              <a:t> </a:t>
            </a:r>
            <a:r>
              <a:rPr lang="en-US" sz="2000" dirty="0" err="1" smtClean="0">
                <a:solidFill>
                  <a:srgbClr val="FF0000"/>
                </a:solidFill>
                <a:latin typeface="Times New Roman" pitchFamily="18" charset="0"/>
                <a:cs typeface="Times New Roman" pitchFamily="18" charset="0"/>
              </a:rPr>
              <a:t>học</a:t>
            </a:r>
            <a:r>
              <a:rPr lang="en-US" sz="2000" dirty="0" smtClean="0">
                <a:solidFill>
                  <a:srgbClr val="FF0000"/>
                </a:solidFill>
                <a:latin typeface="Times New Roman" pitchFamily="18" charset="0"/>
                <a:cs typeface="Times New Roman" pitchFamily="18" charset="0"/>
              </a:rPr>
              <a:t> </a:t>
            </a:r>
            <a:r>
              <a:rPr lang="en-US" sz="2000" dirty="0" err="1" smtClean="0">
                <a:solidFill>
                  <a:srgbClr val="FF0000"/>
                </a:solidFill>
                <a:latin typeface="Times New Roman" pitchFamily="18" charset="0"/>
                <a:cs typeface="Times New Roman" pitchFamily="18" charset="0"/>
              </a:rPr>
              <a:t>giống</a:t>
            </a:r>
            <a:r>
              <a:rPr lang="en-US" sz="2000" dirty="0" smtClean="0">
                <a:solidFill>
                  <a:srgbClr val="FF0000"/>
                </a:solidFill>
                <a:latin typeface="Times New Roman" pitchFamily="18" charset="0"/>
                <a:cs typeface="Times New Roman" pitchFamily="18" charset="0"/>
              </a:rPr>
              <a:t> </a:t>
            </a:r>
            <a:r>
              <a:rPr lang="en-US" sz="2000" dirty="0" err="1" smtClean="0">
                <a:solidFill>
                  <a:srgbClr val="FF0000"/>
                </a:solidFill>
                <a:latin typeface="Times New Roman" pitchFamily="18" charset="0"/>
                <a:cs typeface="Times New Roman" pitchFamily="18" charset="0"/>
              </a:rPr>
              <a:t>nhau</a:t>
            </a:r>
            <a:endParaRPr lang="en-US" sz="20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linds(horizontal)">
                                      <p:cBhvr>
                                        <p:cTn id="7" dur="500"/>
                                        <p:tgtEl>
                                          <p:spTgt spid="8">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blinds(horizontal)">
                                      <p:cBhvr>
                                        <p:cTn id="10"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0B5AB586-D108-4FC1-8368-649FE654B894}"/>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1032</TotalTime>
  <Words>2561</Words>
  <PresentationFormat>On-screen Show (16:9)</PresentationFormat>
  <Paragraphs>526</Paragraphs>
  <Slides>51</Slides>
  <Notes>46</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51</vt:i4>
      </vt:variant>
    </vt:vector>
  </HeadingPairs>
  <TitlesOfParts>
    <vt:vector size="68" baseType="lpstr">
      <vt:lpstr>Arial</vt:lpstr>
      <vt:lpstr>Times New Roman</vt:lpstr>
      <vt:lpstr>华文新魏</vt:lpstr>
      <vt:lpstr>HY그래픽M</vt:lpstr>
      <vt:lpstr>Courier New</vt:lpstr>
      <vt:lpstr>Trebuchet MS</vt:lpstr>
      <vt:lpstr>Wingdings 3</vt:lpstr>
      <vt:lpstr>Tahoma</vt:lpstr>
      <vt:lpstr>Wingdings</vt:lpstr>
      <vt:lpstr>Calibri</vt:lpstr>
      <vt:lpstr>方正宋刻本秀楷简体</vt:lpstr>
      <vt:lpstr>Calibri Light</vt:lpstr>
      <vt:lpstr>Open Sans</vt:lpstr>
      <vt:lpstr>宋体</vt:lpstr>
      <vt:lpstr>Fira Sans Extra Condensed Medium</vt:lpstr>
      <vt:lpstr>Lato</vt:lpstr>
      <vt:lpstr>Facet</vt:lpstr>
      <vt:lpstr>Slide 1</vt:lpstr>
      <vt:lpstr>I.</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Vì sao cần phải xây dựng hệ thống kí hiệu nguyên tố hoá học? Các kí hiệu hoá học của các nguyên tố được biểu diễn như thế nào?</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modified xsi:type="dcterms:W3CDTF">2022-09-27T07:41:43Z</dcterms:modified>
</cp:coreProperties>
</file>