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 id="2147483657"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425"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Gill Sans" panose="020B0604020202020204" charset="0"/>
      <p:regular r:id="rId20"/>
      <p:bold r:id="rId21"/>
    </p:embeddedFont>
    <p:embeddedFont>
      <p:font typeface="Libre Franklin Thin" pitchFamily="2" charset="0"/>
      <p:regular r:id="rId22"/>
      <p:bold r:id="rId23"/>
      <p:boldItalic r:id="rId24"/>
    </p:embeddedFont>
    <p:embeddedFont>
      <p:font typeface="Rockwell" panose="02060603020205020403" pitchFamily="18"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9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2" name="Google Shape;109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1" name="Google Shape;112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Google Shape;1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2" name="Google Shape;11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9" name="Google Shape;11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7" name="Google Shape;129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8" name="Google Shape;129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3" name="Google Shape;14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1" name="Google Shape;15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1" name="Google Shape;16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2" name="Google Shape;16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uzzle Board - Simple" type="titleOnly">
  <p:cSld name="TITLE_ONLY">
    <p:spTree>
      <p:nvGrpSpPr>
        <p:cNvPr id="1" name="Shape 16"/>
        <p:cNvGrpSpPr/>
        <p:nvPr/>
      </p:nvGrpSpPr>
      <p:grpSpPr>
        <a:xfrm>
          <a:off x="0" y="0"/>
          <a:ext cx="0" cy="0"/>
          <a:chOff x="0" y="0"/>
          <a:chExt cx="0" cy="0"/>
        </a:xfrm>
      </p:grpSpPr>
      <p:sp>
        <p:nvSpPr>
          <p:cNvPr id="17" name="Google Shape;17;p2"/>
          <p:cNvSpPr/>
          <p:nvPr/>
        </p:nvSpPr>
        <p:spPr>
          <a:xfrm>
            <a:off x="1632665" y="1038971"/>
            <a:ext cx="9022080" cy="3300243"/>
          </a:xfrm>
          <a:custGeom>
            <a:avLst/>
            <a:gdLst/>
            <a:ahLst/>
            <a:cxnLst/>
            <a:rect l="l" t="t" r="r" b="b"/>
            <a:pathLst>
              <a:path w="6772275" h="2475182" extrusionOk="0">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cap="flat" cmpd="sng">
            <a:solidFill>
              <a:srgbClr val="01BE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8" name="Google Shape;18;p2"/>
          <p:cNvSpPr txBox="1">
            <a:spLocks noGrp="1"/>
          </p:cNvSpPr>
          <p:nvPr>
            <p:ph type="title"/>
          </p:nvPr>
        </p:nvSpPr>
        <p:spPr>
          <a:xfrm>
            <a:off x="609600" y="-1232605"/>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2"/>
          <p:cNvSpPr/>
          <p:nvPr/>
        </p:nvSpPr>
        <p:spPr>
          <a:xfrm>
            <a:off x="2743200" y="4645935"/>
            <a:ext cx="6705600" cy="487680"/>
          </a:xfrm>
          <a:prstGeom prst="rect">
            <a:avLst/>
          </a:prstGeom>
          <a:gradFill>
            <a:gsLst>
              <a:gs pos="0">
                <a:srgbClr val="01BEFE">
                  <a:alpha val="784"/>
                </a:srgbClr>
              </a:gs>
              <a:gs pos="30000">
                <a:srgbClr val="004E86"/>
              </a:gs>
              <a:gs pos="70000">
                <a:srgbClr val="004E86"/>
              </a:gs>
              <a:gs pos="100000">
                <a:srgbClr val="01BEFE">
                  <a:alpha val="784"/>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33" b="1" i="0" u="none" strike="noStrike" cap="none">
              <a:solidFill>
                <a:srgbClr val="FFFFFF"/>
              </a:solidFill>
              <a:latin typeface="Calibri"/>
              <a:ea typeface="Calibri"/>
              <a:cs typeface="Calibri"/>
              <a:sym typeface="Calibri"/>
            </a:endParaRPr>
          </a:p>
        </p:txBody>
      </p:sp>
      <p:cxnSp>
        <p:nvCxnSpPr>
          <p:cNvPr id="23" name="Google Shape;23;p2"/>
          <p:cNvCxnSpPr/>
          <p:nvPr/>
        </p:nvCxnSpPr>
        <p:spPr>
          <a:xfrm>
            <a:off x="2766531" y="4642789"/>
            <a:ext cx="6705600" cy="0"/>
          </a:xfrm>
          <a:prstGeom prst="straightConnector1">
            <a:avLst/>
          </a:prstGeom>
          <a:noFill/>
          <a:ln w="25400" cap="flat" cmpd="sng">
            <a:solidFill>
              <a:srgbClr val="0A93FC"/>
            </a:solidFill>
            <a:prstDash val="solid"/>
            <a:round/>
            <a:headEnd type="none" w="sm" len="sm"/>
            <a:tailEnd type="none" w="sm" len="sm"/>
          </a:ln>
        </p:spPr>
      </p:cxnSp>
      <p:cxnSp>
        <p:nvCxnSpPr>
          <p:cNvPr id="24" name="Google Shape;24;p2"/>
          <p:cNvCxnSpPr/>
          <p:nvPr/>
        </p:nvCxnSpPr>
        <p:spPr>
          <a:xfrm>
            <a:off x="2743200" y="5133615"/>
            <a:ext cx="6705600" cy="0"/>
          </a:xfrm>
          <a:prstGeom prst="straightConnector1">
            <a:avLst/>
          </a:prstGeom>
          <a:noFill/>
          <a:ln w="25400" cap="flat" cmpd="sng">
            <a:solidFill>
              <a:srgbClr val="0A93FC"/>
            </a:solidFill>
            <a:prstDash val="solid"/>
            <a:round/>
            <a:headEnd type="none" w="sm" len="sm"/>
            <a:tailEnd type="none" w="sm" len="sm"/>
          </a:ln>
        </p:spPr>
      </p:cxnSp>
      <p:sp>
        <p:nvSpPr>
          <p:cNvPr id="25" name="Google Shape;25;p2"/>
          <p:cNvSpPr/>
          <p:nvPr/>
        </p:nvSpPr>
        <p:spPr>
          <a:xfrm>
            <a:off x="-1" y="5340288"/>
            <a:ext cx="12192000" cy="336323"/>
          </a:xfrm>
          <a:prstGeom prst="rect">
            <a:avLst/>
          </a:prstGeom>
          <a:solidFill>
            <a:srgbClr val="DAE5F1"/>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26" name="Google Shape;26;p2"/>
          <p:cNvSpPr/>
          <p:nvPr/>
        </p:nvSpPr>
        <p:spPr>
          <a:xfrm>
            <a:off x="98280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7" name="Google Shape;27;p2"/>
          <p:cNvSpPr/>
          <p:nvPr/>
        </p:nvSpPr>
        <p:spPr>
          <a:xfrm>
            <a:off x="19011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8" name="Google Shape;28;p2"/>
          <p:cNvSpPr/>
          <p:nvPr/>
        </p:nvSpPr>
        <p:spPr>
          <a:xfrm>
            <a:off x="2512324"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9" name="Google Shape;29;p2"/>
          <p:cNvSpPr/>
          <p:nvPr/>
        </p:nvSpPr>
        <p:spPr>
          <a:xfrm>
            <a:off x="312196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0" name="Google Shape;30;p2"/>
          <p:cNvSpPr/>
          <p:nvPr/>
        </p:nvSpPr>
        <p:spPr>
          <a:xfrm>
            <a:off x="373160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1" name="Google Shape;31;p2"/>
          <p:cNvSpPr/>
          <p:nvPr/>
        </p:nvSpPr>
        <p:spPr>
          <a:xfrm>
            <a:off x="4341248"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2" name="Google Shape;32;p2"/>
          <p:cNvSpPr/>
          <p:nvPr/>
        </p:nvSpPr>
        <p:spPr>
          <a:xfrm>
            <a:off x="4950889"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3" name="Google Shape;33;p2"/>
          <p:cNvSpPr/>
          <p:nvPr/>
        </p:nvSpPr>
        <p:spPr>
          <a:xfrm>
            <a:off x="5560531"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4" name="Google Shape;34;p2"/>
          <p:cNvSpPr/>
          <p:nvPr/>
        </p:nvSpPr>
        <p:spPr>
          <a:xfrm>
            <a:off x="6170172"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5" name="Google Shape;35;p2"/>
          <p:cNvSpPr/>
          <p:nvPr/>
        </p:nvSpPr>
        <p:spPr>
          <a:xfrm>
            <a:off x="6779813"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6" name="Google Shape;36;p2"/>
          <p:cNvSpPr/>
          <p:nvPr/>
        </p:nvSpPr>
        <p:spPr>
          <a:xfrm>
            <a:off x="73894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7" name="Google Shape;37;p2"/>
          <p:cNvSpPr/>
          <p:nvPr/>
        </p:nvSpPr>
        <p:spPr>
          <a:xfrm>
            <a:off x="7999096"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8" name="Google Shape;38;p2"/>
          <p:cNvSpPr/>
          <p:nvPr/>
        </p:nvSpPr>
        <p:spPr>
          <a:xfrm>
            <a:off x="860873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9" name="Google Shape;39;p2"/>
          <p:cNvSpPr/>
          <p:nvPr/>
        </p:nvSpPr>
        <p:spPr>
          <a:xfrm>
            <a:off x="92184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0" name="Google Shape;40;p2"/>
          <p:cNvSpPr/>
          <p:nvPr/>
        </p:nvSpPr>
        <p:spPr>
          <a:xfrm>
            <a:off x="2512324"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1" name="Google Shape;41;p2"/>
          <p:cNvSpPr/>
          <p:nvPr/>
        </p:nvSpPr>
        <p:spPr>
          <a:xfrm>
            <a:off x="3121969"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2" name="Google Shape;42;p2"/>
          <p:cNvSpPr/>
          <p:nvPr/>
        </p:nvSpPr>
        <p:spPr>
          <a:xfrm>
            <a:off x="373161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3" name="Google Shape;43;p2"/>
          <p:cNvSpPr/>
          <p:nvPr/>
        </p:nvSpPr>
        <p:spPr>
          <a:xfrm>
            <a:off x="4341260"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4" name="Google Shape;44;p2"/>
          <p:cNvSpPr/>
          <p:nvPr/>
        </p:nvSpPr>
        <p:spPr>
          <a:xfrm>
            <a:off x="495090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5" name="Google Shape;45;p2"/>
          <p:cNvSpPr/>
          <p:nvPr/>
        </p:nvSpPr>
        <p:spPr>
          <a:xfrm>
            <a:off x="556055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6" name="Google Shape;46;p2"/>
          <p:cNvSpPr/>
          <p:nvPr/>
        </p:nvSpPr>
        <p:spPr>
          <a:xfrm>
            <a:off x="6170196"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7" name="Google Shape;47;p2"/>
          <p:cNvSpPr/>
          <p:nvPr/>
        </p:nvSpPr>
        <p:spPr>
          <a:xfrm>
            <a:off x="677984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8" name="Google Shape;48;p2"/>
          <p:cNvSpPr/>
          <p:nvPr/>
        </p:nvSpPr>
        <p:spPr>
          <a:xfrm>
            <a:off x="738948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9" name="Google Shape;49;p2"/>
          <p:cNvSpPr/>
          <p:nvPr/>
        </p:nvSpPr>
        <p:spPr>
          <a:xfrm>
            <a:off x="7999132"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0" name="Google Shape;50;p2"/>
          <p:cNvSpPr/>
          <p:nvPr/>
        </p:nvSpPr>
        <p:spPr>
          <a:xfrm>
            <a:off x="860877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1" name="Google Shape;51;p2"/>
          <p:cNvSpPr/>
          <p:nvPr/>
        </p:nvSpPr>
        <p:spPr>
          <a:xfrm>
            <a:off x="921841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2" name="Google Shape;52;p2"/>
          <p:cNvSpPr/>
          <p:nvPr/>
        </p:nvSpPr>
        <p:spPr>
          <a:xfrm>
            <a:off x="2512324"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3" name="Google Shape;53;p2"/>
          <p:cNvSpPr/>
          <p:nvPr/>
        </p:nvSpPr>
        <p:spPr>
          <a:xfrm>
            <a:off x="3121969"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4" name="Google Shape;54;p2"/>
          <p:cNvSpPr/>
          <p:nvPr/>
        </p:nvSpPr>
        <p:spPr>
          <a:xfrm>
            <a:off x="373161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5" name="Google Shape;55;p2"/>
          <p:cNvSpPr/>
          <p:nvPr/>
        </p:nvSpPr>
        <p:spPr>
          <a:xfrm>
            <a:off x="4341260"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6" name="Google Shape;56;p2"/>
          <p:cNvSpPr/>
          <p:nvPr/>
        </p:nvSpPr>
        <p:spPr>
          <a:xfrm>
            <a:off x="495090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7" name="Google Shape;57;p2"/>
          <p:cNvSpPr/>
          <p:nvPr/>
        </p:nvSpPr>
        <p:spPr>
          <a:xfrm>
            <a:off x="556055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8" name="Google Shape;58;p2"/>
          <p:cNvSpPr/>
          <p:nvPr/>
        </p:nvSpPr>
        <p:spPr>
          <a:xfrm>
            <a:off x="6170196"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9" name="Google Shape;59;p2"/>
          <p:cNvSpPr/>
          <p:nvPr/>
        </p:nvSpPr>
        <p:spPr>
          <a:xfrm>
            <a:off x="677984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0" name="Google Shape;60;p2"/>
          <p:cNvSpPr/>
          <p:nvPr/>
        </p:nvSpPr>
        <p:spPr>
          <a:xfrm>
            <a:off x="738948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1" name="Google Shape;61;p2"/>
          <p:cNvSpPr/>
          <p:nvPr/>
        </p:nvSpPr>
        <p:spPr>
          <a:xfrm>
            <a:off x="7999132"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2" name="Google Shape;62;p2"/>
          <p:cNvSpPr/>
          <p:nvPr/>
        </p:nvSpPr>
        <p:spPr>
          <a:xfrm>
            <a:off x="860877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3" name="Google Shape;63;p2"/>
          <p:cNvSpPr/>
          <p:nvPr/>
        </p:nvSpPr>
        <p:spPr>
          <a:xfrm>
            <a:off x="921841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4" name="Google Shape;64;p2"/>
          <p:cNvSpPr/>
          <p:nvPr/>
        </p:nvSpPr>
        <p:spPr>
          <a:xfrm>
            <a:off x="98280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5" name="Google Shape;65;p2"/>
          <p:cNvSpPr/>
          <p:nvPr/>
        </p:nvSpPr>
        <p:spPr>
          <a:xfrm>
            <a:off x="19011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6" name="Google Shape;66;p2"/>
          <p:cNvSpPr/>
          <p:nvPr/>
        </p:nvSpPr>
        <p:spPr>
          <a:xfrm>
            <a:off x="2512324"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7" name="Google Shape;67;p2"/>
          <p:cNvSpPr/>
          <p:nvPr/>
        </p:nvSpPr>
        <p:spPr>
          <a:xfrm>
            <a:off x="312196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8" name="Google Shape;68;p2"/>
          <p:cNvSpPr/>
          <p:nvPr/>
        </p:nvSpPr>
        <p:spPr>
          <a:xfrm>
            <a:off x="373160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9" name="Google Shape;69;p2"/>
          <p:cNvSpPr/>
          <p:nvPr/>
        </p:nvSpPr>
        <p:spPr>
          <a:xfrm>
            <a:off x="4341248"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0" name="Google Shape;70;p2"/>
          <p:cNvSpPr/>
          <p:nvPr/>
        </p:nvSpPr>
        <p:spPr>
          <a:xfrm>
            <a:off x="4950889"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1" name="Google Shape;71;p2"/>
          <p:cNvSpPr/>
          <p:nvPr/>
        </p:nvSpPr>
        <p:spPr>
          <a:xfrm>
            <a:off x="5560531"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2" name="Google Shape;72;p2"/>
          <p:cNvSpPr/>
          <p:nvPr/>
        </p:nvSpPr>
        <p:spPr>
          <a:xfrm>
            <a:off x="6170172"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3" name="Google Shape;73;p2"/>
          <p:cNvSpPr/>
          <p:nvPr/>
        </p:nvSpPr>
        <p:spPr>
          <a:xfrm>
            <a:off x="6779813"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4" name="Google Shape;74;p2"/>
          <p:cNvSpPr/>
          <p:nvPr/>
        </p:nvSpPr>
        <p:spPr>
          <a:xfrm>
            <a:off x="73894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5" name="Google Shape;75;p2"/>
          <p:cNvSpPr/>
          <p:nvPr/>
        </p:nvSpPr>
        <p:spPr>
          <a:xfrm>
            <a:off x="7999096"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6" name="Google Shape;76;p2"/>
          <p:cNvSpPr/>
          <p:nvPr/>
        </p:nvSpPr>
        <p:spPr>
          <a:xfrm>
            <a:off x="860873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7" name="Google Shape;77;p2"/>
          <p:cNvSpPr/>
          <p:nvPr/>
        </p:nvSpPr>
        <p:spPr>
          <a:xfrm>
            <a:off x="92184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pic>
        <p:nvPicPr>
          <p:cNvPr id="78" name="Google Shape;78;p2" descr="http://i.imgur.com/PVtc6.png"/>
          <p:cNvPicPr preferRelativeResize="0"/>
          <p:nvPr/>
        </p:nvPicPr>
        <p:blipFill rotWithShape="1">
          <a:blip r:embed="rId2">
            <a:alphaModFix/>
          </a:blip>
          <a:srcRect/>
          <a:stretch/>
        </p:blipFill>
        <p:spPr>
          <a:xfrm>
            <a:off x="2614629" y="1393688"/>
            <a:ext cx="377272" cy="377272"/>
          </a:xfrm>
          <a:prstGeom prst="rect">
            <a:avLst/>
          </a:prstGeom>
          <a:noFill/>
          <a:ln>
            <a:noFill/>
          </a:ln>
        </p:spPr>
      </p:pic>
      <p:pic>
        <p:nvPicPr>
          <p:cNvPr id="79" name="Google Shape;79;p2" descr="http://i.imgur.com/PVtc6.png"/>
          <p:cNvPicPr preferRelativeResize="0"/>
          <p:nvPr/>
        </p:nvPicPr>
        <p:blipFill rotWithShape="1">
          <a:blip r:embed="rId2">
            <a:alphaModFix/>
          </a:blip>
          <a:srcRect/>
          <a:stretch/>
        </p:blipFill>
        <p:spPr>
          <a:xfrm>
            <a:off x="3222723" y="1393688"/>
            <a:ext cx="377272" cy="377272"/>
          </a:xfrm>
          <a:prstGeom prst="rect">
            <a:avLst/>
          </a:prstGeom>
          <a:noFill/>
          <a:ln>
            <a:noFill/>
          </a:ln>
        </p:spPr>
      </p:pic>
      <p:pic>
        <p:nvPicPr>
          <p:cNvPr id="80" name="Google Shape;80;p2" descr="http://i.imgur.com/PVtc6.png"/>
          <p:cNvPicPr preferRelativeResize="0"/>
          <p:nvPr/>
        </p:nvPicPr>
        <p:blipFill rotWithShape="1">
          <a:blip r:embed="rId2">
            <a:alphaModFix/>
          </a:blip>
          <a:srcRect/>
          <a:stretch/>
        </p:blipFill>
        <p:spPr>
          <a:xfrm>
            <a:off x="3830816" y="1393688"/>
            <a:ext cx="377272" cy="377272"/>
          </a:xfrm>
          <a:prstGeom prst="rect">
            <a:avLst/>
          </a:prstGeom>
          <a:noFill/>
          <a:ln>
            <a:noFill/>
          </a:ln>
        </p:spPr>
      </p:pic>
      <p:pic>
        <p:nvPicPr>
          <p:cNvPr id="81" name="Google Shape;81;p2" descr="http://i.imgur.com/PVtc6.png"/>
          <p:cNvPicPr preferRelativeResize="0"/>
          <p:nvPr/>
        </p:nvPicPr>
        <p:blipFill rotWithShape="1">
          <a:blip r:embed="rId2">
            <a:alphaModFix/>
          </a:blip>
          <a:srcRect/>
          <a:stretch/>
        </p:blipFill>
        <p:spPr>
          <a:xfrm>
            <a:off x="4438909" y="1393688"/>
            <a:ext cx="377272" cy="377272"/>
          </a:xfrm>
          <a:prstGeom prst="rect">
            <a:avLst/>
          </a:prstGeom>
          <a:noFill/>
          <a:ln>
            <a:noFill/>
          </a:ln>
        </p:spPr>
      </p:pic>
      <p:pic>
        <p:nvPicPr>
          <p:cNvPr id="82" name="Google Shape;82;p2" descr="http://i.imgur.com/PVtc6.png"/>
          <p:cNvPicPr preferRelativeResize="0"/>
          <p:nvPr/>
        </p:nvPicPr>
        <p:blipFill rotWithShape="1">
          <a:blip r:embed="rId2">
            <a:alphaModFix/>
          </a:blip>
          <a:srcRect/>
          <a:stretch/>
        </p:blipFill>
        <p:spPr>
          <a:xfrm>
            <a:off x="5047003" y="1393688"/>
            <a:ext cx="377272" cy="377272"/>
          </a:xfrm>
          <a:prstGeom prst="rect">
            <a:avLst/>
          </a:prstGeom>
          <a:noFill/>
          <a:ln>
            <a:noFill/>
          </a:ln>
        </p:spPr>
      </p:pic>
      <p:pic>
        <p:nvPicPr>
          <p:cNvPr id="83" name="Google Shape;83;p2" descr="http://i.imgur.com/PVtc6.png"/>
          <p:cNvPicPr preferRelativeResize="0"/>
          <p:nvPr/>
        </p:nvPicPr>
        <p:blipFill rotWithShape="1">
          <a:blip r:embed="rId2">
            <a:alphaModFix/>
          </a:blip>
          <a:srcRect/>
          <a:stretch/>
        </p:blipFill>
        <p:spPr>
          <a:xfrm>
            <a:off x="5655096" y="1393688"/>
            <a:ext cx="377272" cy="377272"/>
          </a:xfrm>
          <a:prstGeom prst="rect">
            <a:avLst/>
          </a:prstGeom>
          <a:noFill/>
          <a:ln>
            <a:noFill/>
          </a:ln>
        </p:spPr>
      </p:pic>
      <p:pic>
        <p:nvPicPr>
          <p:cNvPr id="84" name="Google Shape;84;p2" descr="http://i.imgur.com/PVtc6.png"/>
          <p:cNvPicPr preferRelativeResize="0"/>
          <p:nvPr/>
        </p:nvPicPr>
        <p:blipFill rotWithShape="1">
          <a:blip r:embed="rId2">
            <a:alphaModFix/>
          </a:blip>
          <a:srcRect/>
          <a:stretch/>
        </p:blipFill>
        <p:spPr>
          <a:xfrm>
            <a:off x="6263189" y="1393688"/>
            <a:ext cx="377272" cy="377272"/>
          </a:xfrm>
          <a:prstGeom prst="rect">
            <a:avLst/>
          </a:prstGeom>
          <a:noFill/>
          <a:ln>
            <a:noFill/>
          </a:ln>
        </p:spPr>
      </p:pic>
      <p:pic>
        <p:nvPicPr>
          <p:cNvPr id="85" name="Google Shape;85;p2" descr="http://i.imgur.com/PVtc6.png"/>
          <p:cNvPicPr preferRelativeResize="0"/>
          <p:nvPr/>
        </p:nvPicPr>
        <p:blipFill rotWithShape="1">
          <a:blip r:embed="rId2">
            <a:alphaModFix/>
          </a:blip>
          <a:srcRect/>
          <a:stretch/>
        </p:blipFill>
        <p:spPr>
          <a:xfrm>
            <a:off x="6871283" y="1393688"/>
            <a:ext cx="377272" cy="377272"/>
          </a:xfrm>
          <a:prstGeom prst="rect">
            <a:avLst/>
          </a:prstGeom>
          <a:noFill/>
          <a:ln>
            <a:noFill/>
          </a:ln>
        </p:spPr>
      </p:pic>
      <p:pic>
        <p:nvPicPr>
          <p:cNvPr id="86" name="Google Shape;86;p2" descr="http://i.imgur.com/PVtc6.png"/>
          <p:cNvPicPr preferRelativeResize="0"/>
          <p:nvPr/>
        </p:nvPicPr>
        <p:blipFill rotWithShape="1">
          <a:blip r:embed="rId2">
            <a:alphaModFix/>
          </a:blip>
          <a:srcRect/>
          <a:stretch/>
        </p:blipFill>
        <p:spPr>
          <a:xfrm>
            <a:off x="7479376" y="1393688"/>
            <a:ext cx="377272" cy="377272"/>
          </a:xfrm>
          <a:prstGeom prst="rect">
            <a:avLst/>
          </a:prstGeom>
          <a:noFill/>
          <a:ln>
            <a:noFill/>
          </a:ln>
        </p:spPr>
      </p:pic>
      <p:pic>
        <p:nvPicPr>
          <p:cNvPr id="87" name="Google Shape;87;p2" descr="http://i.imgur.com/PVtc6.png"/>
          <p:cNvPicPr preferRelativeResize="0"/>
          <p:nvPr/>
        </p:nvPicPr>
        <p:blipFill rotWithShape="1">
          <a:blip r:embed="rId2">
            <a:alphaModFix/>
          </a:blip>
          <a:srcRect/>
          <a:stretch/>
        </p:blipFill>
        <p:spPr>
          <a:xfrm>
            <a:off x="8087469" y="1393688"/>
            <a:ext cx="377272" cy="377272"/>
          </a:xfrm>
          <a:prstGeom prst="rect">
            <a:avLst/>
          </a:prstGeom>
          <a:noFill/>
          <a:ln>
            <a:noFill/>
          </a:ln>
        </p:spPr>
      </p:pic>
      <p:pic>
        <p:nvPicPr>
          <p:cNvPr id="88" name="Google Shape;88;p2" descr="http://i.imgur.com/PVtc6.png"/>
          <p:cNvPicPr preferRelativeResize="0"/>
          <p:nvPr/>
        </p:nvPicPr>
        <p:blipFill rotWithShape="1">
          <a:blip r:embed="rId2">
            <a:alphaModFix/>
          </a:blip>
          <a:srcRect/>
          <a:stretch/>
        </p:blipFill>
        <p:spPr>
          <a:xfrm>
            <a:off x="8695563" y="1393688"/>
            <a:ext cx="377272" cy="377272"/>
          </a:xfrm>
          <a:prstGeom prst="rect">
            <a:avLst/>
          </a:prstGeom>
          <a:noFill/>
          <a:ln>
            <a:noFill/>
          </a:ln>
        </p:spPr>
      </p:pic>
      <p:pic>
        <p:nvPicPr>
          <p:cNvPr id="89" name="Google Shape;89;p2" descr="http://i.imgur.com/PVtc6.png"/>
          <p:cNvPicPr preferRelativeResize="0"/>
          <p:nvPr/>
        </p:nvPicPr>
        <p:blipFill rotWithShape="1">
          <a:blip r:embed="rId2">
            <a:alphaModFix/>
          </a:blip>
          <a:srcRect/>
          <a:stretch/>
        </p:blipFill>
        <p:spPr>
          <a:xfrm>
            <a:off x="9303655" y="1393688"/>
            <a:ext cx="377272" cy="377272"/>
          </a:xfrm>
          <a:prstGeom prst="rect">
            <a:avLst/>
          </a:prstGeom>
          <a:noFill/>
          <a:ln>
            <a:noFill/>
          </a:ln>
        </p:spPr>
      </p:pic>
      <p:pic>
        <p:nvPicPr>
          <p:cNvPr id="90" name="Google Shape;90;p2" descr="http://i.imgur.com/PVtc6.png"/>
          <p:cNvPicPr preferRelativeResize="0"/>
          <p:nvPr/>
        </p:nvPicPr>
        <p:blipFill rotWithShape="1">
          <a:blip r:embed="rId2">
            <a:alphaModFix/>
          </a:blip>
          <a:srcRect/>
          <a:stretch/>
        </p:blipFill>
        <p:spPr>
          <a:xfrm>
            <a:off x="2614629" y="2119852"/>
            <a:ext cx="377272" cy="377272"/>
          </a:xfrm>
          <a:prstGeom prst="rect">
            <a:avLst/>
          </a:prstGeom>
          <a:noFill/>
          <a:ln>
            <a:noFill/>
          </a:ln>
        </p:spPr>
      </p:pic>
      <p:pic>
        <p:nvPicPr>
          <p:cNvPr id="91" name="Google Shape;91;p2" descr="http://i.imgur.com/PVtc6.png"/>
          <p:cNvPicPr preferRelativeResize="0"/>
          <p:nvPr/>
        </p:nvPicPr>
        <p:blipFill rotWithShape="1">
          <a:blip r:embed="rId2">
            <a:alphaModFix/>
          </a:blip>
          <a:srcRect/>
          <a:stretch/>
        </p:blipFill>
        <p:spPr>
          <a:xfrm>
            <a:off x="3222723" y="2119852"/>
            <a:ext cx="377272" cy="377272"/>
          </a:xfrm>
          <a:prstGeom prst="rect">
            <a:avLst/>
          </a:prstGeom>
          <a:noFill/>
          <a:ln>
            <a:noFill/>
          </a:ln>
        </p:spPr>
      </p:pic>
      <p:pic>
        <p:nvPicPr>
          <p:cNvPr id="92" name="Google Shape;92;p2" descr="http://i.imgur.com/PVtc6.png"/>
          <p:cNvPicPr preferRelativeResize="0"/>
          <p:nvPr/>
        </p:nvPicPr>
        <p:blipFill rotWithShape="1">
          <a:blip r:embed="rId2">
            <a:alphaModFix/>
          </a:blip>
          <a:srcRect/>
          <a:stretch/>
        </p:blipFill>
        <p:spPr>
          <a:xfrm>
            <a:off x="3830816" y="2119852"/>
            <a:ext cx="377272" cy="377272"/>
          </a:xfrm>
          <a:prstGeom prst="rect">
            <a:avLst/>
          </a:prstGeom>
          <a:noFill/>
          <a:ln>
            <a:noFill/>
          </a:ln>
        </p:spPr>
      </p:pic>
      <p:pic>
        <p:nvPicPr>
          <p:cNvPr id="93" name="Google Shape;93;p2" descr="http://i.imgur.com/PVtc6.png"/>
          <p:cNvPicPr preferRelativeResize="0"/>
          <p:nvPr/>
        </p:nvPicPr>
        <p:blipFill rotWithShape="1">
          <a:blip r:embed="rId2">
            <a:alphaModFix/>
          </a:blip>
          <a:srcRect/>
          <a:stretch/>
        </p:blipFill>
        <p:spPr>
          <a:xfrm>
            <a:off x="4438909" y="2119852"/>
            <a:ext cx="377272" cy="377272"/>
          </a:xfrm>
          <a:prstGeom prst="rect">
            <a:avLst/>
          </a:prstGeom>
          <a:noFill/>
          <a:ln>
            <a:noFill/>
          </a:ln>
        </p:spPr>
      </p:pic>
      <p:pic>
        <p:nvPicPr>
          <p:cNvPr id="94" name="Google Shape;94;p2" descr="http://i.imgur.com/PVtc6.png"/>
          <p:cNvPicPr preferRelativeResize="0"/>
          <p:nvPr/>
        </p:nvPicPr>
        <p:blipFill rotWithShape="1">
          <a:blip r:embed="rId2">
            <a:alphaModFix/>
          </a:blip>
          <a:srcRect/>
          <a:stretch/>
        </p:blipFill>
        <p:spPr>
          <a:xfrm>
            <a:off x="5047003" y="2119852"/>
            <a:ext cx="377272" cy="377272"/>
          </a:xfrm>
          <a:prstGeom prst="rect">
            <a:avLst/>
          </a:prstGeom>
          <a:noFill/>
          <a:ln>
            <a:noFill/>
          </a:ln>
        </p:spPr>
      </p:pic>
      <p:pic>
        <p:nvPicPr>
          <p:cNvPr id="95" name="Google Shape;95;p2" descr="http://i.imgur.com/PVtc6.png"/>
          <p:cNvPicPr preferRelativeResize="0"/>
          <p:nvPr/>
        </p:nvPicPr>
        <p:blipFill rotWithShape="1">
          <a:blip r:embed="rId2">
            <a:alphaModFix/>
          </a:blip>
          <a:srcRect/>
          <a:stretch/>
        </p:blipFill>
        <p:spPr>
          <a:xfrm>
            <a:off x="5655096" y="2119852"/>
            <a:ext cx="377272" cy="377272"/>
          </a:xfrm>
          <a:prstGeom prst="rect">
            <a:avLst/>
          </a:prstGeom>
          <a:noFill/>
          <a:ln>
            <a:noFill/>
          </a:ln>
        </p:spPr>
      </p:pic>
      <p:pic>
        <p:nvPicPr>
          <p:cNvPr id="96" name="Google Shape;96;p2" descr="http://i.imgur.com/PVtc6.png"/>
          <p:cNvPicPr preferRelativeResize="0"/>
          <p:nvPr/>
        </p:nvPicPr>
        <p:blipFill rotWithShape="1">
          <a:blip r:embed="rId2">
            <a:alphaModFix/>
          </a:blip>
          <a:srcRect/>
          <a:stretch/>
        </p:blipFill>
        <p:spPr>
          <a:xfrm>
            <a:off x="6263189" y="2119852"/>
            <a:ext cx="377272" cy="377272"/>
          </a:xfrm>
          <a:prstGeom prst="rect">
            <a:avLst/>
          </a:prstGeom>
          <a:noFill/>
          <a:ln>
            <a:noFill/>
          </a:ln>
        </p:spPr>
      </p:pic>
      <p:pic>
        <p:nvPicPr>
          <p:cNvPr id="97" name="Google Shape;97;p2" descr="http://i.imgur.com/PVtc6.png"/>
          <p:cNvPicPr preferRelativeResize="0"/>
          <p:nvPr/>
        </p:nvPicPr>
        <p:blipFill rotWithShape="1">
          <a:blip r:embed="rId2">
            <a:alphaModFix/>
          </a:blip>
          <a:srcRect/>
          <a:stretch/>
        </p:blipFill>
        <p:spPr>
          <a:xfrm>
            <a:off x="6871283" y="2119852"/>
            <a:ext cx="377272" cy="377272"/>
          </a:xfrm>
          <a:prstGeom prst="rect">
            <a:avLst/>
          </a:prstGeom>
          <a:noFill/>
          <a:ln>
            <a:noFill/>
          </a:ln>
        </p:spPr>
      </p:pic>
      <p:pic>
        <p:nvPicPr>
          <p:cNvPr id="98" name="Google Shape;98;p2" descr="http://i.imgur.com/PVtc6.png"/>
          <p:cNvPicPr preferRelativeResize="0"/>
          <p:nvPr/>
        </p:nvPicPr>
        <p:blipFill rotWithShape="1">
          <a:blip r:embed="rId2">
            <a:alphaModFix/>
          </a:blip>
          <a:srcRect/>
          <a:stretch/>
        </p:blipFill>
        <p:spPr>
          <a:xfrm>
            <a:off x="7479376" y="2119852"/>
            <a:ext cx="377272" cy="377272"/>
          </a:xfrm>
          <a:prstGeom prst="rect">
            <a:avLst/>
          </a:prstGeom>
          <a:noFill/>
          <a:ln>
            <a:noFill/>
          </a:ln>
        </p:spPr>
      </p:pic>
      <p:pic>
        <p:nvPicPr>
          <p:cNvPr id="99" name="Google Shape;99;p2" descr="http://i.imgur.com/PVtc6.png"/>
          <p:cNvPicPr preferRelativeResize="0"/>
          <p:nvPr/>
        </p:nvPicPr>
        <p:blipFill rotWithShape="1">
          <a:blip r:embed="rId2">
            <a:alphaModFix/>
          </a:blip>
          <a:srcRect/>
          <a:stretch/>
        </p:blipFill>
        <p:spPr>
          <a:xfrm>
            <a:off x="8087469" y="2119852"/>
            <a:ext cx="377272" cy="377272"/>
          </a:xfrm>
          <a:prstGeom prst="rect">
            <a:avLst/>
          </a:prstGeom>
          <a:noFill/>
          <a:ln>
            <a:noFill/>
          </a:ln>
        </p:spPr>
      </p:pic>
      <p:pic>
        <p:nvPicPr>
          <p:cNvPr id="100" name="Google Shape;100;p2" descr="http://i.imgur.com/PVtc6.png"/>
          <p:cNvPicPr preferRelativeResize="0"/>
          <p:nvPr/>
        </p:nvPicPr>
        <p:blipFill rotWithShape="1">
          <a:blip r:embed="rId2">
            <a:alphaModFix/>
          </a:blip>
          <a:srcRect/>
          <a:stretch/>
        </p:blipFill>
        <p:spPr>
          <a:xfrm>
            <a:off x="8695563" y="2119852"/>
            <a:ext cx="377272" cy="377272"/>
          </a:xfrm>
          <a:prstGeom prst="rect">
            <a:avLst/>
          </a:prstGeom>
          <a:noFill/>
          <a:ln>
            <a:noFill/>
          </a:ln>
        </p:spPr>
      </p:pic>
      <p:pic>
        <p:nvPicPr>
          <p:cNvPr id="101" name="Google Shape;101;p2" descr="http://i.imgur.com/PVtc6.png"/>
          <p:cNvPicPr preferRelativeResize="0"/>
          <p:nvPr/>
        </p:nvPicPr>
        <p:blipFill rotWithShape="1">
          <a:blip r:embed="rId2">
            <a:alphaModFix/>
          </a:blip>
          <a:srcRect/>
          <a:stretch/>
        </p:blipFill>
        <p:spPr>
          <a:xfrm>
            <a:off x="9303655" y="2119852"/>
            <a:ext cx="377272" cy="377272"/>
          </a:xfrm>
          <a:prstGeom prst="rect">
            <a:avLst/>
          </a:prstGeom>
          <a:noFill/>
          <a:ln>
            <a:noFill/>
          </a:ln>
        </p:spPr>
      </p:pic>
      <p:pic>
        <p:nvPicPr>
          <p:cNvPr id="102" name="Google Shape;102;p2" descr="http://i.imgur.com/PVtc6.png"/>
          <p:cNvPicPr preferRelativeResize="0"/>
          <p:nvPr/>
        </p:nvPicPr>
        <p:blipFill rotWithShape="1">
          <a:blip r:embed="rId2">
            <a:alphaModFix/>
          </a:blip>
          <a:srcRect/>
          <a:stretch/>
        </p:blipFill>
        <p:spPr>
          <a:xfrm>
            <a:off x="2614629" y="2855977"/>
            <a:ext cx="377272" cy="377272"/>
          </a:xfrm>
          <a:prstGeom prst="rect">
            <a:avLst/>
          </a:prstGeom>
          <a:noFill/>
          <a:ln>
            <a:noFill/>
          </a:ln>
        </p:spPr>
      </p:pic>
      <p:pic>
        <p:nvPicPr>
          <p:cNvPr id="103" name="Google Shape;103;p2" descr="http://i.imgur.com/PVtc6.png"/>
          <p:cNvPicPr preferRelativeResize="0"/>
          <p:nvPr/>
        </p:nvPicPr>
        <p:blipFill rotWithShape="1">
          <a:blip r:embed="rId2">
            <a:alphaModFix/>
          </a:blip>
          <a:srcRect/>
          <a:stretch/>
        </p:blipFill>
        <p:spPr>
          <a:xfrm>
            <a:off x="3222723" y="2855977"/>
            <a:ext cx="377272" cy="377272"/>
          </a:xfrm>
          <a:prstGeom prst="rect">
            <a:avLst/>
          </a:prstGeom>
          <a:noFill/>
          <a:ln>
            <a:noFill/>
          </a:ln>
        </p:spPr>
      </p:pic>
      <p:pic>
        <p:nvPicPr>
          <p:cNvPr id="104" name="Google Shape;104;p2" descr="http://i.imgur.com/PVtc6.png"/>
          <p:cNvPicPr preferRelativeResize="0"/>
          <p:nvPr/>
        </p:nvPicPr>
        <p:blipFill rotWithShape="1">
          <a:blip r:embed="rId2">
            <a:alphaModFix/>
          </a:blip>
          <a:srcRect/>
          <a:stretch/>
        </p:blipFill>
        <p:spPr>
          <a:xfrm>
            <a:off x="3830816" y="2855977"/>
            <a:ext cx="377272" cy="377272"/>
          </a:xfrm>
          <a:prstGeom prst="rect">
            <a:avLst/>
          </a:prstGeom>
          <a:noFill/>
          <a:ln>
            <a:noFill/>
          </a:ln>
        </p:spPr>
      </p:pic>
      <p:pic>
        <p:nvPicPr>
          <p:cNvPr id="105" name="Google Shape;105;p2" descr="http://i.imgur.com/PVtc6.png"/>
          <p:cNvPicPr preferRelativeResize="0"/>
          <p:nvPr/>
        </p:nvPicPr>
        <p:blipFill rotWithShape="1">
          <a:blip r:embed="rId2">
            <a:alphaModFix/>
          </a:blip>
          <a:srcRect/>
          <a:stretch/>
        </p:blipFill>
        <p:spPr>
          <a:xfrm>
            <a:off x="4438909" y="2855977"/>
            <a:ext cx="377272" cy="377272"/>
          </a:xfrm>
          <a:prstGeom prst="rect">
            <a:avLst/>
          </a:prstGeom>
          <a:noFill/>
          <a:ln>
            <a:noFill/>
          </a:ln>
        </p:spPr>
      </p:pic>
      <p:pic>
        <p:nvPicPr>
          <p:cNvPr id="106" name="Google Shape;106;p2" descr="http://i.imgur.com/PVtc6.png"/>
          <p:cNvPicPr preferRelativeResize="0"/>
          <p:nvPr/>
        </p:nvPicPr>
        <p:blipFill rotWithShape="1">
          <a:blip r:embed="rId2">
            <a:alphaModFix/>
          </a:blip>
          <a:srcRect/>
          <a:stretch/>
        </p:blipFill>
        <p:spPr>
          <a:xfrm>
            <a:off x="5047003" y="2855977"/>
            <a:ext cx="377272" cy="377272"/>
          </a:xfrm>
          <a:prstGeom prst="rect">
            <a:avLst/>
          </a:prstGeom>
          <a:noFill/>
          <a:ln>
            <a:noFill/>
          </a:ln>
        </p:spPr>
      </p:pic>
      <p:pic>
        <p:nvPicPr>
          <p:cNvPr id="107" name="Google Shape;107;p2" descr="http://i.imgur.com/PVtc6.png"/>
          <p:cNvPicPr preferRelativeResize="0"/>
          <p:nvPr/>
        </p:nvPicPr>
        <p:blipFill rotWithShape="1">
          <a:blip r:embed="rId2">
            <a:alphaModFix/>
          </a:blip>
          <a:srcRect/>
          <a:stretch/>
        </p:blipFill>
        <p:spPr>
          <a:xfrm>
            <a:off x="5655096" y="2855977"/>
            <a:ext cx="377272" cy="377272"/>
          </a:xfrm>
          <a:prstGeom prst="rect">
            <a:avLst/>
          </a:prstGeom>
          <a:noFill/>
          <a:ln>
            <a:noFill/>
          </a:ln>
        </p:spPr>
      </p:pic>
      <p:pic>
        <p:nvPicPr>
          <p:cNvPr id="108" name="Google Shape;108;p2" descr="http://i.imgur.com/PVtc6.png"/>
          <p:cNvPicPr preferRelativeResize="0"/>
          <p:nvPr/>
        </p:nvPicPr>
        <p:blipFill rotWithShape="1">
          <a:blip r:embed="rId2">
            <a:alphaModFix/>
          </a:blip>
          <a:srcRect/>
          <a:stretch/>
        </p:blipFill>
        <p:spPr>
          <a:xfrm>
            <a:off x="6263189" y="2855977"/>
            <a:ext cx="377272" cy="377272"/>
          </a:xfrm>
          <a:prstGeom prst="rect">
            <a:avLst/>
          </a:prstGeom>
          <a:noFill/>
          <a:ln>
            <a:noFill/>
          </a:ln>
        </p:spPr>
      </p:pic>
      <p:pic>
        <p:nvPicPr>
          <p:cNvPr id="109" name="Google Shape;109;p2" descr="http://i.imgur.com/PVtc6.png"/>
          <p:cNvPicPr preferRelativeResize="0"/>
          <p:nvPr/>
        </p:nvPicPr>
        <p:blipFill rotWithShape="1">
          <a:blip r:embed="rId2">
            <a:alphaModFix/>
          </a:blip>
          <a:srcRect/>
          <a:stretch/>
        </p:blipFill>
        <p:spPr>
          <a:xfrm>
            <a:off x="6871283" y="2855977"/>
            <a:ext cx="377272" cy="377272"/>
          </a:xfrm>
          <a:prstGeom prst="rect">
            <a:avLst/>
          </a:prstGeom>
          <a:noFill/>
          <a:ln>
            <a:noFill/>
          </a:ln>
        </p:spPr>
      </p:pic>
      <p:pic>
        <p:nvPicPr>
          <p:cNvPr id="110" name="Google Shape;110;p2" descr="http://i.imgur.com/PVtc6.png"/>
          <p:cNvPicPr preferRelativeResize="0"/>
          <p:nvPr/>
        </p:nvPicPr>
        <p:blipFill rotWithShape="1">
          <a:blip r:embed="rId2">
            <a:alphaModFix/>
          </a:blip>
          <a:srcRect/>
          <a:stretch/>
        </p:blipFill>
        <p:spPr>
          <a:xfrm>
            <a:off x="7479376" y="2855977"/>
            <a:ext cx="377272" cy="377272"/>
          </a:xfrm>
          <a:prstGeom prst="rect">
            <a:avLst/>
          </a:prstGeom>
          <a:noFill/>
          <a:ln>
            <a:noFill/>
          </a:ln>
        </p:spPr>
      </p:pic>
      <p:pic>
        <p:nvPicPr>
          <p:cNvPr id="111" name="Google Shape;111;p2" descr="http://i.imgur.com/PVtc6.png"/>
          <p:cNvPicPr preferRelativeResize="0"/>
          <p:nvPr/>
        </p:nvPicPr>
        <p:blipFill rotWithShape="1">
          <a:blip r:embed="rId2">
            <a:alphaModFix/>
          </a:blip>
          <a:srcRect/>
          <a:stretch/>
        </p:blipFill>
        <p:spPr>
          <a:xfrm>
            <a:off x="8087469" y="2855977"/>
            <a:ext cx="377272" cy="377272"/>
          </a:xfrm>
          <a:prstGeom prst="rect">
            <a:avLst/>
          </a:prstGeom>
          <a:noFill/>
          <a:ln>
            <a:noFill/>
          </a:ln>
        </p:spPr>
      </p:pic>
      <p:pic>
        <p:nvPicPr>
          <p:cNvPr id="112" name="Google Shape;112;p2" descr="http://i.imgur.com/PVtc6.png"/>
          <p:cNvPicPr preferRelativeResize="0"/>
          <p:nvPr/>
        </p:nvPicPr>
        <p:blipFill rotWithShape="1">
          <a:blip r:embed="rId2">
            <a:alphaModFix/>
          </a:blip>
          <a:srcRect/>
          <a:stretch/>
        </p:blipFill>
        <p:spPr>
          <a:xfrm>
            <a:off x="8695563" y="2855977"/>
            <a:ext cx="377272" cy="377272"/>
          </a:xfrm>
          <a:prstGeom prst="rect">
            <a:avLst/>
          </a:prstGeom>
          <a:noFill/>
          <a:ln>
            <a:noFill/>
          </a:ln>
        </p:spPr>
      </p:pic>
      <p:pic>
        <p:nvPicPr>
          <p:cNvPr id="113" name="Google Shape;113;p2" descr="http://i.imgur.com/PVtc6.png"/>
          <p:cNvPicPr preferRelativeResize="0"/>
          <p:nvPr/>
        </p:nvPicPr>
        <p:blipFill rotWithShape="1">
          <a:blip r:embed="rId2">
            <a:alphaModFix/>
          </a:blip>
          <a:srcRect/>
          <a:stretch/>
        </p:blipFill>
        <p:spPr>
          <a:xfrm>
            <a:off x="9303655" y="2855977"/>
            <a:ext cx="377272" cy="377272"/>
          </a:xfrm>
          <a:prstGeom prst="rect">
            <a:avLst/>
          </a:prstGeom>
          <a:noFill/>
          <a:ln>
            <a:noFill/>
          </a:ln>
        </p:spPr>
      </p:pic>
      <p:pic>
        <p:nvPicPr>
          <p:cNvPr id="114" name="Google Shape;114;p2" descr="http://i.imgur.com/PVtc6.png"/>
          <p:cNvPicPr preferRelativeResize="0"/>
          <p:nvPr/>
        </p:nvPicPr>
        <p:blipFill rotWithShape="1">
          <a:blip r:embed="rId2">
            <a:alphaModFix/>
          </a:blip>
          <a:srcRect/>
          <a:stretch/>
        </p:blipFill>
        <p:spPr>
          <a:xfrm>
            <a:off x="2614629" y="3598768"/>
            <a:ext cx="377272" cy="377272"/>
          </a:xfrm>
          <a:prstGeom prst="rect">
            <a:avLst/>
          </a:prstGeom>
          <a:noFill/>
          <a:ln>
            <a:noFill/>
          </a:ln>
        </p:spPr>
      </p:pic>
      <p:pic>
        <p:nvPicPr>
          <p:cNvPr id="115" name="Google Shape;115;p2" descr="http://i.imgur.com/PVtc6.png"/>
          <p:cNvPicPr preferRelativeResize="0"/>
          <p:nvPr/>
        </p:nvPicPr>
        <p:blipFill rotWithShape="1">
          <a:blip r:embed="rId2">
            <a:alphaModFix/>
          </a:blip>
          <a:srcRect/>
          <a:stretch/>
        </p:blipFill>
        <p:spPr>
          <a:xfrm>
            <a:off x="3222723" y="3598768"/>
            <a:ext cx="377272" cy="377272"/>
          </a:xfrm>
          <a:prstGeom prst="rect">
            <a:avLst/>
          </a:prstGeom>
          <a:noFill/>
          <a:ln>
            <a:noFill/>
          </a:ln>
        </p:spPr>
      </p:pic>
      <p:pic>
        <p:nvPicPr>
          <p:cNvPr id="116" name="Google Shape;116;p2" descr="http://i.imgur.com/PVtc6.png"/>
          <p:cNvPicPr preferRelativeResize="0"/>
          <p:nvPr/>
        </p:nvPicPr>
        <p:blipFill rotWithShape="1">
          <a:blip r:embed="rId2">
            <a:alphaModFix/>
          </a:blip>
          <a:srcRect/>
          <a:stretch/>
        </p:blipFill>
        <p:spPr>
          <a:xfrm>
            <a:off x="3830816" y="3598768"/>
            <a:ext cx="377272" cy="377272"/>
          </a:xfrm>
          <a:prstGeom prst="rect">
            <a:avLst/>
          </a:prstGeom>
          <a:noFill/>
          <a:ln>
            <a:noFill/>
          </a:ln>
        </p:spPr>
      </p:pic>
      <p:pic>
        <p:nvPicPr>
          <p:cNvPr id="117" name="Google Shape;117;p2" descr="http://i.imgur.com/PVtc6.png"/>
          <p:cNvPicPr preferRelativeResize="0"/>
          <p:nvPr/>
        </p:nvPicPr>
        <p:blipFill rotWithShape="1">
          <a:blip r:embed="rId2">
            <a:alphaModFix/>
          </a:blip>
          <a:srcRect/>
          <a:stretch/>
        </p:blipFill>
        <p:spPr>
          <a:xfrm>
            <a:off x="4438909" y="3598768"/>
            <a:ext cx="377272" cy="377272"/>
          </a:xfrm>
          <a:prstGeom prst="rect">
            <a:avLst/>
          </a:prstGeom>
          <a:noFill/>
          <a:ln>
            <a:noFill/>
          </a:ln>
        </p:spPr>
      </p:pic>
      <p:pic>
        <p:nvPicPr>
          <p:cNvPr id="118" name="Google Shape;118;p2" descr="http://i.imgur.com/PVtc6.png"/>
          <p:cNvPicPr preferRelativeResize="0"/>
          <p:nvPr/>
        </p:nvPicPr>
        <p:blipFill rotWithShape="1">
          <a:blip r:embed="rId2">
            <a:alphaModFix/>
          </a:blip>
          <a:srcRect/>
          <a:stretch/>
        </p:blipFill>
        <p:spPr>
          <a:xfrm>
            <a:off x="5047003" y="3598768"/>
            <a:ext cx="377272" cy="377272"/>
          </a:xfrm>
          <a:prstGeom prst="rect">
            <a:avLst/>
          </a:prstGeom>
          <a:noFill/>
          <a:ln>
            <a:noFill/>
          </a:ln>
        </p:spPr>
      </p:pic>
      <p:pic>
        <p:nvPicPr>
          <p:cNvPr id="119" name="Google Shape;119;p2" descr="http://i.imgur.com/PVtc6.png"/>
          <p:cNvPicPr preferRelativeResize="0"/>
          <p:nvPr/>
        </p:nvPicPr>
        <p:blipFill rotWithShape="1">
          <a:blip r:embed="rId2">
            <a:alphaModFix/>
          </a:blip>
          <a:srcRect/>
          <a:stretch/>
        </p:blipFill>
        <p:spPr>
          <a:xfrm>
            <a:off x="5655096" y="3598768"/>
            <a:ext cx="377272" cy="377272"/>
          </a:xfrm>
          <a:prstGeom prst="rect">
            <a:avLst/>
          </a:prstGeom>
          <a:noFill/>
          <a:ln>
            <a:noFill/>
          </a:ln>
        </p:spPr>
      </p:pic>
      <p:pic>
        <p:nvPicPr>
          <p:cNvPr id="120" name="Google Shape;120;p2" descr="http://i.imgur.com/PVtc6.png"/>
          <p:cNvPicPr preferRelativeResize="0"/>
          <p:nvPr/>
        </p:nvPicPr>
        <p:blipFill rotWithShape="1">
          <a:blip r:embed="rId2">
            <a:alphaModFix/>
          </a:blip>
          <a:srcRect/>
          <a:stretch/>
        </p:blipFill>
        <p:spPr>
          <a:xfrm>
            <a:off x="6263189" y="3598768"/>
            <a:ext cx="377272" cy="377272"/>
          </a:xfrm>
          <a:prstGeom prst="rect">
            <a:avLst/>
          </a:prstGeom>
          <a:noFill/>
          <a:ln>
            <a:noFill/>
          </a:ln>
        </p:spPr>
      </p:pic>
      <p:pic>
        <p:nvPicPr>
          <p:cNvPr id="121" name="Google Shape;121;p2" descr="http://i.imgur.com/PVtc6.png"/>
          <p:cNvPicPr preferRelativeResize="0"/>
          <p:nvPr/>
        </p:nvPicPr>
        <p:blipFill rotWithShape="1">
          <a:blip r:embed="rId2">
            <a:alphaModFix/>
          </a:blip>
          <a:srcRect/>
          <a:stretch/>
        </p:blipFill>
        <p:spPr>
          <a:xfrm>
            <a:off x="6871283" y="3598768"/>
            <a:ext cx="377272" cy="377272"/>
          </a:xfrm>
          <a:prstGeom prst="rect">
            <a:avLst/>
          </a:prstGeom>
          <a:noFill/>
          <a:ln>
            <a:noFill/>
          </a:ln>
        </p:spPr>
      </p:pic>
      <p:pic>
        <p:nvPicPr>
          <p:cNvPr id="122" name="Google Shape;122;p2" descr="http://i.imgur.com/PVtc6.png"/>
          <p:cNvPicPr preferRelativeResize="0"/>
          <p:nvPr/>
        </p:nvPicPr>
        <p:blipFill rotWithShape="1">
          <a:blip r:embed="rId2">
            <a:alphaModFix/>
          </a:blip>
          <a:srcRect/>
          <a:stretch/>
        </p:blipFill>
        <p:spPr>
          <a:xfrm>
            <a:off x="7479376" y="3598768"/>
            <a:ext cx="377272" cy="377272"/>
          </a:xfrm>
          <a:prstGeom prst="rect">
            <a:avLst/>
          </a:prstGeom>
          <a:noFill/>
          <a:ln>
            <a:noFill/>
          </a:ln>
        </p:spPr>
      </p:pic>
      <p:pic>
        <p:nvPicPr>
          <p:cNvPr id="123" name="Google Shape;123;p2" descr="http://i.imgur.com/PVtc6.png"/>
          <p:cNvPicPr preferRelativeResize="0"/>
          <p:nvPr/>
        </p:nvPicPr>
        <p:blipFill rotWithShape="1">
          <a:blip r:embed="rId2">
            <a:alphaModFix/>
          </a:blip>
          <a:srcRect/>
          <a:stretch/>
        </p:blipFill>
        <p:spPr>
          <a:xfrm>
            <a:off x="8087469" y="3598768"/>
            <a:ext cx="377272" cy="377272"/>
          </a:xfrm>
          <a:prstGeom prst="rect">
            <a:avLst/>
          </a:prstGeom>
          <a:noFill/>
          <a:ln>
            <a:noFill/>
          </a:ln>
        </p:spPr>
      </p:pic>
      <p:pic>
        <p:nvPicPr>
          <p:cNvPr id="124" name="Google Shape;124;p2" descr="http://i.imgur.com/PVtc6.png"/>
          <p:cNvPicPr preferRelativeResize="0"/>
          <p:nvPr/>
        </p:nvPicPr>
        <p:blipFill rotWithShape="1">
          <a:blip r:embed="rId2">
            <a:alphaModFix/>
          </a:blip>
          <a:srcRect/>
          <a:stretch/>
        </p:blipFill>
        <p:spPr>
          <a:xfrm>
            <a:off x="8695563" y="3598768"/>
            <a:ext cx="377272" cy="377272"/>
          </a:xfrm>
          <a:prstGeom prst="rect">
            <a:avLst/>
          </a:prstGeom>
          <a:noFill/>
          <a:ln>
            <a:noFill/>
          </a:ln>
        </p:spPr>
      </p:pic>
      <p:pic>
        <p:nvPicPr>
          <p:cNvPr id="125" name="Google Shape;125;p2" descr="http://i.imgur.com/PVtc6.png"/>
          <p:cNvPicPr preferRelativeResize="0"/>
          <p:nvPr/>
        </p:nvPicPr>
        <p:blipFill rotWithShape="1">
          <a:blip r:embed="rId2">
            <a:alphaModFix/>
          </a:blip>
          <a:srcRect/>
          <a:stretch/>
        </p:blipFill>
        <p:spPr>
          <a:xfrm>
            <a:off x="9303655" y="3598768"/>
            <a:ext cx="377272" cy="377272"/>
          </a:xfrm>
          <a:prstGeom prst="rect">
            <a:avLst/>
          </a:prstGeom>
          <a:noFill/>
          <a:ln>
            <a:noFill/>
          </a:ln>
        </p:spPr>
      </p:pic>
      <p:pic>
        <p:nvPicPr>
          <p:cNvPr id="126" name="Google Shape;126;p2" descr="http://i.imgur.com/PVtc6.png"/>
          <p:cNvPicPr preferRelativeResize="0"/>
          <p:nvPr/>
        </p:nvPicPr>
        <p:blipFill rotWithShape="1">
          <a:blip r:embed="rId2">
            <a:alphaModFix/>
          </a:blip>
          <a:srcRect/>
          <a:stretch/>
        </p:blipFill>
        <p:spPr>
          <a:xfrm>
            <a:off x="1989745" y="2119852"/>
            <a:ext cx="377272" cy="377272"/>
          </a:xfrm>
          <a:prstGeom prst="rect">
            <a:avLst/>
          </a:prstGeom>
          <a:noFill/>
          <a:ln>
            <a:noFill/>
          </a:ln>
        </p:spPr>
      </p:pic>
      <p:pic>
        <p:nvPicPr>
          <p:cNvPr id="127" name="Google Shape;127;p2" descr="http://i.imgur.com/PVtc6.png"/>
          <p:cNvPicPr preferRelativeResize="0"/>
          <p:nvPr/>
        </p:nvPicPr>
        <p:blipFill rotWithShape="1">
          <a:blip r:embed="rId2">
            <a:alphaModFix/>
          </a:blip>
          <a:srcRect/>
          <a:stretch/>
        </p:blipFill>
        <p:spPr>
          <a:xfrm>
            <a:off x="1989745" y="2855977"/>
            <a:ext cx="377272" cy="377272"/>
          </a:xfrm>
          <a:prstGeom prst="rect">
            <a:avLst/>
          </a:prstGeom>
          <a:noFill/>
          <a:ln>
            <a:noFill/>
          </a:ln>
        </p:spPr>
      </p:pic>
      <p:pic>
        <p:nvPicPr>
          <p:cNvPr id="128" name="Google Shape;128;p2" descr="http://i.imgur.com/PVtc6.png"/>
          <p:cNvPicPr preferRelativeResize="0"/>
          <p:nvPr/>
        </p:nvPicPr>
        <p:blipFill rotWithShape="1">
          <a:blip r:embed="rId2">
            <a:alphaModFix/>
          </a:blip>
          <a:srcRect/>
          <a:stretch/>
        </p:blipFill>
        <p:spPr>
          <a:xfrm>
            <a:off x="9912700" y="2119852"/>
            <a:ext cx="377272" cy="377272"/>
          </a:xfrm>
          <a:prstGeom prst="rect">
            <a:avLst/>
          </a:prstGeom>
          <a:noFill/>
          <a:ln>
            <a:noFill/>
          </a:ln>
        </p:spPr>
      </p:pic>
      <p:pic>
        <p:nvPicPr>
          <p:cNvPr id="129" name="Google Shape;129;p2" descr="http://i.imgur.com/PVtc6.png"/>
          <p:cNvPicPr preferRelativeResize="0"/>
          <p:nvPr/>
        </p:nvPicPr>
        <p:blipFill rotWithShape="1">
          <a:blip r:embed="rId2">
            <a:alphaModFix/>
          </a:blip>
          <a:srcRect/>
          <a:stretch/>
        </p:blipFill>
        <p:spPr>
          <a:xfrm>
            <a:off x="9912700" y="2855977"/>
            <a:ext cx="377272" cy="377272"/>
          </a:xfrm>
          <a:prstGeom prst="rect">
            <a:avLst/>
          </a:prstGeom>
          <a:noFill/>
          <a:ln>
            <a:noFill/>
          </a:ln>
        </p:spPr>
      </p:pic>
      <p:sp>
        <p:nvSpPr>
          <p:cNvPr id="130" name="Google Shape;130;p2"/>
          <p:cNvSpPr/>
          <p:nvPr/>
        </p:nvSpPr>
        <p:spPr>
          <a:xfrm>
            <a:off x="1785035" y="1169702"/>
            <a:ext cx="8717341" cy="3038781"/>
          </a:xfrm>
          <a:custGeom>
            <a:avLst/>
            <a:gdLst/>
            <a:ahLst/>
            <a:cxnLst/>
            <a:rect l="l" t="t" r="r" b="b"/>
            <a:pathLst>
              <a:path w="6538006" h="2314094" extrusionOk="0">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cap="flat" cmpd="sng">
            <a:solidFill>
              <a:srgbClr val="F4F8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247255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831851" y="1709740"/>
            <a:ext cx="105156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94363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056853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839788" y="365127"/>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068847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0260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191011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475814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362739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84269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8724901"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70973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uzzleBoard - Classic" type="blank">
  <p:cSld name="BLANK">
    <p:bg>
      <p:bgPr>
        <a:gradFill>
          <a:gsLst>
            <a:gs pos="0">
              <a:srgbClr val="CACACA"/>
            </a:gs>
            <a:gs pos="40000">
              <a:srgbClr val="C1C1C1"/>
            </a:gs>
            <a:gs pos="100000">
              <a:srgbClr val="002060"/>
            </a:gs>
          </a:gsLst>
          <a:path path="circle">
            <a:fillToRect l="50000" t="50000" r="50000" b="50000"/>
          </a:path>
          <a:tileRect/>
        </a:gradFill>
        <a:effectLst/>
      </p:bgPr>
    </p:bg>
    <p:spTree>
      <p:nvGrpSpPr>
        <p:cNvPr id="1" name="Shape 131"/>
        <p:cNvGrpSpPr/>
        <p:nvPr/>
      </p:nvGrpSpPr>
      <p:grpSpPr>
        <a:xfrm>
          <a:off x="0" y="0"/>
          <a:ext cx="0" cy="0"/>
          <a:chOff x="0" y="0"/>
          <a:chExt cx="0" cy="0"/>
        </a:xfrm>
      </p:grpSpPr>
      <p:sp>
        <p:nvSpPr>
          <p:cNvPr id="132" name="Google Shape;132;p3"/>
          <p:cNvSpPr/>
          <p:nvPr/>
        </p:nvSpPr>
        <p:spPr>
          <a:xfrm>
            <a:off x="268761" y="-709075"/>
            <a:ext cx="11797905" cy="6796651"/>
          </a:xfrm>
          <a:custGeom>
            <a:avLst/>
            <a:gdLst/>
            <a:ahLst/>
            <a:cxnLst/>
            <a:rect l="l" t="t" r="r" b="b"/>
            <a:pathLst>
              <a:path w="8848429" h="5097488" extrusionOk="0">
                <a:moveTo>
                  <a:pt x="2537897" y="0"/>
                </a:moveTo>
                <a:lnTo>
                  <a:pt x="2644589" y="292362"/>
                </a:lnTo>
                <a:lnTo>
                  <a:pt x="2778516" y="11421"/>
                </a:lnTo>
                <a:lnTo>
                  <a:pt x="2861690" y="330566"/>
                </a:lnTo>
                <a:lnTo>
                  <a:pt x="3033015" y="48753"/>
                </a:lnTo>
                <a:lnTo>
                  <a:pt x="3080616" y="356317"/>
                </a:lnTo>
                <a:lnTo>
                  <a:pt x="3266774" y="106922"/>
                </a:lnTo>
                <a:lnTo>
                  <a:pt x="3286101" y="436131"/>
                </a:lnTo>
                <a:lnTo>
                  <a:pt x="3509098" y="193185"/>
                </a:lnTo>
                <a:lnTo>
                  <a:pt x="3495795" y="504124"/>
                </a:lnTo>
                <a:lnTo>
                  <a:pt x="3727037" y="295829"/>
                </a:lnTo>
                <a:lnTo>
                  <a:pt x="3681751" y="622500"/>
                </a:lnTo>
                <a:lnTo>
                  <a:pt x="3947875" y="427712"/>
                </a:lnTo>
                <a:lnTo>
                  <a:pt x="3874156" y="730077"/>
                </a:lnTo>
                <a:lnTo>
                  <a:pt x="4141593" y="570901"/>
                </a:lnTo>
                <a:lnTo>
                  <a:pt x="4033457" y="882450"/>
                </a:lnTo>
                <a:lnTo>
                  <a:pt x="4332460" y="743332"/>
                </a:lnTo>
                <a:lnTo>
                  <a:pt x="4201171" y="1025509"/>
                </a:lnTo>
                <a:lnTo>
                  <a:pt x="4363624" y="967945"/>
                </a:lnTo>
                <a:lnTo>
                  <a:pt x="4401794" y="954419"/>
                </a:lnTo>
                <a:lnTo>
                  <a:pt x="4462826" y="975603"/>
                </a:lnTo>
                <a:lnTo>
                  <a:pt x="4655087" y="1042336"/>
                </a:lnTo>
                <a:lnTo>
                  <a:pt x="4515970" y="743332"/>
                </a:lnTo>
                <a:lnTo>
                  <a:pt x="4798146" y="874621"/>
                </a:lnTo>
                <a:lnTo>
                  <a:pt x="4694199" y="581271"/>
                </a:lnTo>
                <a:lnTo>
                  <a:pt x="4978673" y="748121"/>
                </a:lnTo>
                <a:lnTo>
                  <a:pt x="4900554" y="427712"/>
                </a:lnTo>
                <a:lnTo>
                  <a:pt x="5151692" y="611531"/>
                </a:lnTo>
                <a:lnTo>
                  <a:pt x="5106984" y="303535"/>
                </a:lnTo>
                <a:lnTo>
                  <a:pt x="5353428" y="522661"/>
                </a:lnTo>
                <a:lnTo>
                  <a:pt x="5339331" y="193185"/>
                </a:lnTo>
                <a:lnTo>
                  <a:pt x="5549779" y="422457"/>
                </a:lnTo>
                <a:lnTo>
                  <a:pt x="5566001" y="111655"/>
                </a:lnTo>
                <a:lnTo>
                  <a:pt x="5764973" y="374679"/>
                </a:lnTo>
                <a:lnTo>
                  <a:pt x="5815415" y="48753"/>
                </a:lnTo>
                <a:lnTo>
                  <a:pt x="5977091" y="314695"/>
                </a:lnTo>
                <a:lnTo>
                  <a:pt x="6053643" y="13035"/>
                </a:lnTo>
                <a:lnTo>
                  <a:pt x="6197477" y="309799"/>
                </a:lnTo>
                <a:lnTo>
                  <a:pt x="6310534" y="0"/>
                </a:lnTo>
                <a:lnTo>
                  <a:pt x="6417226" y="292362"/>
                </a:lnTo>
                <a:lnTo>
                  <a:pt x="6551154" y="11421"/>
                </a:lnTo>
                <a:lnTo>
                  <a:pt x="6634327" y="330566"/>
                </a:lnTo>
                <a:lnTo>
                  <a:pt x="6805652" y="48753"/>
                </a:lnTo>
                <a:lnTo>
                  <a:pt x="6853253" y="356317"/>
                </a:lnTo>
                <a:lnTo>
                  <a:pt x="7039411" y="106922"/>
                </a:lnTo>
                <a:lnTo>
                  <a:pt x="7058738" y="436131"/>
                </a:lnTo>
                <a:lnTo>
                  <a:pt x="7281736" y="193185"/>
                </a:lnTo>
                <a:lnTo>
                  <a:pt x="7268432" y="504124"/>
                </a:lnTo>
                <a:lnTo>
                  <a:pt x="7499674" y="295829"/>
                </a:lnTo>
                <a:lnTo>
                  <a:pt x="7454388" y="622500"/>
                </a:lnTo>
                <a:lnTo>
                  <a:pt x="7720512" y="427712"/>
                </a:lnTo>
                <a:lnTo>
                  <a:pt x="7646793" y="730077"/>
                </a:lnTo>
                <a:lnTo>
                  <a:pt x="7914230" y="570901"/>
                </a:lnTo>
                <a:lnTo>
                  <a:pt x="7806094" y="882450"/>
                </a:lnTo>
                <a:lnTo>
                  <a:pt x="8105097" y="743332"/>
                </a:lnTo>
                <a:lnTo>
                  <a:pt x="7973808" y="1025509"/>
                </a:lnTo>
                <a:lnTo>
                  <a:pt x="8267159" y="921562"/>
                </a:lnTo>
                <a:lnTo>
                  <a:pt x="8100309" y="1206036"/>
                </a:lnTo>
                <a:lnTo>
                  <a:pt x="8420718" y="1127917"/>
                </a:lnTo>
                <a:lnTo>
                  <a:pt x="8236899" y="1379055"/>
                </a:lnTo>
                <a:lnTo>
                  <a:pt x="8544894" y="1334347"/>
                </a:lnTo>
                <a:lnTo>
                  <a:pt x="8325768" y="1580791"/>
                </a:lnTo>
                <a:lnTo>
                  <a:pt x="8655244" y="1566694"/>
                </a:lnTo>
                <a:lnTo>
                  <a:pt x="8425972" y="1777142"/>
                </a:lnTo>
                <a:lnTo>
                  <a:pt x="8736775" y="1793364"/>
                </a:lnTo>
                <a:lnTo>
                  <a:pt x="8473750" y="1992336"/>
                </a:lnTo>
                <a:lnTo>
                  <a:pt x="8799676" y="2042778"/>
                </a:lnTo>
                <a:lnTo>
                  <a:pt x="8533734" y="2204454"/>
                </a:lnTo>
                <a:lnTo>
                  <a:pt x="8835394" y="2281007"/>
                </a:lnTo>
                <a:lnTo>
                  <a:pt x="8538630" y="2424841"/>
                </a:lnTo>
                <a:lnTo>
                  <a:pt x="8848429" y="2537897"/>
                </a:lnTo>
                <a:lnTo>
                  <a:pt x="8556068" y="2644589"/>
                </a:lnTo>
                <a:lnTo>
                  <a:pt x="8837008" y="2778517"/>
                </a:lnTo>
                <a:lnTo>
                  <a:pt x="8517863" y="2861690"/>
                </a:lnTo>
                <a:lnTo>
                  <a:pt x="8799676" y="3033015"/>
                </a:lnTo>
                <a:lnTo>
                  <a:pt x="8492112" y="3080616"/>
                </a:lnTo>
                <a:lnTo>
                  <a:pt x="8741508" y="3266774"/>
                </a:lnTo>
                <a:lnTo>
                  <a:pt x="8412298" y="3286101"/>
                </a:lnTo>
                <a:lnTo>
                  <a:pt x="8655244" y="3509099"/>
                </a:lnTo>
                <a:lnTo>
                  <a:pt x="8344304" y="3495795"/>
                </a:lnTo>
                <a:lnTo>
                  <a:pt x="8552600" y="3727037"/>
                </a:lnTo>
                <a:lnTo>
                  <a:pt x="8225930" y="3681752"/>
                </a:lnTo>
                <a:lnTo>
                  <a:pt x="8420718" y="3947875"/>
                </a:lnTo>
                <a:lnTo>
                  <a:pt x="8118352" y="3874156"/>
                </a:lnTo>
                <a:lnTo>
                  <a:pt x="8277528" y="4141593"/>
                </a:lnTo>
                <a:lnTo>
                  <a:pt x="7965979" y="4033457"/>
                </a:lnTo>
                <a:lnTo>
                  <a:pt x="8105097" y="4332460"/>
                </a:lnTo>
                <a:lnTo>
                  <a:pt x="7822920" y="4201171"/>
                </a:lnTo>
                <a:lnTo>
                  <a:pt x="7926868" y="4494522"/>
                </a:lnTo>
                <a:lnTo>
                  <a:pt x="7642393" y="4327672"/>
                </a:lnTo>
                <a:lnTo>
                  <a:pt x="7720512" y="4648081"/>
                </a:lnTo>
                <a:lnTo>
                  <a:pt x="7469375" y="4464262"/>
                </a:lnTo>
                <a:lnTo>
                  <a:pt x="7514083" y="4772257"/>
                </a:lnTo>
                <a:lnTo>
                  <a:pt x="7267640" y="4553132"/>
                </a:lnTo>
                <a:lnTo>
                  <a:pt x="7281736" y="4882607"/>
                </a:lnTo>
                <a:lnTo>
                  <a:pt x="7071287" y="4653335"/>
                </a:lnTo>
                <a:lnTo>
                  <a:pt x="7055065" y="4964138"/>
                </a:lnTo>
                <a:lnTo>
                  <a:pt x="6856094" y="4701115"/>
                </a:lnTo>
                <a:lnTo>
                  <a:pt x="6805652" y="5027039"/>
                </a:lnTo>
                <a:lnTo>
                  <a:pt x="6643976" y="4761097"/>
                </a:lnTo>
                <a:lnTo>
                  <a:pt x="6567424" y="5062757"/>
                </a:lnTo>
                <a:lnTo>
                  <a:pt x="6423590" y="4765993"/>
                </a:lnTo>
                <a:lnTo>
                  <a:pt x="6329584" y="5075792"/>
                </a:lnTo>
                <a:lnTo>
                  <a:pt x="6203841" y="4758029"/>
                </a:lnTo>
                <a:lnTo>
                  <a:pt x="6087331" y="5075438"/>
                </a:lnTo>
                <a:lnTo>
                  <a:pt x="5986740" y="4762643"/>
                </a:lnTo>
                <a:lnTo>
                  <a:pt x="5874016" y="5064232"/>
                </a:lnTo>
                <a:lnTo>
                  <a:pt x="5778157" y="4751952"/>
                </a:lnTo>
                <a:lnTo>
                  <a:pt x="5664023" y="5071017"/>
                </a:lnTo>
                <a:lnTo>
                  <a:pt x="5572671" y="4748156"/>
                </a:lnTo>
                <a:lnTo>
                  <a:pt x="5455082" y="5063854"/>
                </a:lnTo>
                <a:lnTo>
                  <a:pt x="5371684" y="4743118"/>
                </a:lnTo>
                <a:lnTo>
                  <a:pt x="5258734" y="5064988"/>
                </a:lnTo>
                <a:lnTo>
                  <a:pt x="5173028" y="4732692"/>
                </a:lnTo>
                <a:lnTo>
                  <a:pt x="5065654" y="5079881"/>
                </a:lnTo>
                <a:lnTo>
                  <a:pt x="4967924" y="4733065"/>
                </a:lnTo>
                <a:lnTo>
                  <a:pt x="4859236" y="5070041"/>
                </a:lnTo>
                <a:lnTo>
                  <a:pt x="4757823" y="4733093"/>
                </a:lnTo>
                <a:lnTo>
                  <a:pt x="4642970" y="5062710"/>
                </a:lnTo>
                <a:lnTo>
                  <a:pt x="4539308" y="4729733"/>
                </a:lnTo>
                <a:lnTo>
                  <a:pt x="4427656" y="5073048"/>
                </a:lnTo>
                <a:lnTo>
                  <a:pt x="4326692" y="4731957"/>
                </a:lnTo>
                <a:lnTo>
                  <a:pt x="4218160" y="5069060"/>
                </a:lnTo>
                <a:lnTo>
                  <a:pt x="4111057" y="4727722"/>
                </a:lnTo>
                <a:lnTo>
                  <a:pt x="3998675" y="5086231"/>
                </a:lnTo>
                <a:lnTo>
                  <a:pt x="3893587" y="4730962"/>
                </a:lnTo>
                <a:lnTo>
                  <a:pt x="3792246" y="5083407"/>
                </a:lnTo>
                <a:lnTo>
                  <a:pt x="3685503" y="4730932"/>
                </a:lnTo>
                <a:lnTo>
                  <a:pt x="3578948" y="5079457"/>
                </a:lnTo>
                <a:lnTo>
                  <a:pt x="3468730" y="4722807"/>
                </a:lnTo>
                <a:lnTo>
                  <a:pt x="3373480" y="5084757"/>
                </a:lnTo>
                <a:lnTo>
                  <a:pt x="3254200" y="4723185"/>
                </a:lnTo>
                <a:lnTo>
                  <a:pt x="3149078" y="5097488"/>
                </a:lnTo>
                <a:lnTo>
                  <a:pt x="3026307" y="4707465"/>
                </a:lnTo>
                <a:lnTo>
                  <a:pt x="2918715" y="5084189"/>
                </a:lnTo>
                <a:lnTo>
                  <a:pt x="2801488" y="4729347"/>
                </a:lnTo>
                <a:lnTo>
                  <a:pt x="2693187" y="5081807"/>
                </a:lnTo>
                <a:lnTo>
                  <a:pt x="2574753" y="4727893"/>
                </a:lnTo>
                <a:lnTo>
                  <a:pt x="2468047" y="5088492"/>
                </a:lnTo>
                <a:lnTo>
                  <a:pt x="2361353" y="4732629"/>
                </a:lnTo>
                <a:lnTo>
                  <a:pt x="2259175" y="5032621"/>
                </a:lnTo>
                <a:lnTo>
                  <a:pt x="2173330" y="4729156"/>
                </a:lnTo>
                <a:lnTo>
                  <a:pt x="2055478" y="5007989"/>
                </a:lnTo>
                <a:cubicBezTo>
                  <a:pt x="2056545" y="4905468"/>
                  <a:pt x="1994111" y="4821996"/>
                  <a:pt x="1995178" y="4719475"/>
                </a:cubicBezTo>
                <a:lnTo>
                  <a:pt x="1809018" y="4968872"/>
                </a:lnTo>
                <a:lnTo>
                  <a:pt x="1789692" y="4639662"/>
                </a:lnTo>
                <a:lnTo>
                  <a:pt x="1566694" y="4882607"/>
                </a:lnTo>
                <a:lnTo>
                  <a:pt x="1579997" y="4571668"/>
                </a:lnTo>
                <a:lnTo>
                  <a:pt x="1348755" y="4779964"/>
                </a:lnTo>
                <a:lnTo>
                  <a:pt x="1394041" y="4453292"/>
                </a:lnTo>
                <a:lnTo>
                  <a:pt x="1127917" y="4648081"/>
                </a:lnTo>
                <a:lnTo>
                  <a:pt x="1201636" y="4345715"/>
                </a:lnTo>
                <a:lnTo>
                  <a:pt x="934199" y="4504891"/>
                </a:lnTo>
                <a:lnTo>
                  <a:pt x="1042336" y="4193343"/>
                </a:lnTo>
                <a:lnTo>
                  <a:pt x="743332" y="4332460"/>
                </a:lnTo>
                <a:lnTo>
                  <a:pt x="874621" y="4050283"/>
                </a:lnTo>
                <a:lnTo>
                  <a:pt x="581271" y="4154231"/>
                </a:lnTo>
                <a:lnTo>
                  <a:pt x="748120" y="3869756"/>
                </a:lnTo>
                <a:lnTo>
                  <a:pt x="427711" y="3947875"/>
                </a:lnTo>
                <a:lnTo>
                  <a:pt x="611531" y="3696738"/>
                </a:lnTo>
                <a:lnTo>
                  <a:pt x="303535" y="3741447"/>
                </a:lnTo>
                <a:lnTo>
                  <a:pt x="522660" y="3495003"/>
                </a:lnTo>
                <a:lnTo>
                  <a:pt x="193185" y="3509099"/>
                </a:lnTo>
                <a:lnTo>
                  <a:pt x="422457" y="3298650"/>
                </a:lnTo>
                <a:lnTo>
                  <a:pt x="111655" y="3282428"/>
                </a:lnTo>
                <a:lnTo>
                  <a:pt x="374679" y="3083457"/>
                </a:lnTo>
                <a:lnTo>
                  <a:pt x="48753" y="3033015"/>
                </a:lnTo>
                <a:lnTo>
                  <a:pt x="314695" y="2871339"/>
                </a:lnTo>
                <a:lnTo>
                  <a:pt x="13035" y="2794787"/>
                </a:lnTo>
                <a:lnTo>
                  <a:pt x="309799" y="2650953"/>
                </a:lnTo>
                <a:lnTo>
                  <a:pt x="0" y="2537897"/>
                </a:lnTo>
                <a:lnTo>
                  <a:pt x="292363" y="2431203"/>
                </a:lnTo>
                <a:lnTo>
                  <a:pt x="11421" y="2297276"/>
                </a:lnTo>
                <a:lnTo>
                  <a:pt x="330566" y="2214104"/>
                </a:lnTo>
                <a:lnTo>
                  <a:pt x="48753" y="2042778"/>
                </a:lnTo>
                <a:lnTo>
                  <a:pt x="356319" y="1995178"/>
                </a:lnTo>
                <a:lnTo>
                  <a:pt x="106922" y="1809018"/>
                </a:lnTo>
                <a:lnTo>
                  <a:pt x="436130" y="1789692"/>
                </a:lnTo>
                <a:lnTo>
                  <a:pt x="193185" y="1566694"/>
                </a:lnTo>
                <a:lnTo>
                  <a:pt x="504124" y="1579997"/>
                </a:lnTo>
                <a:lnTo>
                  <a:pt x="295829" y="1348755"/>
                </a:lnTo>
                <a:lnTo>
                  <a:pt x="622500" y="1394041"/>
                </a:lnTo>
                <a:lnTo>
                  <a:pt x="427711" y="1127917"/>
                </a:lnTo>
                <a:lnTo>
                  <a:pt x="730077" y="1201637"/>
                </a:lnTo>
                <a:lnTo>
                  <a:pt x="570901" y="934199"/>
                </a:lnTo>
                <a:lnTo>
                  <a:pt x="882450" y="1042336"/>
                </a:lnTo>
                <a:lnTo>
                  <a:pt x="743332" y="743332"/>
                </a:lnTo>
                <a:lnTo>
                  <a:pt x="1025509" y="874621"/>
                </a:lnTo>
                <a:lnTo>
                  <a:pt x="921561" y="581271"/>
                </a:lnTo>
                <a:lnTo>
                  <a:pt x="1206036" y="748121"/>
                </a:lnTo>
                <a:lnTo>
                  <a:pt x="1127917" y="427712"/>
                </a:lnTo>
                <a:lnTo>
                  <a:pt x="1379054" y="611531"/>
                </a:lnTo>
                <a:lnTo>
                  <a:pt x="1334346" y="303535"/>
                </a:lnTo>
                <a:lnTo>
                  <a:pt x="1580790" y="522661"/>
                </a:lnTo>
                <a:lnTo>
                  <a:pt x="1566694" y="193185"/>
                </a:lnTo>
                <a:lnTo>
                  <a:pt x="1777142" y="422457"/>
                </a:lnTo>
                <a:lnTo>
                  <a:pt x="1793364" y="111655"/>
                </a:lnTo>
                <a:lnTo>
                  <a:pt x="1992335" y="374679"/>
                </a:lnTo>
                <a:lnTo>
                  <a:pt x="2042778" y="48753"/>
                </a:lnTo>
                <a:lnTo>
                  <a:pt x="2204453" y="314695"/>
                </a:lnTo>
                <a:lnTo>
                  <a:pt x="2281006" y="13035"/>
                </a:lnTo>
                <a:lnTo>
                  <a:pt x="2424840" y="309799"/>
                </a:lnTo>
                <a:lnTo>
                  <a:pt x="2537897" y="0"/>
                </a:lnTo>
                <a:close/>
              </a:path>
            </a:pathLst>
          </a:custGeom>
          <a:solidFill>
            <a:srgbClr val="FBD4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33" name="Google Shape;133;p3"/>
          <p:cNvSpPr/>
          <p:nvPr/>
        </p:nvSpPr>
        <p:spPr>
          <a:xfrm>
            <a:off x="1684047" y="721410"/>
            <a:ext cx="8920453" cy="3625071"/>
          </a:xfrm>
          <a:custGeom>
            <a:avLst/>
            <a:gdLst/>
            <a:ahLst/>
            <a:cxnLst/>
            <a:rect l="l" t="t" r="r" b="b"/>
            <a:pathLst>
              <a:path w="6690340" h="2718803" extrusionOk="0">
                <a:moveTo>
                  <a:pt x="1495889" y="0"/>
                </a:moveTo>
                <a:cubicBezTo>
                  <a:pt x="1805699" y="0"/>
                  <a:pt x="2093510" y="94181"/>
                  <a:pt x="2332255" y="255474"/>
                </a:cubicBezTo>
                <a:lnTo>
                  <a:pt x="2431931" y="330010"/>
                </a:lnTo>
                <a:lnTo>
                  <a:pt x="4258412" y="330010"/>
                </a:lnTo>
                <a:lnTo>
                  <a:pt x="4358086" y="255475"/>
                </a:lnTo>
                <a:cubicBezTo>
                  <a:pt x="4596831" y="94182"/>
                  <a:pt x="4884643" y="1"/>
                  <a:pt x="5194451" y="1"/>
                </a:cubicBezTo>
                <a:cubicBezTo>
                  <a:pt x="6020608" y="1"/>
                  <a:pt x="6690340" y="669733"/>
                  <a:pt x="6690340" y="1495890"/>
                </a:cubicBezTo>
                <a:cubicBezTo>
                  <a:pt x="6690340" y="2012237"/>
                  <a:pt x="6444189" y="2370093"/>
                  <a:pt x="6048213" y="2626742"/>
                </a:cubicBezTo>
                <a:lnTo>
                  <a:pt x="5883376" y="2718803"/>
                </a:lnTo>
                <a:lnTo>
                  <a:pt x="806966" y="2718803"/>
                </a:lnTo>
                <a:lnTo>
                  <a:pt x="642128" y="2626741"/>
                </a:lnTo>
                <a:cubicBezTo>
                  <a:pt x="246151" y="2370092"/>
                  <a:pt x="0" y="2012236"/>
                  <a:pt x="0" y="1495889"/>
                </a:cubicBezTo>
                <a:cubicBezTo>
                  <a:pt x="0" y="669732"/>
                  <a:pt x="669732" y="0"/>
                  <a:pt x="1495889" y="0"/>
                </a:cubicBezTo>
                <a:close/>
              </a:path>
            </a:pathLst>
          </a:custGeom>
          <a:gradFill>
            <a:gsLst>
              <a:gs pos="0">
                <a:srgbClr val="DFD997"/>
              </a:gs>
              <a:gs pos="82000">
                <a:srgbClr val="C8BE4F"/>
              </a:gs>
              <a:gs pos="100000">
                <a:srgbClr val="C8BE4F"/>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cxnSp>
        <p:nvCxnSpPr>
          <p:cNvPr id="134" name="Google Shape;134;p3"/>
          <p:cNvCxnSpPr/>
          <p:nvPr/>
        </p:nvCxnSpPr>
        <p:spPr>
          <a:xfrm>
            <a:off x="2180555" y="1429273"/>
            <a:ext cx="0" cy="2487168"/>
          </a:xfrm>
          <a:prstGeom prst="straightConnector1">
            <a:avLst/>
          </a:prstGeom>
          <a:noFill/>
          <a:ln w="53975" cap="rnd" cmpd="sng">
            <a:solidFill>
              <a:srgbClr val="7F7F7F"/>
            </a:solidFill>
            <a:prstDash val="solid"/>
            <a:round/>
            <a:headEnd type="none" w="sm" len="sm"/>
            <a:tailEnd type="none" w="sm" len="sm"/>
          </a:ln>
        </p:spPr>
      </p:cxnSp>
      <p:cxnSp>
        <p:nvCxnSpPr>
          <p:cNvPr id="135" name="Google Shape;135;p3"/>
          <p:cNvCxnSpPr/>
          <p:nvPr/>
        </p:nvCxnSpPr>
        <p:spPr>
          <a:xfrm>
            <a:off x="10107417" y="1429273"/>
            <a:ext cx="0" cy="2474976"/>
          </a:xfrm>
          <a:prstGeom prst="straightConnector1">
            <a:avLst/>
          </a:prstGeom>
          <a:noFill/>
          <a:ln w="53975" cap="rnd" cmpd="sng">
            <a:solidFill>
              <a:srgbClr val="7F7F7F"/>
            </a:solidFill>
            <a:prstDash val="solid"/>
            <a:round/>
            <a:headEnd type="none" w="sm" len="sm"/>
            <a:tailEnd type="none" w="sm" len="sm"/>
          </a:ln>
        </p:spPr>
      </p:cxnSp>
      <p:cxnSp>
        <p:nvCxnSpPr>
          <p:cNvPr id="136" name="Google Shape;136;p3"/>
          <p:cNvCxnSpPr/>
          <p:nvPr/>
        </p:nvCxnSpPr>
        <p:spPr>
          <a:xfrm>
            <a:off x="2790313" y="965823"/>
            <a:ext cx="0" cy="3352800"/>
          </a:xfrm>
          <a:prstGeom prst="straightConnector1">
            <a:avLst/>
          </a:prstGeom>
          <a:noFill/>
          <a:ln w="53975" cap="rnd" cmpd="sng">
            <a:solidFill>
              <a:srgbClr val="7F7F7F"/>
            </a:solidFill>
            <a:prstDash val="solid"/>
            <a:round/>
            <a:headEnd type="none" w="sm" len="sm"/>
            <a:tailEnd type="none" w="sm" len="sm"/>
          </a:ln>
        </p:spPr>
      </p:cxnSp>
      <p:cxnSp>
        <p:nvCxnSpPr>
          <p:cNvPr id="137" name="Google Shape;137;p3"/>
          <p:cNvCxnSpPr/>
          <p:nvPr/>
        </p:nvCxnSpPr>
        <p:spPr>
          <a:xfrm>
            <a:off x="3400072" y="774999"/>
            <a:ext cx="0" cy="3535680"/>
          </a:xfrm>
          <a:prstGeom prst="straightConnector1">
            <a:avLst/>
          </a:prstGeom>
          <a:noFill/>
          <a:ln w="53975" cap="rnd" cmpd="sng">
            <a:solidFill>
              <a:srgbClr val="7F7F7F"/>
            </a:solidFill>
            <a:prstDash val="solid"/>
            <a:round/>
            <a:headEnd type="none" w="sm" len="sm"/>
            <a:tailEnd type="none" w="sm" len="sm"/>
          </a:ln>
        </p:spPr>
      </p:cxnSp>
      <p:cxnSp>
        <p:nvCxnSpPr>
          <p:cNvPr id="138" name="Google Shape;138;p3"/>
          <p:cNvCxnSpPr/>
          <p:nvPr/>
        </p:nvCxnSpPr>
        <p:spPr>
          <a:xfrm>
            <a:off x="4009831" y="788400"/>
            <a:ext cx="0" cy="3535680"/>
          </a:xfrm>
          <a:prstGeom prst="straightConnector1">
            <a:avLst/>
          </a:prstGeom>
          <a:noFill/>
          <a:ln w="53975" cap="rnd" cmpd="sng">
            <a:solidFill>
              <a:srgbClr val="7F7F7F"/>
            </a:solidFill>
            <a:prstDash val="solid"/>
            <a:round/>
            <a:headEnd type="none" w="sm" len="sm"/>
            <a:tailEnd type="none" w="sm" len="sm"/>
          </a:ln>
        </p:spPr>
      </p:cxnSp>
      <p:cxnSp>
        <p:nvCxnSpPr>
          <p:cNvPr id="139" name="Google Shape;139;p3"/>
          <p:cNvCxnSpPr/>
          <p:nvPr/>
        </p:nvCxnSpPr>
        <p:spPr>
          <a:xfrm>
            <a:off x="4619589" y="979220"/>
            <a:ext cx="0" cy="3340608"/>
          </a:xfrm>
          <a:prstGeom prst="straightConnector1">
            <a:avLst/>
          </a:prstGeom>
          <a:noFill/>
          <a:ln w="53975" cap="rnd" cmpd="sng">
            <a:solidFill>
              <a:srgbClr val="7F7F7F"/>
            </a:solidFill>
            <a:prstDash val="solid"/>
            <a:round/>
            <a:headEnd type="none" w="sm" len="sm"/>
            <a:tailEnd type="none" w="sm" len="sm"/>
          </a:ln>
        </p:spPr>
      </p:cxnSp>
      <p:cxnSp>
        <p:nvCxnSpPr>
          <p:cNvPr id="140" name="Google Shape;140;p3"/>
          <p:cNvCxnSpPr/>
          <p:nvPr/>
        </p:nvCxnSpPr>
        <p:spPr>
          <a:xfrm>
            <a:off x="5229348" y="1195643"/>
            <a:ext cx="0" cy="3133344"/>
          </a:xfrm>
          <a:prstGeom prst="straightConnector1">
            <a:avLst/>
          </a:prstGeom>
          <a:noFill/>
          <a:ln w="53975" cap="rnd" cmpd="sng">
            <a:solidFill>
              <a:srgbClr val="7F7F7F"/>
            </a:solidFill>
            <a:prstDash val="solid"/>
            <a:round/>
            <a:headEnd type="none" w="sm" len="sm"/>
            <a:tailEnd type="none" w="sm" len="sm"/>
          </a:ln>
        </p:spPr>
      </p:cxnSp>
      <p:cxnSp>
        <p:nvCxnSpPr>
          <p:cNvPr id="141" name="Google Shape;141;p3"/>
          <p:cNvCxnSpPr/>
          <p:nvPr/>
        </p:nvCxnSpPr>
        <p:spPr>
          <a:xfrm>
            <a:off x="5839107" y="1202344"/>
            <a:ext cx="0" cy="3121152"/>
          </a:xfrm>
          <a:prstGeom prst="straightConnector1">
            <a:avLst/>
          </a:prstGeom>
          <a:noFill/>
          <a:ln w="53975" cap="rnd" cmpd="sng">
            <a:solidFill>
              <a:srgbClr val="7F7F7F"/>
            </a:solidFill>
            <a:prstDash val="solid"/>
            <a:round/>
            <a:headEnd type="none" w="sm" len="sm"/>
            <a:tailEnd type="none" w="sm" len="sm"/>
          </a:ln>
        </p:spPr>
      </p:cxnSp>
      <p:cxnSp>
        <p:nvCxnSpPr>
          <p:cNvPr id="142" name="Google Shape;142;p3"/>
          <p:cNvCxnSpPr/>
          <p:nvPr/>
        </p:nvCxnSpPr>
        <p:spPr>
          <a:xfrm>
            <a:off x="6448865" y="1195643"/>
            <a:ext cx="0" cy="3133344"/>
          </a:xfrm>
          <a:prstGeom prst="straightConnector1">
            <a:avLst/>
          </a:prstGeom>
          <a:noFill/>
          <a:ln w="53975" cap="rnd" cmpd="sng">
            <a:solidFill>
              <a:srgbClr val="7F7F7F"/>
            </a:solidFill>
            <a:prstDash val="solid"/>
            <a:round/>
            <a:headEnd type="none" w="sm" len="sm"/>
            <a:tailEnd type="none" w="sm" len="sm"/>
          </a:ln>
        </p:spPr>
      </p:cxnSp>
      <p:cxnSp>
        <p:nvCxnSpPr>
          <p:cNvPr id="143" name="Google Shape;143;p3"/>
          <p:cNvCxnSpPr/>
          <p:nvPr/>
        </p:nvCxnSpPr>
        <p:spPr>
          <a:xfrm>
            <a:off x="7058624" y="1188944"/>
            <a:ext cx="0" cy="3133344"/>
          </a:xfrm>
          <a:prstGeom prst="straightConnector1">
            <a:avLst/>
          </a:prstGeom>
          <a:noFill/>
          <a:ln w="53975" cap="rnd" cmpd="sng">
            <a:solidFill>
              <a:srgbClr val="7F7F7F"/>
            </a:solidFill>
            <a:prstDash val="solid"/>
            <a:round/>
            <a:headEnd type="none" w="sm" len="sm"/>
            <a:tailEnd type="none" w="sm" len="sm"/>
          </a:ln>
        </p:spPr>
      </p:cxnSp>
      <p:cxnSp>
        <p:nvCxnSpPr>
          <p:cNvPr id="144" name="Google Shape;144;p3"/>
          <p:cNvCxnSpPr/>
          <p:nvPr/>
        </p:nvCxnSpPr>
        <p:spPr>
          <a:xfrm>
            <a:off x="7668383" y="992620"/>
            <a:ext cx="0" cy="3340608"/>
          </a:xfrm>
          <a:prstGeom prst="straightConnector1">
            <a:avLst/>
          </a:prstGeom>
          <a:noFill/>
          <a:ln w="53975" cap="rnd" cmpd="sng">
            <a:solidFill>
              <a:srgbClr val="7F7F7F"/>
            </a:solidFill>
            <a:prstDash val="solid"/>
            <a:round/>
            <a:headEnd type="none" w="sm" len="sm"/>
            <a:tailEnd type="none" w="sm" len="sm"/>
          </a:ln>
        </p:spPr>
      </p:cxnSp>
      <p:cxnSp>
        <p:nvCxnSpPr>
          <p:cNvPr id="145" name="Google Shape;145;p3"/>
          <p:cNvCxnSpPr/>
          <p:nvPr/>
        </p:nvCxnSpPr>
        <p:spPr>
          <a:xfrm>
            <a:off x="8278141" y="774999"/>
            <a:ext cx="0" cy="3535680"/>
          </a:xfrm>
          <a:prstGeom prst="straightConnector1">
            <a:avLst/>
          </a:prstGeom>
          <a:noFill/>
          <a:ln w="53975" cap="rnd" cmpd="sng">
            <a:solidFill>
              <a:srgbClr val="7F7F7F"/>
            </a:solidFill>
            <a:prstDash val="solid"/>
            <a:round/>
            <a:headEnd type="none" w="sm" len="sm"/>
            <a:tailEnd type="none" w="sm" len="sm"/>
          </a:ln>
        </p:spPr>
      </p:cxnSp>
      <p:cxnSp>
        <p:nvCxnSpPr>
          <p:cNvPr id="146" name="Google Shape;146;p3"/>
          <p:cNvCxnSpPr/>
          <p:nvPr/>
        </p:nvCxnSpPr>
        <p:spPr>
          <a:xfrm>
            <a:off x="8887900" y="768309"/>
            <a:ext cx="0" cy="3535680"/>
          </a:xfrm>
          <a:prstGeom prst="straightConnector1">
            <a:avLst/>
          </a:prstGeom>
          <a:noFill/>
          <a:ln w="53975" cap="rnd" cmpd="sng">
            <a:solidFill>
              <a:srgbClr val="7F7F7F"/>
            </a:solidFill>
            <a:prstDash val="solid"/>
            <a:round/>
            <a:headEnd type="none" w="sm" len="sm"/>
            <a:tailEnd type="none" w="sm" len="sm"/>
          </a:ln>
        </p:spPr>
      </p:cxnSp>
      <p:cxnSp>
        <p:nvCxnSpPr>
          <p:cNvPr id="147" name="Google Shape;147;p3"/>
          <p:cNvCxnSpPr/>
          <p:nvPr/>
        </p:nvCxnSpPr>
        <p:spPr>
          <a:xfrm>
            <a:off x="9497659" y="952425"/>
            <a:ext cx="0" cy="3377184"/>
          </a:xfrm>
          <a:prstGeom prst="straightConnector1">
            <a:avLst/>
          </a:prstGeom>
          <a:noFill/>
          <a:ln w="53975" cap="rnd" cmpd="sng">
            <a:solidFill>
              <a:srgbClr val="7F7F7F"/>
            </a:solidFill>
            <a:prstDash val="solid"/>
            <a:round/>
            <a:headEnd type="none" w="sm" len="sm"/>
            <a:tailEnd type="none" w="sm" len="sm"/>
          </a:ln>
        </p:spPr>
      </p:cxnSp>
      <p:grpSp>
        <p:nvGrpSpPr>
          <p:cNvPr id="148" name="Google Shape;148;p3"/>
          <p:cNvGrpSpPr/>
          <p:nvPr/>
        </p:nvGrpSpPr>
        <p:grpSpPr>
          <a:xfrm>
            <a:off x="1901155" y="1249336"/>
            <a:ext cx="8485663" cy="2865120"/>
            <a:chOff x="1425866" y="937002"/>
            <a:chExt cx="6364247" cy="2148840"/>
          </a:xfrm>
        </p:grpSpPr>
        <p:sp>
          <p:nvSpPr>
            <p:cNvPr id="149" name="Google Shape;149;p3"/>
            <p:cNvSpPr/>
            <p:nvPr/>
          </p:nvSpPr>
          <p:spPr>
            <a:xfrm>
              <a:off x="7371013"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50" name="Google Shape;150;p3"/>
            <p:cNvSpPr/>
            <p:nvPr/>
          </p:nvSpPr>
          <p:spPr>
            <a:xfrm>
              <a:off x="1425866"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51" name="Google Shape;151;p3"/>
            <p:cNvSpPr/>
            <p:nvPr/>
          </p:nvSpPr>
          <p:spPr>
            <a:xfrm>
              <a:off x="1884243"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52" name="Google Shape;152;p3"/>
            <p:cNvSpPr/>
            <p:nvPr/>
          </p:nvSpPr>
          <p:spPr>
            <a:xfrm>
              <a:off x="2341474"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53" name="Google Shape;153;p3"/>
            <p:cNvSpPr/>
            <p:nvPr/>
          </p:nvSpPr>
          <p:spPr>
            <a:xfrm>
              <a:off x="2798705"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54" name="Google Shape;154;p3"/>
            <p:cNvSpPr/>
            <p:nvPr/>
          </p:nvSpPr>
          <p:spPr>
            <a:xfrm>
              <a:off x="3255936"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55" name="Google Shape;155;p3"/>
            <p:cNvSpPr/>
            <p:nvPr/>
          </p:nvSpPr>
          <p:spPr>
            <a:xfrm>
              <a:off x="3713167"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56" name="Google Shape;156;p3"/>
            <p:cNvSpPr/>
            <p:nvPr/>
          </p:nvSpPr>
          <p:spPr>
            <a:xfrm>
              <a:off x="4170398"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57" name="Google Shape;157;p3"/>
            <p:cNvSpPr/>
            <p:nvPr/>
          </p:nvSpPr>
          <p:spPr>
            <a:xfrm>
              <a:off x="4627629"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58" name="Google Shape;158;p3"/>
            <p:cNvSpPr/>
            <p:nvPr/>
          </p:nvSpPr>
          <p:spPr>
            <a:xfrm>
              <a:off x="5084860"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59" name="Google Shape;159;p3"/>
            <p:cNvSpPr/>
            <p:nvPr/>
          </p:nvSpPr>
          <p:spPr>
            <a:xfrm>
              <a:off x="5542091"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60" name="Google Shape;160;p3"/>
            <p:cNvSpPr/>
            <p:nvPr/>
          </p:nvSpPr>
          <p:spPr>
            <a:xfrm>
              <a:off x="5999322"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61" name="Google Shape;161;p3"/>
            <p:cNvSpPr/>
            <p:nvPr/>
          </p:nvSpPr>
          <p:spPr>
            <a:xfrm>
              <a:off x="6456553"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62" name="Google Shape;162;p3"/>
            <p:cNvSpPr/>
            <p:nvPr/>
          </p:nvSpPr>
          <p:spPr>
            <a:xfrm>
              <a:off x="6913813" y="148564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63" name="Google Shape;163;p3"/>
            <p:cNvSpPr/>
            <p:nvPr/>
          </p:nvSpPr>
          <p:spPr>
            <a:xfrm>
              <a:off x="1884243"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64" name="Google Shape;164;p3"/>
            <p:cNvSpPr/>
            <p:nvPr/>
          </p:nvSpPr>
          <p:spPr>
            <a:xfrm>
              <a:off x="2341477"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65" name="Google Shape;165;p3"/>
            <p:cNvSpPr/>
            <p:nvPr/>
          </p:nvSpPr>
          <p:spPr>
            <a:xfrm>
              <a:off x="2798711"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66" name="Google Shape;166;p3"/>
            <p:cNvSpPr/>
            <p:nvPr/>
          </p:nvSpPr>
          <p:spPr>
            <a:xfrm>
              <a:off x="3255945"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67" name="Google Shape;167;p3"/>
            <p:cNvSpPr/>
            <p:nvPr/>
          </p:nvSpPr>
          <p:spPr>
            <a:xfrm>
              <a:off x="3713179"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68" name="Google Shape;168;p3"/>
            <p:cNvSpPr/>
            <p:nvPr/>
          </p:nvSpPr>
          <p:spPr>
            <a:xfrm>
              <a:off x="4170413"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69" name="Google Shape;169;p3"/>
            <p:cNvSpPr/>
            <p:nvPr/>
          </p:nvSpPr>
          <p:spPr>
            <a:xfrm>
              <a:off x="4627647"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70" name="Google Shape;170;p3"/>
            <p:cNvSpPr/>
            <p:nvPr/>
          </p:nvSpPr>
          <p:spPr>
            <a:xfrm>
              <a:off x="5084881"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71" name="Google Shape;171;p3"/>
            <p:cNvSpPr/>
            <p:nvPr/>
          </p:nvSpPr>
          <p:spPr>
            <a:xfrm>
              <a:off x="5542115"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72" name="Google Shape;172;p3"/>
            <p:cNvSpPr/>
            <p:nvPr/>
          </p:nvSpPr>
          <p:spPr>
            <a:xfrm>
              <a:off x="5999349"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73" name="Google Shape;173;p3"/>
            <p:cNvSpPr/>
            <p:nvPr/>
          </p:nvSpPr>
          <p:spPr>
            <a:xfrm>
              <a:off x="6456583"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74" name="Google Shape;174;p3"/>
            <p:cNvSpPr/>
            <p:nvPr/>
          </p:nvSpPr>
          <p:spPr>
            <a:xfrm>
              <a:off x="6913813" y="93700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75" name="Google Shape;175;p3"/>
            <p:cNvSpPr/>
            <p:nvPr/>
          </p:nvSpPr>
          <p:spPr>
            <a:xfrm>
              <a:off x="1884243"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76" name="Google Shape;176;p3"/>
            <p:cNvSpPr/>
            <p:nvPr/>
          </p:nvSpPr>
          <p:spPr>
            <a:xfrm>
              <a:off x="2341477"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77" name="Google Shape;177;p3"/>
            <p:cNvSpPr/>
            <p:nvPr/>
          </p:nvSpPr>
          <p:spPr>
            <a:xfrm>
              <a:off x="2798711"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78" name="Google Shape;178;p3"/>
            <p:cNvSpPr/>
            <p:nvPr/>
          </p:nvSpPr>
          <p:spPr>
            <a:xfrm>
              <a:off x="3255945"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79" name="Google Shape;179;p3"/>
            <p:cNvSpPr/>
            <p:nvPr/>
          </p:nvSpPr>
          <p:spPr>
            <a:xfrm>
              <a:off x="3713179"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80" name="Google Shape;180;p3"/>
            <p:cNvSpPr/>
            <p:nvPr/>
          </p:nvSpPr>
          <p:spPr>
            <a:xfrm>
              <a:off x="4170413"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81" name="Google Shape;181;p3"/>
            <p:cNvSpPr/>
            <p:nvPr/>
          </p:nvSpPr>
          <p:spPr>
            <a:xfrm>
              <a:off x="4627647"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82" name="Google Shape;182;p3"/>
            <p:cNvSpPr/>
            <p:nvPr/>
          </p:nvSpPr>
          <p:spPr>
            <a:xfrm>
              <a:off x="5084881"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83" name="Google Shape;183;p3"/>
            <p:cNvSpPr/>
            <p:nvPr/>
          </p:nvSpPr>
          <p:spPr>
            <a:xfrm>
              <a:off x="5542115"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84" name="Google Shape;184;p3"/>
            <p:cNvSpPr/>
            <p:nvPr/>
          </p:nvSpPr>
          <p:spPr>
            <a:xfrm>
              <a:off x="5999349"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85" name="Google Shape;185;p3"/>
            <p:cNvSpPr/>
            <p:nvPr/>
          </p:nvSpPr>
          <p:spPr>
            <a:xfrm>
              <a:off x="6456583"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86" name="Google Shape;186;p3"/>
            <p:cNvSpPr/>
            <p:nvPr/>
          </p:nvSpPr>
          <p:spPr>
            <a:xfrm>
              <a:off x="6913813" y="258292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87" name="Google Shape;187;p3"/>
            <p:cNvSpPr/>
            <p:nvPr/>
          </p:nvSpPr>
          <p:spPr>
            <a:xfrm>
              <a:off x="7371013"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88" name="Google Shape;188;p3"/>
            <p:cNvSpPr/>
            <p:nvPr/>
          </p:nvSpPr>
          <p:spPr>
            <a:xfrm>
              <a:off x="1425866"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89" name="Google Shape;189;p3"/>
            <p:cNvSpPr/>
            <p:nvPr/>
          </p:nvSpPr>
          <p:spPr>
            <a:xfrm>
              <a:off x="1884243"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90" name="Google Shape;190;p3"/>
            <p:cNvSpPr/>
            <p:nvPr/>
          </p:nvSpPr>
          <p:spPr>
            <a:xfrm>
              <a:off x="2341474"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91" name="Google Shape;191;p3"/>
            <p:cNvSpPr/>
            <p:nvPr/>
          </p:nvSpPr>
          <p:spPr>
            <a:xfrm>
              <a:off x="2798705"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92" name="Google Shape;192;p3"/>
            <p:cNvSpPr/>
            <p:nvPr/>
          </p:nvSpPr>
          <p:spPr>
            <a:xfrm>
              <a:off x="3255936"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93" name="Google Shape;193;p3"/>
            <p:cNvSpPr/>
            <p:nvPr/>
          </p:nvSpPr>
          <p:spPr>
            <a:xfrm>
              <a:off x="3713167"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94" name="Google Shape;194;p3"/>
            <p:cNvSpPr/>
            <p:nvPr/>
          </p:nvSpPr>
          <p:spPr>
            <a:xfrm>
              <a:off x="4170398"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95" name="Google Shape;195;p3"/>
            <p:cNvSpPr/>
            <p:nvPr/>
          </p:nvSpPr>
          <p:spPr>
            <a:xfrm>
              <a:off x="4627629"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96" name="Google Shape;196;p3"/>
            <p:cNvSpPr/>
            <p:nvPr/>
          </p:nvSpPr>
          <p:spPr>
            <a:xfrm>
              <a:off x="5084860"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97" name="Google Shape;197;p3"/>
            <p:cNvSpPr/>
            <p:nvPr/>
          </p:nvSpPr>
          <p:spPr>
            <a:xfrm>
              <a:off x="5542091"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98" name="Google Shape;198;p3"/>
            <p:cNvSpPr/>
            <p:nvPr/>
          </p:nvSpPr>
          <p:spPr>
            <a:xfrm>
              <a:off x="5999322"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199" name="Google Shape;199;p3"/>
            <p:cNvSpPr/>
            <p:nvPr/>
          </p:nvSpPr>
          <p:spPr>
            <a:xfrm>
              <a:off x="6456553"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00" name="Google Shape;200;p3"/>
            <p:cNvSpPr/>
            <p:nvPr/>
          </p:nvSpPr>
          <p:spPr>
            <a:xfrm>
              <a:off x="6913813" y="2034282"/>
              <a:ext cx="419100" cy="50292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grpSp>
      <p:grpSp>
        <p:nvGrpSpPr>
          <p:cNvPr id="201" name="Google Shape;201;p3"/>
          <p:cNvGrpSpPr/>
          <p:nvPr/>
        </p:nvGrpSpPr>
        <p:grpSpPr>
          <a:xfrm>
            <a:off x="1901155" y="1249336"/>
            <a:ext cx="8485663" cy="2865120"/>
            <a:chOff x="1425866" y="937002"/>
            <a:chExt cx="6364247" cy="2148840"/>
          </a:xfrm>
        </p:grpSpPr>
        <p:sp>
          <p:nvSpPr>
            <p:cNvPr id="202" name="Google Shape;202;p3"/>
            <p:cNvSpPr/>
            <p:nvPr/>
          </p:nvSpPr>
          <p:spPr>
            <a:xfrm>
              <a:off x="7371013"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03" name="Google Shape;203;p3"/>
            <p:cNvSpPr/>
            <p:nvPr/>
          </p:nvSpPr>
          <p:spPr>
            <a:xfrm>
              <a:off x="1425866"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04" name="Google Shape;204;p3"/>
            <p:cNvSpPr/>
            <p:nvPr/>
          </p:nvSpPr>
          <p:spPr>
            <a:xfrm>
              <a:off x="1884243"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05" name="Google Shape;205;p3"/>
            <p:cNvSpPr/>
            <p:nvPr/>
          </p:nvSpPr>
          <p:spPr>
            <a:xfrm>
              <a:off x="2341474"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06" name="Google Shape;206;p3"/>
            <p:cNvSpPr/>
            <p:nvPr/>
          </p:nvSpPr>
          <p:spPr>
            <a:xfrm>
              <a:off x="2798705"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07" name="Google Shape;207;p3"/>
            <p:cNvSpPr/>
            <p:nvPr/>
          </p:nvSpPr>
          <p:spPr>
            <a:xfrm>
              <a:off x="3255936"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08" name="Google Shape;208;p3"/>
            <p:cNvSpPr/>
            <p:nvPr/>
          </p:nvSpPr>
          <p:spPr>
            <a:xfrm>
              <a:off x="3713167"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09" name="Google Shape;209;p3"/>
            <p:cNvSpPr/>
            <p:nvPr/>
          </p:nvSpPr>
          <p:spPr>
            <a:xfrm>
              <a:off x="4170398"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10" name="Google Shape;210;p3"/>
            <p:cNvSpPr/>
            <p:nvPr/>
          </p:nvSpPr>
          <p:spPr>
            <a:xfrm>
              <a:off x="4627629"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11" name="Google Shape;211;p3"/>
            <p:cNvSpPr/>
            <p:nvPr/>
          </p:nvSpPr>
          <p:spPr>
            <a:xfrm>
              <a:off x="5084860"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12" name="Google Shape;212;p3"/>
            <p:cNvSpPr/>
            <p:nvPr/>
          </p:nvSpPr>
          <p:spPr>
            <a:xfrm>
              <a:off x="5542091"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13" name="Google Shape;213;p3"/>
            <p:cNvSpPr/>
            <p:nvPr/>
          </p:nvSpPr>
          <p:spPr>
            <a:xfrm>
              <a:off x="5999322"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14" name="Google Shape;214;p3"/>
            <p:cNvSpPr/>
            <p:nvPr/>
          </p:nvSpPr>
          <p:spPr>
            <a:xfrm>
              <a:off x="6456553"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15" name="Google Shape;215;p3"/>
            <p:cNvSpPr/>
            <p:nvPr/>
          </p:nvSpPr>
          <p:spPr>
            <a:xfrm>
              <a:off x="6913813" y="148564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16" name="Google Shape;216;p3"/>
            <p:cNvSpPr/>
            <p:nvPr/>
          </p:nvSpPr>
          <p:spPr>
            <a:xfrm>
              <a:off x="1884243"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17" name="Google Shape;217;p3"/>
            <p:cNvSpPr/>
            <p:nvPr/>
          </p:nvSpPr>
          <p:spPr>
            <a:xfrm>
              <a:off x="2341477"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18" name="Google Shape;218;p3"/>
            <p:cNvSpPr/>
            <p:nvPr/>
          </p:nvSpPr>
          <p:spPr>
            <a:xfrm>
              <a:off x="2798711"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19" name="Google Shape;219;p3"/>
            <p:cNvSpPr/>
            <p:nvPr/>
          </p:nvSpPr>
          <p:spPr>
            <a:xfrm>
              <a:off x="3255945"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20" name="Google Shape;220;p3"/>
            <p:cNvSpPr/>
            <p:nvPr/>
          </p:nvSpPr>
          <p:spPr>
            <a:xfrm>
              <a:off x="3713179"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21" name="Google Shape;221;p3"/>
            <p:cNvSpPr/>
            <p:nvPr/>
          </p:nvSpPr>
          <p:spPr>
            <a:xfrm>
              <a:off x="4170413"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22" name="Google Shape;222;p3"/>
            <p:cNvSpPr/>
            <p:nvPr/>
          </p:nvSpPr>
          <p:spPr>
            <a:xfrm>
              <a:off x="4627647"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23" name="Google Shape;223;p3"/>
            <p:cNvSpPr/>
            <p:nvPr/>
          </p:nvSpPr>
          <p:spPr>
            <a:xfrm>
              <a:off x="5084881"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24" name="Google Shape;224;p3"/>
            <p:cNvSpPr/>
            <p:nvPr/>
          </p:nvSpPr>
          <p:spPr>
            <a:xfrm>
              <a:off x="5542115"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25" name="Google Shape;225;p3"/>
            <p:cNvSpPr/>
            <p:nvPr/>
          </p:nvSpPr>
          <p:spPr>
            <a:xfrm>
              <a:off x="5999349"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26" name="Google Shape;226;p3"/>
            <p:cNvSpPr/>
            <p:nvPr/>
          </p:nvSpPr>
          <p:spPr>
            <a:xfrm>
              <a:off x="6456583"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27" name="Google Shape;227;p3"/>
            <p:cNvSpPr/>
            <p:nvPr/>
          </p:nvSpPr>
          <p:spPr>
            <a:xfrm>
              <a:off x="6913813" y="93700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28" name="Google Shape;228;p3"/>
            <p:cNvSpPr/>
            <p:nvPr/>
          </p:nvSpPr>
          <p:spPr>
            <a:xfrm>
              <a:off x="1884243"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29" name="Google Shape;229;p3"/>
            <p:cNvSpPr/>
            <p:nvPr/>
          </p:nvSpPr>
          <p:spPr>
            <a:xfrm>
              <a:off x="2341477"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30" name="Google Shape;230;p3"/>
            <p:cNvSpPr/>
            <p:nvPr/>
          </p:nvSpPr>
          <p:spPr>
            <a:xfrm>
              <a:off x="2798711"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31" name="Google Shape;231;p3"/>
            <p:cNvSpPr/>
            <p:nvPr/>
          </p:nvSpPr>
          <p:spPr>
            <a:xfrm>
              <a:off x="3255945"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32" name="Google Shape;232;p3"/>
            <p:cNvSpPr/>
            <p:nvPr/>
          </p:nvSpPr>
          <p:spPr>
            <a:xfrm>
              <a:off x="3713179"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33" name="Google Shape;233;p3"/>
            <p:cNvSpPr/>
            <p:nvPr/>
          </p:nvSpPr>
          <p:spPr>
            <a:xfrm>
              <a:off x="4170413"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34" name="Google Shape;234;p3"/>
            <p:cNvSpPr/>
            <p:nvPr/>
          </p:nvSpPr>
          <p:spPr>
            <a:xfrm>
              <a:off x="4627647"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35" name="Google Shape;235;p3"/>
            <p:cNvSpPr/>
            <p:nvPr/>
          </p:nvSpPr>
          <p:spPr>
            <a:xfrm>
              <a:off x="5084881"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36" name="Google Shape;236;p3"/>
            <p:cNvSpPr/>
            <p:nvPr/>
          </p:nvSpPr>
          <p:spPr>
            <a:xfrm>
              <a:off x="5542115"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37" name="Google Shape;237;p3"/>
            <p:cNvSpPr/>
            <p:nvPr/>
          </p:nvSpPr>
          <p:spPr>
            <a:xfrm>
              <a:off x="5999349"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38" name="Google Shape;238;p3"/>
            <p:cNvSpPr/>
            <p:nvPr/>
          </p:nvSpPr>
          <p:spPr>
            <a:xfrm>
              <a:off x="6456583"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39" name="Google Shape;239;p3"/>
            <p:cNvSpPr/>
            <p:nvPr/>
          </p:nvSpPr>
          <p:spPr>
            <a:xfrm>
              <a:off x="6913813" y="258292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40" name="Google Shape;240;p3"/>
            <p:cNvSpPr/>
            <p:nvPr/>
          </p:nvSpPr>
          <p:spPr>
            <a:xfrm>
              <a:off x="7371013"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41" name="Google Shape;241;p3"/>
            <p:cNvSpPr/>
            <p:nvPr/>
          </p:nvSpPr>
          <p:spPr>
            <a:xfrm>
              <a:off x="1425866"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42" name="Google Shape;242;p3"/>
            <p:cNvSpPr/>
            <p:nvPr/>
          </p:nvSpPr>
          <p:spPr>
            <a:xfrm>
              <a:off x="1884243"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43" name="Google Shape;243;p3"/>
            <p:cNvSpPr/>
            <p:nvPr/>
          </p:nvSpPr>
          <p:spPr>
            <a:xfrm>
              <a:off x="2341474"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44" name="Google Shape;244;p3"/>
            <p:cNvSpPr/>
            <p:nvPr/>
          </p:nvSpPr>
          <p:spPr>
            <a:xfrm>
              <a:off x="2798705"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45" name="Google Shape;245;p3"/>
            <p:cNvSpPr/>
            <p:nvPr/>
          </p:nvSpPr>
          <p:spPr>
            <a:xfrm>
              <a:off x="3255936"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46" name="Google Shape;246;p3"/>
            <p:cNvSpPr/>
            <p:nvPr/>
          </p:nvSpPr>
          <p:spPr>
            <a:xfrm>
              <a:off x="3713167"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47" name="Google Shape;247;p3"/>
            <p:cNvSpPr/>
            <p:nvPr/>
          </p:nvSpPr>
          <p:spPr>
            <a:xfrm>
              <a:off x="4170398"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48" name="Google Shape;248;p3"/>
            <p:cNvSpPr/>
            <p:nvPr/>
          </p:nvSpPr>
          <p:spPr>
            <a:xfrm>
              <a:off x="4627629"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49" name="Google Shape;249;p3"/>
            <p:cNvSpPr/>
            <p:nvPr/>
          </p:nvSpPr>
          <p:spPr>
            <a:xfrm>
              <a:off x="5084860"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50" name="Google Shape;250;p3"/>
            <p:cNvSpPr/>
            <p:nvPr/>
          </p:nvSpPr>
          <p:spPr>
            <a:xfrm>
              <a:off x="5542091"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51" name="Google Shape;251;p3"/>
            <p:cNvSpPr/>
            <p:nvPr/>
          </p:nvSpPr>
          <p:spPr>
            <a:xfrm>
              <a:off x="5999322"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52" name="Google Shape;252;p3"/>
            <p:cNvSpPr/>
            <p:nvPr/>
          </p:nvSpPr>
          <p:spPr>
            <a:xfrm>
              <a:off x="6456553"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53" name="Google Shape;253;p3"/>
            <p:cNvSpPr/>
            <p:nvPr/>
          </p:nvSpPr>
          <p:spPr>
            <a:xfrm>
              <a:off x="6913813" y="2034282"/>
              <a:ext cx="419100" cy="502920"/>
            </a:xfrm>
            <a:prstGeom prst="rect">
              <a:avLst/>
            </a:prstGeom>
            <a:gradFill>
              <a:gsLst>
                <a:gs pos="0">
                  <a:srgbClr val="004200">
                    <a:alpha val="64705"/>
                  </a:srgbClr>
                </a:gs>
                <a:gs pos="50000">
                  <a:srgbClr val="003900">
                    <a:alpha val="64705"/>
                  </a:srgbClr>
                </a:gs>
                <a:gs pos="100000">
                  <a:srgbClr val="004200">
                    <a:alpha val="64705"/>
                  </a:srgbClr>
                </a:gs>
              </a:gsLst>
              <a:lin ang="10800000" scaled="0"/>
            </a:gra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grpSp>
      <p:sp>
        <p:nvSpPr>
          <p:cNvPr id="254" name="Google Shape;254;p3"/>
          <p:cNvSpPr/>
          <p:nvPr/>
        </p:nvSpPr>
        <p:spPr>
          <a:xfrm>
            <a:off x="1684047" y="721410"/>
            <a:ext cx="8920453" cy="3625071"/>
          </a:xfrm>
          <a:custGeom>
            <a:avLst/>
            <a:gdLst/>
            <a:ahLst/>
            <a:cxnLst/>
            <a:rect l="l" t="t" r="r" b="b"/>
            <a:pathLst>
              <a:path w="6690340" h="2718803" extrusionOk="0">
                <a:moveTo>
                  <a:pt x="1495889" y="0"/>
                </a:moveTo>
                <a:cubicBezTo>
                  <a:pt x="1805699" y="0"/>
                  <a:pt x="2093510" y="94181"/>
                  <a:pt x="2332255" y="255474"/>
                </a:cubicBezTo>
                <a:lnTo>
                  <a:pt x="2431931" y="330010"/>
                </a:lnTo>
                <a:lnTo>
                  <a:pt x="4258412" y="330010"/>
                </a:lnTo>
                <a:lnTo>
                  <a:pt x="4358086" y="255475"/>
                </a:lnTo>
                <a:cubicBezTo>
                  <a:pt x="4596831" y="94182"/>
                  <a:pt x="4884643" y="1"/>
                  <a:pt x="5194451" y="1"/>
                </a:cubicBezTo>
                <a:cubicBezTo>
                  <a:pt x="6020608" y="1"/>
                  <a:pt x="6690340" y="669733"/>
                  <a:pt x="6690340" y="1495890"/>
                </a:cubicBezTo>
                <a:cubicBezTo>
                  <a:pt x="6690340" y="2012237"/>
                  <a:pt x="6444189" y="2370093"/>
                  <a:pt x="6048213" y="2626742"/>
                </a:cubicBezTo>
                <a:lnTo>
                  <a:pt x="5883376" y="2718803"/>
                </a:lnTo>
                <a:lnTo>
                  <a:pt x="806966" y="2718803"/>
                </a:lnTo>
                <a:lnTo>
                  <a:pt x="642128" y="2626741"/>
                </a:lnTo>
                <a:cubicBezTo>
                  <a:pt x="246151" y="2370092"/>
                  <a:pt x="0" y="2012236"/>
                  <a:pt x="0" y="1495889"/>
                </a:cubicBezTo>
                <a:cubicBezTo>
                  <a:pt x="0" y="669732"/>
                  <a:pt x="669732" y="0"/>
                  <a:pt x="1495889" y="0"/>
                </a:cubicBezTo>
                <a:close/>
              </a:path>
            </a:pathLst>
          </a:custGeom>
          <a:noFill/>
          <a:ln w="38100" cap="flat" cmpd="sng">
            <a:solidFill>
              <a:srgbClr val="938953"/>
            </a:solidFill>
            <a:prstDash val="solid"/>
            <a:round/>
            <a:headEnd type="none" w="sm" len="sm"/>
            <a:tailEnd type="none" w="sm" len="sm"/>
          </a:ln>
          <a:effectLst>
            <a:outerShdw blurRad="127000" dist="50800" sx="99000" sy="99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55" name="Google Shape;255;p3"/>
          <p:cNvSpPr/>
          <p:nvPr/>
        </p:nvSpPr>
        <p:spPr>
          <a:xfrm>
            <a:off x="0" y="4505236"/>
            <a:ext cx="12192000" cy="1189097"/>
          </a:xfrm>
          <a:prstGeom prst="rect">
            <a:avLst/>
          </a:prstGeom>
          <a:gradFill>
            <a:gsLst>
              <a:gs pos="0">
                <a:srgbClr val="474315"/>
              </a:gs>
              <a:gs pos="20000">
                <a:srgbClr val="2A280D"/>
              </a:gs>
              <a:gs pos="100000">
                <a:srgbClr val="2A280D"/>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56" name="Google Shape;256;p3"/>
          <p:cNvSpPr/>
          <p:nvPr/>
        </p:nvSpPr>
        <p:spPr>
          <a:xfrm>
            <a:off x="2743200" y="4645935"/>
            <a:ext cx="6705600" cy="487680"/>
          </a:xfrm>
          <a:prstGeom prst="rect">
            <a:avLst/>
          </a:prstGeom>
          <a:gradFill>
            <a:gsLst>
              <a:gs pos="0">
                <a:srgbClr val="92D050">
                  <a:alpha val="784"/>
                </a:srgbClr>
              </a:gs>
              <a:gs pos="30000">
                <a:srgbClr val="008000"/>
              </a:gs>
              <a:gs pos="70000">
                <a:srgbClr val="008000"/>
              </a:gs>
              <a:gs pos="100000">
                <a:srgbClr val="92D050">
                  <a:alpha val="784"/>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33" b="1" i="0" u="none" strike="noStrike" cap="none">
              <a:solidFill>
                <a:srgbClr val="FFFFFF"/>
              </a:solidFill>
              <a:latin typeface="Calibri"/>
              <a:ea typeface="Calibri"/>
              <a:cs typeface="Calibri"/>
              <a:sym typeface="Calibri"/>
            </a:endParaRPr>
          </a:p>
        </p:txBody>
      </p:sp>
      <p:cxnSp>
        <p:nvCxnSpPr>
          <p:cNvPr id="257" name="Google Shape;257;p3"/>
          <p:cNvCxnSpPr/>
          <p:nvPr/>
        </p:nvCxnSpPr>
        <p:spPr>
          <a:xfrm>
            <a:off x="2743200" y="5133615"/>
            <a:ext cx="6705600" cy="0"/>
          </a:xfrm>
          <a:prstGeom prst="straightConnector1">
            <a:avLst/>
          </a:prstGeom>
          <a:noFill/>
          <a:ln w="25400" cap="flat" cmpd="sng">
            <a:solidFill>
              <a:srgbClr val="92D050"/>
            </a:solidFill>
            <a:prstDash val="solid"/>
            <a:round/>
            <a:headEnd type="none" w="sm" len="sm"/>
            <a:tailEnd type="none" w="sm" len="sm"/>
          </a:ln>
        </p:spPr>
      </p:cxnSp>
      <p:cxnSp>
        <p:nvCxnSpPr>
          <p:cNvPr id="258" name="Google Shape;258;p3"/>
          <p:cNvCxnSpPr/>
          <p:nvPr/>
        </p:nvCxnSpPr>
        <p:spPr>
          <a:xfrm>
            <a:off x="2766531" y="4642789"/>
            <a:ext cx="6705600" cy="0"/>
          </a:xfrm>
          <a:prstGeom prst="straightConnector1">
            <a:avLst/>
          </a:prstGeom>
          <a:noFill/>
          <a:ln w="25400" cap="flat" cmpd="sng">
            <a:solidFill>
              <a:srgbClr val="92D050"/>
            </a:solidFill>
            <a:prstDash val="solid"/>
            <a:round/>
            <a:headEnd type="none" w="sm" len="sm"/>
            <a:tailEnd type="none" w="sm" len="sm"/>
          </a:ln>
        </p:spPr>
      </p:cxnSp>
      <p:sp>
        <p:nvSpPr>
          <p:cNvPr id="259" name="Google Shape;259;p3"/>
          <p:cNvSpPr/>
          <p:nvPr/>
        </p:nvSpPr>
        <p:spPr>
          <a:xfrm>
            <a:off x="0" y="5676611"/>
            <a:ext cx="12192000" cy="118138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60" name="Google Shape;260;p3"/>
          <p:cNvSpPr/>
          <p:nvPr/>
        </p:nvSpPr>
        <p:spPr>
          <a:xfrm>
            <a:off x="-1" y="5340288"/>
            <a:ext cx="12192000" cy="336323"/>
          </a:xfrm>
          <a:prstGeom prst="rect">
            <a:avLst/>
          </a:prstGeom>
          <a:solidFill>
            <a:srgbClr val="FDE9D8"/>
          </a:solidFill>
          <a:ln w="38100" cap="flat" cmpd="sng">
            <a:solidFill>
              <a:srgbClr val="FBD4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uzzleBoard  - Default">
  <p:cSld name="PuzzleBoard  - Default">
    <p:bg>
      <p:bgPr>
        <a:solidFill>
          <a:schemeClr val="dk1"/>
        </a:solidFill>
        <a:effectLst/>
      </p:bgPr>
    </p:bg>
    <p:spTree>
      <p:nvGrpSpPr>
        <p:cNvPr id="1" name="Shape 261"/>
        <p:cNvGrpSpPr/>
        <p:nvPr/>
      </p:nvGrpSpPr>
      <p:grpSpPr>
        <a:xfrm>
          <a:off x="0" y="0"/>
          <a:ext cx="0" cy="0"/>
          <a:chOff x="0" y="0"/>
          <a:chExt cx="0" cy="0"/>
        </a:xfrm>
      </p:grpSpPr>
      <p:pic>
        <p:nvPicPr>
          <p:cNvPr id="262" name="Google Shape;262;p4" descr="Star Field, Stars, Abstract, Background"/>
          <p:cNvPicPr preferRelativeResize="0"/>
          <p:nvPr/>
        </p:nvPicPr>
        <p:blipFill rotWithShape="1">
          <a:blip r:embed="rId2">
            <a:alphaModFix/>
          </a:blip>
          <a:srcRect b="23479"/>
          <a:stretch/>
        </p:blipFill>
        <p:spPr>
          <a:xfrm>
            <a:off x="-23445" y="0"/>
            <a:ext cx="12192000" cy="5697416"/>
          </a:xfrm>
          <a:prstGeom prst="rect">
            <a:avLst/>
          </a:prstGeom>
          <a:noFill/>
          <a:ln>
            <a:noFill/>
          </a:ln>
        </p:spPr>
      </p:pic>
      <p:sp>
        <p:nvSpPr>
          <p:cNvPr id="263" name="Google Shape;263;p4"/>
          <p:cNvSpPr/>
          <p:nvPr/>
        </p:nvSpPr>
        <p:spPr>
          <a:xfrm flipH="1">
            <a:off x="-70220" y="439336"/>
            <a:ext cx="12262219" cy="2398921"/>
          </a:xfrm>
          <a:custGeom>
            <a:avLst/>
            <a:gdLst/>
            <a:ahLst/>
            <a:cxnLst/>
            <a:rect l="l" t="t" r="r" b="b"/>
            <a:pathLst>
              <a:path w="9108831" h="1453443" extrusionOk="0">
                <a:moveTo>
                  <a:pt x="9108831" y="1453443"/>
                </a:moveTo>
                <a:cubicBezTo>
                  <a:pt x="7873511" y="446091"/>
                  <a:pt x="6142893" y="159066"/>
                  <a:pt x="4624754" y="29090"/>
                </a:cubicBezTo>
                <a:cubicBezTo>
                  <a:pt x="3106616" y="-100886"/>
                  <a:pt x="1310054" y="220782"/>
                  <a:pt x="0" y="673586"/>
                </a:cubicBezTo>
              </a:path>
            </a:pathLst>
          </a:custGeom>
          <a:noFill/>
          <a:ln w="41275" cap="flat" cmpd="sng">
            <a:solidFill>
              <a:srgbClr val="0A93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64" name="Google Shape;264;p4"/>
          <p:cNvSpPr/>
          <p:nvPr/>
        </p:nvSpPr>
        <p:spPr>
          <a:xfrm>
            <a:off x="-51236" y="366423"/>
            <a:ext cx="12248816" cy="2322072"/>
          </a:xfrm>
          <a:custGeom>
            <a:avLst/>
            <a:gdLst/>
            <a:ahLst/>
            <a:cxnLst/>
            <a:rect l="l" t="t" r="r" b="b"/>
            <a:pathLst>
              <a:path w="9144000" h="1741554" extrusionOk="0">
                <a:moveTo>
                  <a:pt x="9144000" y="1741554"/>
                </a:moveTo>
                <a:cubicBezTo>
                  <a:pt x="7521819" y="375816"/>
                  <a:pt x="6078415" y="126700"/>
                  <a:pt x="4554415" y="18262"/>
                </a:cubicBezTo>
                <a:cubicBezTo>
                  <a:pt x="3030415" y="-90176"/>
                  <a:pt x="1099039" y="286427"/>
                  <a:pt x="0" y="1090923"/>
                </a:cubicBezTo>
              </a:path>
            </a:pathLst>
          </a:custGeom>
          <a:noFill/>
          <a:ln w="25400" cap="flat" cmpd="sng">
            <a:solidFill>
              <a:srgbClr val="DDD9C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65" name="Google Shape;265;p4"/>
          <p:cNvSpPr/>
          <p:nvPr/>
        </p:nvSpPr>
        <p:spPr>
          <a:xfrm>
            <a:off x="-39069" y="2145147"/>
            <a:ext cx="12254400" cy="1901599"/>
          </a:xfrm>
          <a:custGeom>
            <a:avLst/>
            <a:gdLst/>
            <a:ahLst/>
            <a:cxnLst/>
            <a:rect l="l" t="t" r="r" b="b"/>
            <a:pathLst>
              <a:path w="9161585" h="1426199" extrusionOk="0">
                <a:moveTo>
                  <a:pt x="9161585" y="1426199"/>
                </a:moveTo>
                <a:cubicBezTo>
                  <a:pt x="8225204" y="816599"/>
                  <a:pt x="6204439" y="45807"/>
                  <a:pt x="4677508" y="1846"/>
                </a:cubicBezTo>
                <a:cubicBezTo>
                  <a:pt x="3150577" y="-42115"/>
                  <a:pt x="1310054" y="709626"/>
                  <a:pt x="0" y="1162430"/>
                </a:cubicBezTo>
              </a:path>
            </a:pathLst>
          </a:custGeom>
          <a:noFill/>
          <a:ln w="41275" cap="flat" cmpd="sng">
            <a:solidFill>
              <a:srgbClr val="0A93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66" name="Google Shape;266;p4"/>
          <p:cNvSpPr/>
          <p:nvPr/>
        </p:nvSpPr>
        <p:spPr>
          <a:xfrm>
            <a:off x="-56823" y="1482043"/>
            <a:ext cx="12270029" cy="2301207"/>
          </a:xfrm>
          <a:custGeom>
            <a:avLst/>
            <a:gdLst/>
            <a:ahLst/>
            <a:cxnLst/>
            <a:rect l="l" t="t" r="r" b="b"/>
            <a:pathLst>
              <a:path w="9161584" h="1725905" extrusionOk="0">
                <a:moveTo>
                  <a:pt x="9161584" y="1725905"/>
                </a:moveTo>
                <a:cubicBezTo>
                  <a:pt x="7539403" y="360167"/>
                  <a:pt x="6098930" y="52436"/>
                  <a:pt x="4571999" y="2613"/>
                </a:cubicBezTo>
                <a:cubicBezTo>
                  <a:pt x="3045068" y="-47210"/>
                  <a:pt x="1099039" y="622470"/>
                  <a:pt x="0" y="1426966"/>
                </a:cubicBezTo>
              </a:path>
            </a:pathLst>
          </a:custGeom>
          <a:noFill/>
          <a:ln w="25400" cap="flat" cmpd="sng">
            <a:solidFill>
              <a:srgbClr val="DDD9C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67" name="Google Shape;267;p4"/>
          <p:cNvSpPr/>
          <p:nvPr/>
        </p:nvSpPr>
        <p:spPr>
          <a:xfrm>
            <a:off x="1632665" y="1038971"/>
            <a:ext cx="9022080" cy="3300243"/>
          </a:xfrm>
          <a:custGeom>
            <a:avLst/>
            <a:gdLst/>
            <a:ahLst/>
            <a:cxnLst/>
            <a:rect l="l" t="t" r="r" b="b"/>
            <a:pathLst>
              <a:path w="6772275" h="2475182" extrusionOk="0">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cap="flat" cmpd="sng">
            <a:solidFill>
              <a:srgbClr val="01BE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268" name="Google Shape;268;p4"/>
          <p:cNvSpPr/>
          <p:nvPr/>
        </p:nvSpPr>
        <p:spPr>
          <a:xfrm>
            <a:off x="1785035" y="1169702"/>
            <a:ext cx="8717341" cy="3038781"/>
          </a:xfrm>
          <a:custGeom>
            <a:avLst/>
            <a:gdLst/>
            <a:ahLst/>
            <a:cxnLst/>
            <a:rect l="l" t="t" r="r" b="b"/>
            <a:pathLst>
              <a:path w="6538006" h="2314094" extrusionOk="0">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cap="flat" cmpd="sng">
            <a:solidFill>
              <a:srgbClr val="F4F8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269" name="Google Shape;269;p4"/>
          <p:cNvSpPr/>
          <p:nvPr/>
        </p:nvSpPr>
        <p:spPr>
          <a:xfrm>
            <a:off x="-23444" y="132442"/>
            <a:ext cx="12223253" cy="2048049"/>
          </a:xfrm>
          <a:custGeom>
            <a:avLst/>
            <a:gdLst/>
            <a:ahLst/>
            <a:cxnLst/>
            <a:rect l="l" t="t" r="r" b="b"/>
            <a:pathLst>
              <a:path w="9144000" h="1536037" extrusionOk="0">
                <a:moveTo>
                  <a:pt x="9144000" y="1536037"/>
                </a:moveTo>
                <a:cubicBezTo>
                  <a:pt x="8207619" y="926437"/>
                  <a:pt x="7133493" y="73583"/>
                  <a:pt x="4554415" y="6176"/>
                </a:cubicBezTo>
                <a:cubicBezTo>
                  <a:pt x="1975337" y="-61231"/>
                  <a:pt x="993531" y="432602"/>
                  <a:pt x="0" y="1026083"/>
                </a:cubicBezTo>
              </a:path>
            </a:pathLst>
          </a:custGeom>
          <a:noFill/>
          <a:ln w="41275" cap="flat" cmpd="sng">
            <a:solidFill>
              <a:srgbClr val="0A93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70" name="Google Shape;270;p4"/>
          <p:cNvSpPr/>
          <p:nvPr/>
        </p:nvSpPr>
        <p:spPr>
          <a:xfrm>
            <a:off x="0" y="4483100"/>
            <a:ext cx="12192000" cy="1211232"/>
          </a:xfrm>
          <a:prstGeom prst="rect">
            <a:avLst/>
          </a:prstGeom>
          <a:gradFill>
            <a:gsLst>
              <a:gs pos="0">
                <a:srgbClr val="262626"/>
              </a:gs>
              <a:gs pos="50000">
                <a:srgbClr val="002060"/>
              </a:gs>
              <a:gs pos="100000">
                <a:srgbClr val="26262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71" name="Google Shape;271;p4"/>
          <p:cNvSpPr/>
          <p:nvPr/>
        </p:nvSpPr>
        <p:spPr>
          <a:xfrm rot="10800000">
            <a:off x="-1" y="4304701"/>
            <a:ext cx="12192000" cy="841503"/>
          </a:xfrm>
          <a:prstGeom prst="rect">
            <a:avLst/>
          </a:prstGeom>
          <a:gradFill>
            <a:gsLst>
              <a:gs pos="0">
                <a:srgbClr val="020324">
                  <a:alpha val="784"/>
                </a:srgbClr>
              </a:gs>
              <a:gs pos="17000">
                <a:srgbClr val="020324">
                  <a:alpha val="784"/>
                </a:srgbClr>
              </a:gs>
              <a:gs pos="87000">
                <a:srgbClr val="361619"/>
              </a:gs>
              <a:gs pos="100000">
                <a:srgbClr val="020324">
                  <a:alpha val="784"/>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272" name="Google Shape;272;p4"/>
          <p:cNvSpPr/>
          <p:nvPr/>
        </p:nvSpPr>
        <p:spPr>
          <a:xfrm>
            <a:off x="-1" y="5340288"/>
            <a:ext cx="12192000" cy="336323"/>
          </a:xfrm>
          <a:prstGeom prst="rect">
            <a:avLst/>
          </a:prstGeom>
          <a:solidFill>
            <a:srgbClr val="DAE5F1"/>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273" name="Google Shape;273;p4"/>
          <p:cNvSpPr/>
          <p:nvPr/>
        </p:nvSpPr>
        <p:spPr>
          <a:xfrm>
            <a:off x="2743200" y="4645935"/>
            <a:ext cx="6705600" cy="487680"/>
          </a:xfrm>
          <a:prstGeom prst="rect">
            <a:avLst/>
          </a:prstGeom>
          <a:gradFill>
            <a:gsLst>
              <a:gs pos="0">
                <a:srgbClr val="01BEFE">
                  <a:alpha val="784"/>
                </a:srgbClr>
              </a:gs>
              <a:gs pos="30000">
                <a:srgbClr val="004E86"/>
              </a:gs>
              <a:gs pos="70000">
                <a:srgbClr val="004E86"/>
              </a:gs>
              <a:gs pos="100000">
                <a:srgbClr val="01BEFE">
                  <a:alpha val="784"/>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33" b="1" i="0" u="none" strike="noStrike" cap="none">
              <a:solidFill>
                <a:srgbClr val="FFFFFF"/>
              </a:solidFill>
              <a:latin typeface="Calibri"/>
              <a:ea typeface="Calibri"/>
              <a:cs typeface="Calibri"/>
              <a:sym typeface="Calibri"/>
            </a:endParaRPr>
          </a:p>
        </p:txBody>
      </p:sp>
      <p:cxnSp>
        <p:nvCxnSpPr>
          <p:cNvPr id="274" name="Google Shape;274;p4"/>
          <p:cNvCxnSpPr/>
          <p:nvPr/>
        </p:nvCxnSpPr>
        <p:spPr>
          <a:xfrm>
            <a:off x="2766531" y="4642789"/>
            <a:ext cx="6705600" cy="0"/>
          </a:xfrm>
          <a:prstGeom prst="straightConnector1">
            <a:avLst/>
          </a:prstGeom>
          <a:noFill/>
          <a:ln w="25400" cap="flat" cmpd="sng">
            <a:solidFill>
              <a:srgbClr val="0A93FC"/>
            </a:solidFill>
            <a:prstDash val="solid"/>
            <a:round/>
            <a:headEnd type="none" w="sm" len="sm"/>
            <a:tailEnd type="none" w="sm" len="sm"/>
          </a:ln>
        </p:spPr>
      </p:cxnSp>
      <p:cxnSp>
        <p:nvCxnSpPr>
          <p:cNvPr id="275" name="Google Shape;275;p4"/>
          <p:cNvCxnSpPr/>
          <p:nvPr/>
        </p:nvCxnSpPr>
        <p:spPr>
          <a:xfrm>
            <a:off x="2743200" y="5133615"/>
            <a:ext cx="6705600" cy="0"/>
          </a:xfrm>
          <a:prstGeom prst="straightConnector1">
            <a:avLst/>
          </a:prstGeom>
          <a:noFill/>
          <a:ln w="25400" cap="flat" cmpd="sng">
            <a:solidFill>
              <a:srgbClr val="0A93FC"/>
            </a:solidFill>
            <a:prstDash val="solid"/>
            <a:round/>
            <a:headEnd type="none" w="sm" len="sm"/>
            <a:tailEnd type="none" w="sm" len="sm"/>
          </a:ln>
        </p:spPr>
      </p:cxnSp>
      <p:sp>
        <p:nvSpPr>
          <p:cNvPr id="276" name="Google Shape;276;p4"/>
          <p:cNvSpPr/>
          <p:nvPr/>
        </p:nvSpPr>
        <p:spPr>
          <a:xfrm>
            <a:off x="98280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77" name="Google Shape;277;p4"/>
          <p:cNvSpPr/>
          <p:nvPr/>
        </p:nvSpPr>
        <p:spPr>
          <a:xfrm>
            <a:off x="19011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78" name="Google Shape;278;p4"/>
          <p:cNvSpPr/>
          <p:nvPr/>
        </p:nvSpPr>
        <p:spPr>
          <a:xfrm>
            <a:off x="2512324"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79" name="Google Shape;279;p4"/>
          <p:cNvSpPr/>
          <p:nvPr/>
        </p:nvSpPr>
        <p:spPr>
          <a:xfrm>
            <a:off x="312196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80" name="Google Shape;280;p4"/>
          <p:cNvSpPr/>
          <p:nvPr/>
        </p:nvSpPr>
        <p:spPr>
          <a:xfrm>
            <a:off x="373160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81" name="Google Shape;281;p4"/>
          <p:cNvSpPr/>
          <p:nvPr/>
        </p:nvSpPr>
        <p:spPr>
          <a:xfrm>
            <a:off x="4341248"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82" name="Google Shape;282;p4"/>
          <p:cNvSpPr/>
          <p:nvPr/>
        </p:nvSpPr>
        <p:spPr>
          <a:xfrm>
            <a:off x="4950889"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83" name="Google Shape;283;p4"/>
          <p:cNvSpPr/>
          <p:nvPr/>
        </p:nvSpPr>
        <p:spPr>
          <a:xfrm>
            <a:off x="5560531"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84" name="Google Shape;284;p4"/>
          <p:cNvSpPr/>
          <p:nvPr/>
        </p:nvSpPr>
        <p:spPr>
          <a:xfrm>
            <a:off x="6170172"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85" name="Google Shape;285;p4"/>
          <p:cNvSpPr/>
          <p:nvPr/>
        </p:nvSpPr>
        <p:spPr>
          <a:xfrm>
            <a:off x="6779813"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86" name="Google Shape;286;p4"/>
          <p:cNvSpPr/>
          <p:nvPr/>
        </p:nvSpPr>
        <p:spPr>
          <a:xfrm>
            <a:off x="73894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87" name="Google Shape;287;p4"/>
          <p:cNvSpPr/>
          <p:nvPr/>
        </p:nvSpPr>
        <p:spPr>
          <a:xfrm>
            <a:off x="7999096"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88" name="Google Shape;288;p4"/>
          <p:cNvSpPr/>
          <p:nvPr/>
        </p:nvSpPr>
        <p:spPr>
          <a:xfrm>
            <a:off x="860873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89" name="Google Shape;289;p4"/>
          <p:cNvSpPr/>
          <p:nvPr/>
        </p:nvSpPr>
        <p:spPr>
          <a:xfrm>
            <a:off x="92184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90" name="Google Shape;290;p4"/>
          <p:cNvSpPr/>
          <p:nvPr/>
        </p:nvSpPr>
        <p:spPr>
          <a:xfrm>
            <a:off x="2512324"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91" name="Google Shape;291;p4"/>
          <p:cNvSpPr/>
          <p:nvPr/>
        </p:nvSpPr>
        <p:spPr>
          <a:xfrm>
            <a:off x="3121969"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92" name="Google Shape;292;p4"/>
          <p:cNvSpPr/>
          <p:nvPr/>
        </p:nvSpPr>
        <p:spPr>
          <a:xfrm>
            <a:off x="373161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93" name="Google Shape;293;p4"/>
          <p:cNvSpPr/>
          <p:nvPr/>
        </p:nvSpPr>
        <p:spPr>
          <a:xfrm>
            <a:off x="4341260"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94" name="Google Shape;294;p4"/>
          <p:cNvSpPr/>
          <p:nvPr/>
        </p:nvSpPr>
        <p:spPr>
          <a:xfrm>
            <a:off x="495090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95" name="Google Shape;295;p4"/>
          <p:cNvSpPr/>
          <p:nvPr/>
        </p:nvSpPr>
        <p:spPr>
          <a:xfrm>
            <a:off x="556055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96" name="Google Shape;296;p4"/>
          <p:cNvSpPr/>
          <p:nvPr/>
        </p:nvSpPr>
        <p:spPr>
          <a:xfrm>
            <a:off x="6170196"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97" name="Google Shape;297;p4"/>
          <p:cNvSpPr/>
          <p:nvPr/>
        </p:nvSpPr>
        <p:spPr>
          <a:xfrm>
            <a:off x="677984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98" name="Google Shape;298;p4"/>
          <p:cNvSpPr/>
          <p:nvPr/>
        </p:nvSpPr>
        <p:spPr>
          <a:xfrm>
            <a:off x="738948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299" name="Google Shape;299;p4"/>
          <p:cNvSpPr/>
          <p:nvPr/>
        </p:nvSpPr>
        <p:spPr>
          <a:xfrm>
            <a:off x="7999132"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00" name="Google Shape;300;p4"/>
          <p:cNvSpPr/>
          <p:nvPr/>
        </p:nvSpPr>
        <p:spPr>
          <a:xfrm>
            <a:off x="860877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01" name="Google Shape;301;p4"/>
          <p:cNvSpPr/>
          <p:nvPr/>
        </p:nvSpPr>
        <p:spPr>
          <a:xfrm>
            <a:off x="921841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02" name="Google Shape;302;p4"/>
          <p:cNvSpPr/>
          <p:nvPr/>
        </p:nvSpPr>
        <p:spPr>
          <a:xfrm>
            <a:off x="2512324"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03" name="Google Shape;303;p4"/>
          <p:cNvSpPr/>
          <p:nvPr/>
        </p:nvSpPr>
        <p:spPr>
          <a:xfrm>
            <a:off x="3121969"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04" name="Google Shape;304;p4"/>
          <p:cNvSpPr/>
          <p:nvPr/>
        </p:nvSpPr>
        <p:spPr>
          <a:xfrm>
            <a:off x="373161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05" name="Google Shape;305;p4"/>
          <p:cNvSpPr/>
          <p:nvPr/>
        </p:nvSpPr>
        <p:spPr>
          <a:xfrm>
            <a:off x="4341260"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06" name="Google Shape;306;p4"/>
          <p:cNvSpPr/>
          <p:nvPr/>
        </p:nvSpPr>
        <p:spPr>
          <a:xfrm>
            <a:off x="495090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07" name="Google Shape;307;p4"/>
          <p:cNvSpPr/>
          <p:nvPr/>
        </p:nvSpPr>
        <p:spPr>
          <a:xfrm>
            <a:off x="556055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08" name="Google Shape;308;p4"/>
          <p:cNvSpPr/>
          <p:nvPr/>
        </p:nvSpPr>
        <p:spPr>
          <a:xfrm>
            <a:off x="6170196"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09" name="Google Shape;309;p4"/>
          <p:cNvSpPr/>
          <p:nvPr/>
        </p:nvSpPr>
        <p:spPr>
          <a:xfrm>
            <a:off x="677984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10" name="Google Shape;310;p4"/>
          <p:cNvSpPr/>
          <p:nvPr/>
        </p:nvSpPr>
        <p:spPr>
          <a:xfrm>
            <a:off x="738948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11" name="Google Shape;311;p4"/>
          <p:cNvSpPr/>
          <p:nvPr/>
        </p:nvSpPr>
        <p:spPr>
          <a:xfrm>
            <a:off x="7999132"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12" name="Google Shape;312;p4"/>
          <p:cNvSpPr/>
          <p:nvPr/>
        </p:nvSpPr>
        <p:spPr>
          <a:xfrm>
            <a:off x="860877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13" name="Google Shape;313;p4"/>
          <p:cNvSpPr/>
          <p:nvPr/>
        </p:nvSpPr>
        <p:spPr>
          <a:xfrm>
            <a:off x="921841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14" name="Google Shape;314;p4"/>
          <p:cNvSpPr/>
          <p:nvPr/>
        </p:nvSpPr>
        <p:spPr>
          <a:xfrm>
            <a:off x="98280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15" name="Google Shape;315;p4"/>
          <p:cNvSpPr/>
          <p:nvPr/>
        </p:nvSpPr>
        <p:spPr>
          <a:xfrm>
            <a:off x="19011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16" name="Google Shape;316;p4"/>
          <p:cNvSpPr/>
          <p:nvPr/>
        </p:nvSpPr>
        <p:spPr>
          <a:xfrm>
            <a:off x="2512324"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17" name="Google Shape;317;p4"/>
          <p:cNvSpPr/>
          <p:nvPr/>
        </p:nvSpPr>
        <p:spPr>
          <a:xfrm>
            <a:off x="312196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18" name="Google Shape;318;p4"/>
          <p:cNvSpPr/>
          <p:nvPr/>
        </p:nvSpPr>
        <p:spPr>
          <a:xfrm>
            <a:off x="373160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19" name="Google Shape;319;p4"/>
          <p:cNvSpPr/>
          <p:nvPr/>
        </p:nvSpPr>
        <p:spPr>
          <a:xfrm>
            <a:off x="4341248"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20" name="Google Shape;320;p4"/>
          <p:cNvSpPr/>
          <p:nvPr/>
        </p:nvSpPr>
        <p:spPr>
          <a:xfrm>
            <a:off x="4950889"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21" name="Google Shape;321;p4"/>
          <p:cNvSpPr/>
          <p:nvPr/>
        </p:nvSpPr>
        <p:spPr>
          <a:xfrm>
            <a:off x="5560531"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22" name="Google Shape;322;p4"/>
          <p:cNvSpPr/>
          <p:nvPr/>
        </p:nvSpPr>
        <p:spPr>
          <a:xfrm>
            <a:off x="6170172"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23" name="Google Shape;323;p4"/>
          <p:cNvSpPr/>
          <p:nvPr/>
        </p:nvSpPr>
        <p:spPr>
          <a:xfrm>
            <a:off x="6779813"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24" name="Google Shape;324;p4"/>
          <p:cNvSpPr/>
          <p:nvPr/>
        </p:nvSpPr>
        <p:spPr>
          <a:xfrm>
            <a:off x="73894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25" name="Google Shape;325;p4"/>
          <p:cNvSpPr/>
          <p:nvPr/>
        </p:nvSpPr>
        <p:spPr>
          <a:xfrm>
            <a:off x="7999096"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26" name="Google Shape;326;p4"/>
          <p:cNvSpPr/>
          <p:nvPr/>
        </p:nvSpPr>
        <p:spPr>
          <a:xfrm>
            <a:off x="860873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27" name="Google Shape;327;p4"/>
          <p:cNvSpPr/>
          <p:nvPr/>
        </p:nvSpPr>
        <p:spPr>
          <a:xfrm>
            <a:off x="92184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pic>
        <p:nvPicPr>
          <p:cNvPr id="328" name="Google Shape;328;p4" descr="http://i.imgur.com/PVtc6.png"/>
          <p:cNvPicPr preferRelativeResize="0"/>
          <p:nvPr/>
        </p:nvPicPr>
        <p:blipFill rotWithShape="1">
          <a:blip r:embed="rId3">
            <a:alphaModFix/>
          </a:blip>
          <a:srcRect/>
          <a:stretch/>
        </p:blipFill>
        <p:spPr>
          <a:xfrm>
            <a:off x="2614629" y="1393688"/>
            <a:ext cx="377272" cy="377272"/>
          </a:xfrm>
          <a:prstGeom prst="rect">
            <a:avLst/>
          </a:prstGeom>
          <a:noFill/>
          <a:ln>
            <a:noFill/>
          </a:ln>
        </p:spPr>
      </p:pic>
      <p:pic>
        <p:nvPicPr>
          <p:cNvPr id="329" name="Google Shape;329;p4" descr="http://i.imgur.com/PVtc6.png"/>
          <p:cNvPicPr preferRelativeResize="0"/>
          <p:nvPr/>
        </p:nvPicPr>
        <p:blipFill rotWithShape="1">
          <a:blip r:embed="rId3">
            <a:alphaModFix/>
          </a:blip>
          <a:srcRect/>
          <a:stretch/>
        </p:blipFill>
        <p:spPr>
          <a:xfrm>
            <a:off x="3222723" y="1393688"/>
            <a:ext cx="377272" cy="377272"/>
          </a:xfrm>
          <a:prstGeom prst="rect">
            <a:avLst/>
          </a:prstGeom>
          <a:noFill/>
          <a:ln>
            <a:noFill/>
          </a:ln>
        </p:spPr>
      </p:pic>
      <p:pic>
        <p:nvPicPr>
          <p:cNvPr id="330" name="Google Shape;330;p4" descr="http://i.imgur.com/PVtc6.png"/>
          <p:cNvPicPr preferRelativeResize="0"/>
          <p:nvPr/>
        </p:nvPicPr>
        <p:blipFill rotWithShape="1">
          <a:blip r:embed="rId3">
            <a:alphaModFix/>
          </a:blip>
          <a:srcRect/>
          <a:stretch/>
        </p:blipFill>
        <p:spPr>
          <a:xfrm>
            <a:off x="3830816" y="1393688"/>
            <a:ext cx="377272" cy="377272"/>
          </a:xfrm>
          <a:prstGeom prst="rect">
            <a:avLst/>
          </a:prstGeom>
          <a:noFill/>
          <a:ln>
            <a:noFill/>
          </a:ln>
        </p:spPr>
      </p:pic>
      <p:pic>
        <p:nvPicPr>
          <p:cNvPr id="331" name="Google Shape;331;p4" descr="http://i.imgur.com/PVtc6.png"/>
          <p:cNvPicPr preferRelativeResize="0"/>
          <p:nvPr/>
        </p:nvPicPr>
        <p:blipFill rotWithShape="1">
          <a:blip r:embed="rId3">
            <a:alphaModFix/>
          </a:blip>
          <a:srcRect/>
          <a:stretch/>
        </p:blipFill>
        <p:spPr>
          <a:xfrm>
            <a:off x="4438909" y="1393688"/>
            <a:ext cx="377272" cy="377272"/>
          </a:xfrm>
          <a:prstGeom prst="rect">
            <a:avLst/>
          </a:prstGeom>
          <a:noFill/>
          <a:ln>
            <a:noFill/>
          </a:ln>
        </p:spPr>
      </p:pic>
      <p:pic>
        <p:nvPicPr>
          <p:cNvPr id="332" name="Google Shape;332;p4" descr="http://i.imgur.com/PVtc6.png"/>
          <p:cNvPicPr preferRelativeResize="0"/>
          <p:nvPr/>
        </p:nvPicPr>
        <p:blipFill rotWithShape="1">
          <a:blip r:embed="rId3">
            <a:alphaModFix/>
          </a:blip>
          <a:srcRect/>
          <a:stretch/>
        </p:blipFill>
        <p:spPr>
          <a:xfrm>
            <a:off x="5047003" y="1393688"/>
            <a:ext cx="377272" cy="377272"/>
          </a:xfrm>
          <a:prstGeom prst="rect">
            <a:avLst/>
          </a:prstGeom>
          <a:noFill/>
          <a:ln>
            <a:noFill/>
          </a:ln>
        </p:spPr>
      </p:pic>
      <p:pic>
        <p:nvPicPr>
          <p:cNvPr id="333" name="Google Shape;333;p4" descr="http://i.imgur.com/PVtc6.png"/>
          <p:cNvPicPr preferRelativeResize="0"/>
          <p:nvPr/>
        </p:nvPicPr>
        <p:blipFill rotWithShape="1">
          <a:blip r:embed="rId3">
            <a:alphaModFix/>
          </a:blip>
          <a:srcRect/>
          <a:stretch/>
        </p:blipFill>
        <p:spPr>
          <a:xfrm>
            <a:off x="5655096" y="1393688"/>
            <a:ext cx="377272" cy="377272"/>
          </a:xfrm>
          <a:prstGeom prst="rect">
            <a:avLst/>
          </a:prstGeom>
          <a:noFill/>
          <a:ln>
            <a:noFill/>
          </a:ln>
        </p:spPr>
      </p:pic>
      <p:pic>
        <p:nvPicPr>
          <p:cNvPr id="334" name="Google Shape;334;p4" descr="http://i.imgur.com/PVtc6.png"/>
          <p:cNvPicPr preferRelativeResize="0"/>
          <p:nvPr/>
        </p:nvPicPr>
        <p:blipFill rotWithShape="1">
          <a:blip r:embed="rId3">
            <a:alphaModFix/>
          </a:blip>
          <a:srcRect/>
          <a:stretch/>
        </p:blipFill>
        <p:spPr>
          <a:xfrm>
            <a:off x="6263189" y="1393688"/>
            <a:ext cx="377272" cy="377272"/>
          </a:xfrm>
          <a:prstGeom prst="rect">
            <a:avLst/>
          </a:prstGeom>
          <a:noFill/>
          <a:ln>
            <a:noFill/>
          </a:ln>
        </p:spPr>
      </p:pic>
      <p:pic>
        <p:nvPicPr>
          <p:cNvPr id="335" name="Google Shape;335;p4" descr="http://i.imgur.com/PVtc6.png"/>
          <p:cNvPicPr preferRelativeResize="0"/>
          <p:nvPr/>
        </p:nvPicPr>
        <p:blipFill rotWithShape="1">
          <a:blip r:embed="rId3">
            <a:alphaModFix/>
          </a:blip>
          <a:srcRect/>
          <a:stretch/>
        </p:blipFill>
        <p:spPr>
          <a:xfrm>
            <a:off x="6871283" y="1393688"/>
            <a:ext cx="377272" cy="377272"/>
          </a:xfrm>
          <a:prstGeom prst="rect">
            <a:avLst/>
          </a:prstGeom>
          <a:noFill/>
          <a:ln>
            <a:noFill/>
          </a:ln>
        </p:spPr>
      </p:pic>
      <p:pic>
        <p:nvPicPr>
          <p:cNvPr id="336" name="Google Shape;336;p4" descr="http://i.imgur.com/PVtc6.png"/>
          <p:cNvPicPr preferRelativeResize="0"/>
          <p:nvPr/>
        </p:nvPicPr>
        <p:blipFill rotWithShape="1">
          <a:blip r:embed="rId3">
            <a:alphaModFix/>
          </a:blip>
          <a:srcRect/>
          <a:stretch/>
        </p:blipFill>
        <p:spPr>
          <a:xfrm>
            <a:off x="7479376" y="1393688"/>
            <a:ext cx="377272" cy="377272"/>
          </a:xfrm>
          <a:prstGeom prst="rect">
            <a:avLst/>
          </a:prstGeom>
          <a:noFill/>
          <a:ln>
            <a:noFill/>
          </a:ln>
        </p:spPr>
      </p:pic>
      <p:pic>
        <p:nvPicPr>
          <p:cNvPr id="337" name="Google Shape;337;p4" descr="http://i.imgur.com/PVtc6.png"/>
          <p:cNvPicPr preferRelativeResize="0"/>
          <p:nvPr/>
        </p:nvPicPr>
        <p:blipFill rotWithShape="1">
          <a:blip r:embed="rId3">
            <a:alphaModFix/>
          </a:blip>
          <a:srcRect/>
          <a:stretch/>
        </p:blipFill>
        <p:spPr>
          <a:xfrm>
            <a:off x="8087469" y="1393688"/>
            <a:ext cx="377272" cy="377272"/>
          </a:xfrm>
          <a:prstGeom prst="rect">
            <a:avLst/>
          </a:prstGeom>
          <a:noFill/>
          <a:ln>
            <a:noFill/>
          </a:ln>
        </p:spPr>
      </p:pic>
      <p:pic>
        <p:nvPicPr>
          <p:cNvPr id="338" name="Google Shape;338;p4" descr="http://i.imgur.com/PVtc6.png"/>
          <p:cNvPicPr preferRelativeResize="0"/>
          <p:nvPr/>
        </p:nvPicPr>
        <p:blipFill rotWithShape="1">
          <a:blip r:embed="rId3">
            <a:alphaModFix/>
          </a:blip>
          <a:srcRect/>
          <a:stretch/>
        </p:blipFill>
        <p:spPr>
          <a:xfrm>
            <a:off x="8695563" y="1393688"/>
            <a:ext cx="377272" cy="377272"/>
          </a:xfrm>
          <a:prstGeom prst="rect">
            <a:avLst/>
          </a:prstGeom>
          <a:noFill/>
          <a:ln>
            <a:noFill/>
          </a:ln>
        </p:spPr>
      </p:pic>
      <p:pic>
        <p:nvPicPr>
          <p:cNvPr id="339" name="Google Shape;339;p4" descr="http://i.imgur.com/PVtc6.png"/>
          <p:cNvPicPr preferRelativeResize="0"/>
          <p:nvPr/>
        </p:nvPicPr>
        <p:blipFill rotWithShape="1">
          <a:blip r:embed="rId3">
            <a:alphaModFix/>
          </a:blip>
          <a:srcRect/>
          <a:stretch/>
        </p:blipFill>
        <p:spPr>
          <a:xfrm>
            <a:off x="9303655" y="1393688"/>
            <a:ext cx="377272" cy="377272"/>
          </a:xfrm>
          <a:prstGeom prst="rect">
            <a:avLst/>
          </a:prstGeom>
          <a:noFill/>
          <a:ln>
            <a:noFill/>
          </a:ln>
        </p:spPr>
      </p:pic>
      <p:pic>
        <p:nvPicPr>
          <p:cNvPr id="340" name="Google Shape;340;p4" descr="http://i.imgur.com/PVtc6.png"/>
          <p:cNvPicPr preferRelativeResize="0"/>
          <p:nvPr/>
        </p:nvPicPr>
        <p:blipFill rotWithShape="1">
          <a:blip r:embed="rId3">
            <a:alphaModFix/>
          </a:blip>
          <a:srcRect/>
          <a:stretch/>
        </p:blipFill>
        <p:spPr>
          <a:xfrm>
            <a:off x="2614629" y="2119852"/>
            <a:ext cx="377272" cy="377272"/>
          </a:xfrm>
          <a:prstGeom prst="rect">
            <a:avLst/>
          </a:prstGeom>
          <a:noFill/>
          <a:ln>
            <a:noFill/>
          </a:ln>
        </p:spPr>
      </p:pic>
      <p:pic>
        <p:nvPicPr>
          <p:cNvPr id="341" name="Google Shape;341;p4" descr="http://i.imgur.com/PVtc6.png"/>
          <p:cNvPicPr preferRelativeResize="0"/>
          <p:nvPr/>
        </p:nvPicPr>
        <p:blipFill rotWithShape="1">
          <a:blip r:embed="rId3">
            <a:alphaModFix/>
          </a:blip>
          <a:srcRect/>
          <a:stretch/>
        </p:blipFill>
        <p:spPr>
          <a:xfrm>
            <a:off x="3222723" y="2119852"/>
            <a:ext cx="377272" cy="377272"/>
          </a:xfrm>
          <a:prstGeom prst="rect">
            <a:avLst/>
          </a:prstGeom>
          <a:noFill/>
          <a:ln>
            <a:noFill/>
          </a:ln>
        </p:spPr>
      </p:pic>
      <p:pic>
        <p:nvPicPr>
          <p:cNvPr id="342" name="Google Shape;342;p4" descr="http://i.imgur.com/PVtc6.png"/>
          <p:cNvPicPr preferRelativeResize="0"/>
          <p:nvPr/>
        </p:nvPicPr>
        <p:blipFill rotWithShape="1">
          <a:blip r:embed="rId3">
            <a:alphaModFix/>
          </a:blip>
          <a:srcRect/>
          <a:stretch/>
        </p:blipFill>
        <p:spPr>
          <a:xfrm>
            <a:off x="3830816" y="2119852"/>
            <a:ext cx="377272" cy="377272"/>
          </a:xfrm>
          <a:prstGeom prst="rect">
            <a:avLst/>
          </a:prstGeom>
          <a:noFill/>
          <a:ln>
            <a:noFill/>
          </a:ln>
        </p:spPr>
      </p:pic>
      <p:pic>
        <p:nvPicPr>
          <p:cNvPr id="343" name="Google Shape;343;p4" descr="http://i.imgur.com/PVtc6.png"/>
          <p:cNvPicPr preferRelativeResize="0"/>
          <p:nvPr/>
        </p:nvPicPr>
        <p:blipFill rotWithShape="1">
          <a:blip r:embed="rId3">
            <a:alphaModFix/>
          </a:blip>
          <a:srcRect/>
          <a:stretch/>
        </p:blipFill>
        <p:spPr>
          <a:xfrm>
            <a:off x="4438909" y="2119852"/>
            <a:ext cx="377272" cy="377272"/>
          </a:xfrm>
          <a:prstGeom prst="rect">
            <a:avLst/>
          </a:prstGeom>
          <a:noFill/>
          <a:ln>
            <a:noFill/>
          </a:ln>
        </p:spPr>
      </p:pic>
      <p:pic>
        <p:nvPicPr>
          <p:cNvPr id="344" name="Google Shape;344;p4" descr="http://i.imgur.com/PVtc6.png"/>
          <p:cNvPicPr preferRelativeResize="0"/>
          <p:nvPr/>
        </p:nvPicPr>
        <p:blipFill rotWithShape="1">
          <a:blip r:embed="rId3">
            <a:alphaModFix/>
          </a:blip>
          <a:srcRect/>
          <a:stretch/>
        </p:blipFill>
        <p:spPr>
          <a:xfrm>
            <a:off x="5047003" y="2119852"/>
            <a:ext cx="377272" cy="377272"/>
          </a:xfrm>
          <a:prstGeom prst="rect">
            <a:avLst/>
          </a:prstGeom>
          <a:noFill/>
          <a:ln>
            <a:noFill/>
          </a:ln>
        </p:spPr>
      </p:pic>
      <p:pic>
        <p:nvPicPr>
          <p:cNvPr id="345" name="Google Shape;345;p4" descr="http://i.imgur.com/PVtc6.png"/>
          <p:cNvPicPr preferRelativeResize="0"/>
          <p:nvPr/>
        </p:nvPicPr>
        <p:blipFill rotWithShape="1">
          <a:blip r:embed="rId3">
            <a:alphaModFix/>
          </a:blip>
          <a:srcRect/>
          <a:stretch/>
        </p:blipFill>
        <p:spPr>
          <a:xfrm>
            <a:off x="5655096" y="2119852"/>
            <a:ext cx="377272" cy="377272"/>
          </a:xfrm>
          <a:prstGeom prst="rect">
            <a:avLst/>
          </a:prstGeom>
          <a:noFill/>
          <a:ln>
            <a:noFill/>
          </a:ln>
        </p:spPr>
      </p:pic>
      <p:pic>
        <p:nvPicPr>
          <p:cNvPr id="346" name="Google Shape;346;p4" descr="http://i.imgur.com/PVtc6.png"/>
          <p:cNvPicPr preferRelativeResize="0"/>
          <p:nvPr/>
        </p:nvPicPr>
        <p:blipFill rotWithShape="1">
          <a:blip r:embed="rId3">
            <a:alphaModFix/>
          </a:blip>
          <a:srcRect/>
          <a:stretch/>
        </p:blipFill>
        <p:spPr>
          <a:xfrm>
            <a:off x="6263189" y="2119852"/>
            <a:ext cx="377272" cy="377272"/>
          </a:xfrm>
          <a:prstGeom prst="rect">
            <a:avLst/>
          </a:prstGeom>
          <a:noFill/>
          <a:ln>
            <a:noFill/>
          </a:ln>
        </p:spPr>
      </p:pic>
      <p:pic>
        <p:nvPicPr>
          <p:cNvPr id="347" name="Google Shape;347;p4" descr="http://i.imgur.com/PVtc6.png"/>
          <p:cNvPicPr preferRelativeResize="0"/>
          <p:nvPr/>
        </p:nvPicPr>
        <p:blipFill rotWithShape="1">
          <a:blip r:embed="rId3">
            <a:alphaModFix/>
          </a:blip>
          <a:srcRect/>
          <a:stretch/>
        </p:blipFill>
        <p:spPr>
          <a:xfrm>
            <a:off x="6871283" y="2119852"/>
            <a:ext cx="377272" cy="377272"/>
          </a:xfrm>
          <a:prstGeom prst="rect">
            <a:avLst/>
          </a:prstGeom>
          <a:noFill/>
          <a:ln>
            <a:noFill/>
          </a:ln>
        </p:spPr>
      </p:pic>
      <p:pic>
        <p:nvPicPr>
          <p:cNvPr id="348" name="Google Shape;348;p4" descr="http://i.imgur.com/PVtc6.png"/>
          <p:cNvPicPr preferRelativeResize="0"/>
          <p:nvPr/>
        </p:nvPicPr>
        <p:blipFill rotWithShape="1">
          <a:blip r:embed="rId3">
            <a:alphaModFix/>
          </a:blip>
          <a:srcRect/>
          <a:stretch/>
        </p:blipFill>
        <p:spPr>
          <a:xfrm>
            <a:off x="7479376" y="2119852"/>
            <a:ext cx="377272" cy="377272"/>
          </a:xfrm>
          <a:prstGeom prst="rect">
            <a:avLst/>
          </a:prstGeom>
          <a:noFill/>
          <a:ln>
            <a:noFill/>
          </a:ln>
        </p:spPr>
      </p:pic>
      <p:pic>
        <p:nvPicPr>
          <p:cNvPr id="349" name="Google Shape;349;p4" descr="http://i.imgur.com/PVtc6.png"/>
          <p:cNvPicPr preferRelativeResize="0"/>
          <p:nvPr/>
        </p:nvPicPr>
        <p:blipFill rotWithShape="1">
          <a:blip r:embed="rId3">
            <a:alphaModFix/>
          </a:blip>
          <a:srcRect/>
          <a:stretch/>
        </p:blipFill>
        <p:spPr>
          <a:xfrm>
            <a:off x="8087469" y="2119852"/>
            <a:ext cx="377272" cy="377272"/>
          </a:xfrm>
          <a:prstGeom prst="rect">
            <a:avLst/>
          </a:prstGeom>
          <a:noFill/>
          <a:ln>
            <a:noFill/>
          </a:ln>
        </p:spPr>
      </p:pic>
      <p:pic>
        <p:nvPicPr>
          <p:cNvPr id="350" name="Google Shape;350;p4" descr="http://i.imgur.com/PVtc6.png"/>
          <p:cNvPicPr preferRelativeResize="0"/>
          <p:nvPr/>
        </p:nvPicPr>
        <p:blipFill rotWithShape="1">
          <a:blip r:embed="rId3">
            <a:alphaModFix/>
          </a:blip>
          <a:srcRect/>
          <a:stretch/>
        </p:blipFill>
        <p:spPr>
          <a:xfrm>
            <a:off x="8695563" y="2119852"/>
            <a:ext cx="377272" cy="377272"/>
          </a:xfrm>
          <a:prstGeom prst="rect">
            <a:avLst/>
          </a:prstGeom>
          <a:noFill/>
          <a:ln>
            <a:noFill/>
          </a:ln>
        </p:spPr>
      </p:pic>
      <p:pic>
        <p:nvPicPr>
          <p:cNvPr id="351" name="Google Shape;351;p4" descr="http://i.imgur.com/PVtc6.png"/>
          <p:cNvPicPr preferRelativeResize="0"/>
          <p:nvPr/>
        </p:nvPicPr>
        <p:blipFill rotWithShape="1">
          <a:blip r:embed="rId3">
            <a:alphaModFix/>
          </a:blip>
          <a:srcRect/>
          <a:stretch/>
        </p:blipFill>
        <p:spPr>
          <a:xfrm>
            <a:off x="9303655" y="2119852"/>
            <a:ext cx="377272" cy="377272"/>
          </a:xfrm>
          <a:prstGeom prst="rect">
            <a:avLst/>
          </a:prstGeom>
          <a:noFill/>
          <a:ln>
            <a:noFill/>
          </a:ln>
        </p:spPr>
      </p:pic>
      <p:pic>
        <p:nvPicPr>
          <p:cNvPr id="352" name="Google Shape;352;p4" descr="http://i.imgur.com/PVtc6.png"/>
          <p:cNvPicPr preferRelativeResize="0"/>
          <p:nvPr/>
        </p:nvPicPr>
        <p:blipFill rotWithShape="1">
          <a:blip r:embed="rId3">
            <a:alphaModFix/>
          </a:blip>
          <a:srcRect/>
          <a:stretch/>
        </p:blipFill>
        <p:spPr>
          <a:xfrm>
            <a:off x="2614629" y="2855977"/>
            <a:ext cx="377272" cy="377272"/>
          </a:xfrm>
          <a:prstGeom prst="rect">
            <a:avLst/>
          </a:prstGeom>
          <a:noFill/>
          <a:ln>
            <a:noFill/>
          </a:ln>
        </p:spPr>
      </p:pic>
      <p:pic>
        <p:nvPicPr>
          <p:cNvPr id="353" name="Google Shape;353;p4" descr="http://i.imgur.com/PVtc6.png"/>
          <p:cNvPicPr preferRelativeResize="0"/>
          <p:nvPr/>
        </p:nvPicPr>
        <p:blipFill rotWithShape="1">
          <a:blip r:embed="rId3">
            <a:alphaModFix/>
          </a:blip>
          <a:srcRect/>
          <a:stretch/>
        </p:blipFill>
        <p:spPr>
          <a:xfrm>
            <a:off x="3222723" y="2855977"/>
            <a:ext cx="377272" cy="377272"/>
          </a:xfrm>
          <a:prstGeom prst="rect">
            <a:avLst/>
          </a:prstGeom>
          <a:noFill/>
          <a:ln>
            <a:noFill/>
          </a:ln>
        </p:spPr>
      </p:pic>
      <p:pic>
        <p:nvPicPr>
          <p:cNvPr id="354" name="Google Shape;354;p4" descr="http://i.imgur.com/PVtc6.png"/>
          <p:cNvPicPr preferRelativeResize="0"/>
          <p:nvPr/>
        </p:nvPicPr>
        <p:blipFill rotWithShape="1">
          <a:blip r:embed="rId3">
            <a:alphaModFix/>
          </a:blip>
          <a:srcRect/>
          <a:stretch/>
        </p:blipFill>
        <p:spPr>
          <a:xfrm>
            <a:off x="3830816" y="2855977"/>
            <a:ext cx="377272" cy="377272"/>
          </a:xfrm>
          <a:prstGeom prst="rect">
            <a:avLst/>
          </a:prstGeom>
          <a:noFill/>
          <a:ln>
            <a:noFill/>
          </a:ln>
        </p:spPr>
      </p:pic>
      <p:pic>
        <p:nvPicPr>
          <p:cNvPr id="355" name="Google Shape;355;p4" descr="http://i.imgur.com/PVtc6.png"/>
          <p:cNvPicPr preferRelativeResize="0"/>
          <p:nvPr/>
        </p:nvPicPr>
        <p:blipFill rotWithShape="1">
          <a:blip r:embed="rId3">
            <a:alphaModFix/>
          </a:blip>
          <a:srcRect/>
          <a:stretch/>
        </p:blipFill>
        <p:spPr>
          <a:xfrm>
            <a:off x="4438909" y="2855977"/>
            <a:ext cx="377272" cy="377272"/>
          </a:xfrm>
          <a:prstGeom prst="rect">
            <a:avLst/>
          </a:prstGeom>
          <a:noFill/>
          <a:ln>
            <a:noFill/>
          </a:ln>
        </p:spPr>
      </p:pic>
      <p:pic>
        <p:nvPicPr>
          <p:cNvPr id="356" name="Google Shape;356;p4" descr="http://i.imgur.com/PVtc6.png"/>
          <p:cNvPicPr preferRelativeResize="0"/>
          <p:nvPr/>
        </p:nvPicPr>
        <p:blipFill rotWithShape="1">
          <a:blip r:embed="rId3">
            <a:alphaModFix/>
          </a:blip>
          <a:srcRect/>
          <a:stretch/>
        </p:blipFill>
        <p:spPr>
          <a:xfrm>
            <a:off x="5047003" y="2855977"/>
            <a:ext cx="377272" cy="377272"/>
          </a:xfrm>
          <a:prstGeom prst="rect">
            <a:avLst/>
          </a:prstGeom>
          <a:noFill/>
          <a:ln>
            <a:noFill/>
          </a:ln>
        </p:spPr>
      </p:pic>
      <p:pic>
        <p:nvPicPr>
          <p:cNvPr id="357" name="Google Shape;357;p4" descr="http://i.imgur.com/PVtc6.png"/>
          <p:cNvPicPr preferRelativeResize="0"/>
          <p:nvPr/>
        </p:nvPicPr>
        <p:blipFill rotWithShape="1">
          <a:blip r:embed="rId3">
            <a:alphaModFix/>
          </a:blip>
          <a:srcRect/>
          <a:stretch/>
        </p:blipFill>
        <p:spPr>
          <a:xfrm>
            <a:off x="5655096" y="2855977"/>
            <a:ext cx="377272" cy="377272"/>
          </a:xfrm>
          <a:prstGeom prst="rect">
            <a:avLst/>
          </a:prstGeom>
          <a:noFill/>
          <a:ln>
            <a:noFill/>
          </a:ln>
        </p:spPr>
      </p:pic>
      <p:pic>
        <p:nvPicPr>
          <p:cNvPr id="358" name="Google Shape;358;p4" descr="http://i.imgur.com/PVtc6.png"/>
          <p:cNvPicPr preferRelativeResize="0"/>
          <p:nvPr/>
        </p:nvPicPr>
        <p:blipFill rotWithShape="1">
          <a:blip r:embed="rId3">
            <a:alphaModFix/>
          </a:blip>
          <a:srcRect/>
          <a:stretch/>
        </p:blipFill>
        <p:spPr>
          <a:xfrm>
            <a:off x="6263189" y="2855977"/>
            <a:ext cx="377272" cy="377272"/>
          </a:xfrm>
          <a:prstGeom prst="rect">
            <a:avLst/>
          </a:prstGeom>
          <a:noFill/>
          <a:ln>
            <a:noFill/>
          </a:ln>
        </p:spPr>
      </p:pic>
      <p:pic>
        <p:nvPicPr>
          <p:cNvPr id="359" name="Google Shape;359;p4" descr="http://i.imgur.com/PVtc6.png"/>
          <p:cNvPicPr preferRelativeResize="0"/>
          <p:nvPr/>
        </p:nvPicPr>
        <p:blipFill rotWithShape="1">
          <a:blip r:embed="rId3">
            <a:alphaModFix/>
          </a:blip>
          <a:srcRect/>
          <a:stretch/>
        </p:blipFill>
        <p:spPr>
          <a:xfrm>
            <a:off x="6871283" y="2855977"/>
            <a:ext cx="377272" cy="377272"/>
          </a:xfrm>
          <a:prstGeom prst="rect">
            <a:avLst/>
          </a:prstGeom>
          <a:noFill/>
          <a:ln>
            <a:noFill/>
          </a:ln>
        </p:spPr>
      </p:pic>
      <p:pic>
        <p:nvPicPr>
          <p:cNvPr id="360" name="Google Shape;360;p4" descr="http://i.imgur.com/PVtc6.png"/>
          <p:cNvPicPr preferRelativeResize="0"/>
          <p:nvPr/>
        </p:nvPicPr>
        <p:blipFill rotWithShape="1">
          <a:blip r:embed="rId3">
            <a:alphaModFix/>
          </a:blip>
          <a:srcRect/>
          <a:stretch/>
        </p:blipFill>
        <p:spPr>
          <a:xfrm>
            <a:off x="7479376" y="2855977"/>
            <a:ext cx="377272" cy="377272"/>
          </a:xfrm>
          <a:prstGeom prst="rect">
            <a:avLst/>
          </a:prstGeom>
          <a:noFill/>
          <a:ln>
            <a:noFill/>
          </a:ln>
        </p:spPr>
      </p:pic>
      <p:pic>
        <p:nvPicPr>
          <p:cNvPr id="361" name="Google Shape;361;p4" descr="http://i.imgur.com/PVtc6.png"/>
          <p:cNvPicPr preferRelativeResize="0"/>
          <p:nvPr/>
        </p:nvPicPr>
        <p:blipFill rotWithShape="1">
          <a:blip r:embed="rId3">
            <a:alphaModFix/>
          </a:blip>
          <a:srcRect/>
          <a:stretch/>
        </p:blipFill>
        <p:spPr>
          <a:xfrm>
            <a:off x="8087469" y="2855977"/>
            <a:ext cx="377272" cy="377272"/>
          </a:xfrm>
          <a:prstGeom prst="rect">
            <a:avLst/>
          </a:prstGeom>
          <a:noFill/>
          <a:ln>
            <a:noFill/>
          </a:ln>
        </p:spPr>
      </p:pic>
      <p:pic>
        <p:nvPicPr>
          <p:cNvPr id="362" name="Google Shape;362;p4" descr="http://i.imgur.com/PVtc6.png"/>
          <p:cNvPicPr preferRelativeResize="0"/>
          <p:nvPr/>
        </p:nvPicPr>
        <p:blipFill rotWithShape="1">
          <a:blip r:embed="rId3">
            <a:alphaModFix/>
          </a:blip>
          <a:srcRect/>
          <a:stretch/>
        </p:blipFill>
        <p:spPr>
          <a:xfrm>
            <a:off x="8695563" y="2855977"/>
            <a:ext cx="377272" cy="377272"/>
          </a:xfrm>
          <a:prstGeom prst="rect">
            <a:avLst/>
          </a:prstGeom>
          <a:noFill/>
          <a:ln>
            <a:noFill/>
          </a:ln>
        </p:spPr>
      </p:pic>
      <p:pic>
        <p:nvPicPr>
          <p:cNvPr id="363" name="Google Shape;363;p4" descr="http://i.imgur.com/PVtc6.png"/>
          <p:cNvPicPr preferRelativeResize="0"/>
          <p:nvPr/>
        </p:nvPicPr>
        <p:blipFill rotWithShape="1">
          <a:blip r:embed="rId3">
            <a:alphaModFix/>
          </a:blip>
          <a:srcRect/>
          <a:stretch/>
        </p:blipFill>
        <p:spPr>
          <a:xfrm>
            <a:off x="9303655" y="2855977"/>
            <a:ext cx="377272" cy="377272"/>
          </a:xfrm>
          <a:prstGeom prst="rect">
            <a:avLst/>
          </a:prstGeom>
          <a:noFill/>
          <a:ln>
            <a:noFill/>
          </a:ln>
        </p:spPr>
      </p:pic>
      <p:pic>
        <p:nvPicPr>
          <p:cNvPr id="364" name="Google Shape;364;p4" descr="http://i.imgur.com/PVtc6.png"/>
          <p:cNvPicPr preferRelativeResize="0"/>
          <p:nvPr/>
        </p:nvPicPr>
        <p:blipFill rotWithShape="1">
          <a:blip r:embed="rId3">
            <a:alphaModFix/>
          </a:blip>
          <a:srcRect/>
          <a:stretch/>
        </p:blipFill>
        <p:spPr>
          <a:xfrm>
            <a:off x="2614629" y="3598768"/>
            <a:ext cx="377272" cy="377272"/>
          </a:xfrm>
          <a:prstGeom prst="rect">
            <a:avLst/>
          </a:prstGeom>
          <a:noFill/>
          <a:ln>
            <a:noFill/>
          </a:ln>
        </p:spPr>
      </p:pic>
      <p:pic>
        <p:nvPicPr>
          <p:cNvPr id="365" name="Google Shape;365;p4" descr="http://i.imgur.com/PVtc6.png"/>
          <p:cNvPicPr preferRelativeResize="0"/>
          <p:nvPr/>
        </p:nvPicPr>
        <p:blipFill rotWithShape="1">
          <a:blip r:embed="rId3">
            <a:alphaModFix/>
          </a:blip>
          <a:srcRect/>
          <a:stretch/>
        </p:blipFill>
        <p:spPr>
          <a:xfrm>
            <a:off x="3222723" y="3598768"/>
            <a:ext cx="377272" cy="377272"/>
          </a:xfrm>
          <a:prstGeom prst="rect">
            <a:avLst/>
          </a:prstGeom>
          <a:noFill/>
          <a:ln>
            <a:noFill/>
          </a:ln>
        </p:spPr>
      </p:pic>
      <p:pic>
        <p:nvPicPr>
          <p:cNvPr id="366" name="Google Shape;366;p4" descr="http://i.imgur.com/PVtc6.png"/>
          <p:cNvPicPr preferRelativeResize="0"/>
          <p:nvPr/>
        </p:nvPicPr>
        <p:blipFill rotWithShape="1">
          <a:blip r:embed="rId3">
            <a:alphaModFix/>
          </a:blip>
          <a:srcRect/>
          <a:stretch/>
        </p:blipFill>
        <p:spPr>
          <a:xfrm>
            <a:off x="3830816" y="3598768"/>
            <a:ext cx="377272" cy="377272"/>
          </a:xfrm>
          <a:prstGeom prst="rect">
            <a:avLst/>
          </a:prstGeom>
          <a:noFill/>
          <a:ln>
            <a:noFill/>
          </a:ln>
        </p:spPr>
      </p:pic>
      <p:pic>
        <p:nvPicPr>
          <p:cNvPr id="367" name="Google Shape;367;p4" descr="http://i.imgur.com/PVtc6.png"/>
          <p:cNvPicPr preferRelativeResize="0"/>
          <p:nvPr/>
        </p:nvPicPr>
        <p:blipFill rotWithShape="1">
          <a:blip r:embed="rId3">
            <a:alphaModFix/>
          </a:blip>
          <a:srcRect/>
          <a:stretch/>
        </p:blipFill>
        <p:spPr>
          <a:xfrm>
            <a:off x="4438909" y="3598768"/>
            <a:ext cx="377272" cy="377272"/>
          </a:xfrm>
          <a:prstGeom prst="rect">
            <a:avLst/>
          </a:prstGeom>
          <a:noFill/>
          <a:ln>
            <a:noFill/>
          </a:ln>
        </p:spPr>
      </p:pic>
      <p:pic>
        <p:nvPicPr>
          <p:cNvPr id="368" name="Google Shape;368;p4" descr="http://i.imgur.com/PVtc6.png"/>
          <p:cNvPicPr preferRelativeResize="0"/>
          <p:nvPr/>
        </p:nvPicPr>
        <p:blipFill rotWithShape="1">
          <a:blip r:embed="rId3">
            <a:alphaModFix/>
          </a:blip>
          <a:srcRect/>
          <a:stretch/>
        </p:blipFill>
        <p:spPr>
          <a:xfrm>
            <a:off x="5047003" y="3598768"/>
            <a:ext cx="377272" cy="377272"/>
          </a:xfrm>
          <a:prstGeom prst="rect">
            <a:avLst/>
          </a:prstGeom>
          <a:noFill/>
          <a:ln>
            <a:noFill/>
          </a:ln>
        </p:spPr>
      </p:pic>
      <p:pic>
        <p:nvPicPr>
          <p:cNvPr id="369" name="Google Shape;369;p4" descr="http://i.imgur.com/PVtc6.png"/>
          <p:cNvPicPr preferRelativeResize="0"/>
          <p:nvPr/>
        </p:nvPicPr>
        <p:blipFill rotWithShape="1">
          <a:blip r:embed="rId3">
            <a:alphaModFix/>
          </a:blip>
          <a:srcRect/>
          <a:stretch/>
        </p:blipFill>
        <p:spPr>
          <a:xfrm>
            <a:off x="5655096" y="3598768"/>
            <a:ext cx="377272" cy="377272"/>
          </a:xfrm>
          <a:prstGeom prst="rect">
            <a:avLst/>
          </a:prstGeom>
          <a:noFill/>
          <a:ln>
            <a:noFill/>
          </a:ln>
        </p:spPr>
      </p:pic>
      <p:pic>
        <p:nvPicPr>
          <p:cNvPr id="370" name="Google Shape;370;p4" descr="http://i.imgur.com/PVtc6.png"/>
          <p:cNvPicPr preferRelativeResize="0"/>
          <p:nvPr/>
        </p:nvPicPr>
        <p:blipFill rotWithShape="1">
          <a:blip r:embed="rId3">
            <a:alphaModFix/>
          </a:blip>
          <a:srcRect/>
          <a:stretch/>
        </p:blipFill>
        <p:spPr>
          <a:xfrm>
            <a:off x="6263189" y="3598768"/>
            <a:ext cx="377272" cy="377272"/>
          </a:xfrm>
          <a:prstGeom prst="rect">
            <a:avLst/>
          </a:prstGeom>
          <a:noFill/>
          <a:ln>
            <a:noFill/>
          </a:ln>
        </p:spPr>
      </p:pic>
      <p:pic>
        <p:nvPicPr>
          <p:cNvPr id="371" name="Google Shape;371;p4" descr="http://i.imgur.com/PVtc6.png"/>
          <p:cNvPicPr preferRelativeResize="0"/>
          <p:nvPr/>
        </p:nvPicPr>
        <p:blipFill rotWithShape="1">
          <a:blip r:embed="rId3">
            <a:alphaModFix/>
          </a:blip>
          <a:srcRect/>
          <a:stretch/>
        </p:blipFill>
        <p:spPr>
          <a:xfrm>
            <a:off x="6871283" y="3598768"/>
            <a:ext cx="377272" cy="377272"/>
          </a:xfrm>
          <a:prstGeom prst="rect">
            <a:avLst/>
          </a:prstGeom>
          <a:noFill/>
          <a:ln>
            <a:noFill/>
          </a:ln>
        </p:spPr>
      </p:pic>
      <p:pic>
        <p:nvPicPr>
          <p:cNvPr id="372" name="Google Shape;372;p4" descr="http://i.imgur.com/PVtc6.png"/>
          <p:cNvPicPr preferRelativeResize="0"/>
          <p:nvPr/>
        </p:nvPicPr>
        <p:blipFill rotWithShape="1">
          <a:blip r:embed="rId3">
            <a:alphaModFix/>
          </a:blip>
          <a:srcRect/>
          <a:stretch/>
        </p:blipFill>
        <p:spPr>
          <a:xfrm>
            <a:off x="7479376" y="3598768"/>
            <a:ext cx="377272" cy="377272"/>
          </a:xfrm>
          <a:prstGeom prst="rect">
            <a:avLst/>
          </a:prstGeom>
          <a:noFill/>
          <a:ln>
            <a:noFill/>
          </a:ln>
        </p:spPr>
      </p:pic>
      <p:pic>
        <p:nvPicPr>
          <p:cNvPr id="373" name="Google Shape;373;p4" descr="http://i.imgur.com/PVtc6.png"/>
          <p:cNvPicPr preferRelativeResize="0"/>
          <p:nvPr/>
        </p:nvPicPr>
        <p:blipFill rotWithShape="1">
          <a:blip r:embed="rId3">
            <a:alphaModFix/>
          </a:blip>
          <a:srcRect/>
          <a:stretch/>
        </p:blipFill>
        <p:spPr>
          <a:xfrm>
            <a:off x="8087469" y="3598768"/>
            <a:ext cx="377272" cy="377272"/>
          </a:xfrm>
          <a:prstGeom prst="rect">
            <a:avLst/>
          </a:prstGeom>
          <a:noFill/>
          <a:ln>
            <a:noFill/>
          </a:ln>
        </p:spPr>
      </p:pic>
      <p:pic>
        <p:nvPicPr>
          <p:cNvPr id="374" name="Google Shape;374;p4" descr="http://i.imgur.com/PVtc6.png"/>
          <p:cNvPicPr preferRelativeResize="0"/>
          <p:nvPr/>
        </p:nvPicPr>
        <p:blipFill rotWithShape="1">
          <a:blip r:embed="rId3">
            <a:alphaModFix/>
          </a:blip>
          <a:srcRect/>
          <a:stretch/>
        </p:blipFill>
        <p:spPr>
          <a:xfrm>
            <a:off x="8695563" y="3598768"/>
            <a:ext cx="377272" cy="377272"/>
          </a:xfrm>
          <a:prstGeom prst="rect">
            <a:avLst/>
          </a:prstGeom>
          <a:noFill/>
          <a:ln>
            <a:noFill/>
          </a:ln>
        </p:spPr>
      </p:pic>
      <p:pic>
        <p:nvPicPr>
          <p:cNvPr id="375" name="Google Shape;375;p4" descr="http://i.imgur.com/PVtc6.png"/>
          <p:cNvPicPr preferRelativeResize="0"/>
          <p:nvPr/>
        </p:nvPicPr>
        <p:blipFill rotWithShape="1">
          <a:blip r:embed="rId3">
            <a:alphaModFix/>
          </a:blip>
          <a:srcRect/>
          <a:stretch/>
        </p:blipFill>
        <p:spPr>
          <a:xfrm>
            <a:off x="9303655" y="3598768"/>
            <a:ext cx="377272" cy="377272"/>
          </a:xfrm>
          <a:prstGeom prst="rect">
            <a:avLst/>
          </a:prstGeom>
          <a:noFill/>
          <a:ln>
            <a:noFill/>
          </a:ln>
        </p:spPr>
      </p:pic>
      <p:pic>
        <p:nvPicPr>
          <p:cNvPr id="376" name="Google Shape;376;p4" descr="http://i.imgur.com/PVtc6.png"/>
          <p:cNvPicPr preferRelativeResize="0"/>
          <p:nvPr/>
        </p:nvPicPr>
        <p:blipFill rotWithShape="1">
          <a:blip r:embed="rId3">
            <a:alphaModFix/>
          </a:blip>
          <a:srcRect/>
          <a:stretch/>
        </p:blipFill>
        <p:spPr>
          <a:xfrm>
            <a:off x="1989745" y="2119852"/>
            <a:ext cx="377272" cy="377272"/>
          </a:xfrm>
          <a:prstGeom prst="rect">
            <a:avLst/>
          </a:prstGeom>
          <a:noFill/>
          <a:ln>
            <a:noFill/>
          </a:ln>
        </p:spPr>
      </p:pic>
      <p:pic>
        <p:nvPicPr>
          <p:cNvPr id="377" name="Google Shape;377;p4" descr="http://i.imgur.com/PVtc6.png"/>
          <p:cNvPicPr preferRelativeResize="0"/>
          <p:nvPr/>
        </p:nvPicPr>
        <p:blipFill rotWithShape="1">
          <a:blip r:embed="rId3">
            <a:alphaModFix/>
          </a:blip>
          <a:srcRect/>
          <a:stretch/>
        </p:blipFill>
        <p:spPr>
          <a:xfrm>
            <a:off x="1989745" y="2855977"/>
            <a:ext cx="377272" cy="377272"/>
          </a:xfrm>
          <a:prstGeom prst="rect">
            <a:avLst/>
          </a:prstGeom>
          <a:noFill/>
          <a:ln>
            <a:noFill/>
          </a:ln>
        </p:spPr>
      </p:pic>
      <p:pic>
        <p:nvPicPr>
          <p:cNvPr id="378" name="Google Shape;378;p4" descr="http://i.imgur.com/PVtc6.png"/>
          <p:cNvPicPr preferRelativeResize="0"/>
          <p:nvPr/>
        </p:nvPicPr>
        <p:blipFill rotWithShape="1">
          <a:blip r:embed="rId3">
            <a:alphaModFix/>
          </a:blip>
          <a:srcRect/>
          <a:stretch/>
        </p:blipFill>
        <p:spPr>
          <a:xfrm>
            <a:off x="9912700" y="2119852"/>
            <a:ext cx="377272" cy="377272"/>
          </a:xfrm>
          <a:prstGeom prst="rect">
            <a:avLst/>
          </a:prstGeom>
          <a:noFill/>
          <a:ln>
            <a:noFill/>
          </a:ln>
        </p:spPr>
      </p:pic>
      <p:pic>
        <p:nvPicPr>
          <p:cNvPr id="379" name="Google Shape;379;p4" descr="http://i.imgur.com/PVtc6.png"/>
          <p:cNvPicPr preferRelativeResize="0"/>
          <p:nvPr/>
        </p:nvPicPr>
        <p:blipFill rotWithShape="1">
          <a:blip r:embed="rId3">
            <a:alphaModFix/>
          </a:blip>
          <a:srcRect/>
          <a:stretch/>
        </p:blipFill>
        <p:spPr>
          <a:xfrm>
            <a:off x="9912700" y="2855977"/>
            <a:ext cx="377272" cy="37727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uzzleBoard  - Spaced Out">
  <p:cSld name="PuzzleBoard  - Spaced Out">
    <p:bg>
      <p:bgPr>
        <a:solidFill>
          <a:schemeClr val="dk1"/>
        </a:solidFill>
        <a:effectLst/>
      </p:bgPr>
    </p:bg>
    <p:spTree>
      <p:nvGrpSpPr>
        <p:cNvPr id="1" name="Shape 380"/>
        <p:cNvGrpSpPr/>
        <p:nvPr/>
      </p:nvGrpSpPr>
      <p:grpSpPr>
        <a:xfrm>
          <a:off x="0" y="0"/>
          <a:ext cx="0" cy="0"/>
          <a:chOff x="0" y="0"/>
          <a:chExt cx="0" cy="0"/>
        </a:xfrm>
      </p:grpSpPr>
      <p:pic>
        <p:nvPicPr>
          <p:cNvPr id="381" name="Google Shape;381;p5" descr="Background Stuffs: Starfield 02 by panyang-panyang"/>
          <p:cNvPicPr preferRelativeResize="0"/>
          <p:nvPr/>
        </p:nvPicPr>
        <p:blipFill rotWithShape="1">
          <a:blip r:embed="rId2">
            <a:alphaModFix/>
          </a:blip>
          <a:srcRect b="19423"/>
          <a:stretch/>
        </p:blipFill>
        <p:spPr>
          <a:xfrm>
            <a:off x="-7819" y="1"/>
            <a:ext cx="12199819" cy="5434148"/>
          </a:xfrm>
          <a:prstGeom prst="rect">
            <a:avLst/>
          </a:prstGeom>
          <a:noFill/>
          <a:ln>
            <a:noFill/>
          </a:ln>
        </p:spPr>
      </p:pic>
      <p:sp>
        <p:nvSpPr>
          <p:cNvPr id="382" name="Google Shape;382;p5"/>
          <p:cNvSpPr/>
          <p:nvPr/>
        </p:nvSpPr>
        <p:spPr>
          <a:xfrm>
            <a:off x="0" y="4339214"/>
            <a:ext cx="12192000" cy="1355119"/>
          </a:xfrm>
          <a:prstGeom prst="rect">
            <a:avLst/>
          </a:prstGeom>
          <a:gradFill>
            <a:gsLst>
              <a:gs pos="0">
                <a:srgbClr val="262626"/>
              </a:gs>
              <a:gs pos="50000">
                <a:srgbClr val="002060"/>
              </a:gs>
              <a:gs pos="100000">
                <a:srgbClr val="26262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383" name="Google Shape;383;p5"/>
          <p:cNvSpPr/>
          <p:nvPr/>
        </p:nvSpPr>
        <p:spPr>
          <a:xfrm rot="10800000">
            <a:off x="-1" y="4290523"/>
            <a:ext cx="12192000" cy="841503"/>
          </a:xfrm>
          <a:prstGeom prst="rect">
            <a:avLst/>
          </a:prstGeom>
          <a:gradFill>
            <a:gsLst>
              <a:gs pos="0">
                <a:srgbClr val="020324">
                  <a:alpha val="784"/>
                </a:srgbClr>
              </a:gs>
              <a:gs pos="17000">
                <a:srgbClr val="020324">
                  <a:alpha val="784"/>
                </a:srgbClr>
              </a:gs>
              <a:gs pos="87000">
                <a:srgbClr val="361619"/>
              </a:gs>
              <a:gs pos="100000">
                <a:srgbClr val="020324">
                  <a:alpha val="784"/>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384" name="Google Shape;384;p5"/>
          <p:cNvSpPr/>
          <p:nvPr/>
        </p:nvSpPr>
        <p:spPr>
          <a:xfrm flipH="1">
            <a:off x="-70220" y="439336"/>
            <a:ext cx="12262219" cy="2398921"/>
          </a:xfrm>
          <a:custGeom>
            <a:avLst/>
            <a:gdLst/>
            <a:ahLst/>
            <a:cxnLst/>
            <a:rect l="l" t="t" r="r" b="b"/>
            <a:pathLst>
              <a:path w="9108831" h="1453443" extrusionOk="0">
                <a:moveTo>
                  <a:pt x="9108831" y="1453443"/>
                </a:moveTo>
                <a:cubicBezTo>
                  <a:pt x="7873511" y="446091"/>
                  <a:pt x="6142893" y="159066"/>
                  <a:pt x="4624754" y="29090"/>
                </a:cubicBezTo>
                <a:cubicBezTo>
                  <a:pt x="3106616" y="-100886"/>
                  <a:pt x="1310054" y="220782"/>
                  <a:pt x="0" y="673586"/>
                </a:cubicBezTo>
              </a:path>
            </a:pathLst>
          </a:custGeom>
          <a:noFill/>
          <a:ln w="41275" cap="flat" cmpd="sng">
            <a:solidFill>
              <a:srgbClr val="FBD4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385" name="Google Shape;385;p5"/>
          <p:cNvSpPr/>
          <p:nvPr/>
        </p:nvSpPr>
        <p:spPr>
          <a:xfrm>
            <a:off x="-58945" y="366423"/>
            <a:ext cx="12256525" cy="2322072"/>
          </a:xfrm>
          <a:custGeom>
            <a:avLst/>
            <a:gdLst/>
            <a:ahLst/>
            <a:cxnLst/>
            <a:rect l="l" t="t" r="r" b="b"/>
            <a:pathLst>
              <a:path w="9144000" h="1741554" extrusionOk="0">
                <a:moveTo>
                  <a:pt x="9144000" y="1741554"/>
                </a:moveTo>
                <a:cubicBezTo>
                  <a:pt x="7521819" y="375816"/>
                  <a:pt x="6078415" y="126700"/>
                  <a:pt x="4554415" y="18262"/>
                </a:cubicBezTo>
                <a:cubicBezTo>
                  <a:pt x="3030415" y="-90176"/>
                  <a:pt x="1099039" y="286427"/>
                  <a:pt x="0" y="1090923"/>
                </a:cubicBezTo>
              </a:path>
            </a:pathLst>
          </a:cu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386" name="Google Shape;386;p5"/>
          <p:cNvSpPr/>
          <p:nvPr/>
        </p:nvSpPr>
        <p:spPr>
          <a:xfrm>
            <a:off x="-43425" y="1482043"/>
            <a:ext cx="12270029" cy="2301207"/>
          </a:xfrm>
          <a:custGeom>
            <a:avLst/>
            <a:gdLst/>
            <a:ahLst/>
            <a:cxnLst/>
            <a:rect l="l" t="t" r="r" b="b"/>
            <a:pathLst>
              <a:path w="9161584" h="1725905" extrusionOk="0">
                <a:moveTo>
                  <a:pt x="9161584" y="1725905"/>
                </a:moveTo>
                <a:cubicBezTo>
                  <a:pt x="7539403" y="360167"/>
                  <a:pt x="6098930" y="52436"/>
                  <a:pt x="4571999" y="2613"/>
                </a:cubicBezTo>
                <a:cubicBezTo>
                  <a:pt x="3045068" y="-47210"/>
                  <a:pt x="1099039" y="622470"/>
                  <a:pt x="0" y="1426966"/>
                </a:cubicBezTo>
              </a:path>
            </a:pathLst>
          </a:cu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387" name="Google Shape;387;p5"/>
          <p:cNvSpPr/>
          <p:nvPr/>
        </p:nvSpPr>
        <p:spPr>
          <a:xfrm>
            <a:off x="-39069" y="2145147"/>
            <a:ext cx="12254400" cy="1901599"/>
          </a:xfrm>
          <a:custGeom>
            <a:avLst/>
            <a:gdLst/>
            <a:ahLst/>
            <a:cxnLst/>
            <a:rect l="l" t="t" r="r" b="b"/>
            <a:pathLst>
              <a:path w="9161585" h="1426199" extrusionOk="0">
                <a:moveTo>
                  <a:pt x="9161585" y="1426199"/>
                </a:moveTo>
                <a:cubicBezTo>
                  <a:pt x="8225204" y="816599"/>
                  <a:pt x="6204439" y="45807"/>
                  <a:pt x="4677508" y="1846"/>
                </a:cubicBezTo>
                <a:cubicBezTo>
                  <a:pt x="3150577" y="-42115"/>
                  <a:pt x="1310054" y="709626"/>
                  <a:pt x="0" y="1162430"/>
                </a:cubicBezTo>
              </a:path>
            </a:pathLst>
          </a:custGeom>
          <a:noFill/>
          <a:ln w="41275"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388" name="Google Shape;388;p5"/>
          <p:cNvSpPr/>
          <p:nvPr/>
        </p:nvSpPr>
        <p:spPr>
          <a:xfrm>
            <a:off x="1632665" y="1038971"/>
            <a:ext cx="9022080" cy="3300243"/>
          </a:xfrm>
          <a:custGeom>
            <a:avLst/>
            <a:gdLst/>
            <a:ahLst/>
            <a:cxnLst/>
            <a:rect l="l" t="t" r="r" b="b"/>
            <a:pathLst>
              <a:path w="6772275" h="2475182" extrusionOk="0">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cap="flat" cmpd="sng">
            <a:solidFill>
              <a:srgbClr val="01BE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389" name="Google Shape;389;p5"/>
          <p:cNvSpPr/>
          <p:nvPr/>
        </p:nvSpPr>
        <p:spPr>
          <a:xfrm>
            <a:off x="1785035" y="1169702"/>
            <a:ext cx="8717341" cy="3038781"/>
          </a:xfrm>
          <a:custGeom>
            <a:avLst/>
            <a:gdLst/>
            <a:ahLst/>
            <a:cxnLst/>
            <a:rect l="l" t="t" r="r" b="b"/>
            <a:pathLst>
              <a:path w="6538006" h="2314094" extrusionOk="0">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cap="flat" cmpd="sng">
            <a:solidFill>
              <a:srgbClr val="F4F8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390" name="Google Shape;390;p5"/>
          <p:cNvSpPr/>
          <p:nvPr/>
        </p:nvSpPr>
        <p:spPr>
          <a:xfrm>
            <a:off x="-23445" y="132442"/>
            <a:ext cx="12238775" cy="2048049"/>
          </a:xfrm>
          <a:custGeom>
            <a:avLst/>
            <a:gdLst/>
            <a:ahLst/>
            <a:cxnLst/>
            <a:rect l="l" t="t" r="r" b="b"/>
            <a:pathLst>
              <a:path w="9144000" h="1536037" extrusionOk="0">
                <a:moveTo>
                  <a:pt x="9144000" y="1536037"/>
                </a:moveTo>
                <a:cubicBezTo>
                  <a:pt x="8207619" y="926437"/>
                  <a:pt x="7133493" y="73583"/>
                  <a:pt x="4554415" y="6176"/>
                </a:cubicBezTo>
                <a:cubicBezTo>
                  <a:pt x="1975337" y="-61231"/>
                  <a:pt x="993531" y="432602"/>
                  <a:pt x="0" y="1026083"/>
                </a:cubicBezTo>
              </a:path>
            </a:pathLst>
          </a:custGeom>
          <a:noFill/>
          <a:ln w="41275" cap="flat" cmpd="sng">
            <a:solidFill>
              <a:srgbClr val="FBD4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391" name="Google Shape;391;p5"/>
          <p:cNvSpPr/>
          <p:nvPr/>
        </p:nvSpPr>
        <p:spPr>
          <a:xfrm>
            <a:off x="-1" y="5340288"/>
            <a:ext cx="12192000" cy="336323"/>
          </a:xfrm>
          <a:prstGeom prst="rect">
            <a:avLst/>
          </a:prstGeom>
          <a:solidFill>
            <a:srgbClr val="DAE5F1"/>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392" name="Google Shape;392;p5"/>
          <p:cNvSpPr/>
          <p:nvPr/>
        </p:nvSpPr>
        <p:spPr>
          <a:xfrm>
            <a:off x="2743200" y="4645935"/>
            <a:ext cx="6705600" cy="487680"/>
          </a:xfrm>
          <a:prstGeom prst="rect">
            <a:avLst/>
          </a:prstGeom>
          <a:gradFill>
            <a:gsLst>
              <a:gs pos="0">
                <a:srgbClr val="01BEFE">
                  <a:alpha val="784"/>
                </a:srgbClr>
              </a:gs>
              <a:gs pos="30000">
                <a:srgbClr val="004E86"/>
              </a:gs>
              <a:gs pos="70000">
                <a:srgbClr val="004E86"/>
              </a:gs>
              <a:gs pos="100000">
                <a:srgbClr val="01BEFE">
                  <a:alpha val="784"/>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33" b="1" i="0" u="none" strike="noStrike" cap="none">
              <a:solidFill>
                <a:srgbClr val="FFFFFF"/>
              </a:solidFill>
              <a:latin typeface="Calibri"/>
              <a:ea typeface="Calibri"/>
              <a:cs typeface="Calibri"/>
              <a:sym typeface="Calibri"/>
            </a:endParaRPr>
          </a:p>
        </p:txBody>
      </p:sp>
      <p:cxnSp>
        <p:nvCxnSpPr>
          <p:cNvPr id="393" name="Google Shape;393;p5"/>
          <p:cNvCxnSpPr/>
          <p:nvPr/>
        </p:nvCxnSpPr>
        <p:spPr>
          <a:xfrm>
            <a:off x="2766531" y="4642789"/>
            <a:ext cx="6705600" cy="0"/>
          </a:xfrm>
          <a:prstGeom prst="straightConnector1">
            <a:avLst/>
          </a:prstGeom>
          <a:noFill/>
          <a:ln w="25400" cap="flat" cmpd="sng">
            <a:solidFill>
              <a:srgbClr val="0A93FC"/>
            </a:solidFill>
            <a:prstDash val="solid"/>
            <a:round/>
            <a:headEnd type="none" w="sm" len="sm"/>
            <a:tailEnd type="none" w="sm" len="sm"/>
          </a:ln>
        </p:spPr>
      </p:cxnSp>
      <p:cxnSp>
        <p:nvCxnSpPr>
          <p:cNvPr id="394" name="Google Shape;394;p5"/>
          <p:cNvCxnSpPr/>
          <p:nvPr/>
        </p:nvCxnSpPr>
        <p:spPr>
          <a:xfrm>
            <a:off x="2743200" y="5133615"/>
            <a:ext cx="6705600" cy="0"/>
          </a:xfrm>
          <a:prstGeom prst="straightConnector1">
            <a:avLst/>
          </a:prstGeom>
          <a:noFill/>
          <a:ln w="25400" cap="flat" cmpd="sng">
            <a:solidFill>
              <a:srgbClr val="0A93FC"/>
            </a:solidFill>
            <a:prstDash val="solid"/>
            <a:round/>
            <a:headEnd type="none" w="sm" len="sm"/>
            <a:tailEnd type="none" w="sm" len="sm"/>
          </a:ln>
        </p:spPr>
      </p:cxnSp>
      <p:sp>
        <p:nvSpPr>
          <p:cNvPr id="395" name="Google Shape;395;p5"/>
          <p:cNvSpPr/>
          <p:nvPr/>
        </p:nvSpPr>
        <p:spPr>
          <a:xfrm>
            <a:off x="98280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96" name="Google Shape;396;p5"/>
          <p:cNvSpPr/>
          <p:nvPr/>
        </p:nvSpPr>
        <p:spPr>
          <a:xfrm>
            <a:off x="19011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97" name="Google Shape;397;p5"/>
          <p:cNvSpPr/>
          <p:nvPr/>
        </p:nvSpPr>
        <p:spPr>
          <a:xfrm>
            <a:off x="2512324"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98" name="Google Shape;398;p5"/>
          <p:cNvSpPr/>
          <p:nvPr/>
        </p:nvSpPr>
        <p:spPr>
          <a:xfrm>
            <a:off x="312196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399" name="Google Shape;399;p5"/>
          <p:cNvSpPr/>
          <p:nvPr/>
        </p:nvSpPr>
        <p:spPr>
          <a:xfrm>
            <a:off x="373160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00" name="Google Shape;400;p5"/>
          <p:cNvSpPr/>
          <p:nvPr/>
        </p:nvSpPr>
        <p:spPr>
          <a:xfrm>
            <a:off x="4341248"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01" name="Google Shape;401;p5"/>
          <p:cNvSpPr/>
          <p:nvPr/>
        </p:nvSpPr>
        <p:spPr>
          <a:xfrm>
            <a:off x="4950889"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02" name="Google Shape;402;p5"/>
          <p:cNvSpPr/>
          <p:nvPr/>
        </p:nvSpPr>
        <p:spPr>
          <a:xfrm>
            <a:off x="5560531"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03" name="Google Shape;403;p5"/>
          <p:cNvSpPr/>
          <p:nvPr/>
        </p:nvSpPr>
        <p:spPr>
          <a:xfrm>
            <a:off x="6170172"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04" name="Google Shape;404;p5"/>
          <p:cNvSpPr/>
          <p:nvPr/>
        </p:nvSpPr>
        <p:spPr>
          <a:xfrm>
            <a:off x="6779813"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05" name="Google Shape;405;p5"/>
          <p:cNvSpPr/>
          <p:nvPr/>
        </p:nvSpPr>
        <p:spPr>
          <a:xfrm>
            <a:off x="73894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06" name="Google Shape;406;p5"/>
          <p:cNvSpPr/>
          <p:nvPr/>
        </p:nvSpPr>
        <p:spPr>
          <a:xfrm>
            <a:off x="7999096"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07" name="Google Shape;407;p5"/>
          <p:cNvSpPr/>
          <p:nvPr/>
        </p:nvSpPr>
        <p:spPr>
          <a:xfrm>
            <a:off x="860873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08" name="Google Shape;408;p5"/>
          <p:cNvSpPr/>
          <p:nvPr/>
        </p:nvSpPr>
        <p:spPr>
          <a:xfrm>
            <a:off x="92184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09" name="Google Shape;409;p5"/>
          <p:cNvSpPr/>
          <p:nvPr/>
        </p:nvSpPr>
        <p:spPr>
          <a:xfrm>
            <a:off x="2512324"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10" name="Google Shape;410;p5"/>
          <p:cNvSpPr/>
          <p:nvPr/>
        </p:nvSpPr>
        <p:spPr>
          <a:xfrm>
            <a:off x="3121969"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11" name="Google Shape;411;p5"/>
          <p:cNvSpPr/>
          <p:nvPr/>
        </p:nvSpPr>
        <p:spPr>
          <a:xfrm>
            <a:off x="373161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12" name="Google Shape;412;p5"/>
          <p:cNvSpPr/>
          <p:nvPr/>
        </p:nvSpPr>
        <p:spPr>
          <a:xfrm>
            <a:off x="4341260"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13" name="Google Shape;413;p5"/>
          <p:cNvSpPr/>
          <p:nvPr/>
        </p:nvSpPr>
        <p:spPr>
          <a:xfrm>
            <a:off x="495090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14" name="Google Shape;414;p5"/>
          <p:cNvSpPr/>
          <p:nvPr/>
        </p:nvSpPr>
        <p:spPr>
          <a:xfrm>
            <a:off x="556055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15" name="Google Shape;415;p5"/>
          <p:cNvSpPr/>
          <p:nvPr/>
        </p:nvSpPr>
        <p:spPr>
          <a:xfrm>
            <a:off x="6170196"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16" name="Google Shape;416;p5"/>
          <p:cNvSpPr/>
          <p:nvPr/>
        </p:nvSpPr>
        <p:spPr>
          <a:xfrm>
            <a:off x="677984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17" name="Google Shape;417;p5"/>
          <p:cNvSpPr/>
          <p:nvPr/>
        </p:nvSpPr>
        <p:spPr>
          <a:xfrm>
            <a:off x="738948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18" name="Google Shape;418;p5"/>
          <p:cNvSpPr/>
          <p:nvPr/>
        </p:nvSpPr>
        <p:spPr>
          <a:xfrm>
            <a:off x="7999132"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19" name="Google Shape;419;p5"/>
          <p:cNvSpPr/>
          <p:nvPr/>
        </p:nvSpPr>
        <p:spPr>
          <a:xfrm>
            <a:off x="860877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20" name="Google Shape;420;p5"/>
          <p:cNvSpPr/>
          <p:nvPr/>
        </p:nvSpPr>
        <p:spPr>
          <a:xfrm>
            <a:off x="921841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21" name="Google Shape;421;p5"/>
          <p:cNvSpPr/>
          <p:nvPr/>
        </p:nvSpPr>
        <p:spPr>
          <a:xfrm>
            <a:off x="2512324"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22" name="Google Shape;422;p5"/>
          <p:cNvSpPr/>
          <p:nvPr/>
        </p:nvSpPr>
        <p:spPr>
          <a:xfrm>
            <a:off x="3121969"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23" name="Google Shape;423;p5"/>
          <p:cNvSpPr/>
          <p:nvPr/>
        </p:nvSpPr>
        <p:spPr>
          <a:xfrm>
            <a:off x="373161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24" name="Google Shape;424;p5"/>
          <p:cNvSpPr/>
          <p:nvPr/>
        </p:nvSpPr>
        <p:spPr>
          <a:xfrm>
            <a:off x="4341260"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25" name="Google Shape;425;p5"/>
          <p:cNvSpPr/>
          <p:nvPr/>
        </p:nvSpPr>
        <p:spPr>
          <a:xfrm>
            <a:off x="495090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26" name="Google Shape;426;p5"/>
          <p:cNvSpPr/>
          <p:nvPr/>
        </p:nvSpPr>
        <p:spPr>
          <a:xfrm>
            <a:off x="556055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27" name="Google Shape;427;p5"/>
          <p:cNvSpPr/>
          <p:nvPr/>
        </p:nvSpPr>
        <p:spPr>
          <a:xfrm>
            <a:off x="6170196"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28" name="Google Shape;428;p5"/>
          <p:cNvSpPr/>
          <p:nvPr/>
        </p:nvSpPr>
        <p:spPr>
          <a:xfrm>
            <a:off x="677984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29" name="Google Shape;429;p5"/>
          <p:cNvSpPr/>
          <p:nvPr/>
        </p:nvSpPr>
        <p:spPr>
          <a:xfrm>
            <a:off x="738948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30" name="Google Shape;430;p5"/>
          <p:cNvSpPr/>
          <p:nvPr/>
        </p:nvSpPr>
        <p:spPr>
          <a:xfrm>
            <a:off x="7999132"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31" name="Google Shape;431;p5"/>
          <p:cNvSpPr/>
          <p:nvPr/>
        </p:nvSpPr>
        <p:spPr>
          <a:xfrm>
            <a:off x="860877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32" name="Google Shape;432;p5"/>
          <p:cNvSpPr/>
          <p:nvPr/>
        </p:nvSpPr>
        <p:spPr>
          <a:xfrm>
            <a:off x="921841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33" name="Google Shape;433;p5"/>
          <p:cNvSpPr/>
          <p:nvPr/>
        </p:nvSpPr>
        <p:spPr>
          <a:xfrm>
            <a:off x="98280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34" name="Google Shape;434;p5"/>
          <p:cNvSpPr/>
          <p:nvPr/>
        </p:nvSpPr>
        <p:spPr>
          <a:xfrm>
            <a:off x="19011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35" name="Google Shape;435;p5"/>
          <p:cNvSpPr/>
          <p:nvPr/>
        </p:nvSpPr>
        <p:spPr>
          <a:xfrm>
            <a:off x="2512324"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36" name="Google Shape;436;p5"/>
          <p:cNvSpPr/>
          <p:nvPr/>
        </p:nvSpPr>
        <p:spPr>
          <a:xfrm>
            <a:off x="312196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37" name="Google Shape;437;p5"/>
          <p:cNvSpPr/>
          <p:nvPr/>
        </p:nvSpPr>
        <p:spPr>
          <a:xfrm>
            <a:off x="373160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38" name="Google Shape;438;p5"/>
          <p:cNvSpPr/>
          <p:nvPr/>
        </p:nvSpPr>
        <p:spPr>
          <a:xfrm>
            <a:off x="4341248"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39" name="Google Shape;439;p5"/>
          <p:cNvSpPr/>
          <p:nvPr/>
        </p:nvSpPr>
        <p:spPr>
          <a:xfrm>
            <a:off x="4950889"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40" name="Google Shape;440;p5"/>
          <p:cNvSpPr/>
          <p:nvPr/>
        </p:nvSpPr>
        <p:spPr>
          <a:xfrm>
            <a:off x="5560531"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41" name="Google Shape;441;p5"/>
          <p:cNvSpPr/>
          <p:nvPr/>
        </p:nvSpPr>
        <p:spPr>
          <a:xfrm>
            <a:off x="6170172"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42" name="Google Shape;442;p5"/>
          <p:cNvSpPr/>
          <p:nvPr/>
        </p:nvSpPr>
        <p:spPr>
          <a:xfrm>
            <a:off x="6779813"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43" name="Google Shape;443;p5"/>
          <p:cNvSpPr/>
          <p:nvPr/>
        </p:nvSpPr>
        <p:spPr>
          <a:xfrm>
            <a:off x="73894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44" name="Google Shape;444;p5"/>
          <p:cNvSpPr/>
          <p:nvPr/>
        </p:nvSpPr>
        <p:spPr>
          <a:xfrm>
            <a:off x="7999096"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45" name="Google Shape;445;p5"/>
          <p:cNvSpPr/>
          <p:nvPr/>
        </p:nvSpPr>
        <p:spPr>
          <a:xfrm>
            <a:off x="860873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446" name="Google Shape;446;p5"/>
          <p:cNvSpPr/>
          <p:nvPr/>
        </p:nvSpPr>
        <p:spPr>
          <a:xfrm>
            <a:off x="92184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pic>
        <p:nvPicPr>
          <p:cNvPr id="447" name="Google Shape;447;p5" descr="http://i.imgur.com/PVtc6.png"/>
          <p:cNvPicPr preferRelativeResize="0"/>
          <p:nvPr/>
        </p:nvPicPr>
        <p:blipFill rotWithShape="1">
          <a:blip r:embed="rId3">
            <a:alphaModFix/>
          </a:blip>
          <a:srcRect/>
          <a:stretch/>
        </p:blipFill>
        <p:spPr>
          <a:xfrm>
            <a:off x="2614629" y="1393688"/>
            <a:ext cx="377272" cy="377272"/>
          </a:xfrm>
          <a:prstGeom prst="rect">
            <a:avLst/>
          </a:prstGeom>
          <a:noFill/>
          <a:ln>
            <a:noFill/>
          </a:ln>
        </p:spPr>
      </p:pic>
      <p:pic>
        <p:nvPicPr>
          <p:cNvPr id="448" name="Google Shape;448;p5" descr="http://i.imgur.com/PVtc6.png"/>
          <p:cNvPicPr preferRelativeResize="0"/>
          <p:nvPr/>
        </p:nvPicPr>
        <p:blipFill rotWithShape="1">
          <a:blip r:embed="rId3">
            <a:alphaModFix/>
          </a:blip>
          <a:srcRect/>
          <a:stretch/>
        </p:blipFill>
        <p:spPr>
          <a:xfrm>
            <a:off x="3222723" y="1393688"/>
            <a:ext cx="377272" cy="377272"/>
          </a:xfrm>
          <a:prstGeom prst="rect">
            <a:avLst/>
          </a:prstGeom>
          <a:noFill/>
          <a:ln>
            <a:noFill/>
          </a:ln>
        </p:spPr>
      </p:pic>
      <p:pic>
        <p:nvPicPr>
          <p:cNvPr id="449" name="Google Shape;449;p5" descr="http://i.imgur.com/PVtc6.png"/>
          <p:cNvPicPr preferRelativeResize="0"/>
          <p:nvPr/>
        </p:nvPicPr>
        <p:blipFill rotWithShape="1">
          <a:blip r:embed="rId3">
            <a:alphaModFix/>
          </a:blip>
          <a:srcRect/>
          <a:stretch/>
        </p:blipFill>
        <p:spPr>
          <a:xfrm>
            <a:off x="3830816" y="1393688"/>
            <a:ext cx="377272" cy="377272"/>
          </a:xfrm>
          <a:prstGeom prst="rect">
            <a:avLst/>
          </a:prstGeom>
          <a:noFill/>
          <a:ln>
            <a:noFill/>
          </a:ln>
        </p:spPr>
      </p:pic>
      <p:pic>
        <p:nvPicPr>
          <p:cNvPr id="450" name="Google Shape;450;p5" descr="http://i.imgur.com/PVtc6.png"/>
          <p:cNvPicPr preferRelativeResize="0"/>
          <p:nvPr/>
        </p:nvPicPr>
        <p:blipFill rotWithShape="1">
          <a:blip r:embed="rId3">
            <a:alphaModFix/>
          </a:blip>
          <a:srcRect/>
          <a:stretch/>
        </p:blipFill>
        <p:spPr>
          <a:xfrm>
            <a:off x="4438909" y="1393688"/>
            <a:ext cx="377272" cy="377272"/>
          </a:xfrm>
          <a:prstGeom prst="rect">
            <a:avLst/>
          </a:prstGeom>
          <a:noFill/>
          <a:ln>
            <a:noFill/>
          </a:ln>
        </p:spPr>
      </p:pic>
      <p:pic>
        <p:nvPicPr>
          <p:cNvPr id="451" name="Google Shape;451;p5" descr="http://i.imgur.com/PVtc6.png"/>
          <p:cNvPicPr preferRelativeResize="0"/>
          <p:nvPr/>
        </p:nvPicPr>
        <p:blipFill rotWithShape="1">
          <a:blip r:embed="rId3">
            <a:alphaModFix/>
          </a:blip>
          <a:srcRect/>
          <a:stretch/>
        </p:blipFill>
        <p:spPr>
          <a:xfrm>
            <a:off x="5047003" y="1393688"/>
            <a:ext cx="377272" cy="377272"/>
          </a:xfrm>
          <a:prstGeom prst="rect">
            <a:avLst/>
          </a:prstGeom>
          <a:noFill/>
          <a:ln>
            <a:noFill/>
          </a:ln>
        </p:spPr>
      </p:pic>
      <p:pic>
        <p:nvPicPr>
          <p:cNvPr id="452" name="Google Shape;452;p5" descr="http://i.imgur.com/PVtc6.png"/>
          <p:cNvPicPr preferRelativeResize="0"/>
          <p:nvPr/>
        </p:nvPicPr>
        <p:blipFill rotWithShape="1">
          <a:blip r:embed="rId3">
            <a:alphaModFix/>
          </a:blip>
          <a:srcRect/>
          <a:stretch/>
        </p:blipFill>
        <p:spPr>
          <a:xfrm>
            <a:off x="5655096" y="1393688"/>
            <a:ext cx="377272" cy="377272"/>
          </a:xfrm>
          <a:prstGeom prst="rect">
            <a:avLst/>
          </a:prstGeom>
          <a:noFill/>
          <a:ln>
            <a:noFill/>
          </a:ln>
        </p:spPr>
      </p:pic>
      <p:pic>
        <p:nvPicPr>
          <p:cNvPr id="453" name="Google Shape;453;p5" descr="http://i.imgur.com/PVtc6.png"/>
          <p:cNvPicPr preferRelativeResize="0"/>
          <p:nvPr/>
        </p:nvPicPr>
        <p:blipFill rotWithShape="1">
          <a:blip r:embed="rId3">
            <a:alphaModFix/>
          </a:blip>
          <a:srcRect/>
          <a:stretch/>
        </p:blipFill>
        <p:spPr>
          <a:xfrm>
            <a:off x="6263189" y="1393688"/>
            <a:ext cx="377272" cy="377272"/>
          </a:xfrm>
          <a:prstGeom prst="rect">
            <a:avLst/>
          </a:prstGeom>
          <a:noFill/>
          <a:ln>
            <a:noFill/>
          </a:ln>
        </p:spPr>
      </p:pic>
      <p:pic>
        <p:nvPicPr>
          <p:cNvPr id="454" name="Google Shape;454;p5" descr="http://i.imgur.com/PVtc6.png"/>
          <p:cNvPicPr preferRelativeResize="0"/>
          <p:nvPr/>
        </p:nvPicPr>
        <p:blipFill rotWithShape="1">
          <a:blip r:embed="rId3">
            <a:alphaModFix/>
          </a:blip>
          <a:srcRect/>
          <a:stretch/>
        </p:blipFill>
        <p:spPr>
          <a:xfrm>
            <a:off x="6871283" y="1393688"/>
            <a:ext cx="377272" cy="377272"/>
          </a:xfrm>
          <a:prstGeom prst="rect">
            <a:avLst/>
          </a:prstGeom>
          <a:noFill/>
          <a:ln>
            <a:noFill/>
          </a:ln>
        </p:spPr>
      </p:pic>
      <p:pic>
        <p:nvPicPr>
          <p:cNvPr id="455" name="Google Shape;455;p5" descr="http://i.imgur.com/PVtc6.png"/>
          <p:cNvPicPr preferRelativeResize="0"/>
          <p:nvPr/>
        </p:nvPicPr>
        <p:blipFill rotWithShape="1">
          <a:blip r:embed="rId3">
            <a:alphaModFix/>
          </a:blip>
          <a:srcRect/>
          <a:stretch/>
        </p:blipFill>
        <p:spPr>
          <a:xfrm>
            <a:off x="7479376" y="1393688"/>
            <a:ext cx="377272" cy="377272"/>
          </a:xfrm>
          <a:prstGeom prst="rect">
            <a:avLst/>
          </a:prstGeom>
          <a:noFill/>
          <a:ln>
            <a:noFill/>
          </a:ln>
        </p:spPr>
      </p:pic>
      <p:pic>
        <p:nvPicPr>
          <p:cNvPr id="456" name="Google Shape;456;p5" descr="http://i.imgur.com/PVtc6.png"/>
          <p:cNvPicPr preferRelativeResize="0"/>
          <p:nvPr/>
        </p:nvPicPr>
        <p:blipFill rotWithShape="1">
          <a:blip r:embed="rId3">
            <a:alphaModFix/>
          </a:blip>
          <a:srcRect/>
          <a:stretch/>
        </p:blipFill>
        <p:spPr>
          <a:xfrm>
            <a:off x="8087469" y="1393688"/>
            <a:ext cx="377272" cy="377272"/>
          </a:xfrm>
          <a:prstGeom prst="rect">
            <a:avLst/>
          </a:prstGeom>
          <a:noFill/>
          <a:ln>
            <a:noFill/>
          </a:ln>
        </p:spPr>
      </p:pic>
      <p:pic>
        <p:nvPicPr>
          <p:cNvPr id="457" name="Google Shape;457;p5" descr="http://i.imgur.com/PVtc6.png"/>
          <p:cNvPicPr preferRelativeResize="0"/>
          <p:nvPr/>
        </p:nvPicPr>
        <p:blipFill rotWithShape="1">
          <a:blip r:embed="rId3">
            <a:alphaModFix/>
          </a:blip>
          <a:srcRect/>
          <a:stretch/>
        </p:blipFill>
        <p:spPr>
          <a:xfrm>
            <a:off x="8695563" y="1393688"/>
            <a:ext cx="377272" cy="377272"/>
          </a:xfrm>
          <a:prstGeom prst="rect">
            <a:avLst/>
          </a:prstGeom>
          <a:noFill/>
          <a:ln>
            <a:noFill/>
          </a:ln>
        </p:spPr>
      </p:pic>
      <p:pic>
        <p:nvPicPr>
          <p:cNvPr id="458" name="Google Shape;458;p5" descr="http://i.imgur.com/PVtc6.png"/>
          <p:cNvPicPr preferRelativeResize="0"/>
          <p:nvPr/>
        </p:nvPicPr>
        <p:blipFill rotWithShape="1">
          <a:blip r:embed="rId3">
            <a:alphaModFix/>
          </a:blip>
          <a:srcRect/>
          <a:stretch/>
        </p:blipFill>
        <p:spPr>
          <a:xfrm>
            <a:off x="9303655" y="1393688"/>
            <a:ext cx="377272" cy="377272"/>
          </a:xfrm>
          <a:prstGeom prst="rect">
            <a:avLst/>
          </a:prstGeom>
          <a:noFill/>
          <a:ln>
            <a:noFill/>
          </a:ln>
        </p:spPr>
      </p:pic>
      <p:pic>
        <p:nvPicPr>
          <p:cNvPr id="459" name="Google Shape;459;p5" descr="http://i.imgur.com/PVtc6.png"/>
          <p:cNvPicPr preferRelativeResize="0"/>
          <p:nvPr/>
        </p:nvPicPr>
        <p:blipFill rotWithShape="1">
          <a:blip r:embed="rId3">
            <a:alphaModFix/>
          </a:blip>
          <a:srcRect/>
          <a:stretch/>
        </p:blipFill>
        <p:spPr>
          <a:xfrm>
            <a:off x="2614629" y="2119852"/>
            <a:ext cx="377272" cy="377272"/>
          </a:xfrm>
          <a:prstGeom prst="rect">
            <a:avLst/>
          </a:prstGeom>
          <a:noFill/>
          <a:ln>
            <a:noFill/>
          </a:ln>
        </p:spPr>
      </p:pic>
      <p:pic>
        <p:nvPicPr>
          <p:cNvPr id="460" name="Google Shape;460;p5" descr="http://i.imgur.com/PVtc6.png"/>
          <p:cNvPicPr preferRelativeResize="0"/>
          <p:nvPr/>
        </p:nvPicPr>
        <p:blipFill rotWithShape="1">
          <a:blip r:embed="rId3">
            <a:alphaModFix/>
          </a:blip>
          <a:srcRect/>
          <a:stretch/>
        </p:blipFill>
        <p:spPr>
          <a:xfrm>
            <a:off x="3222723" y="2119852"/>
            <a:ext cx="377272" cy="377272"/>
          </a:xfrm>
          <a:prstGeom prst="rect">
            <a:avLst/>
          </a:prstGeom>
          <a:noFill/>
          <a:ln>
            <a:noFill/>
          </a:ln>
        </p:spPr>
      </p:pic>
      <p:pic>
        <p:nvPicPr>
          <p:cNvPr id="461" name="Google Shape;461;p5" descr="http://i.imgur.com/PVtc6.png"/>
          <p:cNvPicPr preferRelativeResize="0"/>
          <p:nvPr/>
        </p:nvPicPr>
        <p:blipFill rotWithShape="1">
          <a:blip r:embed="rId3">
            <a:alphaModFix/>
          </a:blip>
          <a:srcRect/>
          <a:stretch/>
        </p:blipFill>
        <p:spPr>
          <a:xfrm>
            <a:off x="3830816" y="2119852"/>
            <a:ext cx="377272" cy="377272"/>
          </a:xfrm>
          <a:prstGeom prst="rect">
            <a:avLst/>
          </a:prstGeom>
          <a:noFill/>
          <a:ln>
            <a:noFill/>
          </a:ln>
        </p:spPr>
      </p:pic>
      <p:pic>
        <p:nvPicPr>
          <p:cNvPr id="462" name="Google Shape;462;p5" descr="http://i.imgur.com/PVtc6.png"/>
          <p:cNvPicPr preferRelativeResize="0"/>
          <p:nvPr/>
        </p:nvPicPr>
        <p:blipFill rotWithShape="1">
          <a:blip r:embed="rId3">
            <a:alphaModFix/>
          </a:blip>
          <a:srcRect/>
          <a:stretch/>
        </p:blipFill>
        <p:spPr>
          <a:xfrm>
            <a:off x="4438909" y="2119852"/>
            <a:ext cx="377272" cy="377272"/>
          </a:xfrm>
          <a:prstGeom prst="rect">
            <a:avLst/>
          </a:prstGeom>
          <a:noFill/>
          <a:ln>
            <a:noFill/>
          </a:ln>
        </p:spPr>
      </p:pic>
      <p:pic>
        <p:nvPicPr>
          <p:cNvPr id="463" name="Google Shape;463;p5" descr="http://i.imgur.com/PVtc6.png"/>
          <p:cNvPicPr preferRelativeResize="0"/>
          <p:nvPr/>
        </p:nvPicPr>
        <p:blipFill rotWithShape="1">
          <a:blip r:embed="rId3">
            <a:alphaModFix/>
          </a:blip>
          <a:srcRect/>
          <a:stretch/>
        </p:blipFill>
        <p:spPr>
          <a:xfrm>
            <a:off x="5047003" y="2119852"/>
            <a:ext cx="377272" cy="377272"/>
          </a:xfrm>
          <a:prstGeom prst="rect">
            <a:avLst/>
          </a:prstGeom>
          <a:noFill/>
          <a:ln>
            <a:noFill/>
          </a:ln>
        </p:spPr>
      </p:pic>
      <p:pic>
        <p:nvPicPr>
          <p:cNvPr id="464" name="Google Shape;464;p5" descr="http://i.imgur.com/PVtc6.png"/>
          <p:cNvPicPr preferRelativeResize="0"/>
          <p:nvPr/>
        </p:nvPicPr>
        <p:blipFill rotWithShape="1">
          <a:blip r:embed="rId3">
            <a:alphaModFix/>
          </a:blip>
          <a:srcRect/>
          <a:stretch/>
        </p:blipFill>
        <p:spPr>
          <a:xfrm>
            <a:off x="5655096" y="2119852"/>
            <a:ext cx="377272" cy="377272"/>
          </a:xfrm>
          <a:prstGeom prst="rect">
            <a:avLst/>
          </a:prstGeom>
          <a:noFill/>
          <a:ln>
            <a:noFill/>
          </a:ln>
        </p:spPr>
      </p:pic>
      <p:pic>
        <p:nvPicPr>
          <p:cNvPr id="465" name="Google Shape;465;p5" descr="http://i.imgur.com/PVtc6.png"/>
          <p:cNvPicPr preferRelativeResize="0"/>
          <p:nvPr/>
        </p:nvPicPr>
        <p:blipFill rotWithShape="1">
          <a:blip r:embed="rId3">
            <a:alphaModFix/>
          </a:blip>
          <a:srcRect/>
          <a:stretch/>
        </p:blipFill>
        <p:spPr>
          <a:xfrm>
            <a:off x="6263189" y="2119852"/>
            <a:ext cx="377272" cy="377272"/>
          </a:xfrm>
          <a:prstGeom prst="rect">
            <a:avLst/>
          </a:prstGeom>
          <a:noFill/>
          <a:ln>
            <a:noFill/>
          </a:ln>
        </p:spPr>
      </p:pic>
      <p:pic>
        <p:nvPicPr>
          <p:cNvPr id="466" name="Google Shape;466;p5" descr="http://i.imgur.com/PVtc6.png"/>
          <p:cNvPicPr preferRelativeResize="0"/>
          <p:nvPr/>
        </p:nvPicPr>
        <p:blipFill rotWithShape="1">
          <a:blip r:embed="rId3">
            <a:alphaModFix/>
          </a:blip>
          <a:srcRect/>
          <a:stretch/>
        </p:blipFill>
        <p:spPr>
          <a:xfrm>
            <a:off x="6871283" y="2119852"/>
            <a:ext cx="377272" cy="377272"/>
          </a:xfrm>
          <a:prstGeom prst="rect">
            <a:avLst/>
          </a:prstGeom>
          <a:noFill/>
          <a:ln>
            <a:noFill/>
          </a:ln>
        </p:spPr>
      </p:pic>
      <p:pic>
        <p:nvPicPr>
          <p:cNvPr id="467" name="Google Shape;467;p5" descr="http://i.imgur.com/PVtc6.png"/>
          <p:cNvPicPr preferRelativeResize="0"/>
          <p:nvPr/>
        </p:nvPicPr>
        <p:blipFill rotWithShape="1">
          <a:blip r:embed="rId3">
            <a:alphaModFix/>
          </a:blip>
          <a:srcRect/>
          <a:stretch/>
        </p:blipFill>
        <p:spPr>
          <a:xfrm>
            <a:off x="7479376" y="2119852"/>
            <a:ext cx="377272" cy="377272"/>
          </a:xfrm>
          <a:prstGeom prst="rect">
            <a:avLst/>
          </a:prstGeom>
          <a:noFill/>
          <a:ln>
            <a:noFill/>
          </a:ln>
        </p:spPr>
      </p:pic>
      <p:pic>
        <p:nvPicPr>
          <p:cNvPr id="468" name="Google Shape;468;p5" descr="http://i.imgur.com/PVtc6.png"/>
          <p:cNvPicPr preferRelativeResize="0"/>
          <p:nvPr/>
        </p:nvPicPr>
        <p:blipFill rotWithShape="1">
          <a:blip r:embed="rId3">
            <a:alphaModFix/>
          </a:blip>
          <a:srcRect/>
          <a:stretch/>
        </p:blipFill>
        <p:spPr>
          <a:xfrm>
            <a:off x="8087469" y="2119852"/>
            <a:ext cx="377272" cy="377272"/>
          </a:xfrm>
          <a:prstGeom prst="rect">
            <a:avLst/>
          </a:prstGeom>
          <a:noFill/>
          <a:ln>
            <a:noFill/>
          </a:ln>
        </p:spPr>
      </p:pic>
      <p:pic>
        <p:nvPicPr>
          <p:cNvPr id="469" name="Google Shape;469;p5" descr="http://i.imgur.com/PVtc6.png"/>
          <p:cNvPicPr preferRelativeResize="0"/>
          <p:nvPr/>
        </p:nvPicPr>
        <p:blipFill rotWithShape="1">
          <a:blip r:embed="rId3">
            <a:alphaModFix/>
          </a:blip>
          <a:srcRect/>
          <a:stretch/>
        </p:blipFill>
        <p:spPr>
          <a:xfrm>
            <a:off x="8695563" y="2119852"/>
            <a:ext cx="377272" cy="377272"/>
          </a:xfrm>
          <a:prstGeom prst="rect">
            <a:avLst/>
          </a:prstGeom>
          <a:noFill/>
          <a:ln>
            <a:noFill/>
          </a:ln>
        </p:spPr>
      </p:pic>
      <p:pic>
        <p:nvPicPr>
          <p:cNvPr id="470" name="Google Shape;470;p5" descr="http://i.imgur.com/PVtc6.png"/>
          <p:cNvPicPr preferRelativeResize="0"/>
          <p:nvPr/>
        </p:nvPicPr>
        <p:blipFill rotWithShape="1">
          <a:blip r:embed="rId3">
            <a:alphaModFix/>
          </a:blip>
          <a:srcRect/>
          <a:stretch/>
        </p:blipFill>
        <p:spPr>
          <a:xfrm>
            <a:off x="9303655" y="2119852"/>
            <a:ext cx="377272" cy="377272"/>
          </a:xfrm>
          <a:prstGeom prst="rect">
            <a:avLst/>
          </a:prstGeom>
          <a:noFill/>
          <a:ln>
            <a:noFill/>
          </a:ln>
        </p:spPr>
      </p:pic>
      <p:pic>
        <p:nvPicPr>
          <p:cNvPr id="471" name="Google Shape;471;p5" descr="http://i.imgur.com/PVtc6.png"/>
          <p:cNvPicPr preferRelativeResize="0"/>
          <p:nvPr/>
        </p:nvPicPr>
        <p:blipFill rotWithShape="1">
          <a:blip r:embed="rId3">
            <a:alphaModFix/>
          </a:blip>
          <a:srcRect/>
          <a:stretch/>
        </p:blipFill>
        <p:spPr>
          <a:xfrm>
            <a:off x="2614629" y="2855977"/>
            <a:ext cx="377272" cy="377272"/>
          </a:xfrm>
          <a:prstGeom prst="rect">
            <a:avLst/>
          </a:prstGeom>
          <a:noFill/>
          <a:ln>
            <a:noFill/>
          </a:ln>
        </p:spPr>
      </p:pic>
      <p:pic>
        <p:nvPicPr>
          <p:cNvPr id="472" name="Google Shape;472;p5" descr="http://i.imgur.com/PVtc6.png"/>
          <p:cNvPicPr preferRelativeResize="0"/>
          <p:nvPr/>
        </p:nvPicPr>
        <p:blipFill rotWithShape="1">
          <a:blip r:embed="rId3">
            <a:alphaModFix/>
          </a:blip>
          <a:srcRect/>
          <a:stretch/>
        </p:blipFill>
        <p:spPr>
          <a:xfrm>
            <a:off x="3222723" y="2855977"/>
            <a:ext cx="377272" cy="377272"/>
          </a:xfrm>
          <a:prstGeom prst="rect">
            <a:avLst/>
          </a:prstGeom>
          <a:noFill/>
          <a:ln>
            <a:noFill/>
          </a:ln>
        </p:spPr>
      </p:pic>
      <p:pic>
        <p:nvPicPr>
          <p:cNvPr id="473" name="Google Shape;473;p5" descr="http://i.imgur.com/PVtc6.png"/>
          <p:cNvPicPr preferRelativeResize="0"/>
          <p:nvPr/>
        </p:nvPicPr>
        <p:blipFill rotWithShape="1">
          <a:blip r:embed="rId3">
            <a:alphaModFix/>
          </a:blip>
          <a:srcRect/>
          <a:stretch/>
        </p:blipFill>
        <p:spPr>
          <a:xfrm>
            <a:off x="3830816" y="2855977"/>
            <a:ext cx="377272" cy="377272"/>
          </a:xfrm>
          <a:prstGeom prst="rect">
            <a:avLst/>
          </a:prstGeom>
          <a:noFill/>
          <a:ln>
            <a:noFill/>
          </a:ln>
        </p:spPr>
      </p:pic>
      <p:pic>
        <p:nvPicPr>
          <p:cNvPr id="474" name="Google Shape;474;p5" descr="http://i.imgur.com/PVtc6.png"/>
          <p:cNvPicPr preferRelativeResize="0"/>
          <p:nvPr/>
        </p:nvPicPr>
        <p:blipFill rotWithShape="1">
          <a:blip r:embed="rId3">
            <a:alphaModFix/>
          </a:blip>
          <a:srcRect/>
          <a:stretch/>
        </p:blipFill>
        <p:spPr>
          <a:xfrm>
            <a:off x="4438909" y="2855977"/>
            <a:ext cx="377272" cy="377272"/>
          </a:xfrm>
          <a:prstGeom prst="rect">
            <a:avLst/>
          </a:prstGeom>
          <a:noFill/>
          <a:ln>
            <a:noFill/>
          </a:ln>
        </p:spPr>
      </p:pic>
      <p:pic>
        <p:nvPicPr>
          <p:cNvPr id="475" name="Google Shape;475;p5" descr="http://i.imgur.com/PVtc6.png"/>
          <p:cNvPicPr preferRelativeResize="0"/>
          <p:nvPr/>
        </p:nvPicPr>
        <p:blipFill rotWithShape="1">
          <a:blip r:embed="rId3">
            <a:alphaModFix/>
          </a:blip>
          <a:srcRect/>
          <a:stretch/>
        </p:blipFill>
        <p:spPr>
          <a:xfrm>
            <a:off x="5047003" y="2855977"/>
            <a:ext cx="377272" cy="377272"/>
          </a:xfrm>
          <a:prstGeom prst="rect">
            <a:avLst/>
          </a:prstGeom>
          <a:noFill/>
          <a:ln>
            <a:noFill/>
          </a:ln>
        </p:spPr>
      </p:pic>
      <p:pic>
        <p:nvPicPr>
          <p:cNvPr id="476" name="Google Shape;476;p5" descr="http://i.imgur.com/PVtc6.png"/>
          <p:cNvPicPr preferRelativeResize="0"/>
          <p:nvPr/>
        </p:nvPicPr>
        <p:blipFill rotWithShape="1">
          <a:blip r:embed="rId3">
            <a:alphaModFix/>
          </a:blip>
          <a:srcRect/>
          <a:stretch/>
        </p:blipFill>
        <p:spPr>
          <a:xfrm>
            <a:off x="5655096" y="2855977"/>
            <a:ext cx="377272" cy="377272"/>
          </a:xfrm>
          <a:prstGeom prst="rect">
            <a:avLst/>
          </a:prstGeom>
          <a:noFill/>
          <a:ln>
            <a:noFill/>
          </a:ln>
        </p:spPr>
      </p:pic>
      <p:pic>
        <p:nvPicPr>
          <p:cNvPr id="477" name="Google Shape;477;p5" descr="http://i.imgur.com/PVtc6.png"/>
          <p:cNvPicPr preferRelativeResize="0"/>
          <p:nvPr/>
        </p:nvPicPr>
        <p:blipFill rotWithShape="1">
          <a:blip r:embed="rId3">
            <a:alphaModFix/>
          </a:blip>
          <a:srcRect/>
          <a:stretch/>
        </p:blipFill>
        <p:spPr>
          <a:xfrm>
            <a:off x="6263189" y="2855977"/>
            <a:ext cx="377272" cy="377272"/>
          </a:xfrm>
          <a:prstGeom prst="rect">
            <a:avLst/>
          </a:prstGeom>
          <a:noFill/>
          <a:ln>
            <a:noFill/>
          </a:ln>
        </p:spPr>
      </p:pic>
      <p:pic>
        <p:nvPicPr>
          <p:cNvPr id="478" name="Google Shape;478;p5" descr="http://i.imgur.com/PVtc6.png"/>
          <p:cNvPicPr preferRelativeResize="0"/>
          <p:nvPr/>
        </p:nvPicPr>
        <p:blipFill rotWithShape="1">
          <a:blip r:embed="rId3">
            <a:alphaModFix/>
          </a:blip>
          <a:srcRect/>
          <a:stretch/>
        </p:blipFill>
        <p:spPr>
          <a:xfrm>
            <a:off x="6871283" y="2855977"/>
            <a:ext cx="377272" cy="377272"/>
          </a:xfrm>
          <a:prstGeom prst="rect">
            <a:avLst/>
          </a:prstGeom>
          <a:noFill/>
          <a:ln>
            <a:noFill/>
          </a:ln>
        </p:spPr>
      </p:pic>
      <p:pic>
        <p:nvPicPr>
          <p:cNvPr id="479" name="Google Shape;479;p5" descr="http://i.imgur.com/PVtc6.png"/>
          <p:cNvPicPr preferRelativeResize="0"/>
          <p:nvPr/>
        </p:nvPicPr>
        <p:blipFill rotWithShape="1">
          <a:blip r:embed="rId3">
            <a:alphaModFix/>
          </a:blip>
          <a:srcRect/>
          <a:stretch/>
        </p:blipFill>
        <p:spPr>
          <a:xfrm>
            <a:off x="7479376" y="2855977"/>
            <a:ext cx="377272" cy="377272"/>
          </a:xfrm>
          <a:prstGeom prst="rect">
            <a:avLst/>
          </a:prstGeom>
          <a:noFill/>
          <a:ln>
            <a:noFill/>
          </a:ln>
        </p:spPr>
      </p:pic>
      <p:pic>
        <p:nvPicPr>
          <p:cNvPr id="480" name="Google Shape;480;p5" descr="http://i.imgur.com/PVtc6.png"/>
          <p:cNvPicPr preferRelativeResize="0"/>
          <p:nvPr/>
        </p:nvPicPr>
        <p:blipFill rotWithShape="1">
          <a:blip r:embed="rId3">
            <a:alphaModFix/>
          </a:blip>
          <a:srcRect/>
          <a:stretch/>
        </p:blipFill>
        <p:spPr>
          <a:xfrm>
            <a:off x="8087469" y="2855977"/>
            <a:ext cx="377272" cy="377272"/>
          </a:xfrm>
          <a:prstGeom prst="rect">
            <a:avLst/>
          </a:prstGeom>
          <a:noFill/>
          <a:ln>
            <a:noFill/>
          </a:ln>
        </p:spPr>
      </p:pic>
      <p:pic>
        <p:nvPicPr>
          <p:cNvPr id="481" name="Google Shape;481;p5" descr="http://i.imgur.com/PVtc6.png"/>
          <p:cNvPicPr preferRelativeResize="0"/>
          <p:nvPr/>
        </p:nvPicPr>
        <p:blipFill rotWithShape="1">
          <a:blip r:embed="rId3">
            <a:alphaModFix/>
          </a:blip>
          <a:srcRect/>
          <a:stretch/>
        </p:blipFill>
        <p:spPr>
          <a:xfrm>
            <a:off x="8695563" y="2855977"/>
            <a:ext cx="377272" cy="377272"/>
          </a:xfrm>
          <a:prstGeom prst="rect">
            <a:avLst/>
          </a:prstGeom>
          <a:noFill/>
          <a:ln>
            <a:noFill/>
          </a:ln>
        </p:spPr>
      </p:pic>
      <p:pic>
        <p:nvPicPr>
          <p:cNvPr id="482" name="Google Shape;482;p5" descr="http://i.imgur.com/PVtc6.png"/>
          <p:cNvPicPr preferRelativeResize="0"/>
          <p:nvPr/>
        </p:nvPicPr>
        <p:blipFill rotWithShape="1">
          <a:blip r:embed="rId3">
            <a:alphaModFix/>
          </a:blip>
          <a:srcRect/>
          <a:stretch/>
        </p:blipFill>
        <p:spPr>
          <a:xfrm>
            <a:off x="9303655" y="2855977"/>
            <a:ext cx="377272" cy="377272"/>
          </a:xfrm>
          <a:prstGeom prst="rect">
            <a:avLst/>
          </a:prstGeom>
          <a:noFill/>
          <a:ln>
            <a:noFill/>
          </a:ln>
        </p:spPr>
      </p:pic>
      <p:pic>
        <p:nvPicPr>
          <p:cNvPr id="483" name="Google Shape;483;p5" descr="http://i.imgur.com/PVtc6.png"/>
          <p:cNvPicPr preferRelativeResize="0"/>
          <p:nvPr/>
        </p:nvPicPr>
        <p:blipFill rotWithShape="1">
          <a:blip r:embed="rId3">
            <a:alphaModFix/>
          </a:blip>
          <a:srcRect/>
          <a:stretch/>
        </p:blipFill>
        <p:spPr>
          <a:xfrm>
            <a:off x="2614629" y="3598768"/>
            <a:ext cx="377272" cy="377272"/>
          </a:xfrm>
          <a:prstGeom prst="rect">
            <a:avLst/>
          </a:prstGeom>
          <a:noFill/>
          <a:ln>
            <a:noFill/>
          </a:ln>
        </p:spPr>
      </p:pic>
      <p:pic>
        <p:nvPicPr>
          <p:cNvPr id="484" name="Google Shape;484;p5" descr="http://i.imgur.com/PVtc6.png"/>
          <p:cNvPicPr preferRelativeResize="0"/>
          <p:nvPr/>
        </p:nvPicPr>
        <p:blipFill rotWithShape="1">
          <a:blip r:embed="rId3">
            <a:alphaModFix/>
          </a:blip>
          <a:srcRect/>
          <a:stretch/>
        </p:blipFill>
        <p:spPr>
          <a:xfrm>
            <a:off x="3222723" y="3598768"/>
            <a:ext cx="377272" cy="377272"/>
          </a:xfrm>
          <a:prstGeom prst="rect">
            <a:avLst/>
          </a:prstGeom>
          <a:noFill/>
          <a:ln>
            <a:noFill/>
          </a:ln>
        </p:spPr>
      </p:pic>
      <p:pic>
        <p:nvPicPr>
          <p:cNvPr id="485" name="Google Shape;485;p5" descr="http://i.imgur.com/PVtc6.png"/>
          <p:cNvPicPr preferRelativeResize="0"/>
          <p:nvPr/>
        </p:nvPicPr>
        <p:blipFill rotWithShape="1">
          <a:blip r:embed="rId3">
            <a:alphaModFix/>
          </a:blip>
          <a:srcRect/>
          <a:stretch/>
        </p:blipFill>
        <p:spPr>
          <a:xfrm>
            <a:off x="3830816" y="3598768"/>
            <a:ext cx="377272" cy="377272"/>
          </a:xfrm>
          <a:prstGeom prst="rect">
            <a:avLst/>
          </a:prstGeom>
          <a:noFill/>
          <a:ln>
            <a:noFill/>
          </a:ln>
        </p:spPr>
      </p:pic>
      <p:pic>
        <p:nvPicPr>
          <p:cNvPr id="486" name="Google Shape;486;p5" descr="http://i.imgur.com/PVtc6.png"/>
          <p:cNvPicPr preferRelativeResize="0"/>
          <p:nvPr/>
        </p:nvPicPr>
        <p:blipFill rotWithShape="1">
          <a:blip r:embed="rId3">
            <a:alphaModFix/>
          </a:blip>
          <a:srcRect/>
          <a:stretch/>
        </p:blipFill>
        <p:spPr>
          <a:xfrm>
            <a:off x="4438909" y="3598768"/>
            <a:ext cx="377272" cy="377272"/>
          </a:xfrm>
          <a:prstGeom prst="rect">
            <a:avLst/>
          </a:prstGeom>
          <a:noFill/>
          <a:ln>
            <a:noFill/>
          </a:ln>
        </p:spPr>
      </p:pic>
      <p:pic>
        <p:nvPicPr>
          <p:cNvPr id="487" name="Google Shape;487;p5" descr="http://i.imgur.com/PVtc6.png"/>
          <p:cNvPicPr preferRelativeResize="0"/>
          <p:nvPr/>
        </p:nvPicPr>
        <p:blipFill rotWithShape="1">
          <a:blip r:embed="rId3">
            <a:alphaModFix/>
          </a:blip>
          <a:srcRect/>
          <a:stretch/>
        </p:blipFill>
        <p:spPr>
          <a:xfrm>
            <a:off x="5047003" y="3598768"/>
            <a:ext cx="377272" cy="377272"/>
          </a:xfrm>
          <a:prstGeom prst="rect">
            <a:avLst/>
          </a:prstGeom>
          <a:noFill/>
          <a:ln>
            <a:noFill/>
          </a:ln>
        </p:spPr>
      </p:pic>
      <p:pic>
        <p:nvPicPr>
          <p:cNvPr id="488" name="Google Shape;488;p5" descr="http://i.imgur.com/PVtc6.png"/>
          <p:cNvPicPr preferRelativeResize="0"/>
          <p:nvPr/>
        </p:nvPicPr>
        <p:blipFill rotWithShape="1">
          <a:blip r:embed="rId3">
            <a:alphaModFix/>
          </a:blip>
          <a:srcRect/>
          <a:stretch/>
        </p:blipFill>
        <p:spPr>
          <a:xfrm>
            <a:off x="5655096" y="3598768"/>
            <a:ext cx="377272" cy="377272"/>
          </a:xfrm>
          <a:prstGeom prst="rect">
            <a:avLst/>
          </a:prstGeom>
          <a:noFill/>
          <a:ln>
            <a:noFill/>
          </a:ln>
        </p:spPr>
      </p:pic>
      <p:pic>
        <p:nvPicPr>
          <p:cNvPr id="489" name="Google Shape;489;p5" descr="http://i.imgur.com/PVtc6.png"/>
          <p:cNvPicPr preferRelativeResize="0"/>
          <p:nvPr/>
        </p:nvPicPr>
        <p:blipFill rotWithShape="1">
          <a:blip r:embed="rId3">
            <a:alphaModFix/>
          </a:blip>
          <a:srcRect/>
          <a:stretch/>
        </p:blipFill>
        <p:spPr>
          <a:xfrm>
            <a:off x="6263189" y="3598768"/>
            <a:ext cx="377272" cy="377272"/>
          </a:xfrm>
          <a:prstGeom prst="rect">
            <a:avLst/>
          </a:prstGeom>
          <a:noFill/>
          <a:ln>
            <a:noFill/>
          </a:ln>
        </p:spPr>
      </p:pic>
      <p:pic>
        <p:nvPicPr>
          <p:cNvPr id="490" name="Google Shape;490;p5" descr="http://i.imgur.com/PVtc6.png"/>
          <p:cNvPicPr preferRelativeResize="0"/>
          <p:nvPr/>
        </p:nvPicPr>
        <p:blipFill rotWithShape="1">
          <a:blip r:embed="rId3">
            <a:alphaModFix/>
          </a:blip>
          <a:srcRect/>
          <a:stretch/>
        </p:blipFill>
        <p:spPr>
          <a:xfrm>
            <a:off x="6871283" y="3598768"/>
            <a:ext cx="377272" cy="377272"/>
          </a:xfrm>
          <a:prstGeom prst="rect">
            <a:avLst/>
          </a:prstGeom>
          <a:noFill/>
          <a:ln>
            <a:noFill/>
          </a:ln>
        </p:spPr>
      </p:pic>
      <p:pic>
        <p:nvPicPr>
          <p:cNvPr id="491" name="Google Shape;491;p5" descr="http://i.imgur.com/PVtc6.png"/>
          <p:cNvPicPr preferRelativeResize="0"/>
          <p:nvPr/>
        </p:nvPicPr>
        <p:blipFill rotWithShape="1">
          <a:blip r:embed="rId3">
            <a:alphaModFix/>
          </a:blip>
          <a:srcRect/>
          <a:stretch/>
        </p:blipFill>
        <p:spPr>
          <a:xfrm>
            <a:off x="7479376" y="3598768"/>
            <a:ext cx="377272" cy="377272"/>
          </a:xfrm>
          <a:prstGeom prst="rect">
            <a:avLst/>
          </a:prstGeom>
          <a:noFill/>
          <a:ln>
            <a:noFill/>
          </a:ln>
        </p:spPr>
      </p:pic>
      <p:pic>
        <p:nvPicPr>
          <p:cNvPr id="492" name="Google Shape;492;p5" descr="http://i.imgur.com/PVtc6.png"/>
          <p:cNvPicPr preferRelativeResize="0"/>
          <p:nvPr/>
        </p:nvPicPr>
        <p:blipFill rotWithShape="1">
          <a:blip r:embed="rId3">
            <a:alphaModFix/>
          </a:blip>
          <a:srcRect/>
          <a:stretch/>
        </p:blipFill>
        <p:spPr>
          <a:xfrm>
            <a:off x="8087469" y="3598768"/>
            <a:ext cx="377272" cy="377272"/>
          </a:xfrm>
          <a:prstGeom prst="rect">
            <a:avLst/>
          </a:prstGeom>
          <a:noFill/>
          <a:ln>
            <a:noFill/>
          </a:ln>
        </p:spPr>
      </p:pic>
      <p:pic>
        <p:nvPicPr>
          <p:cNvPr id="493" name="Google Shape;493;p5" descr="http://i.imgur.com/PVtc6.png"/>
          <p:cNvPicPr preferRelativeResize="0"/>
          <p:nvPr/>
        </p:nvPicPr>
        <p:blipFill rotWithShape="1">
          <a:blip r:embed="rId3">
            <a:alphaModFix/>
          </a:blip>
          <a:srcRect/>
          <a:stretch/>
        </p:blipFill>
        <p:spPr>
          <a:xfrm>
            <a:off x="8695563" y="3598768"/>
            <a:ext cx="377272" cy="377272"/>
          </a:xfrm>
          <a:prstGeom prst="rect">
            <a:avLst/>
          </a:prstGeom>
          <a:noFill/>
          <a:ln>
            <a:noFill/>
          </a:ln>
        </p:spPr>
      </p:pic>
      <p:pic>
        <p:nvPicPr>
          <p:cNvPr id="494" name="Google Shape;494;p5" descr="http://i.imgur.com/PVtc6.png"/>
          <p:cNvPicPr preferRelativeResize="0"/>
          <p:nvPr/>
        </p:nvPicPr>
        <p:blipFill rotWithShape="1">
          <a:blip r:embed="rId3">
            <a:alphaModFix/>
          </a:blip>
          <a:srcRect/>
          <a:stretch/>
        </p:blipFill>
        <p:spPr>
          <a:xfrm>
            <a:off x="9303655" y="3598768"/>
            <a:ext cx="377272" cy="377272"/>
          </a:xfrm>
          <a:prstGeom prst="rect">
            <a:avLst/>
          </a:prstGeom>
          <a:noFill/>
          <a:ln>
            <a:noFill/>
          </a:ln>
        </p:spPr>
      </p:pic>
      <p:pic>
        <p:nvPicPr>
          <p:cNvPr id="495" name="Google Shape;495;p5" descr="http://i.imgur.com/PVtc6.png"/>
          <p:cNvPicPr preferRelativeResize="0"/>
          <p:nvPr/>
        </p:nvPicPr>
        <p:blipFill rotWithShape="1">
          <a:blip r:embed="rId3">
            <a:alphaModFix/>
          </a:blip>
          <a:srcRect/>
          <a:stretch/>
        </p:blipFill>
        <p:spPr>
          <a:xfrm>
            <a:off x="1989745" y="2119852"/>
            <a:ext cx="377272" cy="377272"/>
          </a:xfrm>
          <a:prstGeom prst="rect">
            <a:avLst/>
          </a:prstGeom>
          <a:noFill/>
          <a:ln>
            <a:noFill/>
          </a:ln>
        </p:spPr>
      </p:pic>
      <p:pic>
        <p:nvPicPr>
          <p:cNvPr id="496" name="Google Shape;496;p5" descr="http://i.imgur.com/PVtc6.png"/>
          <p:cNvPicPr preferRelativeResize="0"/>
          <p:nvPr/>
        </p:nvPicPr>
        <p:blipFill rotWithShape="1">
          <a:blip r:embed="rId3">
            <a:alphaModFix/>
          </a:blip>
          <a:srcRect/>
          <a:stretch/>
        </p:blipFill>
        <p:spPr>
          <a:xfrm>
            <a:off x="1989745" y="2855977"/>
            <a:ext cx="377272" cy="377272"/>
          </a:xfrm>
          <a:prstGeom prst="rect">
            <a:avLst/>
          </a:prstGeom>
          <a:noFill/>
          <a:ln>
            <a:noFill/>
          </a:ln>
        </p:spPr>
      </p:pic>
      <p:pic>
        <p:nvPicPr>
          <p:cNvPr id="497" name="Google Shape;497;p5" descr="http://i.imgur.com/PVtc6.png"/>
          <p:cNvPicPr preferRelativeResize="0"/>
          <p:nvPr/>
        </p:nvPicPr>
        <p:blipFill rotWithShape="1">
          <a:blip r:embed="rId3">
            <a:alphaModFix/>
          </a:blip>
          <a:srcRect/>
          <a:stretch/>
        </p:blipFill>
        <p:spPr>
          <a:xfrm>
            <a:off x="9912700" y="2119852"/>
            <a:ext cx="377272" cy="377272"/>
          </a:xfrm>
          <a:prstGeom prst="rect">
            <a:avLst/>
          </a:prstGeom>
          <a:noFill/>
          <a:ln>
            <a:noFill/>
          </a:ln>
        </p:spPr>
      </p:pic>
      <p:pic>
        <p:nvPicPr>
          <p:cNvPr id="498" name="Google Shape;498;p5" descr="http://i.imgur.com/PVtc6.png"/>
          <p:cNvPicPr preferRelativeResize="0"/>
          <p:nvPr/>
        </p:nvPicPr>
        <p:blipFill rotWithShape="1">
          <a:blip r:embed="rId3">
            <a:alphaModFix/>
          </a:blip>
          <a:srcRect/>
          <a:stretch/>
        </p:blipFill>
        <p:spPr>
          <a:xfrm>
            <a:off x="9912700" y="2855977"/>
            <a:ext cx="377272" cy="37727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zzleBoard  - Tropical Sunset">
  <p:cSld name="PuzzleBoard  - Tropical Sunset">
    <p:bg>
      <p:bgPr>
        <a:gradFill>
          <a:gsLst>
            <a:gs pos="0">
              <a:srgbClr val="CACACA"/>
            </a:gs>
            <a:gs pos="40000">
              <a:srgbClr val="C1C1C1"/>
            </a:gs>
            <a:gs pos="100000">
              <a:schemeClr val="dk1"/>
            </a:gs>
          </a:gsLst>
          <a:path path="circle">
            <a:fillToRect l="50000" t="50000" r="50000" b="50000"/>
          </a:path>
          <a:tileRect/>
        </a:gradFill>
        <a:effectLst/>
      </p:bgPr>
    </p:bg>
    <p:spTree>
      <p:nvGrpSpPr>
        <p:cNvPr id="1" name="Shape 499"/>
        <p:cNvGrpSpPr/>
        <p:nvPr/>
      </p:nvGrpSpPr>
      <p:grpSpPr>
        <a:xfrm>
          <a:off x="0" y="0"/>
          <a:ext cx="0" cy="0"/>
          <a:chOff x="0" y="0"/>
          <a:chExt cx="0" cy="0"/>
        </a:xfrm>
      </p:grpSpPr>
      <p:pic>
        <p:nvPicPr>
          <p:cNvPr id="500" name="Google Shape;500;p6" descr="http://www.hdbloggers.net/wp-content/uploads/2016/03/Sunset-Background.jpg"/>
          <p:cNvPicPr preferRelativeResize="0"/>
          <p:nvPr/>
        </p:nvPicPr>
        <p:blipFill rotWithShape="1">
          <a:blip r:embed="rId2">
            <a:alphaModFix/>
          </a:blip>
          <a:srcRect/>
          <a:stretch/>
        </p:blipFill>
        <p:spPr>
          <a:xfrm>
            <a:off x="-1" y="-16390"/>
            <a:ext cx="12191996" cy="5534875"/>
          </a:xfrm>
          <a:prstGeom prst="rect">
            <a:avLst/>
          </a:prstGeom>
          <a:noFill/>
          <a:ln>
            <a:noFill/>
          </a:ln>
        </p:spPr>
      </p:pic>
      <p:pic>
        <p:nvPicPr>
          <p:cNvPr id="501" name="Google Shape;501;p6" descr="http://cliparts.co/cliparts/kiM/b8L/kiMb8LaeT.png"/>
          <p:cNvPicPr preferRelativeResize="0"/>
          <p:nvPr/>
        </p:nvPicPr>
        <p:blipFill rotWithShape="1">
          <a:blip r:embed="rId3">
            <a:alphaModFix/>
          </a:blip>
          <a:srcRect/>
          <a:stretch/>
        </p:blipFill>
        <p:spPr>
          <a:xfrm>
            <a:off x="353366" y="2812855"/>
            <a:ext cx="1989572" cy="2322668"/>
          </a:xfrm>
          <a:prstGeom prst="rect">
            <a:avLst/>
          </a:prstGeom>
          <a:noFill/>
          <a:ln>
            <a:noFill/>
          </a:ln>
        </p:spPr>
      </p:pic>
      <p:pic>
        <p:nvPicPr>
          <p:cNvPr id="502" name="Google Shape;502;p6" descr="http://cliparts.co/cliparts/kiM/b8L/kiMb8LaeT.png"/>
          <p:cNvPicPr preferRelativeResize="0"/>
          <p:nvPr/>
        </p:nvPicPr>
        <p:blipFill rotWithShape="1">
          <a:blip r:embed="rId3">
            <a:alphaModFix/>
          </a:blip>
          <a:srcRect/>
          <a:stretch/>
        </p:blipFill>
        <p:spPr>
          <a:xfrm flipH="1">
            <a:off x="10201813" y="2609915"/>
            <a:ext cx="1989572" cy="2322668"/>
          </a:xfrm>
          <a:prstGeom prst="rect">
            <a:avLst/>
          </a:prstGeom>
          <a:noFill/>
          <a:ln>
            <a:noFill/>
          </a:ln>
        </p:spPr>
      </p:pic>
      <p:sp>
        <p:nvSpPr>
          <p:cNvPr id="503" name="Google Shape;503;p6"/>
          <p:cNvSpPr/>
          <p:nvPr/>
        </p:nvSpPr>
        <p:spPr>
          <a:xfrm>
            <a:off x="0" y="4352084"/>
            <a:ext cx="12192000" cy="1342248"/>
          </a:xfrm>
          <a:prstGeom prst="rect">
            <a:avLst/>
          </a:prstGeom>
          <a:gradFill>
            <a:gsLst>
              <a:gs pos="0">
                <a:srgbClr val="262626"/>
              </a:gs>
              <a:gs pos="50000">
                <a:srgbClr val="002060"/>
              </a:gs>
              <a:gs pos="100000">
                <a:srgbClr val="26262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504" name="Google Shape;504;p6"/>
          <p:cNvSpPr/>
          <p:nvPr/>
        </p:nvSpPr>
        <p:spPr>
          <a:xfrm rot="10800000">
            <a:off x="-1" y="4247991"/>
            <a:ext cx="12192000" cy="841503"/>
          </a:xfrm>
          <a:prstGeom prst="rect">
            <a:avLst/>
          </a:prstGeom>
          <a:gradFill>
            <a:gsLst>
              <a:gs pos="0">
                <a:srgbClr val="020324">
                  <a:alpha val="784"/>
                </a:srgbClr>
              </a:gs>
              <a:gs pos="17000">
                <a:srgbClr val="020324">
                  <a:alpha val="784"/>
                </a:srgbClr>
              </a:gs>
              <a:gs pos="87000">
                <a:srgbClr val="361619"/>
              </a:gs>
              <a:gs pos="100000">
                <a:srgbClr val="020324">
                  <a:alpha val="784"/>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pic>
        <p:nvPicPr>
          <p:cNvPr id="505" name="Google Shape;505;p6" descr="http://cliparts.co/cliparts/kiM/b8L/kiMb8LaeT.png"/>
          <p:cNvPicPr preferRelativeResize="0"/>
          <p:nvPr/>
        </p:nvPicPr>
        <p:blipFill rotWithShape="1">
          <a:blip r:embed="rId3">
            <a:alphaModFix/>
          </a:blip>
          <a:srcRect r="46994"/>
          <a:stretch/>
        </p:blipFill>
        <p:spPr>
          <a:xfrm>
            <a:off x="10312760" y="515087"/>
            <a:ext cx="1879241" cy="4138943"/>
          </a:xfrm>
          <a:prstGeom prst="rect">
            <a:avLst/>
          </a:prstGeom>
          <a:noFill/>
          <a:ln>
            <a:noFill/>
          </a:ln>
        </p:spPr>
      </p:pic>
      <p:pic>
        <p:nvPicPr>
          <p:cNvPr id="506" name="Google Shape;506;p6" descr="http://cliparts.co/cliparts/kiM/b8L/kiMb8LaeT.png"/>
          <p:cNvPicPr preferRelativeResize="0"/>
          <p:nvPr/>
        </p:nvPicPr>
        <p:blipFill rotWithShape="1">
          <a:blip r:embed="rId3">
            <a:alphaModFix/>
          </a:blip>
          <a:srcRect r="21345"/>
          <a:stretch/>
        </p:blipFill>
        <p:spPr>
          <a:xfrm flipH="1">
            <a:off x="-1" y="713469"/>
            <a:ext cx="2788604" cy="4138943"/>
          </a:xfrm>
          <a:prstGeom prst="rect">
            <a:avLst/>
          </a:prstGeom>
          <a:noFill/>
          <a:ln>
            <a:noFill/>
          </a:ln>
        </p:spPr>
      </p:pic>
      <p:grpSp>
        <p:nvGrpSpPr>
          <p:cNvPr id="507" name="Google Shape;507;p6"/>
          <p:cNvGrpSpPr/>
          <p:nvPr/>
        </p:nvGrpSpPr>
        <p:grpSpPr>
          <a:xfrm>
            <a:off x="102641" y="-355860"/>
            <a:ext cx="3089874" cy="5237762"/>
            <a:chOff x="22186" y="-307127"/>
            <a:chExt cx="2317405" cy="3928321"/>
          </a:xfrm>
        </p:grpSpPr>
        <p:sp>
          <p:nvSpPr>
            <p:cNvPr id="508" name="Google Shape;508;p6"/>
            <p:cNvSpPr/>
            <p:nvPr/>
          </p:nvSpPr>
          <p:spPr>
            <a:xfrm rot="-9307097">
              <a:off x="753504" y="-272307"/>
              <a:ext cx="914400" cy="3394565"/>
            </a:xfrm>
            <a:prstGeom prst="trapezoid">
              <a:avLst>
                <a:gd name="adj" fmla="val 31477"/>
              </a:avLst>
            </a:prstGeom>
            <a:gradFill>
              <a:gsLst>
                <a:gs pos="0">
                  <a:srgbClr val="DAEEF3">
                    <a:alpha val="49803"/>
                  </a:srgbClr>
                </a:gs>
                <a:gs pos="50000">
                  <a:srgbClr val="B6DDE7">
                    <a:alpha val="34901"/>
                  </a:srgbClr>
                </a:gs>
                <a:gs pos="90000">
                  <a:srgbClr val="92CCDC">
                    <a:alpha val="20000"/>
                  </a:srgbClr>
                </a:gs>
                <a:gs pos="100000">
                  <a:srgbClr val="92CCDC">
                    <a:alpha val="196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nvGrpSpPr>
            <p:cNvPr id="509" name="Google Shape;509;p6"/>
            <p:cNvGrpSpPr/>
            <p:nvPr/>
          </p:nvGrpSpPr>
          <p:grpSpPr>
            <a:xfrm>
              <a:off x="22186" y="3455126"/>
              <a:ext cx="681694" cy="166068"/>
              <a:chOff x="-2743174" y="3995990"/>
              <a:chExt cx="1735833" cy="422867"/>
            </a:xfrm>
          </p:grpSpPr>
          <p:sp>
            <p:nvSpPr>
              <p:cNvPr id="510" name="Google Shape;510;p6"/>
              <p:cNvSpPr/>
              <p:nvPr/>
            </p:nvSpPr>
            <p:spPr>
              <a:xfrm>
                <a:off x="-2743174" y="4137796"/>
                <a:ext cx="1735833" cy="281061"/>
              </a:xfrm>
              <a:custGeom>
                <a:avLst/>
                <a:gdLst/>
                <a:ahLst/>
                <a:cxnLst/>
                <a:rect l="l" t="t" r="r" b="b"/>
                <a:pathLst>
                  <a:path w="914400" h="148057" extrusionOk="0">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511" name="Google Shape;511;p6"/>
              <p:cNvSpPr/>
              <p:nvPr/>
            </p:nvSpPr>
            <p:spPr>
              <a:xfrm>
                <a:off x="-2743173" y="3995990"/>
                <a:ext cx="1735832" cy="264367"/>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512" name="Google Shape;512;p6"/>
            <p:cNvSpPr/>
            <p:nvPr/>
          </p:nvSpPr>
          <p:spPr>
            <a:xfrm>
              <a:off x="186879" y="3210896"/>
              <a:ext cx="361023" cy="314168"/>
            </a:xfrm>
            <a:custGeom>
              <a:avLst/>
              <a:gdLst/>
              <a:ahLst/>
              <a:cxnLst/>
              <a:rect l="l" t="t" r="r" b="b"/>
              <a:pathLst>
                <a:path w="395448" h="344125" extrusionOk="0">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513" name="Google Shape;513;p6"/>
            <p:cNvSpPr/>
            <p:nvPr/>
          </p:nvSpPr>
          <p:spPr>
            <a:xfrm rot="-9280677">
              <a:off x="223592" y="2807870"/>
              <a:ext cx="394788" cy="595929"/>
            </a:xfrm>
            <a:custGeom>
              <a:avLst/>
              <a:gdLst/>
              <a:ahLst/>
              <a:cxnLst/>
              <a:rect l="l" t="t" r="r" b="b"/>
              <a:pathLst>
                <a:path w="820900" h="1239141" extrusionOk="0">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rgbClr val="0C0C0C"/>
                </a:gs>
                <a:gs pos="16000">
                  <a:srgbClr val="262626"/>
                </a:gs>
                <a:gs pos="58974">
                  <a:srgbClr val="3F3F3F"/>
                </a:gs>
                <a:gs pos="100000">
                  <a:srgbClr val="3F3F3F"/>
                </a:gs>
              </a:gsLst>
              <a:lin ang="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514" name="Google Shape;514;p6"/>
            <p:cNvSpPr/>
            <p:nvPr/>
          </p:nvSpPr>
          <p:spPr>
            <a:xfrm rot="6919323">
              <a:off x="211608" y="3174922"/>
              <a:ext cx="172434" cy="391233"/>
            </a:xfrm>
            <a:prstGeom prst="ellipse">
              <a:avLst/>
            </a:prstGeom>
            <a:gradFill>
              <a:gsLst>
                <a:gs pos="0">
                  <a:srgbClr val="0C0C0C"/>
                </a:gs>
                <a:gs pos="16000">
                  <a:srgbClr val="262626"/>
                </a:gs>
                <a:gs pos="58974">
                  <a:srgbClr val="3F3F3F"/>
                </a:gs>
                <a:gs pos="100000">
                  <a:srgbClr val="3F3F3F"/>
                </a:gs>
              </a:gsLst>
              <a:lin ang="1620000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515" name="Google Shape;515;p6"/>
            <p:cNvSpPr/>
            <p:nvPr/>
          </p:nvSpPr>
          <p:spPr>
            <a:xfrm>
              <a:off x="465917" y="3242888"/>
              <a:ext cx="125617" cy="125617"/>
            </a:xfrm>
            <a:prstGeom prst="ellipse">
              <a:avLst/>
            </a:prstGeom>
            <a:solidFill>
              <a:srgbClr val="0C0C0C"/>
            </a:solidFill>
            <a:ln w="254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grpSp>
        <p:nvGrpSpPr>
          <p:cNvPr id="516" name="Google Shape;516;p6"/>
          <p:cNvGrpSpPr/>
          <p:nvPr/>
        </p:nvGrpSpPr>
        <p:grpSpPr>
          <a:xfrm flipH="1">
            <a:off x="9007325" y="-355860"/>
            <a:ext cx="3089874" cy="5237762"/>
            <a:chOff x="22186" y="-307127"/>
            <a:chExt cx="2317405" cy="3928321"/>
          </a:xfrm>
        </p:grpSpPr>
        <p:sp>
          <p:nvSpPr>
            <p:cNvPr id="517" name="Google Shape;517;p6"/>
            <p:cNvSpPr/>
            <p:nvPr/>
          </p:nvSpPr>
          <p:spPr>
            <a:xfrm rot="-9307097">
              <a:off x="753504" y="-272307"/>
              <a:ext cx="914400" cy="3394565"/>
            </a:xfrm>
            <a:prstGeom prst="trapezoid">
              <a:avLst>
                <a:gd name="adj" fmla="val 31477"/>
              </a:avLst>
            </a:prstGeom>
            <a:gradFill>
              <a:gsLst>
                <a:gs pos="0">
                  <a:srgbClr val="DAEEF3">
                    <a:alpha val="49803"/>
                  </a:srgbClr>
                </a:gs>
                <a:gs pos="50000">
                  <a:srgbClr val="B6DDE7">
                    <a:alpha val="34901"/>
                  </a:srgbClr>
                </a:gs>
                <a:gs pos="90000">
                  <a:srgbClr val="92CCDC">
                    <a:alpha val="20000"/>
                  </a:srgbClr>
                </a:gs>
                <a:gs pos="100000">
                  <a:srgbClr val="92CCDC">
                    <a:alpha val="196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nvGrpSpPr>
            <p:cNvPr id="518" name="Google Shape;518;p6"/>
            <p:cNvGrpSpPr/>
            <p:nvPr/>
          </p:nvGrpSpPr>
          <p:grpSpPr>
            <a:xfrm>
              <a:off x="22186" y="3455126"/>
              <a:ext cx="681694" cy="166068"/>
              <a:chOff x="-2743174" y="3995990"/>
              <a:chExt cx="1735833" cy="422867"/>
            </a:xfrm>
          </p:grpSpPr>
          <p:sp>
            <p:nvSpPr>
              <p:cNvPr id="519" name="Google Shape;519;p6"/>
              <p:cNvSpPr/>
              <p:nvPr/>
            </p:nvSpPr>
            <p:spPr>
              <a:xfrm>
                <a:off x="-2743174" y="4137796"/>
                <a:ext cx="1735833" cy="281061"/>
              </a:xfrm>
              <a:custGeom>
                <a:avLst/>
                <a:gdLst/>
                <a:ahLst/>
                <a:cxnLst/>
                <a:rect l="l" t="t" r="r" b="b"/>
                <a:pathLst>
                  <a:path w="914400" h="148057" extrusionOk="0">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520" name="Google Shape;520;p6"/>
              <p:cNvSpPr/>
              <p:nvPr/>
            </p:nvSpPr>
            <p:spPr>
              <a:xfrm>
                <a:off x="-2743173" y="3995990"/>
                <a:ext cx="1735832" cy="264367"/>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521" name="Google Shape;521;p6"/>
            <p:cNvSpPr/>
            <p:nvPr/>
          </p:nvSpPr>
          <p:spPr>
            <a:xfrm>
              <a:off x="186879" y="3210896"/>
              <a:ext cx="361023" cy="314168"/>
            </a:xfrm>
            <a:custGeom>
              <a:avLst/>
              <a:gdLst/>
              <a:ahLst/>
              <a:cxnLst/>
              <a:rect l="l" t="t" r="r" b="b"/>
              <a:pathLst>
                <a:path w="395448" h="344125" extrusionOk="0">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522" name="Google Shape;522;p6"/>
            <p:cNvSpPr/>
            <p:nvPr/>
          </p:nvSpPr>
          <p:spPr>
            <a:xfrm rot="-9280677">
              <a:off x="223592" y="2807870"/>
              <a:ext cx="394788" cy="595929"/>
            </a:xfrm>
            <a:custGeom>
              <a:avLst/>
              <a:gdLst/>
              <a:ahLst/>
              <a:cxnLst/>
              <a:rect l="l" t="t" r="r" b="b"/>
              <a:pathLst>
                <a:path w="820900" h="1239141" extrusionOk="0">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rgbClr val="0C0C0C"/>
                </a:gs>
                <a:gs pos="16000">
                  <a:srgbClr val="262626"/>
                </a:gs>
                <a:gs pos="58974">
                  <a:srgbClr val="3F3F3F"/>
                </a:gs>
                <a:gs pos="100000">
                  <a:srgbClr val="3F3F3F"/>
                </a:gs>
              </a:gsLst>
              <a:lin ang="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523" name="Google Shape;523;p6"/>
            <p:cNvSpPr/>
            <p:nvPr/>
          </p:nvSpPr>
          <p:spPr>
            <a:xfrm rot="6919323">
              <a:off x="211608" y="3174922"/>
              <a:ext cx="172434" cy="391233"/>
            </a:xfrm>
            <a:prstGeom prst="ellipse">
              <a:avLst/>
            </a:prstGeom>
            <a:gradFill>
              <a:gsLst>
                <a:gs pos="0">
                  <a:srgbClr val="0C0C0C"/>
                </a:gs>
                <a:gs pos="16000">
                  <a:srgbClr val="262626"/>
                </a:gs>
                <a:gs pos="58974">
                  <a:srgbClr val="3F3F3F"/>
                </a:gs>
                <a:gs pos="100000">
                  <a:srgbClr val="3F3F3F"/>
                </a:gs>
              </a:gsLst>
              <a:lin ang="1620000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524" name="Google Shape;524;p6"/>
            <p:cNvSpPr/>
            <p:nvPr/>
          </p:nvSpPr>
          <p:spPr>
            <a:xfrm>
              <a:off x="465917" y="3242888"/>
              <a:ext cx="125617" cy="125617"/>
            </a:xfrm>
            <a:prstGeom prst="ellipse">
              <a:avLst/>
            </a:prstGeom>
            <a:solidFill>
              <a:srgbClr val="0C0C0C"/>
            </a:solidFill>
            <a:ln w="254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525" name="Google Shape;525;p6"/>
          <p:cNvSpPr/>
          <p:nvPr/>
        </p:nvSpPr>
        <p:spPr>
          <a:xfrm>
            <a:off x="1632665" y="1038971"/>
            <a:ext cx="9022080" cy="3300243"/>
          </a:xfrm>
          <a:custGeom>
            <a:avLst/>
            <a:gdLst/>
            <a:ahLst/>
            <a:cxnLst/>
            <a:rect l="l" t="t" r="r" b="b"/>
            <a:pathLst>
              <a:path w="6772275" h="2475182" extrusionOk="0">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cap="flat" cmpd="sng">
            <a:solidFill>
              <a:srgbClr val="01BE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526" name="Google Shape;526;p6"/>
          <p:cNvSpPr/>
          <p:nvPr/>
        </p:nvSpPr>
        <p:spPr>
          <a:xfrm>
            <a:off x="1785035" y="1169702"/>
            <a:ext cx="8717341" cy="3038781"/>
          </a:xfrm>
          <a:custGeom>
            <a:avLst/>
            <a:gdLst/>
            <a:ahLst/>
            <a:cxnLst/>
            <a:rect l="l" t="t" r="r" b="b"/>
            <a:pathLst>
              <a:path w="6538006" h="2314094" extrusionOk="0">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cap="flat" cmpd="sng">
            <a:solidFill>
              <a:srgbClr val="F4F8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527" name="Google Shape;527;p6"/>
          <p:cNvSpPr/>
          <p:nvPr/>
        </p:nvSpPr>
        <p:spPr>
          <a:xfrm>
            <a:off x="-1" y="5340288"/>
            <a:ext cx="12192000" cy="336323"/>
          </a:xfrm>
          <a:prstGeom prst="rect">
            <a:avLst/>
          </a:prstGeom>
          <a:solidFill>
            <a:srgbClr val="DAE5F1"/>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528" name="Google Shape;528;p6"/>
          <p:cNvSpPr/>
          <p:nvPr/>
        </p:nvSpPr>
        <p:spPr>
          <a:xfrm>
            <a:off x="2743200" y="4645935"/>
            <a:ext cx="6705600" cy="487680"/>
          </a:xfrm>
          <a:prstGeom prst="rect">
            <a:avLst/>
          </a:prstGeom>
          <a:gradFill>
            <a:gsLst>
              <a:gs pos="0">
                <a:srgbClr val="01BEFE">
                  <a:alpha val="784"/>
                </a:srgbClr>
              </a:gs>
              <a:gs pos="30000">
                <a:srgbClr val="004E86"/>
              </a:gs>
              <a:gs pos="70000">
                <a:srgbClr val="004E86"/>
              </a:gs>
              <a:gs pos="100000">
                <a:srgbClr val="01BEFE">
                  <a:alpha val="784"/>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33" b="1" i="0" u="none" strike="noStrike" cap="none">
              <a:solidFill>
                <a:srgbClr val="FFFFFF"/>
              </a:solidFill>
              <a:latin typeface="Calibri"/>
              <a:ea typeface="Calibri"/>
              <a:cs typeface="Calibri"/>
              <a:sym typeface="Calibri"/>
            </a:endParaRPr>
          </a:p>
        </p:txBody>
      </p:sp>
      <p:cxnSp>
        <p:nvCxnSpPr>
          <p:cNvPr id="529" name="Google Shape;529;p6"/>
          <p:cNvCxnSpPr/>
          <p:nvPr/>
        </p:nvCxnSpPr>
        <p:spPr>
          <a:xfrm>
            <a:off x="2766531" y="4642789"/>
            <a:ext cx="6705600" cy="0"/>
          </a:xfrm>
          <a:prstGeom prst="straightConnector1">
            <a:avLst/>
          </a:prstGeom>
          <a:noFill/>
          <a:ln w="25400" cap="flat" cmpd="sng">
            <a:solidFill>
              <a:srgbClr val="0A93FC"/>
            </a:solidFill>
            <a:prstDash val="solid"/>
            <a:round/>
            <a:headEnd type="none" w="sm" len="sm"/>
            <a:tailEnd type="none" w="sm" len="sm"/>
          </a:ln>
        </p:spPr>
      </p:cxnSp>
      <p:cxnSp>
        <p:nvCxnSpPr>
          <p:cNvPr id="530" name="Google Shape;530;p6"/>
          <p:cNvCxnSpPr/>
          <p:nvPr/>
        </p:nvCxnSpPr>
        <p:spPr>
          <a:xfrm>
            <a:off x="2743200" y="5133615"/>
            <a:ext cx="6705600" cy="0"/>
          </a:xfrm>
          <a:prstGeom prst="straightConnector1">
            <a:avLst/>
          </a:prstGeom>
          <a:noFill/>
          <a:ln w="25400" cap="flat" cmpd="sng">
            <a:solidFill>
              <a:srgbClr val="0A93FC"/>
            </a:solidFill>
            <a:prstDash val="solid"/>
            <a:round/>
            <a:headEnd type="none" w="sm" len="sm"/>
            <a:tailEnd type="none" w="sm" len="sm"/>
          </a:ln>
        </p:spPr>
      </p:cxnSp>
      <p:sp>
        <p:nvSpPr>
          <p:cNvPr id="531" name="Google Shape;531;p6"/>
          <p:cNvSpPr/>
          <p:nvPr/>
        </p:nvSpPr>
        <p:spPr>
          <a:xfrm>
            <a:off x="98280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32" name="Google Shape;532;p6"/>
          <p:cNvSpPr/>
          <p:nvPr/>
        </p:nvSpPr>
        <p:spPr>
          <a:xfrm>
            <a:off x="19011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33" name="Google Shape;533;p6"/>
          <p:cNvSpPr/>
          <p:nvPr/>
        </p:nvSpPr>
        <p:spPr>
          <a:xfrm>
            <a:off x="2512324"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34" name="Google Shape;534;p6"/>
          <p:cNvSpPr/>
          <p:nvPr/>
        </p:nvSpPr>
        <p:spPr>
          <a:xfrm>
            <a:off x="312196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35" name="Google Shape;535;p6"/>
          <p:cNvSpPr/>
          <p:nvPr/>
        </p:nvSpPr>
        <p:spPr>
          <a:xfrm>
            <a:off x="373160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36" name="Google Shape;536;p6"/>
          <p:cNvSpPr/>
          <p:nvPr/>
        </p:nvSpPr>
        <p:spPr>
          <a:xfrm>
            <a:off x="4341248"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37" name="Google Shape;537;p6"/>
          <p:cNvSpPr/>
          <p:nvPr/>
        </p:nvSpPr>
        <p:spPr>
          <a:xfrm>
            <a:off x="4950889"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38" name="Google Shape;538;p6"/>
          <p:cNvSpPr/>
          <p:nvPr/>
        </p:nvSpPr>
        <p:spPr>
          <a:xfrm>
            <a:off x="5560531"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39" name="Google Shape;539;p6"/>
          <p:cNvSpPr/>
          <p:nvPr/>
        </p:nvSpPr>
        <p:spPr>
          <a:xfrm>
            <a:off x="6170172"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40" name="Google Shape;540;p6"/>
          <p:cNvSpPr/>
          <p:nvPr/>
        </p:nvSpPr>
        <p:spPr>
          <a:xfrm>
            <a:off x="6779813"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41" name="Google Shape;541;p6"/>
          <p:cNvSpPr/>
          <p:nvPr/>
        </p:nvSpPr>
        <p:spPr>
          <a:xfrm>
            <a:off x="73894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42" name="Google Shape;542;p6"/>
          <p:cNvSpPr/>
          <p:nvPr/>
        </p:nvSpPr>
        <p:spPr>
          <a:xfrm>
            <a:off x="7999096"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43" name="Google Shape;543;p6"/>
          <p:cNvSpPr/>
          <p:nvPr/>
        </p:nvSpPr>
        <p:spPr>
          <a:xfrm>
            <a:off x="860873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44" name="Google Shape;544;p6"/>
          <p:cNvSpPr/>
          <p:nvPr/>
        </p:nvSpPr>
        <p:spPr>
          <a:xfrm>
            <a:off x="92184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45" name="Google Shape;545;p6"/>
          <p:cNvSpPr/>
          <p:nvPr/>
        </p:nvSpPr>
        <p:spPr>
          <a:xfrm>
            <a:off x="2512324"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46" name="Google Shape;546;p6"/>
          <p:cNvSpPr/>
          <p:nvPr/>
        </p:nvSpPr>
        <p:spPr>
          <a:xfrm>
            <a:off x="3121969"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47" name="Google Shape;547;p6"/>
          <p:cNvSpPr/>
          <p:nvPr/>
        </p:nvSpPr>
        <p:spPr>
          <a:xfrm>
            <a:off x="373161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48" name="Google Shape;548;p6"/>
          <p:cNvSpPr/>
          <p:nvPr/>
        </p:nvSpPr>
        <p:spPr>
          <a:xfrm>
            <a:off x="4341260"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49" name="Google Shape;549;p6"/>
          <p:cNvSpPr/>
          <p:nvPr/>
        </p:nvSpPr>
        <p:spPr>
          <a:xfrm>
            <a:off x="495090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50" name="Google Shape;550;p6"/>
          <p:cNvSpPr/>
          <p:nvPr/>
        </p:nvSpPr>
        <p:spPr>
          <a:xfrm>
            <a:off x="556055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51" name="Google Shape;551;p6"/>
          <p:cNvSpPr/>
          <p:nvPr/>
        </p:nvSpPr>
        <p:spPr>
          <a:xfrm>
            <a:off x="6170196"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52" name="Google Shape;552;p6"/>
          <p:cNvSpPr/>
          <p:nvPr/>
        </p:nvSpPr>
        <p:spPr>
          <a:xfrm>
            <a:off x="677984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53" name="Google Shape;553;p6"/>
          <p:cNvSpPr/>
          <p:nvPr/>
        </p:nvSpPr>
        <p:spPr>
          <a:xfrm>
            <a:off x="738948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54" name="Google Shape;554;p6"/>
          <p:cNvSpPr/>
          <p:nvPr/>
        </p:nvSpPr>
        <p:spPr>
          <a:xfrm>
            <a:off x="7999132"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55" name="Google Shape;555;p6"/>
          <p:cNvSpPr/>
          <p:nvPr/>
        </p:nvSpPr>
        <p:spPr>
          <a:xfrm>
            <a:off x="860877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56" name="Google Shape;556;p6"/>
          <p:cNvSpPr/>
          <p:nvPr/>
        </p:nvSpPr>
        <p:spPr>
          <a:xfrm>
            <a:off x="921841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57" name="Google Shape;557;p6"/>
          <p:cNvSpPr/>
          <p:nvPr/>
        </p:nvSpPr>
        <p:spPr>
          <a:xfrm>
            <a:off x="2512324"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58" name="Google Shape;558;p6"/>
          <p:cNvSpPr/>
          <p:nvPr/>
        </p:nvSpPr>
        <p:spPr>
          <a:xfrm>
            <a:off x="3121969"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59" name="Google Shape;559;p6"/>
          <p:cNvSpPr/>
          <p:nvPr/>
        </p:nvSpPr>
        <p:spPr>
          <a:xfrm>
            <a:off x="373161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60" name="Google Shape;560;p6"/>
          <p:cNvSpPr/>
          <p:nvPr/>
        </p:nvSpPr>
        <p:spPr>
          <a:xfrm>
            <a:off x="4341260"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61" name="Google Shape;561;p6"/>
          <p:cNvSpPr/>
          <p:nvPr/>
        </p:nvSpPr>
        <p:spPr>
          <a:xfrm>
            <a:off x="495090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62" name="Google Shape;562;p6"/>
          <p:cNvSpPr/>
          <p:nvPr/>
        </p:nvSpPr>
        <p:spPr>
          <a:xfrm>
            <a:off x="556055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63" name="Google Shape;563;p6"/>
          <p:cNvSpPr/>
          <p:nvPr/>
        </p:nvSpPr>
        <p:spPr>
          <a:xfrm>
            <a:off x="6170196"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64" name="Google Shape;564;p6"/>
          <p:cNvSpPr/>
          <p:nvPr/>
        </p:nvSpPr>
        <p:spPr>
          <a:xfrm>
            <a:off x="677984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65" name="Google Shape;565;p6"/>
          <p:cNvSpPr/>
          <p:nvPr/>
        </p:nvSpPr>
        <p:spPr>
          <a:xfrm>
            <a:off x="738948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66" name="Google Shape;566;p6"/>
          <p:cNvSpPr/>
          <p:nvPr/>
        </p:nvSpPr>
        <p:spPr>
          <a:xfrm>
            <a:off x="7999132"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67" name="Google Shape;567;p6"/>
          <p:cNvSpPr/>
          <p:nvPr/>
        </p:nvSpPr>
        <p:spPr>
          <a:xfrm>
            <a:off x="860877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68" name="Google Shape;568;p6"/>
          <p:cNvSpPr/>
          <p:nvPr/>
        </p:nvSpPr>
        <p:spPr>
          <a:xfrm>
            <a:off x="921841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69" name="Google Shape;569;p6"/>
          <p:cNvSpPr/>
          <p:nvPr/>
        </p:nvSpPr>
        <p:spPr>
          <a:xfrm>
            <a:off x="98280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70" name="Google Shape;570;p6"/>
          <p:cNvSpPr/>
          <p:nvPr/>
        </p:nvSpPr>
        <p:spPr>
          <a:xfrm>
            <a:off x="19011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71" name="Google Shape;571;p6"/>
          <p:cNvSpPr/>
          <p:nvPr/>
        </p:nvSpPr>
        <p:spPr>
          <a:xfrm>
            <a:off x="2512324"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72" name="Google Shape;572;p6"/>
          <p:cNvSpPr/>
          <p:nvPr/>
        </p:nvSpPr>
        <p:spPr>
          <a:xfrm>
            <a:off x="312196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73" name="Google Shape;573;p6"/>
          <p:cNvSpPr/>
          <p:nvPr/>
        </p:nvSpPr>
        <p:spPr>
          <a:xfrm>
            <a:off x="373160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74" name="Google Shape;574;p6"/>
          <p:cNvSpPr/>
          <p:nvPr/>
        </p:nvSpPr>
        <p:spPr>
          <a:xfrm>
            <a:off x="4341248"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75" name="Google Shape;575;p6"/>
          <p:cNvSpPr/>
          <p:nvPr/>
        </p:nvSpPr>
        <p:spPr>
          <a:xfrm>
            <a:off x="4950889"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76" name="Google Shape;576;p6"/>
          <p:cNvSpPr/>
          <p:nvPr/>
        </p:nvSpPr>
        <p:spPr>
          <a:xfrm>
            <a:off x="5560531"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77" name="Google Shape;577;p6"/>
          <p:cNvSpPr/>
          <p:nvPr/>
        </p:nvSpPr>
        <p:spPr>
          <a:xfrm>
            <a:off x="6170172"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78" name="Google Shape;578;p6"/>
          <p:cNvSpPr/>
          <p:nvPr/>
        </p:nvSpPr>
        <p:spPr>
          <a:xfrm>
            <a:off x="6779813"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79" name="Google Shape;579;p6"/>
          <p:cNvSpPr/>
          <p:nvPr/>
        </p:nvSpPr>
        <p:spPr>
          <a:xfrm>
            <a:off x="73894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80" name="Google Shape;580;p6"/>
          <p:cNvSpPr/>
          <p:nvPr/>
        </p:nvSpPr>
        <p:spPr>
          <a:xfrm>
            <a:off x="7999096"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81" name="Google Shape;581;p6"/>
          <p:cNvSpPr/>
          <p:nvPr/>
        </p:nvSpPr>
        <p:spPr>
          <a:xfrm>
            <a:off x="860873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582" name="Google Shape;582;p6"/>
          <p:cNvSpPr/>
          <p:nvPr/>
        </p:nvSpPr>
        <p:spPr>
          <a:xfrm>
            <a:off x="92184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pic>
        <p:nvPicPr>
          <p:cNvPr id="583" name="Google Shape;583;p6" descr="http://i.imgur.com/PVtc6.png"/>
          <p:cNvPicPr preferRelativeResize="0"/>
          <p:nvPr/>
        </p:nvPicPr>
        <p:blipFill rotWithShape="1">
          <a:blip r:embed="rId4">
            <a:alphaModFix/>
          </a:blip>
          <a:srcRect/>
          <a:stretch/>
        </p:blipFill>
        <p:spPr>
          <a:xfrm>
            <a:off x="2614629" y="1393688"/>
            <a:ext cx="377272" cy="377272"/>
          </a:xfrm>
          <a:prstGeom prst="rect">
            <a:avLst/>
          </a:prstGeom>
          <a:noFill/>
          <a:ln>
            <a:noFill/>
          </a:ln>
        </p:spPr>
      </p:pic>
      <p:pic>
        <p:nvPicPr>
          <p:cNvPr id="584" name="Google Shape;584;p6" descr="http://i.imgur.com/PVtc6.png"/>
          <p:cNvPicPr preferRelativeResize="0"/>
          <p:nvPr/>
        </p:nvPicPr>
        <p:blipFill rotWithShape="1">
          <a:blip r:embed="rId4">
            <a:alphaModFix/>
          </a:blip>
          <a:srcRect/>
          <a:stretch/>
        </p:blipFill>
        <p:spPr>
          <a:xfrm>
            <a:off x="3222723" y="1393688"/>
            <a:ext cx="377272" cy="377272"/>
          </a:xfrm>
          <a:prstGeom prst="rect">
            <a:avLst/>
          </a:prstGeom>
          <a:noFill/>
          <a:ln>
            <a:noFill/>
          </a:ln>
        </p:spPr>
      </p:pic>
      <p:pic>
        <p:nvPicPr>
          <p:cNvPr id="585" name="Google Shape;585;p6" descr="http://i.imgur.com/PVtc6.png"/>
          <p:cNvPicPr preferRelativeResize="0"/>
          <p:nvPr/>
        </p:nvPicPr>
        <p:blipFill rotWithShape="1">
          <a:blip r:embed="rId4">
            <a:alphaModFix/>
          </a:blip>
          <a:srcRect/>
          <a:stretch/>
        </p:blipFill>
        <p:spPr>
          <a:xfrm>
            <a:off x="3830816" y="1393688"/>
            <a:ext cx="377272" cy="377272"/>
          </a:xfrm>
          <a:prstGeom prst="rect">
            <a:avLst/>
          </a:prstGeom>
          <a:noFill/>
          <a:ln>
            <a:noFill/>
          </a:ln>
        </p:spPr>
      </p:pic>
      <p:pic>
        <p:nvPicPr>
          <p:cNvPr id="586" name="Google Shape;586;p6" descr="http://i.imgur.com/PVtc6.png"/>
          <p:cNvPicPr preferRelativeResize="0"/>
          <p:nvPr/>
        </p:nvPicPr>
        <p:blipFill rotWithShape="1">
          <a:blip r:embed="rId4">
            <a:alphaModFix/>
          </a:blip>
          <a:srcRect/>
          <a:stretch/>
        </p:blipFill>
        <p:spPr>
          <a:xfrm>
            <a:off x="4438909" y="1393688"/>
            <a:ext cx="377272" cy="377272"/>
          </a:xfrm>
          <a:prstGeom prst="rect">
            <a:avLst/>
          </a:prstGeom>
          <a:noFill/>
          <a:ln>
            <a:noFill/>
          </a:ln>
        </p:spPr>
      </p:pic>
      <p:pic>
        <p:nvPicPr>
          <p:cNvPr id="587" name="Google Shape;587;p6" descr="http://i.imgur.com/PVtc6.png"/>
          <p:cNvPicPr preferRelativeResize="0"/>
          <p:nvPr/>
        </p:nvPicPr>
        <p:blipFill rotWithShape="1">
          <a:blip r:embed="rId4">
            <a:alphaModFix/>
          </a:blip>
          <a:srcRect/>
          <a:stretch/>
        </p:blipFill>
        <p:spPr>
          <a:xfrm>
            <a:off x="5047003" y="1393688"/>
            <a:ext cx="377272" cy="377272"/>
          </a:xfrm>
          <a:prstGeom prst="rect">
            <a:avLst/>
          </a:prstGeom>
          <a:noFill/>
          <a:ln>
            <a:noFill/>
          </a:ln>
        </p:spPr>
      </p:pic>
      <p:pic>
        <p:nvPicPr>
          <p:cNvPr id="588" name="Google Shape;588;p6" descr="http://i.imgur.com/PVtc6.png"/>
          <p:cNvPicPr preferRelativeResize="0"/>
          <p:nvPr/>
        </p:nvPicPr>
        <p:blipFill rotWithShape="1">
          <a:blip r:embed="rId4">
            <a:alphaModFix/>
          </a:blip>
          <a:srcRect/>
          <a:stretch/>
        </p:blipFill>
        <p:spPr>
          <a:xfrm>
            <a:off x="5655096" y="1393688"/>
            <a:ext cx="377272" cy="377272"/>
          </a:xfrm>
          <a:prstGeom prst="rect">
            <a:avLst/>
          </a:prstGeom>
          <a:noFill/>
          <a:ln>
            <a:noFill/>
          </a:ln>
        </p:spPr>
      </p:pic>
      <p:pic>
        <p:nvPicPr>
          <p:cNvPr id="589" name="Google Shape;589;p6" descr="http://i.imgur.com/PVtc6.png"/>
          <p:cNvPicPr preferRelativeResize="0"/>
          <p:nvPr/>
        </p:nvPicPr>
        <p:blipFill rotWithShape="1">
          <a:blip r:embed="rId4">
            <a:alphaModFix/>
          </a:blip>
          <a:srcRect/>
          <a:stretch/>
        </p:blipFill>
        <p:spPr>
          <a:xfrm>
            <a:off x="6263189" y="1393688"/>
            <a:ext cx="377272" cy="377272"/>
          </a:xfrm>
          <a:prstGeom prst="rect">
            <a:avLst/>
          </a:prstGeom>
          <a:noFill/>
          <a:ln>
            <a:noFill/>
          </a:ln>
        </p:spPr>
      </p:pic>
      <p:pic>
        <p:nvPicPr>
          <p:cNvPr id="590" name="Google Shape;590;p6" descr="http://i.imgur.com/PVtc6.png"/>
          <p:cNvPicPr preferRelativeResize="0"/>
          <p:nvPr/>
        </p:nvPicPr>
        <p:blipFill rotWithShape="1">
          <a:blip r:embed="rId4">
            <a:alphaModFix/>
          </a:blip>
          <a:srcRect/>
          <a:stretch/>
        </p:blipFill>
        <p:spPr>
          <a:xfrm>
            <a:off x="6871283" y="1393688"/>
            <a:ext cx="377272" cy="377272"/>
          </a:xfrm>
          <a:prstGeom prst="rect">
            <a:avLst/>
          </a:prstGeom>
          <a:noFill/>
          <a:ln>
            <a:noFill/>
          </a:ln>
        </p:spPr>
      </p:pic>
      <p:pic>
        <p:nvPicPr>
          <p:cNvPr id="591" name="Google Shape;591;p6" descr="http://i.imgur.com/PVtc6.png"/>
          <p:cNvPicPr preferRelativeResize="0"/>
          <p:nvPr/>
        </p:nvPicPr>
        <p:blipFill rotWithShape="1">
          <a:blip r:embed="rId4">
            <a:alphaModFix/>
          </a:blip>
          <a:srcRect/>
          <a:stretch/>
        </p:blipFill>
        <p:spPr>
          <a:xfrm>
            <a:off x="7479376" y="1393688"/>
            <a:ext cx="377272" cy="377272"/>
          </a:xfrm>
          <a:prstGeom prst="rect">
            <a:avLst/>
          </a:prstGeom>
          <a:noFill/>
          <a:ln>
            <a:noFill/>
          </a:ln>
        </p:spPr>
      </p:pic>
      <p:pic>
        <p:nvPicPr>
          <p:cNvPr id="592" name="Google Shape;592;p6" descr="http://i.imgur.com/PVtc6.png"/>
          <p:cNvPicPr preferRelativeResize="0"/>
          <p:nvPr/>
        </p:nvPicPr>
        <p:blipFill rotWithShape="1">
          <a:blip r:embed="rId4">
            <a:alphaModFix/>
          </a:blip>
          <a:srcRect/>
          <a:stretch/>
        </p:blipFill>
        <p:spPr>
          <a:xfrm>
            <a:off x="8087469" y="1393688"/>
            <a:ext cx="377272" cy="377272"/>
          </a:xfrm>
          <a:prstGeom prst="rect">
            <a:avLst/>
          </a:prstGeom>
          <a:noFill/>
          <a:ln>
            <a:noFill/>
          </a:ln>
        </p:spPr>
      </p:pic>
      <p:pic>
        <p:nvPicPr>
          <p:cNvPr id="593" name="Google Shape;593;p6" descr="http://i.imgur.com/PVtc6.png"/>
          <p:cNvPicPr preferRelativeResize="0"/>
          <p:nvPr/>
        </p:nvPicPr>
        <p:blipFill rotWithShape="1">
          <a:blip r:embed="rId4">
            <a:alphaModFix/>
          </a:blip>
          <a:srcRect/>
          <a:stretch/>
        </p:blipFill>
        <p:spPr>
          <a:xfrm>
            <a:off x="8695563" y="1393688"/>
            <a:ext cx="377272" cy="377272"/>
          </a:xfrm>
          <a:prstGeom prst="rect">
            <a:avLst/>
          </a:prstGeom>
          <a:noFill/>
          <a:ln>
            <a:noFill/>
          </a:ln>
        </p:spPr>
      </p:pic>
      <p:pic>
        <p:nvPicPr>
          <p:cNvPr id="594" name="Google Shape;594;p6" descr="http://i.imgur.com/PVtc6.png"/>
          <p:cNvPicPr preferRelativeResize="0"/>
          <p:nvPr/>
        </p:nvPicPr>
        <p:blipFill rotWithShape="1">
          <a:blip r:embed="rId4">
            <a:alphaModFix/>
          </a:blip>
          <a:srcRect/>
          <a:stretch/>
        </p:blipFill>
        <p:spPr>
          <a:xfrm>
            <a:off x="9303655" y="1393688"/>
            <a:ext cx="377272" cy="377272"/>
          </a:xfrm>
          <a:prstGeom prst="rect">
            <a:avLst/>
          </a:prstGeom>
          <a:noFill/>
          <a:ln>
            <a:noFill/>
          </a:ln>
        </p:spPr>
      </p:pic>
      <p:pic>
        <p:nvPicPr>
          <p:cNvPr id="595" name="Google Shape;595;p6" descr="http://i.imgur.com/PVtc6.png"/>
          <p:cNvPicPr preferRelativeResize="0"/>
          <p:nvPr/>
        </p:nvPicPr>
        <p:blipFill rotWithShape="1">
          <a:blip r:embed="rId4">
            <a:alphaModFix/>
          </a:blip>
          <a:srcRect/>
          <a:stretch/>
        </p:blipFill>
        <p:spPr>
          <a:xfrm>
            <a:off x="2614629" y="2119852"/>
            <a:ext cx="377272" cy="377272"/>
          </a:xfrm>
          <a:prstGeom prst="rect">
            <a:avLst/>
          </a:prstGeom>
          <a:noFill/>
          <a:ln>
            <a:noFill/>
          </a:ln>
        </p:spPr>
      </p:pic>
      <p:pic>
        <p:nvPicPr>
          <p:cNvPr id="596" name="Google Shape;596;p6" descr="http://i.imgur.com/PVtc6.png"/>
          <p:cNvPicPr preferRelativeResize="0"/>
          <p:nvPr/>
        </p:nvPicPr>
        <p:blipFill rotWithShape="1">
          <a:blip r:embed="rId4">
            <a:alphaModFix/>
          </a:blip>
          <a:srcRect/>
          <a:stretch/>
        </p:blipFill>
        <p:spPr>
          <a:xfrm>
            <a:off x="3222723" y="2119852"/>
            <a:ext cx="377272" cy="377272"/>
          </a:xfrm>
          <a:prstGeom prst="rect">
            <a:avLst/>
          </a:prstGeom>
          <a:noFill/>
          <a:ln>
            <a:noFill/>
          </a:ln>
        </p:spPr>
      </p:pic>
      <p:pic>
        <p:nvPicPr>
          <p:cNvPr id="597" name="Google Shape;597;p6" descr="http://i.imgur.com/PVtc6.png"/>
          <p:cNvPicPr preferRelativeResize="0"/>
          <p:nvPr/>
        </p:nvPicPr>
        <p:blipFill rotWithShape="1">
          <a:blip r:embed="rId4">
            <a:alphaModFix/>
          </a:blip>
          <a:srcRect/>
          <a:stretch/>
        </p:blipFill>
        <p:spPr>
          <a:xfrm>
            <a:off x="3830816" y="2119852"/>
            <a:ext cx="377272" cy="377272"/>
          </a:xfrm>
          <a:prstGeom prst="rect">
            <a:avLst/>
          </a:prstGeom>
          <a:noFill/>
          <a:ln>
            <a:noFill/>
          </a:ln>
        </p:spPr>
      </p:pic>
      <p:pic>
        <p:nvPicPr>
          <p:cNvPr id="598" name="Google Shape;598;p6" descr="http://i.imgur.com/PVtc6.png"/>
          <p:cNvPicPr preferRelativeResize="0"/>
          <p:nvPr/>
        </p:nvPicPr>
        <p:blipFill rotWithShape="1">
          <a:blip r:embed="rId4">
            <a:alphaModFix/>
          </a:blip>
          <a:srcRect/>
          <a:stretch/>
        </p:blipFill>
        <p:spPr>
          <a:xfrm>
            <a:off x="4438909" y="2119852"/>
            <a:ext cx="377272" cy="377272"/>
          </a:xfrm>
          <a:prstGeom prst="rect">
            <a:avLst/>
          </a:prstGeom>
          <a:noFill/>
          <a:ln>
            <a:noFill/>
          </a:ln>
        </p:spPr>
      </p:pic>
      <p:pic>
        <p:nvPicPr>
          <p:cNvPr id="599" name="Google Shape;599;p6" descr="http://i.imgur.com/PVtc6.png"/>
          <p:cNvPicPr preferRelativeResize="0"/>
          <p:nvPr/>
        </p:nvPicPr>
        <p:blipFill rotWithShape="1">
          <a:blip r:embed="rId4">
            <a:alphaModFix/>
          </a:blip>
          <a:srcRect/>
          <a:stretch/>
        </p:blipFill>
        <p:spPr>
          <a:xfrm>
            <a:off x="5047003" y="2119852"/>
            <a:ext cx="377272" cy="377272"/>
          </a:xfrm>
          <a:prstGeom prst="rect">
            <a:avLst/>
          </a:prstGeom>
          <a:noFill/>
          <a:ln>
            <a:noFill/>
          </a:ln>
        </p:spPr>
      </p:pic>
      <p:pic>
        <p:nvPicPr>
          <p:cNvPr id="600" name="Google Shape;600;p6" descr="http://i.imgur.com/PVtc6.png"/>
          <p:cNvPicPr preferRelativeResize="0"/>
          <p:nvPr/>
        </p:nvPicPr>
        <p:blipFill rotWithShape="1">
          <a:blip r:embed="rId4">
            <a:alphaModFix/>
          </a:blip>
          <a:srcRect/>
          <a:stretch/>
        </p:blipFill>
        <p:spPr>
          <a:xfrm>
            <a:off x="5655096" y="2119852"/>
            <a:ext cx="377272" cy="377272"/>
          </a:xfrm>
          <a:prstGeom prst="rect">
            <a:avLst/>
          </a:prstGeom>
          <a:noFill/>
          <a:ln>
            <a:noFill/>
          </a:ln>
        </p:spPr>
      </p:pic>
      <p:pic>
        <p:nvPicPr>
          <p:cNvPr id="601" name="Google Shape;601;p6" descr="http://i.imgur.com/PVtc6.png"/>
          <p:cNvPicPr preferRelativeResize="0"/>
          <p:nvPr/>
        </p:nvPicPr>
        <p:blipFill rotWithShape="1">
          <a:blip r:embed="rId4">
            <a:alphaModFix/>
          </a:blip>
          <a:srcRect/>
          <a:stretch/>
        </p:blipFill>
        <p:spPr>
          <a:xfrm>
            <a:off x="6263189" y="2119852"/>
            <a:ext cx="377272" cy="377272"/>
          </a:xfrm>
          <a:prstGeom prst="rect">
            <a:avLst/>
          </a:prstGeom>
          <a:noFill/>
          <a:ln>
            <a:noFill/>
          </a:ln>
        </p:spPr>
      </p:pic>
      <p:pic>
        <p:nvPicPr>
          <p:cNvPr id="602" name="Google Shape;602;p6" descr="http://i.imgur.com/PVtc6.png"/>
          <p:cNvPicPr preferRelativeResize="0"/>
          <p:nvPr/>
        </p:nvPicPr>
        <p:blipFill rotWithShape="1">
          <a:blip r:embed="rId4">
            <a:alphaModFix/>
          </a:blip>
          <a:srcRect/>
          <a:stretch/>
        </p:blipFill>
        <p:spPr>
          <a:xfrm>
            <a:off x="6871283" y="2119852"/>
            <a:ext cx="377272" cy="377272"/>
          </a:xfrm>
          <a:prstGeom prst="rect">
            <a:avLst/>
          </a:prstGeom>
          <a:noFill/>
          <a:ln>
            <a:noFill/>
          </a:ln>
        </p:spPr>
      </p:pic>
      <p:pic>
        <p:nvPicPr>
          <p:cNvPr id="603" name="Google Shape;603;p6" descr="http://i.imgur.com/PVtc6.png"/>
          <p:cNvPicPr preferRelativeResize="0"/>
          <p:nvPr/>
        </p:nvPicPr>
        <p:blipFill rotWithShape="1">
          <a:blip r:embed="rId4">
            <a:alphaModFix/>
          </a:blip>
          <a:srcRect/>
          <a:stretch/>
        </p:blipFill>
        <p:spPr>
          <a:xfrm>
            <a:off x="7479376" y="2119852"/>
            <a:ext cx="377272" cy="377272"/>
          </a:xfrm>
          <a:prstGeom prst="rect">
            <a:avLst/>
          </a:prstGeom>
          <a:noFill/>
          <a:ln>
            <a:noFill/>
          </a:ln>
        </p:spPr>
      </p:pic>
      <p:pic>
        <p:nvPicPr>
          <p:cNvPr id="604" name="Google Shape;604;p6" descr="http://i.imgur.com/PVtc6.png"/>
          <p:cNvPicPr preferRelativeResize="0"/>
          <p:nvPr/>
        </p:nvPicPr>
        <p:blipFill rotWithShape="1">
          <a:blip r:embed="rId4">
            <a:alphaModFix/>
          </a:blip>
          <a:srcRect/>
          <a:stretch/>
        </p:blipFill>
        <p:spPr>
          <a:xfrm>
            <a:off x="8087469" y="2119852"/>
            <a:ext cx="377272" cy="377272"/>
          </a:xfrm>
          <a:prstGeom prst="rect">
            <a:avLst/>
          </a:prstGeom>
          <a:noFill/>
          <a:ln>
            <a:noFill/>
          </a:ln>
        </p:spPr>
      </p:pic>
      <p:pic>
        <p:nvPicPr>
          <p:cNvPr id="605" name="Google Shape;605;p6" descr="http://i.imgur.com/PVtc6.png"/>
          <p:cNvPicPr preferRelativeResize="0"/>
          <p:nvPr/>
        </p:nvPicPr>
        <p:blipFill rotWithShape="1">
          <a:blip r:embed="rId4">
            <a:alphaModFix/>
          </a:blip>
          <a:srcRect/>
          <a:stretch/>
        </p:blipFill>
        <p:spPr>
          <a:xfrm>
            <a:off x="8695563" y="2119852"/>
            <a:ext cx="377272" cy="377272"/>
          </a:xfrm>
          <a:prstGeom prst="rect">
            <a:avLst/>
          </a:prstGeom>
          <a:noFill/>
          <a:ln>
            <a:noFill/>
          </a:ln>
        </p:spPr>
      </p:pic>
      <p:pic>
        <p:nvPicPr>
          <p:cNvPr id="606" name="Google Shape;606;p6" descr="http://i.imgur.com/PVtc6.png"/>
          <p:cNvPicPr preferRelativeResize="0"/>
          <p:nvPr/>
        </p:nvPicPr>
        <p:blipFill rotWithShape="1">
          <a:blip r:embed="rId4">
            <a:alphaModFix/>
          </a:blip>
          <a:srcRect/>
          <a:stretch/>
        </p:blipFill>
        <p:spPr>
          <a:xfrm>
            <a:off x="9303655" y="2119852"/>
            <a:ext cx="377272" cy="377272"/>
          </a:xfrm>
          <a:prstGeom prst="rect">
            <a:avLst/>
          </a:prstGeom>
          <a:noFill/>
          <a:ln>
            <a:noFill/>
          </a:ln>
        </p:spPr>
      </p:pic>
      <p:pic>
        <p:nvPicPr>
          <p:cNvPr id="607" name="Google Shape;607;p6" descr="http://i.imgur.com/PVtc6.png"/>
          <p:cNvPicPr preferRelativeResize="0"/>
          <p:nvPr/>
        </p:nvPicPr>
        <p:blipFill rotWithShape="1">
          <a:blip r:embed="rId4">
            <a:alphaModFix/>
          </a:blip>
          <a:srcRect/>
          <a:stretch/>
        </p:blipFill>
        <p:spPr>
          <a:xfrm>
            <a:off x="2614629" y="2855977"/>
            <a:ext cx="377272" cy="377272"/>
          </a:xfrm>
          <a:prstGeom prst="rect">
            <a:avLst/>
          </a:prstGeom>
          <a:noFill/>
          <a:ln>
            <a:noFill/>
          </a:ln>
        </p:spPr>
      </p:pic>
      <p:pic>
        <p:nvPicPr>
          <p:cNvPr id="608" name="Google Shape;608;p6" descr="http://i.imgur.com/PVtc6.png"/>
          <p:cNvPicPr preferRelativeResize="0"/>
          <p:nvPr/>
        </p:nvPicPr>
        <p:blipFill rotWithShape="1">
          <a:blip r:embed="rId4">
            <a:alphaModFix/>
          </a:blip>
          <a:srcRect/>
          <a:stretch/>
        </p:blipFill>
        <p:spPr>
          <a:xfrm>
            <a:off x="3222723" y="2855977"/>
            <a:ext cx="377272" cy="377272"/>
          </a:xfrm>
          <a:prstGeom prst="rect">
            <a:avLst/>
          </a:prstGeom>
          <a:noFill/>
          <a:ln>
            <a:noFill/>
          </a:ln>
        </p:spPr>
      </p:pic>
      <p:pic>
        <p:nvPicPr>
          <p:cNvPr id="609" name="Google Shape;609;p6" descr="http://i.imgur.com/PVtc6.png"/>
          <p:cNvPicPr preferRelativeResize="0"/>
          <p:nvPr/>
        </p:nvPicPr>
        <p:blipFill rotWithShape="1">
          <a:blip r:embed="rId4">
            <a:alphaModFix/>
          </a:blip>
          <a:srcRect/>
          <a:stretch/>
        </p:blipFill>
        <p:spPr>
          <a:xfrm>
            <a:off x="3830816" y="2855977"/>
            <a:ext cx="377272" cy="377272"/>
          </a:xfrm>
          <a:prstGeom prst="rect">
            <a:avLst/>
          </a:prstGeom>
          <a:noFill/>
          <a:ln>
            <a:noFill/>
          </a:ln>
        </p:spPr>
      </p:pic>
      <p:pic>
        <p:nvPicPr>
          <p:cNvPr id="610" name="Google Shape;610;p6" descr="http://i.imgur.com/PVtc6.png"/>
          <p:cNvPicPr preferRelativeResize="0"/>
          <p:nvPr/>
        </p:nvPicPr>
        <p:blipFill rotWithShape="1">
          <a:blip r:embed="rId4">
            <a:alphaModFix/>
          </a:blip>
          <a:srcRect/>
          <a:stretch/>
        </p:blipFill>
        <p:spPr>
          <a:xfrm>
            <a:off x="4438909" y="2855977"/>
            <a:ext cx="377272" cy="377272"/>
          </a:xfrm>
          <a:prstGeom prst="rect">
            <a:avLst/>
          </a:prstGeom>
          <a:noFill/>
          <a:ln>
            <a:noFill/>
          </a:ln>
        </p:spPr>
      </p:pic>
      <p:pic>
        <p:nvPicPr>
          <p:cNvPr id="611" name="Google Shape;611;p6" descr="http://i.imgur.com/PVtc6.png"/>
          <p:cNvPicPr preferRelativeResize="0"/>
          <p:nvPr/>
        </p:nvPicPr>
        <p:blipFill rotWithShape="1">
          <a:blip r:embed="rId4">
            <a:alphaModFix/>
          </a:blip>
          <a:srcRect/>
          <a:stretch/>
        </p:blipFill>
        <p:spPr>
          <a:xfrm>
            <a:off x="5047003" y="2855977"/>
            <a:ext cx="377272" cy="377272"/>
          </a:xfrm>
          <a:prstGeom prst="rect">
            <a:avLst/>
          </a:prstGeom>
          <a:noFill/>
          <a:ln>
            <a:noFill/>
          </a:ln>
        </p:spPr>
      </p:pic>
      <p:pic>
        <p:nvPicPr>
          <p:cNvPr id="612" name="Google Shape;612;p6" descr="http://i.imgur.com/PVtc6.png"/>
          <p:cNvPicPr preferRelativeResize="0"/>
          <p:nvPr/>
        </p:nvPicPr>
        <p:blipFill rotWithShape="1">
          <a:blip r:embed="rId4">
            <a:alphaModFix/>
          </a:blip>
          <a:srcRect/>
          <a:stretch/>
        </p:blipFill>
        <p:spPr>
          <a:xfrm>
            <a:off x="5655096" y="2855977"/>
            <a:ext cx="377272" cy="377272"/>
          </a:xfrm>
          <a:prstGeom prst="rect">
            <a:avLst/>
          </a:prstGeom>
          <a:noFill/>
          <a:ln>
            <a:noFill/>
          </a:ln>
        </p:spPr>
      </p:pic>
      <p:pic>
        <p:nvPicPr>
          <p:cNvPr id="613" name="Google Shape;613;p6" descr="http://i.imgur.com/PVtc6.png"/>
          <p:cNvPicPr preferRelativeResize="0"/>
          <p:nvPr/>
        </p:nvPicPr>
        <p:blipFill rotWithShape="1">
          <a:blip r:embed="rId4">
            <a:alphaModFix/>
          </a:blip>
          <a:srcRect/>
          <a:stretch/>
        </p:blipFill>
        <p:spPr>
          <a:xfrm>
            <a:off x="6263189" y="2855977"/>
            <a:ext cx="377272" cy="377272"/>
          </a:xfrm>
          <a:prstGeom prst="rect">
            <a:avLst/>
          </a:prstGeom>
          <a:noFill/>
          <a:ln>
            <a:noFill/>
          </a:ln>
        </p:spPr>
      </p:pic>
      <p:pic>
        <p:nvPicPr>
          <p:cNvPr id="614" name="Google Shape;614;p6" descr="http://i.imgur.com/PVtc6.png"/>
          <p:cNvPicPr preferRelativeResize="0"/>
          <p:nvPr/>
        </p:nvPicPr>
        <p:blipFill rotWithShape="1">
          <a:blip r:embed="rId4">
            <a:alphaModFix/>
          </a:blip>
          <a:srcRect/>
          <a:stretch/>
        </p:blipFill>
        <p:spPr>
          <a:xfrm>
            <a:off x="6871283" y="2855977"/>
            <a:ext cx="377272" cy="377272"/>
          </a:xfrm>
          <a:prstGeom prst="rect">
            <a:avLst/>
          </a:prstGeom>
          <a:noFill/>
          <a:ln>
            <a:noFill/>
          </a:ln>
        </p:spPr>
      </p:pic>
      <p:pic>
        <p:nvPicPr>
          <p:cNvPr id="615" name="Google Shape;615;p6" descr="http://i.imgur.com/PVtc6.png"/>
          <p:cNvPicPr preferRelativeResize="0"/>
          <p:nvPr/>
        </p:nvPicPr>
        <p:blipFill rotWithShape="1">
          <a:blip r:embed="rId4">
            <a:alphaModFix/>
          </a:blip>
          <a:srcRect/>
          <a:stretch/>
        </p:blipFill>
        <p:spPr>
          <a:xfrm>
            <a:off x="7479376" y="2855977"/>
            <a:ext cx="377272" cy="377272"/>
          </a:xfrm>
          <a:prstGeom prst="rect">
            <a:avLst/>
          </a:prstGeom>
          <a:noFill/>
          <a:ln>
            <a:noFill/>
          </a:ln>
        </p:spPr>
      </p:pic>
      <p:pic>
        <p:nvPicPr>
          <p:cNvPr id="616" name="Google Shape;616;p6" descr="http://i.imgur.com/PVtc6.png"/>
          <p:cNvPicPr preferRelativeResize="0"/>
          <p:nvPr/>
        </p:nvPicPr>
        <p:blipFill rotWithShape="1">
          <a:blip r:embed="rId4">
            <a:alphaModFix/>
          </a:blip>
          <a:srcRect/>
          <a:stretch/>
        </p:blipFill>
        <p:spPr>
          <a:xfrm>
            <a:off x="8087469" y="2855977"/>
            <a:ext cx="377272" cy="377272"/>
          </a:xfrm>
          <a:prstGeom prst="rect">
            <a:avLst/>
          </a:prstGeom>
          <a:noFill/>
          <a:ln>
            <a:noFill/>
          </a:ln>
        </p:spPr>
      </p:pic>
      <p:pic>
        <p:nvPicPr>
          <p:cNvPr id="617" name="Google Shape;617;p6" descr="http://i.imgur.com/PVtc6.png"/>
          <p:cNvPicPr preferRelativeResize="0"/>
          <p:nvPr/>
        </p:nvPicPr>
        <p:blipFill rotWithShape="1">
          <a:blip r:embed="rId4">
            <a:alphaModFix/>
          </a:blip>
          <a:srcRect/>
          <a:stretch/>
        </p:blipFill>
        <p:spPr>
          <a:xfrm>
            <a:off x="8695563" y="2855977"/>
            <a:ext cx="377272" cy="377272"/>
          </a:xfrm>
          <a:prstGeom prst="rect">
            <a:avLst/>
          </a:prstGeom>
          <a:noFill/>
          <a:ln>
            <a:noFill/>
          </a:ln>
        </p:spPr>
      </p:pic>
      <p:pic>
        <p:nvPicPr>
          <p:cNvPr id="618" name="Google Shape;618;p6" descr="http://i.imgur.com/PVtc6.png"/>
          <p:cNvPicPr preferRelativeResize="0"/>
          <p:nvPr/>
        </p:nvPicPr>
        <p:blipFill rotWithShape="1">
          <a:blip r:embed="rId4">
            <a:alphaModFix/>
          </a:blip>
          <a:srcRect/>
          <a:stretch/>
        </p:blipFill>
        <p:spPr>
          <a:xfrm>
            <a:off x="9303655" y="2855977"/>
            <a:ext cx="377272" cy="377272"/>
          </a:xfrm>
          <a:prstGeom prst="rect">
            <a:avLst/>
          </a:prstGeom>
          <a:noFill/>
          <a:ln>
            <a:noFill/>
          </a:ln>
        </p:spPr>
      </p:pic>
      <p:pic>
        <p:nvPicPr>
          <p:cNvPr id="619" name="Google Shape;619;p6" descr="http://i.imgur.com/PVtc6.png"/>
          <p:cNvPicPr preferRelativeResize="0"/>
          <p:nvPr/>
        </p:nvPicPr>
        <p:blipFill rotWithShape="1">
          <a:blip r:embed="rId4">
            <a:alphaModFix/>
          </a:blip>
          <a:srcRect/>
          <a:stretch/>
        </p:blipFill>
        <p:spPr>
          <a:xfrm>
            <a:off x="2614629" y="3598768"/>
            <a:ext cx="377272" cy="377272"/>
          </a:xfrm>
          <a:prstGeom prst="rect">
            <a:avLst/>
          </a:prstGeom>
          <a:noFill/>
          <a:ln>
            <a:noFill/>
          </a:ln>
        </p:spPr>
      </p:pic>
      <p:pic>
        <p:nvPicPr>
          <p:cNvPr id="620" name="Google Shape;620;p6" descr="http://i.imgur.com/PVtc6.png"/>
          <p:cNvPicPr preferRelativeResize="0"/>
          <p:nvPr/>
        </p:nvPicPr>
        <p:blipFill rotWithShape="1">
          <a:blip r:embed="rId4">
            <a:alphaModFix/>
          </a:blip>
          <a:srcRect/>
          <a:stretch/>
        </p:blipFill>
        <p:spPr>
          <a:xfrm>
            <a:off x="3222723" y="3598768"/>
            <a:ext cx="377272" cy="377272"/>
          </a:xfrm>
          <a:prstGeom prst="rect">
            <a:avLst/>
          </a:prstGeom>
          <a:noFill/>
          <a:ln>
            <a:noFill/>
          </a:ln>
        </p:spPr>
      </p:pic>
      <p:pic>
        <p:nvPicPr>
          <p:cNvPr id="621" name="Google Shape;621;p6" descr="http://i.imgur.com/PVtc6.png"/>
          <p:cNvPicPr preferRelativeResize="0"/>
          <p:nvPr/>
        </p:nvPicPr>
        <p:blipFill rotWithShape="1">
          <a:blip r:embed="rId4">
            <a:alphaModFix/>
          </a:blip>
          <a:srcRect/>
          <a:stretch/>
        </p:blipFill>
        <p:spPr>
          <a:xfrm>
            <a:off x="3830816" y="3598768"/>
            <a:ext cx="377272" cy="377272"/>
          </a:xfrm>
          <a:prstGeom prst="rect">
            <a:avLst/>
          </a:prstGeom>
          <a:noFill/>
          <a:ln>
            <a:noFill/>
          </a:ln>
        </p:spPr>
      </p:pic>
      <p:pic>
        <p:nvPicPr>
          <p:cNvPr id="622" name="Google Shape;622;p6" descr="http://i.imgur.com/PVtc6.png"/>
          <p:cNvPicPr preferRelativeResize="0"/>
          <p:nvPr/>
        </p:nvPicPr>
        <p:blipFill rotWithShape="1">
          <a:blip r:embed="rId4">
            <a:alphaModFix/>
          </a:blip>
          <a:srcRect/>
          <a:stretch/>
        </p:blipFill>
        <p:spPr>
          <a:xfrm>
            <a:off x="4438909" y="3598768"/>
            <a:ext cx="377272" cy="377272"/>
          </a:xfrm>
          <a:prstGeom prst="rect">
            <a:avLst/>
          </a:prstGeom>
          <a:noFill/>
          <a:ln>
            <a:noFill/>
          </a:ln>
        </p:spPr>
      </p:pic>
      <p:pic>
        <p:nvPicPr>
          <p:cNvPr id="623" name="Google Shape;623;p6" descr="http://i.imgur.com/PVtc6.png"/>
          <p:cNvPicPr preferRelativeResize="0"/>
          <p:nvPr/>
        </p:nvPicPr>
        <p:blipFill rotWithShape="1">
          <a:blip r:embed="rId4">
            <a:alphaModFix/>
          </a:blip>
          <a:srcRect/>
          <a:stretch/>
        </p:blipFill>
        <p:spPr>
          <a:xfrm>
            <a:off x="5047003" y="3598768"/>
            <a:ext cx="377272" cy="377272"/>
          </a:xfrm>
          <a:prstGeom prst="rect">
            <a:avLst/>
          </a:prstGeom>
          <a:noFill/>
          <a:ln>
            <a:noFill/>
          </a:ln>
        </p:spPr>
      </p:pic>
      <p:pic>
        <p:nvPicPr>
          <p:cNvPr id="624" name="Google Shape;624;p6" descr="http://i.imgur.com/PVtc6.png"/>
          <p:cNvPicPr preferRelativeResize="0"/>
          <p:nvPr/>
        </p:nvPicPr>
        <p:blipFill rotWithShape="1">
          <a:blip r:embed="rId4">
            <a:alphaModFix/>
          </a:blip>
          <a:srcRect/>
          <a:stretch/>
        </p:blipFill>
        <p:spPr>
          <a:xfrm>
            <a:off x="5655096" y="3598768"/>
            <a:ext cx="377272" cy="377272"/>
          </a:xfrm>
          <a:prstGeom prst="rect">
            <a:avLst/>
          </a:prstGeom>
          <a:noFill/>
          <a:ln>
            <a:noFill/>
          </a:ln>
        </p:spPr>
      </p:pic>
      <p:pic>
        <p:nvPicPr>
          <p:cNvPr id="625" name="Google Shape;625;p6" descr="http://i.imgur.com/PVtc6.png"/>
          <p:cNvPicPr preferRelativeResize="0"/>
          <p:nvPr/>
        </p:nvPicPr>
        <p:blipFill rotWithShape="1">
          <a:blip r:embed="rId4">
            <a:alphaModFix/>
          </a:blip>
          <a:srcRect/>
          <a:stretch/>
        </p:blipFill>
        <p:spPr>
          <a:xfrm>
            <a:off x="6263189" y="3598768"/>
            <a:ext cx="377272" cy="377272"/>
          </a:xfrm>
          <a:prstGeom prst="rect">
            <a:avLst/>
          </a:prstGeom>
          <a:noFill/>
          <a:ln>
            <a:noFill/>
          </a:ln>
        </p:spPr>
      </p:pic>
      <p:pic>
        <p:nvPicPr>
          <p:cNvPr id="626" name="Google Shape;626;p6" descr="http://i.imgur.com/PVtc6.png"/>
          <p:cNvPicPr preferRelativeResize="0"/>
          <p:nvPr/>
        </p:nvPicPr>
        <p:blipFill rotWithShape="1">
          <a:blip r:embed="rId4">
            <a:alphaModFix/>
          </a:blip>
          <a:srcRect/>
          <a:stretch/>
        </p:blipFill>
        <p:spPr>
          <a:xfrm>
            <a:off x="6871283" y="3598768"/>
            <a:ext cx="377272" cy="377272"/>
          </a:xfrm>
          <a:prstGeom prst="rect">
            <a:avLst/>
          </a:prstGeom>
          <a:noFill/>
          <a:ln>
            <a:noFill/>
          </a:ln>
        </p:spPr>
      </p:pic>
      <p:pic>
        <p:nvPicPr>
          <p:cNvPr id="627" name="Google Shape;627;p6" descr="http://i.imgur.com/PVtc6.png"/>
          <p:cNvPicPr preferRelativeResize="0"/>
          <p:nvPr/>
        </p:nvPicPr>
        <p:blipFill rotWithShape="1">
          <a:blip r:embed="rId4">
            <a:alphaModFix/>
          </a:blip>
          <a:srcRect/>
          <a:stretch/>
        </p:blipFill>
        <p:spPr>
          <a:xfrm>
            <a:off x="7479376" y="3598768"/>
            <a:ext cx="377272" cy="377272"/>
          </a:xfrm>
          <a:prstGeom prst="rect">
            <a:avLst/>
          </a:prstGeom>
          <a:noFill/>
          <a:ln>
            <a:noFill/>
          </a:ln>
        </p:spPr>
      </p:pic>
      <p:pic>
        <p:nvPicPr>
          <p:cNvPr id="628" name="Google Shape;628;p6" descr="http://i.imgur.com/PVtc6.png"/>
          <p:cNvPicPr preferRelativeResize="0"/>
          <p:nvPr/>
        </p:nvPicPr>
        <p:blipFill rotWithShape="1">
          <a:blip r:embed="rId4">
            <a:alphaModFix/>
          </a:blip>
          <a:srcRect/>
          <a:stretch/>
        </p:blipFill>
        <p:spPr>
          <a:xfrm>
            <a:off x="8087469" y="3598768"/>
            <a:ext cx="377272" cy="377272"/>
          </a:xfrm>
          <a:prstGeom prst="rect">
            <a:avLst/>
          </a:prstGeom>
          <a:noFill/>
          <a:ln>
            <a:noFill/>
          </a:ln>
        </p:spPr>
      </p:pic>
      <p:pic>
        <p:nvPicPr>
          <p:cNvPr id="629" name="Google Shape;629;p6" descr="http://i.imgur.com/PVtc6.png"/>
          <p:cNvPicPr preferRelativeResize="0"/>
          <p:nvPr/>
        </p:nvPicPr>
        <p:blipFill rotWithShape="1">
          <a:blip r:embed="rId4">
            <a:alphaModFix/>
          </a:blip>
          <a:srcRect/>
          <a:stretch/>
        </p:blipFill>
        <p:spPr>
          <a:xfrm>
            <a:off x="8695563" y="3598768"/>
            <a:ext cx="377272" cy="377272"/>
          </a:xfrm>
          <a:prstGeom prst="rect">
            <a:avLst/>
          </a:prstGeom>
          <a:noFill/>
          <a:ln>
            <a:noFill/>
          </a:ln>
        </p:spPr>
      </p:pic>
      <p:pic>
        <p:nvPicPr>
          <p:cNvPr id="630" name="Google Shape;630;p6" descr="http://i.imgur.com/PVtc6.png"/>
          <p:cNvPicPr preferRelativeResize="0"/>
          <p:nvPr/>
        </p:nvPicPr>
        <p:blipFill rotWithShape="1">
          <a:blip r:embed="rId4">
            <a:alphaModFix/>
          </a:blip>
          <a:srcRect/>
          <a:stretch/>
        </p:blipFill>
        <p:spPr>
          <a:xfrm>
            <a:off x="9303655" y="3598768"/>
            <a:ext cx="377272" cy="377272"/>
          </a:xfrm>
          <a:prstGeom prst="rect">
            <a:avLst/>
          </a:prstGeom>
          <a:noFill/>
          <a:ln>
            <a:noFill/>
          </a:ln>
        </p:spPr>
      </p:pic>
      <p:pic>
        <p:nvPicPr>
          <p:cNvPr id="631" name="Google Shape;631;p6" descr="http://i.imgur.com/PVtc6.png"/>
          <p:cNvPicPr preferRelativeResize="0"/>
          <p:nvPr/>
        </p:nvPicPr>
        <p:blipFill rotWithShape="1">
          <a:blip r:embed="rId4">
            <a:alphaModFix/>
          </a:blip>
          <a:srcRect/>
          <a:stretch/>
        </p:blipFill>
        <p:spPr>
          <a:xfrm>
            <a:off x="1989745" y="2119852"/>
            <a:ext cx="377272" cy="377272"/>
          </a:xfrm>
          <a:prstGeom prst="rect">
            <a:avLst/>
          </a:prstGeom>
          <a:noFill/>
          <a:ln>
            <a:noFill/>
          </a:ln>
        </p:spPr>
      </p:pic>
      <p:pic>
        <p:nvPicPr>
          <p:cNvPr id="632" name="Google Shape;632;p6" descr="http://i.imgur.com/PVtc6.png"/>
          <p:cNvPicPr preferRelativeResize="0"/>
          <p:nvPr/>
        </p:nvPicPr>
        <p:blipFill rotWithShape="1">
          <a:blip r:embed="rId4">
            <a:alphaModFix/>
          </a:blip>
          <a:srcRect/>
          <a:stretch/>
        </p:blipFill>
        <p:spPr>
          <a:xfrm>
            <a:off x="1989745" y="2855977"/>
            <a:ext cx="377272" cy="377272"/>
          </a:xfrm>
          <a:prstGeom prst="rect">
            <a:avLst/>
          </a:prstGeom>
          <a:noFill/>
          <a:ln>
            <a:noFill/>
          </a:ln>
        </p:spPr>
      </p:pic>
      <p:pic>
        <p:nvPicPr>
          <p:cNvPr id="633" name="Google Shape;633;p6" descr="http://i.imgur.com/PVtc6.png"/>
          <p:cNvPicPr preferRelativeResize="0"/>
          <p:nvPr/>
        </p:nvPicPr>
        <p:blipFill rotWithShape="1">
          <a:blip r:embed="rId4">
            <a:alphaModFix/>
          </a:blip>
          <a:srcRect/>
          <a:stretch/>
        </p:blipFill>
        <p:spPr>
          <a:xfrm>
            <a:off x="9912700" y="2119852"/>
            <a:ext cx="377272" cy="377272"/>
          </a:xfrm>
          <a:prstGeom prst="rect">
            <a:avLst/>
          </a:prstGeom>
          <a:noFill/>
          <a:ln>
            <a:noFill/>
          </a:ln>
        </p:spPr>
      </p:pic>
      <p:pic>
        <p:nvPicPr>
          <p:cNvPr id="634" name="Google Shape;634;p6" descr="http://i.imgur.com/PVtc6.png"/>
          <p:cNvPicPr preferRelativeResize="0"/>
          <p:nvPr/>
        </p:nvPicPr>
        <p:blipFill rotWithShape="1">
          <a:blip r:embed="rId4">
            <a:alphaModFix/>
          </a:blip>
          <a:srcRect/>
          <a:stretch/>
        </p:blipFill>
        <p:spPr>
          <a:xfrm>
            <a:off x="9912700" y="2855977"/>
            <a:ext cx="377272" cy="37727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uzzleBoard  - Cityscape">
  <p:cSld name="PuzzleBoard  - Cityscape">
    <p:bg>
      <p:bgPr>
        <a:gradFill>
          <a:gsLst>
            <a:gs pos="0">
              <a:srgbClr val="CACACA"/>
            </a:gs>
            <a:gs pos="40000">
              <a:srgbClr val="C1C1C1"/>
            </a:gs>
            <a:gs pos="100000">
              <a:schemeClr val="dk1"/>
            </a:gs>
          </a:gsLst>
          <a:path path="circle">
            <a:fillToRect l="50000" t="50000" r="50000" b="50000"/>
          </a:path>
          <a:tileRect/>
        </a:gradFill>
        <a:effectLst/>
      </p:bgPr>
    </p:bg>
    <p:spTree>
      <p:nvGrpSpPr>
        <p:cNvPr id="1" name="Shape 635"/>
        <p:cNvGrpSpPr/>
        <p:nvPr/>
      </p:nvGrpSpPr>
      <p:grpSpPr>
        <a:xfrm>
          <a:off x="0" y="0"/>
          <a:ext cx="0" cy="0"/>
          <a:chOff x="0" y="0"/>
          <a:chExt cx="0" cy="0"/>
        </a:xfrm>
      </p:grpSpPr>
      <p:pic>
        <p:nvPicPr>
          <p:cNvPr id="636" name="Google Shape;636;p7" descr="http://architectureimg.com/wp-content/uploads/2016/08/skyscrapers-new-york-skyline-sunset-skyscrapers-city-desktop-photo.jpg"/>
          <p:cNvPicPr preferRelativeResize="0"/>
          <p:nvPr/>
        </p:nvPicPr>
        <p:blipFill rotWithShape="1">
          <a:blip r:embed="rId2">
            <a:alphaModFix/>
          </a:blip>
          <a:srcRect/>
          <a:stretch/>
        </p:blipFill>
        <p:spPr>
          <a:xfrm>
            <a:off x="-3" y="-16476"/>
            <a:ext cx="12192004" cy="4788165"/>
          </a:xfrm>
          <a:prstGeom prst="rect">
            <a:avLst/>
          </a:prstGeom>
          <a:noFill/>
          <a:ln>
            <a:noFill/>
          </a:ln>
        </p:spPr>
      </p:pic>
      <p:sp>
        <p:nvSpPr>
          <p:cNvPr id="637" name="Google Shape;637;p7"/>
          <p:cNvSpPr/>
          <p:nvPr/>
        </p:nvSpPr>
        <p:spPr>
          <a:xfrm>
            <a:off x="0" y="4377494"/>
            <a:ext cx="12192000" cy="1316839"/>
          </a:xfrm>
          <a:prstGeom prst="rect">
            <a:avLst/>
          </a:prstGeom>
          <a:gradFill>
            <a:gsLst>
              <a:gs pos="0">
                <a:srgbClr val="262626"/>
              </a:gs>
              <a:gs pos="50000">
                <a:srgbClr val="002060"/>
              </a:gs>
              <a:gs pos="100000">
                <a:srgbClr val="26262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38" name="Google Shape;638;p7"/>
          <p:cNvSpPr/>
          <p:nvPr/>
        </p:nvSpPr>
        <p:spPr>
          <a:xfrm rot="10800000">
            <a:off x="-1" y="4247991"/>
            <a:ext cx="12192000" cy="841503"/>
          </a:xfrm>
          <a:prstGeom prst="rect">
            <a:avLst/>
          </a:prstGeom>
          <a:gradFill>
            <a:gsLst>
              <a:gs pos="0">
                <a:srgbClr val="020324">
                  <a:alpha val="784"/>
                </a:srgbClr>
              </a:gs>
              <a:gs pos="17000">
                <a:srgbClr val="020324">
                  <a:alpha val="784"/>
                </a:srgbClr>
              </a:gs>
              <a:gs pos="87000">
                <a:srgbClr val="361619"/>
              </a:gs>
              <a:gs pos="100000">
                <a:srgbClr val="020324">
                  <a:alpha val="784"/>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639" name="Google Shape;639;p7"/>
          <p:cNvGrpSpPr/>
          <p:nvPr/>
        </p:nvGrpSpPr>
        <p:grpSpPr>
          <a:xfrm>
            <a:off x="102641" y="-355860"/>
            <a:ext cx="3089874" cy="5237762"/>
            <a:chOff x="22186" y="-307127"/>
            <a:chExt cx="2317405" cy="3928321"/>
          </a:xfrm>
        </p:grpSpPr>
        <p:sp>
          <p:nvSpPr>
            <p:cNvPr id="640" name="Google Shape;640;p7"/>
            <p:cNvSpPr/>
            <p:nvPr/>
          </p:nvSpPr>
          <p:spPr>
            <a:xfrm rot="-9307097">
              <a:off x="753504" y="-272307"/>
              <a:ext cx="914400" cy="3394565"/>
            </a:xfrm>
            <a:prstGeom prst="trapezoid">
              <a:avLst>
                <a:gd name="adj" fmla="val 31477"/>
              </a:avLst>
            </a:prstGeom>
            <a:gradFill>
              <a:gsLst>
                <a:gs pos="0">
                  <a:srgbClr val="DAEEF3">
                    <a:alpha val="49803"/>
                  </a:srgbClr>
                </a:gs>
                <a:gs pos="50000">
                  <a:srgbClr val="B6DDE7">
                    <a:alpha val="34901"/>
                  </a:srgbClr>
                </a:gs>
                <a:gs pos="90000">
                  <a:srgbClr val="92CCDC">
                    <a:alpha val="20000"/>
                  </a:srgbClr>
                </a:gs>
                <a:gs pos="100000">
                  <a:srgbClr val="92CCDC">
                    <a:alpha val="196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nvGrpSpPr>
            <p:cNvPr id="641" name="Google Shape;641;p7"/>
            <p:cNvGrpSpPr/>
            <p:nvPr/>
          </p:nvGrpSpPr>
          <p:grpSpPr>
            <a:xfrm>
              <a:off x="22186" y="3455126"/>
              <a:ext cx="681694" cy="166068"/>
              <a:chOff x="-2743174" y="3995990"/>
              <a:chExt cx="1735833" cy="422867"/>
            </a:xfrm>
          </p:grpSpPr>
          <p:sp>
            <p:nvSpPr>
              <p:cNvPr id="642" name="Google Shape;642;p7"/>
              <p:cNvSpPr/>
              <p:nvPr/>
            </p:nvSpPr>
            <p:spPr>
              <a:xfrm>
                <a:off x="-2743174" y="4137796"/>
                <a:ext cx="1735833" cy="281061"/>
              </a:xfrm>
              <a:custGeom>
                <a:avLst/>
                <a:gdLst/>
                <a:ahLst/>
                <a:cxnLst/>
                <a:rect l="l" t="t" r="r" b="b"/>
                <a:pathLst>
                  <a:path w="914400" h="148057" extrusionOk="0">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43" name="Google Shape;643;p7"/>
              <p:cNvSpPr/>
              <p:nvPr/>
            </p:nvSpPr>
            <p:spPr>
              <a:xfrm>
                <a:off x="-2743173" y="3995990"/>
                <a:ext cx="1735832" cy="264367"/>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644" name="Google Shape;644;p7"/>
            <p:cNvSpPr/>
            <p:nvPr/>
          </p:nvSpPr>
          <p:spPr>
            <a:xfrm>
              <a:off x="186879" y="3210896"/>
              <a:ext cx="361023" cy="314168"/>
            </a:xfrm>
            <a:custGeom>
              <a:avLst/>
              <a:gdLst/>
              <a:ahLst/>
              <a:cxnLst/>
              <a:rect l="l" t="t" r="r" b="b"/>
              <a:pathLst>
                <a:path w="395448" h="344125" extrusionOk="0">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45" name="Google Shape;645;p7"/>
            <p:cNvSpPr/>
            <p:nvPr/>
          </p:nvSpPr>
          <p:spPr>
            <a:xfrm rot="-9280677">
              <a:off x="223592" y="2807870"/>
              <a:ext cx="394788" cy="595929"/>
            </a:xfrm>
            <a:custGeom>
              <a:avLst/>
              <a:gdLst/>
              <a:ahLst/>
              <a:cxnLst/>
              <a:rect l="l" t="t" r="r" b="b"/>
              <a:pathLst>
                <a:path w="820900" h="1239141" extrusionOk="0">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rgbClr val="0C0C0C"/>
                </a:gs>
                <a:gs pos="16000">
                  <a:srgbClr val="262626"/>
                </a:gs>
                <a:gs pos="58974">
                  <a:srgbClr val="3F3F3F"/>
                </a:gs>
                <a:gs pos="100000">
                  <a:srgbClr val="3F3F3F"/>
                </a:gs>
              </a:gsLst>
              <a:lin ang="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46" name="Google Shape;646;p7"/>
            <p:cNvSpPr/>
            <p:nvPr/>
          </p:nvSpPr>
          <p:spPr>
            <a:xfrm rot="6919323">
              <a:off x="211608" y="3174922"/>
              <a:ext cx="172434" cy="391233"/>
            </a:xfrm>
            <a:prstGeom prst="ellipse">
              <a:avLst/>
            </a:prstGeom>
            <a:gradFill>
              <a:gsLst>
                <a:gs pos="0">
                  <a:srgbClr val="0C0C0C"/>
                </a:gs>
                <a:gs pos="16000">
                  <a:srgbClr val="262626"/>
                </a:gs>
                <a:gs pos="58974">
                  <a:srgbClr val="3F3F3F"/>
                </a:gs>
                <a:gs pos="100000">
                  <a:srgbClr val="3F3F3F"/>
                </a:gs>
              </a:gsLst>
              <a:lin ang="1620000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47" name="Google Shape;647;p7"/>
            <p:cNvSpPr/>
            <p:nvPr/>
          </p:nvSpPr>
          <p:spPr>
            <a:xfrm>
              <a:off x="465917" y="3242888"/>
              <a:ext cx="125617" cy="125617"/>
            </a:xfrm>
            <a:prstGeom prst="ellipse">
              <a:avLst/>
            </a:prstGeom>
            <a:solidFill>
              <a:srgbClr val="0C0C0C"/>
            </a:solidFill>
            <a:ln w="254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grpSp>
        <p:nvGrpSpPr>
          <p:cNvPr id="648" name="Google Shape;648;p7"/>
          <p:cNvGrpSpPr/>
          <p:nvPr/>
        </p:nvGrpSpPr>
        <p:grpSpPr>
          <a:xfrm flipH="1">
            <a:off x="9007325" y="-355860"/>
            <a:ext cx="3089874" cy="5237762"/>
            <a:chOff x="22186" y="-307127"/>
            <a:chExt cx="2317405" cy="3928321"/>
          </a:xfrm>
        </p:grpSpPr>
        <p:sp>
          <p:nvSpPr>
            <p:cNvPr id="649" name="Google Shape;649;p7"/>
            <p:cNvSpPr/>
            <p:nvPr/>
          </p:nvSpPr>
          <p:spPr>
            <a:xfrm rot="-9307097">
              <a:off x="753504" y="-272307"/>
              <a:ext cx="914400" cy="3394565"/>
            </a:xfrm>
            <a:prstGeom prst="trapezoid">
              <a:avLst>
                <a:gd name="adj" fmla="val 31477"/>
              </a:avLst>
            </a:prstGeom>
            <a:gradFill>
              <a:gsLst>
                <a:gs pos="0">
                  <a:srgbClr val="DAEEF3">
                    <a:alpha val="49803"/>
                  </a:srgbClr>
                </a:gs>
                <a:gs pos="50000">
                  <a:srgbClr val="B6DDE7">
                    <a:alpha val="34901"/>
                  </a:srgbClr>
                </a:gs>
                <a:gs pos="90000">
                  <a:srgbClr val="92CCDC">
                    <a:alpha val="20000"/>
                  </a:srgbClr>
                </a:gs>
                <a:gs pos="100000">
                  <a:srgbClr val="92CCDC">
                    <a:alpha val="196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nvGrpSpPr>
            <p:cNvPr id="650" name="Google Shape;650;p7"/>
            <p:cNvGrpSpPr/>
            <p:nvPr/>
          </p:nvGrpSpPr>
          <p:grpSpPr>
            <a:xfrm>
              <a:off x="22186" y="3455126"/>
              <a:ext cx="681694" cy="166068"/>
              <a:chOff x="-2743174" y="3995990"/>
              <a:chExt cx="1735833" cy="422867"/>
            </a:xfrm>
          </p:grpSpPr>
          <p:sp>
            <p:nvSpPr>
              <p:cNvPr id="651" name="Google Shape;651;p7"/>
              <p:cNvSpPr/>
              <p:nvPr/>
            </p:nvSpPr>
            <p:spPr>
              <a:xfrm>
                <a:off x="-2743174" y="4137796"/>
                <a:ext cx="1735833" cy="281061"/>
              </a:xfrm>
              <a:custGeom>
                <a:avLst/>
                <a:gdLst/>
                <a:ahLst/>
                <a:cxnLst/>
                <a:rect l="l" t="t" r="r" b="b"/>
                <a:pathLst>
                  <a:path w="914400" h="148057" extrusionOk="0">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52" name="Google Shape;652;p7"/>
              <p:cNvSpPr/>
              <p:nvPr/>
            </p:nvSpPr>
            <p:spPr>
              <a:xfrm>
                <a:off x="-2743173" y="3995990"/>
                <a:ext cx="1735832" cy="264367"/>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653" name="Google Shape;653;p7"/>
            <p:cNvSpPr/>
            <p:nvPr/>
          </p:nvSpPr>
          <p:spPr>
            <a:xfrm>
              <a:off x="186879" y="3210896"/>
              <a:ext cx="361023" cy="314168"/>
            </a:xfrm>
            <a:custGeom>
              <a:avLst/>
              <a:gdLst/>
              <a:ahLst/>
              <a:cxnLst/>
              <a:rect l="l" t="t" r="r" b="b"/>
              <a:pathLst>
                <a:path w="395448" h="344125" extrusionOk="0">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54" name="Google Shape;654;p7"/>
            <p:cNvSpPr/>
            <p:nvPr/>
          </p:nvSpPr>
          <p:spPr>
            <a:xfrm rot="-9280677">
              <a:off x="223592" y="2807870"/>
              <a:ext cx="394788" cy="595929"/>
            </a:xfrm>
            <a:custGeom>
              <a:avLst/>
              <a:gdLst/>
              <a:ahLst/>
              <a:cxnLst/>
              <a:rect l="l" t="t" r="r" b="b"/>
              <a:pathLst>
                <a:path w="820900" h="1239141" extrusionOk="0">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rgbClr val="0C0C0C"/>
                </a:gs>
                <a:gs pos="16000">
                  <a:srgbClr val="262626"/>
                </a:gs>
                <a:gs pos="58974">
                  <a:srgbClr val="3F3F3F"/>
                </a:gs>
                <a:gs pos="100000">
                  <a:srgbClr val="3F3F3F"/>
                </a:gs>
              </a:gsLst>
              <a:lin ang="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55" name="Google Shape;655;p7"/>
            <p:cNvSpPr/>
            <p:nvPr/>
          </p:nvSpPr>
          <p:spPr>
            <a:xfrm rot="6919323">
              <a:off x="211608" y="3174922"/>
              <a:ext cx="172434" cy="391233"/>
            </a:xfrm>
            <a:prstGeom prst="ellipse">
              <a:avLst/>
            </a:prstGeom>
            <a:gradFill>
              <a:gsLst>
                <a:gs pos="0">
                  <a:srgbClr val="0C0C0C"/>
                </a:gs>
                <a:gs pos="16000">
                  <a:srgbClr val="262626"/>
                </a:gs>
                <a:gs pos="58974">
                  <a:srgbClr val="3F3F3F"/>
                </a:gs>
                <a:gs pos="100000">
                  <a:srgbClr val="3F3F3F"/>
                </a:gs>
              </a:gsLst>
              <a:lin ang="1620000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56" name="Google Shape;656;p7"/>
            <p:cNvSpPr/>
            <p:nvPr/>
          </p:nvSpPr>
          <p:spPr>
            <a:xfrm>
              <a:off x="465917" y="3242888"/>
              <a:ext cx="125617" cy="125617"/>
            </a:xfrm>
            <a:prstGeom prst="ellipse">
              <a:avLst/>
            </a:prstGeom>
            <a:solidFill>
              <a:srgbClr val="0C0C0C"/>
            </a:solidFill>
            <a:ln w="254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657" name="Google Shape;657;p7"/>
          <p:cNvSpPr/>
          <p:nvPr/>
        </p:nvSpPr>
        <p:spPr>
          <a:xfrm>
            <a:off x="1632665" y="1038971"/>
            <a:ext cx="9022080" cy="3300243"/>
          </a:xfrm>
          <a:custGeom>
            <a:avLst/>
            <a:gdLst/>
            <a:ahLst/>
            <a:cxnLst/>
            <a:rect l="l" t="t" r="r" b="b"/>
            <a:pathLst>
              <a:path w="6772275" h="2475182" extrusionOk="0">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cap="flat" cmpd="sng">
            <a:solidFill>
              <a:srgbClr val="01BE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658" name="Google Shape;658;p7"/>
          <p:cNvSpPr/>
          <p:nvPr/>
        </p:nvSpPr>
        <p:spPr>
          <a:xfrm>
            <a:off x="1785035" y="1169702"/>
            <a:ext cx="8717341" cy="3038781"/>
          </a:xfrm>
          <a:custGeom>
            <a:avLst/>
            <a:gdLst/>
            <a:ahLst/>
            <a:cxnLst/>
            <a:rect l="l" t="t" r="r" b="b"/>
            <a:pathLst>
              <a:path w="6538006" h="2314094" extrusionOk="0">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cap="flat" cmpd="sng">
            <a:solidFill>
              <a:srgbClr val="F4F8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659" name="Google Shape;659;p7"/>
          <p:cNvSpPr/>
          <p:nvPr/>
        </p:nvSpPr>
        <p:spPr>
          <a:xfrm>
            <a:off x="-1" y="5340288"/>
            <a:ext cx="12192000" cy="336323"/>
          </a:xfrm>
          <a:prstGeom prst="rect">
            <a:avLst/>
          </a:prstGeom>
          <a:solidFill>
            <a:srgbClr val="DAE5F1"/>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660" name="Google Shape;660;p7"/>
          <p:cNvSpPr/>
          <p:nvPr/>
        </p:nvSpPr>
        <p:spPr>
          <a:xfrm>
            <a:off x="2743200" y="4645935"/>
            <a:ext cx="6705600" cy="487680"/>
          </a:xfrm>
          <a:prstGeom prst="rect">
            <a:avLst/>
          </a:prstGeom>
          <a:gradFill>
            <a:gsLst>
              <a:gs pos="0">
                <a:srgbClr val="01BEFE">
                  <a:alpha val="784"/>
                </a:srgbClr>
              </a:gs>
              <a:gs pos="30000">
                <a:srgbClr val="004E86"/>
              </a:gs>
              <a:gs pos="70000">
                <a:srgbClr val="004E86"/>
              </a:gs>
              <a:gs pos="100000">
                <a:srgbClr val="01BEFE">
                  <a:alpha val="784"/>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33" b="1" i="0" u="none" strike="noStrike" cap="none">
              <a:solidFill>
                <a:srgbClr val="FFFFFF"/>
              </a:solidFill>
              <a:latin typeface="Calibri"/>
              <a:ea typeface="Calibri"/>
              <a:cs typeface="Calibri"/>
              <a:sym typeface="Calibri"/>
            </a:endParaRPr>
          </a:p>
        </p:txBody>
      </p:sp>
      <p:cxnSp>
        <p:nvCxnSpPr>
          <p:cNvPr id="661" name="Google Shape;661;p7"/>
          <p:cNvCxnSpPr/>
          <p:nvPr/>
        </p:nvCxnSpPr>
        <p:spPr>
          <a:xfrm>
            <a:off x="2766531" y="4642789"/>
            <a:ext cx="6705600" cy="0"/>
          </a:xfrm>
          <a:prstGeom prst="straightConnector1">
            <a:avLst/>
          </a:prstGeom>
          <a:noFill/>
          <a:ln w="25400" cap="flat" cmpd="sng">
            <a:solidFill>
              <a:srgbClr val="0A93FC"/>
            </a:solidFill>
            <a:prstDash val="solid"/>
            <a:round/>
            <a:headEnd type="none" w="sm" len="sm"/>
            <a:tailEnd type="none" w="sm" len="sm"/>
          </a:ln>
        </p:spPr>
      </p:cxnSp>
      <p:cxnSp>
        <p:nvCxnSpPr>
          <p:cNvPr id="662" name="Google Shape;662;p7"/>
          <p:cNvCxnSpPr/>
          <p:nvPr/>
        </p:nvCxnSpPr>
        <p:spPr>
          <a:xfrm>
            <a:off x="2743200" y="5133615"/>
            <a:ext cx="6705600" cy="0"/>
          </a:xfrm>
          <a:prstGeom prst="straightConnector1">
            <a:avLst/>
          </a:prstGeom>
          <a:noFill/>
          <a:ln w="25400" cap="flat" cmpd="sng">
            <a:solidFill>
              <a:srgbClr val="0A93FC"/>
            </a:solidFill>
            <a:prstDash val="solid"/>
            <a:round/>
            <a:headEnd type="none" w="sm" len="sm"/>
            <a:tailEnd type="none" w="sm" len="sm"/>
          </a:ln>
        </p:spPr>
      </p:cxnSp>
      <p:sp>
        <p:nvSpPr>
          <p:cNvPr id="663" name="Google Shape;663;p7"/>
          <p:cNvSpPr/>
          <p:nvPr/>
        </p:nvSpPr>
        <p:spPr>
          <a:xfrm>
            <a:off x="98280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64" name="Google Shape;664;p7"/>
          <p:cNvSpPr/>
          <p:nvPr/>
        </p:nvSpPr>
        <p:spPr>
          <a:xfrm>
            <a:off x="19011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65" name="Google Shape;665;p7"/>
          <p:cNvSpPr/>
          <p:nvPr/>
        </p:nvSpPr>
        <p:spPr>
          <a:xfrm>
            <a:off x="2512324"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66" name="Google Shape;666;p7"/>
          <p:cNvSpPr/>
          <p:nvPr/>
        </p:nvSpPr>
        <p:spPr>
          <a:xfrm>
            <a:off x="312196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67" name="Google Shape;667;p7"/>
          <p:cNvSpPr/>
          <p:nvPr/>
        </p:nvSpPr>
        <p:spPr>
          <a:xfrm>
            <a:off x="373160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68" name="Google Shape;668;p7"/>
          <p:cNvSpPr/>
          <p:nvPr/>
        </p:nvSpPr>
        <p:spPr>
          <a:xfrm>
            <a:off x="4341248"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69" name="Google Shape;669;p7"/>
          <p:cNvSpPr/>
          <p:nvPr/>
        </p:nvSpPr>
        <p:spPr>
          <a:xfrm>
            <a:off x="4950889"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70" name="Google Shape;670;p7"/>
          <p:cNvSpPr/>
          <p:nvPr/>
        </p:nvSpPr>
        <p:spPr>
          <a:xfrm>
            <a:off x="5560531"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71" name="Google Shape;671;p7"/>
          <p:cNvSpPr/>
          <p:nvPr/>
        </p:nvSpPr>
        <p:spPr>
          <a:xfrm>
            <a:off x="6170172"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72" name="Google Shape;672;p7"/>
          <p:cNvSpPr/>
          <p:nvPr/>
        </p:nvSpPr>
        <p:spPr>
          <a:xfrm>
            <a:off x="6779813"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73" name="Google Shape;673;p7"/>
          <p:cNvSpPr/>
          <p:nvPr/>
        </p:nvSpPr>
        <p:spPr>
          <a:xfrm>
            <a:off x="73894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74" name="Google Shape;674;p7"/>
          <p:cNvSpPr/>
          <p:nvPr/>
        </p:nvSpPr>
        <p:spPr>
          <a:xfrm>
            <a:off x="7999096"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75" name="Google Shape;675;p7"/>
          <p:cNvSpPr/>
          <p:nvPr/>
        </p:nvSpPr>
        <p:spPr>
          <a:xfrm>
            <a:off x="860873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76" name="Google Shape;676;p7"/>
          <p:cNvSpPr/>
          <p:nvPr/>
        </p:nvSpPr>
        <p:spPr>
          <a:xfrm>
            <a:off x="92184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77" name="Google Shape;677;p7"/>
          <p:cNvSpPr/>
          <p:nvPr/>
        </p:nvSpPr>
        <p:spPr>
          <a:xfrm>
            <a:off x="2512324"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78" name="Google Shape;678;p7"/>
          <p:cNvSpPr/>
          <p:nvPr/>
        </p:nvSpPr>
        <p:spPr>
          <a:xfrm>
            <a:off x="3121969"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79" name="Google Shape;679;p7"/>
          <p:cNvSpPr/>
          <p:nvPr/>
        </p:nvSpPr>
        <p:spPr>
          <a:xfrm>
            <a:off x="373161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80" name="Google Shape;680;p7"/>
          <p:cNvSpPr/>
          <p:nvPr/>
        </p:nvSpPr>
        <p:spPr>
          <a:xfrm>
            <a:off x="4341260"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81" name="Google Shape;681;p7"/>
          <p:cNvSpPr/>
          <p:nvPr/>
        </p:nvSpPr>
        <p:spPr>
          <a:xfrm>
            <a:off x="495090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82" name="Google Shape;682;p7"/>
          <p:cNvSpPr/>
          <p:nvPr/>
        </p:nvSpPr>
        <p:spPr>
          <a:xfrm>
            <a:off x="556055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83" name="Google Shape;683;p7"/>
          <p:cNvSpPr/>
          <p:nvPr/>
        </p:nvSpPr>
        <p:spPr>
          <a:xfrm>
            <a:off x="6170196"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84" name="Google Shape;684;p7"/>
          <p:cNvSpPr/>
          <p:nvPr/>
        </p:nvSpPr>
        <p:spPr>
          <a:xfrm>
            <a:off x="677984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85" name="Google Shape;685;p7"/>
          <p:cNvSpPr/>
          <p:nvPr/>
        </p:nvSpPr>
        <p:spPr>
          <a:xfrm>
            <a:off x="738948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86" name="Google Shape;686;p7"/>
          <p:cNvSpPr/>
          <p:nvPr/>
        </p:nvSpPr>
        <p:spPr>
          <a:xfrm>
            <a:off x="7999132"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87" name="Google Shape;687;p7"/>
          <p:cNvSpPr/>
          <p:nvPr/>
        </p:nvSpPr>
        <p:spPr>
          <a:xfrm>
            <a:off x="860877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88" name="Google Shape;688;p7"/>
          <p:cNvSpPr/>
          <p:nvPr/>
        </p:nvSpPr>
        <p:spPr>
          <a:xfrm>
            <a:off x="921841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89" name="Google Shape;689;p7"/>
          <p:cNvSpPr/>
          <p:nvPr/>
        </p:nvSpPr>
        <p:spPr>
          <a:xfrm>
            <a:off x="2512324"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90" name="Google Shape;690;p7"/>
          <p:cNvSpPr/>
          <p:nvPr/>
        </p:nvSpPr>
        <p:spPr>
          <a:xfrm>
            <a:off x="3121969"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91" name="Google Shape;691;p7"/>
          <p:cNvSpPr/>
          <p:nvPr/>
        </p:nvSpPr>
        <p:spPr>
          <a:xfrm>
            <a:off x="373161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92" name="Google Shape;692;p7"/>
          <p:cNvSpPr/>
          <p:nvPr/>
        </p:nvSpPr>
        <p:spPr>
          <a:xfrm>
            <a:off x="4341260"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93" name="Google Shape;693;p7"/>
          <p:cNvSpPr/>
          <p:nvPr/>
        </p:nvSpPr>
        <p:spPr>
          <a:xfrm>
            <a:off x="495090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94" name="Google Shape;694;p7"/>
          <p:cNvSpPr/>
          <p:nvPr/>
        </p:nvSpPr>
        <p:spPr>
          <a:xfrm>
            <a:off x="556055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95" name="Google Shape;695;p7"/>
          <p:cNvSpPr/>
          <p:nvPr/>
        </p:nvSpPr>
        <p:spPr>
          <a:xfrm>
            <a:off x="6170196"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96" name="Google Shape;696;p7"/>
          <p:cNvSpPr/>
          <p:nvPr/>
        </p:nvSpPr>
        <p:spPr>
          <a:xfrm>
            <a:off x="677984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97" name="Google Shape;697;p7"/>
          <p:cNvSpPr/>
          <p:nvPr/>
        </p:nvSpPr>
        <p:spPr>
          <a:xfrm>
            <a:off x="738948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98" name="Google Shape;698;p7"/>
          <p:cNvSpPr/>
          <p:nvPr/>
        </p:nvSpPr>
        <p:spPr>
          <a:xfrm>
            <a:off x="7999132"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699" name="Google Shape;699;p7"/>
          <p:cNvSpPr/>
          <p:nvPr/>
        </p:nvSpPr>
        <p:spPr>
          <a:xfrm>
            <a:off x="860877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00" name="Google Shape;700;p7"/>
          <p:cNvSpPr/>
          <p:nvPr/>
        </p:nvSpPr>
        <p:spPr>
          <a:xfrm>
            <a:off x="921841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01" name="Google Shape;701;p7"/>
          <p:cNvSpPr/>
          <p:nvPr/>
        </p:nvSpPr>
        <p:spPr>
          <a:xfrm>
            <a:off x="98280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02" name="Google Shape;702;p7"/>
          <p:cNvSpPr/>
          <p:nvPr/>
        </p:nvSpPr>
        <p:spPr>
          <a:xfrm>
            <a:off x="19011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03" name="Google Shape;703;p7"/>
          <p:cNvSpPr/>
          <p:nvPr/>
        </p:nvSpPr>
        <p:spPr>
          <a:xfrm>
            <a:off x="2512324"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04" name="Google Shape;704;p7"/>
          <p:cNvSpPr/>
          <p:nvPr/>
        </p:nvSpPr>
        <p:spPr>
          <a:xfrm>
            <a:off x="312196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05" name="Google Shape;705;p7"/>
          <p:cNvSpPr/>
          <p:nvPr/>
        </p:nvSpPr>
        <p:spPr>
          <a:xfrm>
            <a:off x="373160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06" name="Google Shape;706;p7"/>
          <p:cNvSpPr/>
          <p:nvPr/>
        </p:nvSpPr>
        <p:spPr>
          <a:xfrm>
            <a:off x="4341248"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07" name="Google Shape;707;p7"/>
          <p:cNvSpPr/>
          <p:nvPr/>
        </p:nvSpPr>
        <p:spPr>
          <a:xfrm>
            <a:off x="4950889"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08" name="Google Shape;708;p7"/>
          <p:cNvSpPr/>
          <p:nvPr/>
        </p:nvSpPr>
        <p:spPr>
          <a:xfrm>
            <a:off x="5560531"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09" name="Google Shape;709;p7"/>
          <p:cNvSpPr/>
          <p:nvPr/>
        </p:nvSpPr>
        <p:spPr>
          <a:xfrm>
            <a:off x="6170172"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10" name="Google Shape;710;p7"/>
          <p:cNvSpPr/>
          <p:nvPr/>
        </p:nvSpPr>
        <p:spPr>
          <a:xfrm>
            <a:off x="6779813"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11" name="Google Shape;711;p7"/>
          <p:cNvSpPr/>
          <p:nvPr/>
        </p:nvSpPr>
        <p:spPr>
          <a:xfrm>
            <a:off x="73894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12" name="Google Shape;712;p7"/>
          <p:cNvSpPr/>
          <p:nvPr/>
        </p:nvSpPr>
        <p:spPr>
          <a:xfrm>
            <a:off x="7999096"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13" name="Google Shape;713;p7"/>
          <p:cNvSpPr/>
          <p:nvPr/>
        </p:nvSpPr>
        <p:spPr>
          <a:xfrm>
            <a:off x="860873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14" name="Google Shape;714;p7"/>
          <p:cNvSpPr/>
          <p:nvPr/>
        </p:nvSpPr>
        <p:spPr>
          <a:xfrm>
            <a:off x="92184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pic>
        <p:nvPicPr>
          <p:cNvPr id="715" name="Google Shape;715;p7" descr="http://i.imgur.com/PVtc6.png"/>
          <p:cNvPicPr preferRelativeResize="0"/>
          <p:nvPr/>
        </p:nvPicPr>
        <p:blipFill rotWithShape="1">
          <a:blip r:embed="rId3">
            <a:alphaModFix/>
          </a:blip>
          <a:srcRect/>
          <a:stretch/>
        </p:blipFill>
        <p:spPr>
          <a:xfrm>
            <a:off x="2614629" y="1393688"/>
            <a:ext cx="377272" cy="377272"/>
          </a:xfrm>
          <a:prstGeom prst="rect">
            <a:avLst/>
          </a:prstGeom>
          <a:noFill/>
          <a:ln>
            <a:noFill/>
          </a:ln>
        </p:spPr>
      </p:pic>
      <p:pic>
        <p:nvPicPr>
          <p:cNvPr id="716" name="Google Shape;716;p7" descr="http://i.imgur.com/PVtc6.png"/>
          <p:cNvPicPr preferRelativeResize="0"/>
          <p:nvPr/>
        </p:nvPicPr>
        <p:blipFill rotWithShape="1">
          <a:blip r:embed="rId3">
            <a:alphaModFix/>
          </a:blip>
          <a:srcRect/>
          <a:stretch/>
        </p:blipFill>
        <p:spPr>
          <a:xfrm>
            <a:off x="3222723" y="1393688"/>
            <a:ext cx="377272" cy="377272"/>
          </a:xfrm>
          <a:prstGeom prst="rect">
            <a:avLst/>
          </a:prstGeom>
          <a:noFill/>
          <a:ln>
            <a:noFill/>
          </a:ln>
        </p:spPr>
      </p:pic>
      <p:pic>
        <p:nvPicPr>
          <p:cNvPr id="717" name="Google Shape;717;p7" descr="http://i.imgur.com/PVtc6.png"/>
          <p:cNvPicPr preferRelativeResize="0"/>
          <p:nvPr/>
        </p:nvPicPr>
        <p:blipFill rotWithShape="1">
          <a:blip r:embed="rId3">
            <a:alphaModFix/>
          </a:blip>
          <a:srcRect/>
          <a:stretch/>
        </p:blipFill>
        <p:spPr>
          <a:xfrm>
            <a:off x="3830816" y="1393688"/>
            <a:ext cx="377272" cy="377272"/>
          </a:xfrm>
          <a:prstGeom prst="rect">
            <a:avLst/>
          </a:prstGeom>
          <a:noFill/>
          <a:ln>
            <a:noFill/>
          </a:ln>
        </p:spPr>
      </p:pic>
      <p:pic>
        <p:nvPicPr>
          <p:cNvPr id="718" name="Google Shape;718;p7" descr="http://i.imgur.com/PVtc6.png"/>
          <p:cNvPicPr preferRelativeResize="0"/>
          <p:nvPr/>
        </p:nvPicPr>
        <p:blipFill rotWithShape="1">
          <a:blip r:embed="rId3">
            <a:alphaModFix/>
          </a:blip>
          <a:srcRect/>
          <a:stretch/>
        </p:blipFill>
        <p:spPr>
          <a:xfrm>
            <a:off x="4438909" y="1393688"/>
            <a:ext cx="377272" cy="377272"/>
          </a:xfrm>
          <a:prstGeom prst="rect">
            <a:avLst/>
          </a:prstGeom>
          <a:noFill/>
          <a:ln>
            <a:noFill/>
          </a:ln>
        </p:spPr>
      </p:pic>
      <p:pic>
        <p:nvPicPr>
          <p:cNvPr id="719" name="Google Shape;719;p7" descr="http://i.imgur.com/PVtc6.png"/>
          <p:cNvPicPr preferRelativeResize="0"/>
          <p:nvPr/>
        </p:nvPicPr>
        <p:blipFill rotWithShape="1">
          <a:blip r:embed="rId3">
            <a:alphaModFix/>
          </a:blip>
          <a:srcRect/>
          <a:stretch/>
        </p:blipFill>
        <p:spPr>
          <a:xfrm>
            <a:off x="5047003" y="1393688"/>
            <a:ext cx="377272" cy="377272"/>
          </a:xfrm>
          <a:prstGeom prst="rect">
            <a:avLst/>
          </a:prstGeom>
          <a:noFill/>
          <a:ln>
            <a:noFill/>
          </a:ln>
        </p:spPr>
      </p:pic>
      <p:pic>
        <p:nvPicPr>
          <p:cNvPr id="720" name="Google Shape;720;p7" descr="http://i.imgur.com/PVtc6.png"/>
          <p:cNvPicPr preferRelativeResize="0"/>
          <p:nvPr/>
        </p:nvPicPr>
        <p:blipFill rotWithShape="1">
          <a:blip r:embed="rId3">
            <a:alphaModFix/>
          </a:blip>
          <a:srcRect/>
          <a:stretch/>
        </p:blipFill>
        <p:spPr>
          <a:xfrm>
            <a:off x="5655096" y="1393688"/>
            <a:ext cx="377272" cy="377272"/>
          </a:xfrm>
          <a:prstGeom prst="rect">
            <a:avLst/>
          </a:prstGeom>
          <a:noFill/>
          <a:ln>
            <a:noFill/>
          </a:ln>
        </p:spPr>
      </p:pic>
      <p:pic>
        <p:nvPicPr>
          <p:cNvPr id="721" name="Google Shape;721;p7" descr="http://i.imgur.com/PVtc6.png"/>
          <p:cNvPicPr preferRelativeResize="0"/>
          <p:nvPr/>
        </p:nvPicPr>
        <p:blipFill rotWithShape="1">
          <a:blip r:embed="rId3">
            <a:alphaModFix/>
          </a:blip>
          <a:srcRect/>
          <a:stretch/>
        </p:blipFill>
        <p:spPr>
          <a:xfrm>
            <a:off x="6263189" y="1393688"/>
            <a:ext cx="377272" cy="377272"/>
          </a:xfrm>
          <a:prstGeom prst="rect">
            <a:avLst/>
          </a:prstGeom>
          <a:noFill/>
          <a:ln>
            <a:noFill/>
          </a:ln>
        </p:spPr>
      </p:pic>
      <p:pic>
        <p:nvPicPr>
          <p:cNvPr id="722" name="Google Shape;722;p7" descr="http://i.imgur.com/PVtc6.png"/>
          <p:cNvPicPr preferRelativeResize="0"/>
          <p:nvPr/>
        </p:nvPicPr>
        <p:blipFill rotWithShape="1">
          <a:blip r:embed="rId3">
            <a:alphaModFix/>
          </a:blip>
          <a:srcRect/>
          <a:stretch/>
        </p:blipFill>
        <p:spPr>
          <a:xfrm>
            <a:off x="6871283" y="1393688"/>
            <a:ext cx="377272" cy="377272"/>
          </a:xfrm>
          <a:prstGeom prst="rect">
            <a:avLst/>
          </a:prstGeom>
          <a:noFill/>
          <a:ln>
            <a:noFill/>
          </a:ln>
        </p:spPr>
      </p:pic>
      <p:pic>
        <p:nvPicPr>
          <p:cNvPr id="723" name="Google Shape;723;p7" descr="http://i.imgur.com/PVtc6.png"/>
          <p:cNvPicPr preferRelativeResize="0"/>
          <p:nvPr/>
        </p:nvPicPr>
        <p:blipFill rotWithShape="1">
          <a:blip r:embed="rId3">
            <a:alphaModFix/>
          </a:blip>
          <a:srcRect/>
          <a:stretch/>
        </p:blipFill>
        <p:spPr>
          <a:xfrm>
            <a:off x="7479376" y="1393688"/>
            <a:ext cx="377272" cy="377272"/>
          </a:xfrm>
          <a:prstGeom prst="rect">
            <a:avLst/>
          </a:prstGeom>
          <a:noFill/>
          <a:ln>
            <a:noFill/>
          </a:ln>
        </p:spPr>
      </p:pic>
      <p:pic>
        <p:nvPicPr>
          <p:cNvPr id="724" name="Google Shape;724;p7" descr="http://i.imgur.com/PVtc6.png"/>
          <p:cNvPicPr preferRelativeResize="0"/>
          <p:nvPr/>
        </p:nvPicPr>
        <p:blipFill rotWithShape="1">
          <a:blip r:embed="rId3">
            <a:alphaModFix/>
          </a:blip>
          <a:srcRect/>
          <a:stretch/>
        </p:blipFill>
        <p:spPr>
          <a:xfrm>
            <a:off x="8087469" y="1393688"/>
            <a:ext cx="377272" cy="377272"/>
          </a:xfrm>
          <a:prstGeom prst="rect">
            <a:avLst/>
          </a:prstGeom>
          <a:noFill/>
          <a:ln>
            <a:noFill/>
          </a:ln>
        </p:spPr>
      </p:pic>
      <p:pic>
        <p:nvPicPr>
          <p:cNvPr id="725" name="Google Shape;725;p7" descr="http://i.imgur.com/PVtc6.png"/>
          <p:cNvPicPr preferRelativeResize="0"/>
          <p:nvPr/>
        </p:nvPicPr>
        <p:blipFill rotWithShape="1">
          <a:blip r:embed="rId3">
            <a:alphaModFix/>
          </a:blip>
          <a:srcRect/>
          <a:stretch/>
        </p:blipFill>
        <p:spPr>
          <a:xfrm>
            <a:off x="8695563" y="1393688"/>
            <a:ext cx="377272" cy="377272"/>
          </a:xfrm>
          <a:prstGeom prst="rect">
            <a:avLst/>
          </a:prstGeom>
          <a:noFill/>
          <a:ln>
            <a:noFill/>
          </a:ln>
        </p:spPr>
      </p:pic>
      <p:pic>
        <p:nvPicPr>
          <p:cNvPr id="726" name="Google Shape;726;p7" descr="http://i.imgur.com/PVtc6.png"/>
          <p:cNvPicPr preferRelativeResize="0"/>
          <p:nvPr/>
        </p:nvPicPr>
        <p:blipFill rotWithShape="1">
          <a:blip r:embed="rId3">
            <a:alphaModFix/>
          </a:blip>
          <a:srcRect/>
          <a:stretch/>
        </p:blipFill>
        <p:spPr>
          <a:xfrm>
            <a:off x="9303655" y="1393688"/>
            <a:ext cx="377272" cy="377272"/>
          </a:xfrm>
          <a:prstGeom prst="rect">
            <a:avLst/>
          </a:prstGeom>
          <a:noFill/>
          <a:ln>
            <a:noFill/>
          </a:ln>
        </p:spPr>
      </p:pic>
      <p:pic>
        <p:nvPicPr>
          <p:cNvPr id="727" name="Google Shape;727;p7" descr="http://i.imgur.com/PVtc6.png"/>
          <p:cNvPicPr preferRelativeResize="0"/>
          <p:nvPr/>
        </p:nvPicPr>
        <p:blipFill rotWithShape="1">
          <a:blip r:embed="rId3">
            <a:alphaModFix/>
          </a:blip>
          <a:srcRect/>
          <a:stretch/>
        </p:blipFill>
        <p:spPr>
          <a:xfrm>
            <a:off x="2614629" y="2119852"/>
            <a:ext cx="377272" cy="377272"/>
          </a:xfrm>
          <a:prstGeom prst="rect">
            <a:avLst/>
          </a:prstGeom>
          <a:noFill/>
          <a:ln>
            <a:noFill/>
          </a:ln>
        </p:spPr>
      </p:pic>
      <p:pic>
        <p:nvPicPr>
          <p:cNvPr id="728" name="Google Shape;728;p7" descr="http://i.imgur.com/PVtc6.png"/>
          <p:cNvPicPr preferRelativeResize="0"/>
          <p:nvPr/>
        </p:nvPicPr>
        <p:blipFill rotWithShape="1">
          <a:blip r:embed="rId3">
            <a:alphaModFix/>
          </a:blip>
          <a:srcRect/>
          <a:stretch/>
        </p:blipFill>
        <p:spPr>
          <a:xfrm>
            <a:off x="3222723" y="2119852"/>
            <a:ext cx="377272" cy="377272"/>
          </a:xfrm>
          <a:prstGeom prst="rect">
            <a:avLst/>
          </a:prstGeom>
          <a:noFill/>
          <a:ln>
            <a:noFill/>
          </a:ln>
        </p:spPr>
      </p:pic>
      <p:pic>
        <p:nvPicPr>
          <p:cNvPr id="729" name="Google Shape;729;p7" descr="http://i.imgur.com/PVtc6.png"/>
          <p:cNvPicPr preferRelativeResize="0"/>
          <p:nvPr/>
        </p:nvPicPr>
        <p:blipFill rotWithShape="1">
          <a:blip r:embed="rId3">
            <a:alphaModFix/>
          </a:blip>
          <a:srcRect/>
          <a:stretch/>
        </p:blipFill>
        <p:spPr>
          <a:xfrm>
            <a:off x="3830816" y="2119852"/>
            <a:ext cx="377272" cy="377272"/>
          </a:xfrm>
          <a:prstGeom prst="rect">
            <a:avLst/>
          </a:prstGeom>
          <a:noFill/>
          <a:ln>
            <a:noFill/>
          </a:ln>
        </p:spPr>
      </p:pic>
      <p:pic>
        <p:nvPicPr>
          <p:cNvPr id="730" name="Google Shape;730;p7" descr="http://i.imgur.com/PVtc6.png"/>
          <p:cNvPicPr preferRelativeResize="0"/>
          <p:nvPr/>
        </p:nvPicPr>
        <p:blipFill rotWithShape="1">
          <a:blip r:embed="rId3">
            <a:alphaModFix/>
          </a:blip>
          <a:srcRect/>
          <a:stretch/>
        </p:blipFill>
        <p:spPr>
          <a:xfrm>
            <a:off x="4438909" y="2119852"/>
            <a:ext cx="377272" cy="377272"/>
          </a:xfrm>
          <a:prstGeom prst="rect">
            <a:avLst/>
          </a:prstGeom>
          <a:noFill/>
          <a:ln>
            <a:noFill/>
          </a:ln>
        </p:spPr>
      </p:pic>
      <p:pic>
        <p:nvPicPr>
          <p:cNvPr id="731" name="Google Shape;731;p7" descr="http://i.imgur.com/PVtc6.png"/>
          <p:cNvPicPr preferRelativeResize="0"/>
          <p:nvPr/>
        </p:nvPicPr>
        <p:blipFill rotWithShape="1">
          <a:blip r:embed="rId3">
            <a:alphaModFix/>
          </a:blip>
          <a:srcRect/>
          <a:stretch/>
        </p:blipFill>
        <p:spPr>
          <a:xfrm>
            <a:off x="5047003" y="2119852"/>
            <a:ext cx="377272" cy="377272"/>
          </a:xfrm>
          <a:prstGeom prst="rect">
            <a:avLst/>
          </a:prstGeom>
          <a:noFill/>
          <a:ln>
            <a:noFill/>
          </a:ln>
        </p:spPr>
      </p:pic>
      <p:pic>
        <p:nvPicPr>
          <p:cNvPr id="732" name="Google Shape;732;p7" descr="http://i.imgur.com/PVtc6.png"/>
          <p:cNvPicPr preferRelativeResize="0"/>
          <p:nvPr/>
        </p:nvPicPr>
        <p:blipFill rotWithShape="1">
          <a:blip r:embed="rId3">
            <a:alphaModFix/>
          </a:blip>
          <a:srcRect/>
          <a:stretch/>
        </p:blipFill>
        <p:spPr>
          <a:xfrm>
            <a:off x="5655096" y="2119852"/>
            <a:ext cx="377272" cy="377272"/>
          </a:xfrm>
          <a:prstGeom prst="rect">
            <a:avLst/>
          </a:prstGeom>
          <a:noFill/>
          <a:ln>
            <a:noFill/>
          </a:ln>
        </p:spPr>
      </p:pic>
      <p:pic>
        <p:nvPicPr>
          <p:cNvPr id="733" name="Google Shape;733;p7" descr="http://i.imgur.com/PVtc6.png"/>
          <p:cNvPicPr preferRelativeResize="0"/>
          <p:nvPr/>
        </p:nvPicPr>
        <p:blipFill rotWithShape="1">
          <a:blip r:embed="rId3">
            <a:alphaModFix/>
          </a:blip>
          <a:srcRect/>
          <a:stretch/>
        </p:blipFill>
        <p:spPr>
          <a:xfrm>
            <a:off x="6263189" y="2119852"/>
            <a:ext cx="377272" cy="377272"/>
          </a:xfrm>
          <a:prstGeom prst="rect">
            <a:avLst/>
          </a:prstGeom>
          <a:noFill/>
          <a:ln>
            <a:noFill/>
          </a:ln>
        </p:spPr>
      </p:pic>
      <p:pic>
        <p:nvPicPr>
          <p:cNvPr id="734" name="Google Shape;734;p7" descr="http://i.imgur.com/PVtc6.png"/>
          <p:cNvPicPr preferRelativeResize="0"/>
          <p:nvPr/>
        </p:nvPicPr>
        <p:blipFill rotWithShape="1">
          <a:blip r:embed="rId3">
            <a:alphaModFix/>
          </a:blip>
          <a:srcRect/>
          <a:stretch/>
        </p:blipFill>
        <p:spPr>
          <a:xfrm>
            <a:off x="6871283" y="2119852"/>
            <a:ext cx="377272" cy="377272"/>
          </a:xfrm>
          <a:prstGeom prst="rect">
            <a:avLst/>
          </a:prstGeom>
          <a:noFill/>
          <a:ln>
            <a:noFill/>
          </a:ln>
        </p:spPr>
      </p:pic>
      <p:pic>
        <p:nvPicPr>
          <p:cNvPr id="735" name="Google Shape;735;p7" descr="http://i.imgur.com/PVtc6.png"/>
          <p:cNvPicPr preferRelativeResize="0"/>
          <p:nvPr/>
        </p:nvPicPr>
        <p:blipFill rotWithShape="1">
          <a:blip r:embed="rId3">
            <a:alphaModFix/>
          </a:blip>
          <a:srcRect/>
          <a:stretch/>
        </p:blipFill>
        <p:spPr>
          <a:xfrm>
            <a:off x="7479376" y="2119852"/>
            <a:ext cx="377272" cy="377272"/>
          </a:xfrm>
          <a:prstGeom prst="rect">
            <a:avLst/>
          </a:prstGeom>
          <a:noFill/>
          <a:ln>
            <a:noFill/>
          </a:ln>
        </p:spPr>
      </p:pic>
      <p:pic>
        <p:nvPicPr>
          <p:cNvPr id="736" name="Google Shape;736;p7" descr="http://i.imgur.com/PVtc6.png"/>
          <p:cNvPicPr preferRelativeResize="0"/>
          <p:nvPr/>
        </p:nvPicPr>
        <p:blipFill rotWithShape="1">
          <a:blip r:embed="rId3">
            <a:alphaModFix/>
          </a:blip>
          <a:srcRect/>
          <a:stretch/>
        </p:blipFill>
        <p:spPr>
          <a:xfrm>
            <a:off x="8087469" y="2119852"/>
            <a:ext cx="377272" cy="377272"/>
          </a:xfrm>
          <a:prstGeom prst="rect">
            <a:avLst/>
          </a:prstGeom>
          <a:noFill/>
          <a:ln>
            <a:noFill/>
          </a:ln>
        </p:spPr>
      </p:pic>
      <p:pic>
        <p:nvPicPr>
          <p:cNvPr id="737" name="Google Shape;737;p7" descr="http://i.imgur.com/PVtc6.png"/>
          <p:cNvPicPr preferRelativeResize="0"/>
          <p:nvPr/>
        </p:nvPicPr>
        <p:blipFill rotWithShape="1">
          <a:blip r:embed="rId3">
            <a:alphaModFix/>
          </a:blip>
          <a:srcRect/>
          <a:stretch/>
        </p:blipFill>
        <p:spPr>
          <a:xfrm>
            <a:off x="8695563" y="2119852"/>
            <a:ext cx="377272" cy="377272"/>
          </a:xfrm>
          <a:prstGeom prst="rect">
            <a:avLst/>
          </a:prstGeom>
          <a:noFill/>
          <a:ln>
            <a:noFill/>
          </a:ln>
        </p:spPr>
      </p:pic>
      <p:pic>
        <p:nvPicPr>
          <p:cNvPr id="738" name="Google Shape;738;p7" descr="http://i.imgur.com/PVtc6.png"/>
          <p:cNvPicPr preferRelativeResize="0"/>
          <p:nvPr/>
        </p:nvPicPr>
        <p:blipFill rotWithShape="1">
          <a:blip r:embed="rId3">
            <a:alphaModFix/>
          </a:blip>
          <a:srcRect/>
          <a:stretch/>
        </p:blipFill>
        <p:spPr>
          <a:xfrm>
            <a:off x="9303655" y="2119852"/>
            <a:ext cx="377272" cy="377272"/>
          </a:xfrm>
          <a:prstGeom prst="rect">
            <a:avLst/>
          </a:prstGeom>
          <a:noFill/>
          <a:ln>
            <a:noFill/>
          </a:ln>
        </p:spPr>
      </p:pic>
      <p:pic>
        <p:nvPicPr>
          <p:cNvPr id="739" name="Google Shape;739;p7" descr="http://i.imgur.com/PVtc6.png"/>
          <p:cNvPicPr preferRelativeResize="0"/>
          <p:nvPr/>
        </p:nvPicPr>
        <p:blipFill rotWithShape="1">
          <a:blip r:embed="rId3">
            <a:alphaModFix/>
          </a:blip>
          <a:srcRect/>
          <a:stretch/>
        </p:blipFill>
        <p:spPr>
          <a:xfrm>
            <a:off x="2614629" y="2855977"/>
            <a:ext cx="377272" cy="377272"/>
          </a:xfrm>
          <a:prstGeom prst="rect">
            <a:avLst/>
          </a:prstGeom>
          <a:noFill/>
          <a:ln>
            <a:noFill/>
          </a:ln>
        </p:spPr>
      </p:pic>
      <p:pic>
        <p:nvPicPr>
          <p:cNvPr id="740" name="Google Shape;740;p7" descr="http://i.imgur.com/PVtc6.png"/>
          <p:cNvPicPr preferRelativeResize="0"/>
          <p:nvPr/>
        </p:nvPicPr>
        <p:blipFill rotWithShape="1">
          <a:blip r:embed="rId3">
            <a:alphaModFix/>
          </a:blip>
          <a:srcRect/>
          <a:stretch/>
        </p:blipFill>
        <p:spPr>
          <a:xfrm>
            <a:off x="3222723" y="2855977"/>
            <a:ext cx="377272" cy="377272"/>
          </a:xfrm>
          <a:prstGeom prst="rect">
            <a:avLst/>
          </a:prstGeom>
          <a:noFill/>
          <a:ln>
            <a:noFill/>
          </a:ln>
        </p:spPr>
      </p:pic>
      <p:pic>
        <p:nvPicPr>
          <p:cNvPr id="741" name="Google Shape;741;p7" descr="http://i.imgur.com/PVtc6.png"/>
          <p:cNvPicPr preferRelativeResize="0"/>
          <p:nvPr/>
        </p:nvPicPr>
        <p:blipFill rotWithShape="1">
          <a:blip r:embed="rId3">
            <a:alphaModFix/>
          </a:blip>
          <a:srcRect/>
          <a:stretch/>
        </p:blipFill>
        <p:spPr>
          <a:xfrm>
            <a:off x="3830816" y="2855977"/>
            <a:ext cx="377272" cy="377272"/>
          </a:xfrm>
          <a:prstGeom prst="rect">
            <a:avLst/>
          </a:prstGeom>
          <a:noFill/>
          <a:ln>
            <a:noFill/>
          </a:ln>
        </p:spPr>
      </p:pic>
      <p:pic>
        <p:nvPicPr>
          <p:cNvPr id="742" name="Google Shape;742;p7" descr="http://i.imgur.com/PVtc6.png"/>
          <p:cNvPicPr preferRelativeResize="0"/>
          <p:nvPr/>
        </p:nvPicPr>
        <p:blipFill rotWithShape="1">
          <a:blip r:embed="rId3">
            <a:alphaModFix/>
          </a:blip>
          <a:srcRect/>
          <a:stretch/>
        </p:blipFill>
        <p:spPr>
          <a:xfrm>
            <a:off x="4438909" y="2855977"/>
            <a:ext cx="377272" cy="377272"/>
          </a:xfrm>
          <a:prstGeom prst="rect">
            <a:avLst/>
          </a:prstGeom>
          <a:noFill/>
          <a:ln>
            <a:noFill/>
          </a:ln>
        </p:spPr>
      </p:pic>
      <p:pic>
        <p:nvPicPr>
          <p:cNvPr id="743" name="Google Shape;743;p7" descr="http://i.imgur.com/PVtc6.png"/>
          <p:cNvPicPr preferRelativeResize="0"/>
          <p:nvPr/>
        </p:nvPicPr>
        <p:blipFill rotWithShape="1">
          <a:blip r:embed="rId3">
            <a:alphaModFix/>
          </a:blip>
          <a:srcRect/>
          <a:stretch/>
        </p:blipFill>
        <p:spPr>
          <a:xfrm>
            <a:off x="5047003" y="2855977"/>
            <a:ext cx="377272" cy="377272"/>
          </a:xfrm>
          <a:prstGeom prst="rect">
            <a:avLst/>
          </a:prstGeom>
          <a:noFill/>
          <a:ln>
            <a:noFill/>
          </a:ln>
        </p:spPr>
      </p:pic>
      <p:pic>
        <p:nvPicPr>
          <p:cNvPr id="744" name="Google Shape;744;p7" descr="http://i.imgur.com/PVtc6.png"/>
          <p:cNvPicPr preferRelativeResize="0"/>
          <p:nvPr/>
        </p:nvPicPr>
        <p:blipFill rotWithShape="1">
          <a:blip r:embed="rId3">
            <a:alphaModFix/>
          </a:blip>
          <a:srcRect/>
          <a:stretch/>
        </p:blipFill>
        <p:spPr>
          <a:xfrm>
            <a:off x="5655096" y="2855977"/>
            <a:ext cx="377272" cy="377272"/>
          </a:xfrm>
          <a:prstGeom prst="rect">
            <a:avLst/>
          </a:prstGeom>
          <a:noFill/>
          <a:ln>
            <a:noFill/>
          </a:ln>
        </p:spPr>
      </p:pic>
      <p:pic>
        <p:nvPicPr>
          <p:cNvPr id="745" name="Google Shape;745;p7" descr="http://i.imgur.com/PVtc6.png"/>
          <p:cNvPicPr preferRelativeResize="0"/>
          <p:nvPr/>
        </p:nvPicPr>
        <p:blipFill rotWithShape="1">
          <a:blip r:embed="rId3">
            <a:alphaModFix/>
          </a:blip>
          <a:srcRect/>
          <a:stretch/>
        </p:blipFill>
        <p:spPr>
          <a:xfrm>
            <a:off x="6263189" y="2855977"/>
            <a:ext cx="377272" cy="377272"/>
          </a:xfrm>
          <a:prstGeom prst="rect">
            <a:avLst/>
          </a:prstGeom>
          <a:noFill/>
          <a:ln>
            <a:noFill/>
          </a:ln>
        </p:spPr>
      </p:pic>
      <p:pic>
        <p:nvPicPr>
          <p:cNvPr id="746" name="Google Shape;746;p7" descr="http://i.imgur.com/PVtc6.png"/>
          <p:cNvPicPr preferRelativeResize="0"/>
          <p:nvPr/>
        </p:nvPicPr>
        <p:blipFill rotWithShape="1">
          <a:blip r:embed="rId3">
            <a:alphaModFix/>
          </a:blip>
          <a:srcRect/>
          <a:stretch/>
        </p:blipFill>
        <p:spPr>
          <a:xfrm>
            <a:off x="6871283" y="2855977"/>
            <a:ext cx="377272" cy="377272"/>
          </a:xfrm>
          <a:prstGeom prst="rect">
            <a:avLst/>
          </a:prstGeom>
          <a:noFill/>
          <a:ln>
            <a:noFill/>
          </a:ln>
        </p:spPr>
      </p:pic>
      <p:pic>
        <p:nvPicPr>
          <p:cNvPr id="747" name="Google Shape;747;p7" descr="http://i.imgur.com/PVtc6.png"/>
          <p:cNvPicPr preferRelativeResize="0"/>
          <p:nvPr/>
        </p:nvPicPr>
        <p:blipFill rotWithShape="1">
          <a:blip r:embed="rId3">
            <a:alphaModFix/>
          </a:blip>
          <a:srcRect/>
          <a:stretch/>
        </p:blipFill>
        <p:spPr>
          <a:xfrm>
            <a:off x="7479376" y="2855977"/>
            <a:ext cx="377272" cy="377272"/>
          </a:xfrm>
          <a:prstGeom prst="rect">
            <a:avLst/>
          </a:prstGeom>
          <a:noFill/>
          <a:ln>
            <a:noFill/>
          </a:ln>
        </p:spPr>
      </p:pic>
      <p:pic>
        <p:nvPicPr>
          <p:cNvPr id="748" name="Google Shape;748;p7" descr="http://i.imgur.com/PVtc6.png"/>
          <p:cNvPicPr preferRelativeResize="0"/>
          <p:nvPr/>
        </p:nvPicPr>
        <p:blipFill rotWithShape="1">
          <a:blip r:embed="rId3">
            <a:alphaModFix/>
          </a:blip>
          <a:srcRect/>
          <a:stretch/>
        </p:blipFill>
        <p:spPr>
          <a:xfrm>
            <a:off x="8087469" y="2855977"/>
            <a:ext cx="377272" cy="377272"/>
          </a:xfrm>
          <a:prstGeom prst="rect">
            <a:avLst/>
          </a:prstGeom>
          <a:noFill/>
          <a:ln>
            <a:noFill/>
          </a:ln>
        </p:spPr>
      </p:pic>
      <p:pic>
        <p:nvPicPr>
          <p:cNvPr id="749" name="Google Shape;749;p7" descr="http://i.imgur.com/PVtc6.png"/>
          <p:cNvPicPr preferRelativeResize="0"/>
          <p:nvPr/>
        </p:nvPicPr>
        <p:blipFill rotWithShape="1">
          <a:blip r:embed="rId3">
            <a:alphaModFix/>
          </a:blip>
          <a:srcRect/>
          <a:stretch/>
        </p:blipFill>
        <p:spPr>
          <a:xfrm>
            <a:off x="8695563" y="2855977"/>
            <a:ext cx="377272" cy="377272"/>
          </a:xfrm>
          <a:prstGeom prst="rect">
            <a:avLst/>
          </a:prstGeom>
          <a:noFill/>
          <a:ln>
            <a:noFill/>
          </a:ln>
        </p:spPr>
      </p:pic>
      <p:pic>
        <p:nvPicPr>
          <p:cNvPr id="750" name="Google Shape;750;p7" descr="http://i.imgur.com/PVtc6.png"/>
          <p:cNvPicPr preferRelativeResize="0"/>
          <p:nvPr/>
        </p:nvPicPr>
        <p:blipFill rotWithShape="1">
          <a:blip r:embed="rId3">
            <a:alphaModFix/>
          </a:blip>
          <a:srcRect/>
          <a:stretch/>
        </p:blipFill>
        <p:spPr>
          <a:xfrm>
            <a:off x="9303655" y="2855977"/>
            <a:ext cx="377272" cy="377272"/>
          </a:xfrm>
          <a:prstGeom prst="rect">
            <a:avLst/>
          </a:prstGeom>
          <a:noFill/>
          <a:ln>
            <a:noFill/>
          </a:ln>
        </p:spPr>
      </p:pic>
      <p:pic>
        <p:nvPicPr>
          <p:cNvPr id="751" name="Google Shape;751;p7" descr="http://i.imgur.com/PVtc6.png"/>
          <p:cNvPicPr preferRelativeResize="0"/>
          <p:nvPr/>
        </p:nvPicPr>
        <p:blipFill rotWithShape="1">
          <a:blip r:embed="rId3">
            <a:alphaModFix/>
          </a:blip>
          <a:srcRect/>
          <a:stretch/>
        </p:blipFill>
        <p:spPr>
          <a:xfrm>
            <a:off x="2614629" y="3598768"/>
            <a:ext cx="377272" cy="377272"/>
          </a:xfrm>
          <a:prstGeom prst="rect">
            <a:avLst/>
          </a:prstGeom>
          <a:noFill/>
          <a:ln>
            <a:noFill/>
          </a:ln>
        </p:spPr>
      </p:pic>
      <p:pic>
        <p:nvPicPr>
          <p:cNvPr id="752" name="Google Shape;752;p7" descr="http://i.imgur.com/PVtc6.png"/>
          <p:cNvPicPr preferRelativeResize="0"/>
          <p:nvPr/>
        </p:nvPicPr>
        <p:blipFill rotWithShape="1">
          <a:blip r:embed="rId3">
            <a:alphaModFix/>
          </a:blip>
          <a:srcRect/>
          <a:stretch/>
        </p:blipFill>
        <p:spPr>
          <a:xfrm>
            <a:off x="3222723" y="3598768"/>
            <a:ext cx="377272" cy="377272"/>
          </a:xfrm>
          <a:prstGeom prst="rect">
            <a:avLst/>
          </a:prstGeom>
          <a:noFill/>
          <a:ln>
            <a:noFill/>
          </a:ln>
        </p:spPr>
      </p:pic>
      <p:pic>
        <p:nvPicPr>
          <p:cNvPr id="753" name="Google Shape;753;p7" descr="http://i.imgur.com/PVtc6.png"/>
          <p:cNvPicPr preferRelativeResize="0"/>
          <p:nvPr/>
        </p:nvPicPr>
        <p:blipFill rotWithShape="1">
          <a:blip r:embed="rId3">
            <a:alphaModFix/>
          </a:blip>
          <a:srcRect/>
          <a:stretch/>
        </p:blipFill>
        <p:spPr>
          <a:xfrm>
            <a:off x="3830816" y="3598768"/>
            <a:ext cx="377272" cy="377272"/>
          </a:xfrm>
          <a:prstGeom prst="rect">
            <a:avLst/>
          </a:prstGeom>
          <a:noFill/>
          <a:ln>
            <a:noFill/>
          </a:ln>
        </p:spPr>
      </p:pic>
      <p:pic>
        <p:nvPicPr>
          <p:cNvPr id="754" name="Google Shape;754;p7" descr="http://i.imgur.com/PVtc6.png"/>
          <p:cNvPicPr preferRelativeResize="0"/>
          <p:nvPr/>
        </p:nvPicPr>
        <p:blipFill rotWithShape="1">
          <a:blip r:embed="rId3">
            <a:alphaModFix/>
          </a:blip>
          <a:srcRect/>
          <a:stretch/>
        </p:blipFill>
        <p:spPr>
          <a:xfrm>
            <a:off x="4438909" y="3598768"/>
            <a:ext cx="377272" cy="377272"/>
          </a:xfrm>
          <a:prstGeom prst="rect">
            <a:avLst/>
          </a:prstGeom>
          <a:noFill/>
          <a:ln>
            <a:noFill/>
          </a:ln>
        </p:spPr>
      </p:pic>
      <p:pic>
        <p:nvPicPr>
          <p:cNvPr id="755" name="Google Shape;755;p7" descr="http://i.imgur.com/PVtc6.png"/>
          <p:cNvPicPr preferRelativeResize="0"/>
          <p:nvPr/>
        </p:nvPicPr>
        <p:blipFill rotWithShape="1">
          <a:blip r:embed="rId3">
            <a:alphaModFix/>
          </a:blip>
          <a:srcRect/>
          <a:stretch/>
        </p:blipFill>
        <p:spPr>
          <a:xfrm>
            <a:off x="5047003" y="3598768"/>
            <a:ext cx="377272" cy="377272"/>
          </a:xfrm>
          <a:prstGeom prst="rect">
            <a:avLst/>
          </a:prstGeom>
          <a:noFill/>
          <a:ln>
            <a:noFill/>
          </a:ln>
        </p:spPr>
      </p:pic>
      <p:pic>
        <p:nvPicPr>
          <p:cNvPr id="756" name="Google Shape;756;p7" descr="http://i.imgur.com/PVtc6.png"/>
          <p:cNvPicPr preferRelativeResize="0"/>
          <p:nvPr/>
        </p:nvPicPr>
        <p:blipFill rotWithShape="1">
          <a:blip r:embed="rId3">
            <a:alphaModFix/>
          </a:blip>
          <a:srcRect/>
          <a:stretch/>
        </p:blipFill>
        <p:spPr>
          <a:xfrm>
            <a:off x="5655096" y="3598768"/>
            <a:ext cx="377272" cy="377272"/>
          </a:xfrm>
          <a:prstGeom prst="rect">
            <a:avLst/>
          </a:prstGeom>
          <a:noFill/>
          <a:ln>
            <a:noFill/>
          </a:ln>
        </p:spPr>
      </p:pic>
      <p:pic>
        <p:nvPicPr>
          <p:cNvPr id="757" name="Google Shape;757;p7" descr="http://i.imgur.com/PVtc6.png"/>
          <p:cNvPicPr preferRelativeResize="0"/>
          <p:nvPr/>
        </p:nvPicPr>
        <p:blipFill rotWithShape="1">
          <a:blip r:embed="rId3">
            <a:alphaModFix/>
          </a:blip>
          <a:srcRect/>
          <a:stretch/>
        </p:blipFill>
        <p:spPr>
          <a:xfrm>
            <a:off x="6263189" y="3598768"/>
            <a:ext cx="377272" cy="377272"/>
          </a:xfrm>
          <a:prstGeom prst="rect">
            <a:avLst/>
          </a:prstGeom>
          <a:noFill/>
          <a:ln>
            <a:noFill/>
          </a:ln>
        </p:spPr>
      </p:pic>
      <p:pic>
        <p:nvPicPr>
          <p:cNvPr id="758" name="Google Shape;758;p7" descr="http://i.imgur.com/PVtc6.png"/>
          <p:cNvPicPr preferRelativeResize="0"/>
          <p:nvPr/>
        </p:nvPicPr>
        <p:blipFill rotWithShape="1">
          <a:blip r:embed="rId3">
            <a:alphaModFix/>
          </a:blip>
          <a:srcRect/>
          <a:stretch/>
        </p:blipFill>
        <p:spPr>
          <a:xfrm>
            <a:off x="6871283" y="3598768"/>
            <a:ext cx="377272" cy="377272"/>
          </a:xfrm>
          <a:prstGeom prst="rect">
            <a:avLst/>
          </a:prstGeom>
          <a:noFill/>
          <a:ln>
            <a:noFill/>
          </a:ln>
        </p:spPr>
      </p:pic>
      <p:pic>
        <p:nvPicPr>
          <p:cNvPr id="759" name="Google Shape;759;p7" descr="http://i.imgur.com/PVtc6.png"/>
          <p:cNvPicPr preferRelativeResize="0"/>
          <p:nvPr/>
        </p:nvPicPr>
        <p:blipFill rotWithShape="1">
          <a:blip r:embed="rId3">
            <a:alphaModFix/>
          </a:blip>
          <a:srcRect/>
          <a:stretch/>
        </p:blipFill>
        <p:spPr>
          <a:xfrm>
            <a:off x="7479376" y="3598768"/>
            <a:ext cx="377272" cy="377272"/>
          </a:xfrm>
          <a:prstGeom prst="rect">
            <a:avLst/>
          </a:prstGeom>
          <a:noFill/>
          <a:ln>
            <a:noFill/>
          </a:ln>
        </p:spPr>
      </p:pic>
      <p:pic>
        <p:nvPicPr>
          <p:cNvPr id="760" name="Google Shape;760;p7" descr="http://i.imgur.com/PVtc6.png"/>
          <p:cNvPicPr preferRelativeResize="0"/>
          <p:nvPr/>
        </p:nvPicPr>
        <p:blipFill rotWithShape="1">
          <a:blip r:embed="rId3">
            <a:alphaModFix/>
          </a:blip>
          <a:srcRect/>
          <a:stretch/>
        </p:blipFill>
        <p:spPr>
          <a:xfrm>
            <a:off x="8087469" y="3598768"/>
            <a:ext cx="377272" cy="377272"/>
          </a:xfrm>
          <a:prstGeom prst="rect">
            <a:avLst/>
          </a:prstGeom>
          <a:noFill/>
          <a:ln>
            <a:noFill/>
          </a:ln>
        </p:spPr>
      </p:pic>
      <p:pic>
        <p:nvPicPr>
          <p:cNvPr id="761" name="Google Shape;761;p7" descr="http://i.imgur.com/PVtc6.png"/>
          <p:cNvPicPr preferRelativeResize="0"/>
          <p:nvPr/>
        </p:nvPicPr>
        <p:blipFill rotWithShape="1">
          <a:blip r:embed="rId3">
            <a:alphaModFix/>
          </a:blip>
          <a:srcRect/>
          <a:stretch/>
        </p:blipFill>
        <p:spPr>
          <a:xfrm>
            <a:off x="8695563" y="3598768"/>
            <a:ext cx="377272" cy="377272"/>
          </a:xfrm>
          <a:prstGeom prst="rect">
            <a:avLst/>
          </a:prstGeom>
          <a:noFill/>
          <a:ln>
            <a:noFill/>
          </a:ln>
        </p:spPr>
      </p:pic>
      <p:pic>
        <p:nvPicPr>
          <p:cNvPr id="762" name="Google Shape;762;p7" descr="http://i.imgur.com/PVtc6.png"/>
          <p:cNvPicPr preferRelativeResize="0"/>
          <p:nvPr/>
        </p:nvPicPr>
        <p:blipFill rotWithShape="1">
          <a:blip r:embed="rId3">
            <a:alphaModFix/>
          </a:blip>
          <a:srcRect/>
          <a:stretch/>
        </p:blipFill>
        <p:spPr>
          <a:xfrm>
            <a:off x="9303655" y="3598768"/>
            <a:ext cx="377272" cy="377272"/>
          </a:xfrm>
          <a:prstGeom prst="rect">
            <a:avLst/>
          </a:prstGeom>
          <a:noFill/>
          <a:ln>
            <a:noFill/>
          </a:ln>
        </p:spPr>
      </p:pic>
      <p:pic>
        <p:nvPicPr>
          <p:cNvPr id="763" name="Google Shape;763;p7" descr="http://i.imgur.com/PVtc6.png"/>
          <p:cNvPicPr preferRelativeResize="0"/>
          <p:nvPr/>
        </p:nvPicPr>
        <p:blipFill rotWithShape="1">
          <a:blip r:embed="rId3">
            <a:alphaModFix/>
          </a:blip>
          <a:srcRect/>
          <a:stretch/>
        </p:blipFill>
        <p:spPr>
          <a:xfrm>
            <a:off x="1989745" y="2119852"/>
            <a:ext cx="377272" cy="377272"/>
          </a:xfrm>
          <a:prstGeom prst="rect">
            <a:avLst/>
          </a:prstGeom>
          <a:noFill/>
          <a:ln>
            <a:noFill/>
          </a:ln>
        </p:spPr>
      </p:pic>
      <p:pic>
        <p:nvPicPr>
          <p:cNvPr id="764" name="Google Shape;764;p7" descr="http://i.imgur.com/PVtc6.png"/>
          <p:cNvPicPr preferRelativeResize="0"/>
          <p:nvPr/>
        </p:nvPicPr>
        <p:blipFill rotWithShape="1">
          <a:blip r:embed="rId3">
            <a:alphaModFix/>
          </a:blip>
          <a:srcRect/>
          <a:stretch/>
        </p:blipFill>
        <p:spPr>
          <a:xfrm>
            <a:off x="1989745" y="2855977"/>
            <a:ext cx="377272" cy="377272"/>
          </a:xfrm>
          <a:prstGeom prst="rect">
            <a:avLst/>
          </a:prstGeom>
          <a:noFill/>
          <a:ln>
            <a:noFill/>
          </a:ln>
        </p:spPr>
      </p:pic>
      <p:pic>
        <p:nvPicPr>
          <p:cNvPr id="765" name="Google Shape;765;p7" descr="http://i.imgur.com/PVtc6.png"/>
          <p:cNvPicPr preferRelativeResize="0"/>
          <p:nvPr/>
        </p:nvPicPr>
        <p:blipFill rotWithShape="1">
          <a:blip r:embed="rId3">
            <a:alphaModFix/>
          </a:blip>
          <a:srcRect/>
          <a:stretch/>
        </p:blipFill>
        <p:spPr>
          <a:xfrm>
            <a:off x="9912700" y="2119852"/>
            <a:ext cx="377272" cy="377272"/>
          </a:xfrm>
          <a:prstGeom prst="rect">
            <a:avLst/>
          </a:prstGeom>
          <a:noFill/>
          <a:ln>
            <a:noFill/>
          </a:ln>
        </p:spPr>
      </p:pic>
      <p:pic>
        <p:nvPicPr>
          <p:cNvPr id="766" name="Google Shape;766;p7" descr="http://i.imgur.com/PVtc6.png"/>
          <p:cNvPicPr preferRelativeResize="0"/>
          <p:nvPr/>
        </p:nvPicPr>
        <p:blipFill rotWithShape="1">
          <a:blip r:embed="rId3">
            <a:alphaModFix/>
          </a:blip>
          <a:srcRect/>
          <a:stretch/>
        </p:blipFill>
        <p:spPr>
          <a:xfrm>
            <a:off x="9912700" y="2855977"/>
            <a:ext cx="377272" cy="3772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zzleBoard - Great Outdoors">
  <p:cSld name="PuzzleBoard - Great Outdoors">
    <p:bg>
      <p:bgPr>
        <a:gradFill>
          <a:gsLst>
            <a:gs pos="0">
              <a:srgbClr val="CACACA"/>
            </a:gs>
            <a:gs pos="40000">
              <a:srgbClr val="C1C1C1"/>
            </a:gs>
            <a:gs pos="100000">
              <a:schemeClr val="dk1"/>
            </a:gs>
          </a:gsLst>
          <a:path path="circle">
            <a:fillToRect l="50000" t="50000" r="50000" b="50000"/>
          </a:path>
          <a:tileRect/>
        </a:gradFill>
        <a:effectLst/>
      </p:bgPr>
    </p:bg>
    <p:spTree>
      <p:nvGrpSpPr>
        <p:cNvPr id="1" name="Shape 767"/>
        <p:cNvGrpSpPr/>
        <p:nvPr/>
      </p:nvGrpSpPr>
      <p:grpSpPr>
        <a:xfrm>
          <a:off x="0" y="0"/>
          <a:ext cx="0" cy="0"/>
          <a:chOff x="0" y="0"/>
          <a:chExt cx="0" cy="0"/>
        </a:xfrm>
      </p:grpSpPr>
      <p:pic>
        <p:nvPicPr>
          <p:cNvPr id="768" name="Google Shape;768;p8" descr="http://getwallpapers.com/wallpaper/full/f/7/9/124204.jpg"/>
          <p:cNvPicPr preferRelativeResize="0"/>
          <p:nvPr/>
        </p:nvPicPr>
        <p:blipFill rotWithShape="1">
          <a:blip r:embed="rId2">
            <a:alphaModFix/>
          </a:blip>
          <a:srcRect/>
          <a:stretch/>
        </p:blipFill>
        <p:spPr>
          <a:xfrm>
            <a:off x="-3" y="0"/>
            <a:ext cx="12192004" cy="5694331"/>
          </a:xfrm>
          <a:prstGeom prst="rect">
            <a:avLst/>
          </a:prstGeom>
          <a:noFill/>
          <a:ln>
            <a:noFill/>
          </a:ln>
        </p:spPr>
      </p:pic>
      <p:sp>
        <p:nvSpPr>
          <p:cNvPr id="769" name="Google Shape;769;p8"/>
          <p:cNvSpPr/>
          <p:nvPr/>
        </p:nvSpPr>
        <p:spPr>
          <a:xfrm>
            <a:off x="0" y="4363356"/>
            <a:ext cx="12192000" cy="1330977"/>
          </a:xfrm>
          <a:prstGeom prst="rect">
            <a:avLst/>
          </a:prstGeom>
          <a:gradFill>
            <a:gsLst>
              <a:gs pos="0">
                <a:srgbClr val="262626"/>
              </a:gs>
              <a:gs pos="50000">
                <a:srgbClr val="002060"/>
              </a:gs>
              <a:gs pos="100000">
                <a:srgbClr val="26262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770" name="Google Shape;770;p8"/>
          <p:cNvSpPr/>
          <p:nvPr/>
        </p:nvSpPr>
        <p:spPr>
          <a:xfrm rot="10800000">
            <a:off x="-1" y="4262169"/>
            <a:ext cx="12192000" cy="841503"/>
          </a:xfrm>
          <a:prstGeom prst="rect">
            <a:avLst/>
          </a:prstGeom>
          <a:gradFill>
            <a:gsLst>
              <a:gs pos="0">
                <a:srgbClr val="020324">
                  <a:alpha val="784"/>
                </a:srgbClr>
              </a:gs>
              <a:gs pos="17000">
                <a:srgbClr val="020324">
                  <a:alpha val="784"/>
                </a:srgbClr>
              </a:gs>
              <a:gs pos="87000">
                <a:srgbClr val="361619"/>
              </a:gs>
              <a:gs pos="100000">
                <a:srgbClr val="020324">
                  <a:alpha val="784"/>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771" name="Google Shape;771;p8"/>
          <p:cNvGrpSpPr/>
          <p:nvPr/>
        </p:nvGrpSpPr>
        <p:grpSpPr>
          <a:xfrm>
            <a:off x="102641" y="-355860"/>
            <a:ext cx="3089874" cy="5237762"/>
            <a:chOff x="22186" y="-307127"/>
            <a:chExt cx="2317405" cy="3928321"/>
          </a:xfrm>
        </p:grpSpPr>
        <p:sp>
          <p:nvSpPr>
            <p:cNvPr id="772" name="Google Shape;772;p8"/>
            <p:cNvSpPr/>
            <p:nvPr/>
          </p:nvSpPr>
          <p:spPr>
            <a:xfrm rot="-9307097">
              <a:off x="753504" y="-272307"/>
              <a:ext cx="914400" cy="3394565"/>
            </a:xfrm>
            <a:prstGeom prst="trapezoid">
              <a:avLst>
                <a:gd name="adj" fmla="val 31477"/>
              </a:avLst>
            </a:prstGeom>
            <a:gradFill>
              <a:gsLst>
                <a:gs pos="0">
                  <a:srgbClr val="DAEEF3">
                    <a:alpha val="49803"/>
                  </a:srgbClr>
                </a:gs>
                <a:gs pos="50000">
                  <a:srgbClr val="B6DDE7">
                    <a:alpha val="34901"/>
                  </a:srgbClr>
                </a:gs>
                <a:gs pos="90000">
                  <a:srgbClr val="92CCDC">
                    <a:alpha val="20000"/>
                  </a:srgbClr>
                </a:gs>
                <a:gs pos="100000">
                  <a:srgbClr val="92CCDC">
                    <a:alpha val="196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nvGrpSpPr>
            <p:cNvPr id="773" name="Google Shape;773;p8"/>
            <p:cNvGrpSpPr/>
            <p:nvPr/>
          </p:nvGrpSpPr>
          <p:grpSpPr>
            <a:xfrm>
              <a:off x="22186" y="3455126"/>
              <a:ext cx="681694" cy="166068"/>
              <a:chOff x="-2743174" y="3995990"/>
              <a:chExt cx="1735833" cy="422867"/>
            </a:xfrm>
          </p:grpSpPr>
          <p:sp>
            <p:nvSpPr>
              <p:cNvPr id="774" name="Google Shape;774;p8"/>
              <p:cNvSpPr/>
              <p:nvPr/>
            </p:nvSpPr>
            <p:spPr>
              <a:xfrm>
                <a:off x="-2743174" y="4137796"/>
                <a:ext cx="1735833" cy="281061"/>
              </a:xfrm>
              <a:custGeom>
                <a:avLst/>
                <a:gdLst/>
                <a:ahLst/>
                <a:cxnLst/>
                <a:rect l="l" t="t" r="r" b="b"/>
                <a:pathLst>
                  <a:path w="914400" h="148057" extrusionOk="0">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775" name="Google Shape;775;p8"/>
              <p:cNvSpPr/>
              <p:nvPr/>
            </p:nvSpPr>
            <p:spPr>
              <a:xfrm>
                <a:off x="-2743173" y="3995990"/>
                <a:ext cx="1735832" cy="264367"/>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776" name="Google Shape;776;p8"/>
            <p:cNvSpPr/>
            <p:nvPr/>
          </p:nvSpPr>
          <p:spPr>
            <a:xfrm>
              <a:off x="186879" y="3210896"/>
              <a:ext cx="361023" cy="314168"/>
            </a:xfrm>
            <a:custGeom>
              <a:avLst/>
              <a:gdLst/>
              <a:ahLst/>
              <a:cxnLst/>
              <a:rect l="l" t="t" r="r" b="b"/>
              <a:pathLst>
                <a:path w="395448" h="344125" extrusionOk="0">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777" name="Google Shape;777;p8"/>
            <p:cNvSpPr/>
            <p:nvPr/>
          </p:nvSpPr>
          <p:spPr>
            <a:xfrm rot="-9280677">
              <a:off x="223592" y="2807870"/>
              <a:ext cx="394788" cy="595929"/>
            </a:xfrm>
            <a:custGeom>
              <a:avLst/>
              <a:gdLst/>
              <a:ahLst/>
              <a:cxnLst/>
              <a:rect l="l" t="t" r="r" b="b"/>
              <a:pathLst>
                <a:path w="820900" h="1239141" extrusionOk="0">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rgbClr val="0C0C0C"/>
                </a:gs>
                <a:gs pos="16000">
                  <a:srgbClr val="262626"/>
                </a:gs>
                <a:gs pos="58974">
                  <a:srgbClr val="3F3F3F"/>
                </a:gs>
                <a:gs pos="100000">
                  <a:srgbClr val="3F3F3F"/>
                </a:gs>
              </a:gsLst>
              <a:lin ang="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778" name="Google Shape;778;p8"/>
            <p:cNvSpPr/>
            <p:nvPr/>
          </p:nvSpPr>
          <p:spPr>
            <a:xfrm rot="6919323">
              <a:off x="211608" y="3174922"/>
              <a:ext cx="172434" cy="391233"/>
            </a:xfrm>
            <a:prstGeom prst="ellipse">
              <a:avLst/>
            </a:prstGeom>
            <a:gradFill>
              <a:gsLst>
                <a:gs pos="0">
                  <a:srgbClr val="0C0C0C"/>
                </a:gs>
                <a:gs pos="16000">
                  <a:srgbClr val="262626"/>
                </a:gs>
                <a:gs pos="58974">
                  <a:srgbClr val="3F3F3F"/>
                </a:gs>
                <a:gs pos="100000">
                  <a:srgbClr val="3F3F3F"/>
                </a:gs>
              </a:gsLst>
              <a:lin ang="1620000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779" name="Google Shape;779;p8"/>
            <p:cNvSpPr/>
            <p:nvPr/>
          </p:nvSpPr>
          <p:spPr>
            <a:xfrm>
              <a:off x="465917" y="3242888"/>
              <a:ext cx="125617" cy="125617"/>
            </a:xfrm>
            <a:prstGeom prst="ellipse">
              <a:avLst/>
            </a:prstGeom>
            <a:solidFill>
              <a:srgbClr val="0C0C0C"/>
            </a:solidFill>
            <a:ln w="254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grpSp>
        <p:nvGrpSpPr>
          <p:cNvPr id="780" name="Google Shape;780;p8"/>
          <p:cNvGrpSpPr/>
          <p:nvPr/>
        </p:nvGrpSpPr>
        <p:grpSpPr>
          <a:xfrm flipH="1">
            <a:off x="9007325" y="-355860"/>
            <a:ext cx="3089874" cy="5237762"/>
            <a:chOff x="22186" y="-307127"/>
            <a:chExt cx="2317405" cy="3928321"/>
          </a:xfrm>
        </p:grpSpPr>
        <p:sp>
          <p:nvSpPr>
            <p:cNvPr id="781" name="Google Shape;781;p8"/>
            <p:cNvSpPr/>
            <p:nvPr/>
          </p:nvSpPr>
          <p:spPr>
            <a:xfrm rot="-9307097">
              <a:off x="753504" y="-272307"/>
              <a:ext cx="914400" cy="3394565"/>
            </a:xfrm>
            <a:prstGeom prst="trapezoid">
              <a:avLst>
                <a:gd name="adj" fmla="val 31477"/>
              </a:avLst>
            </a:prstGeom>
            <a:gradFill>
              <a:gsLst>
                <a:gs pos="0">
                  <a:srgbClr val="DAEEF3">
                    <a:alpha val="49803"/>
                  </a:srgbClr>
                </a:gs>
                <a:gs pos="50000">
                  <a:srgbClr val="B6DDE7">
                    <a:alpha val="34901"/>
                  </a:srgbClr>
                </a:gs>
                <a:gs pos="90000">
                  <a:srgbClr val="92CCDC">
                    <a:alpha val="20000"/>
                  </a:srgbClr>
                </a:gs>
                <a:gs pos="100000">
                  <a:srgbClr val="92CCDC">
                    <a:alpha val="196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nvGrpSpPr>
            <p:cNvPr id="782" name="Google Shape;782;p8"/>
            <p:cNvGrpSpPr/>
            <p:nvPr/>
          </p:nvGrpSpPr>
          <p:grpSpPr>
            <a:xfrm>
              <a:off x="22186" y="3455126"/>
              <a:ext cx="681694" cy="166068"/>
              <a:chOff x="-2743174" y="3995990"/>
              <a:chExt cx="1735833" cy="422867"/>
            </a:xfrm>
          </p:grpSpPr>
          <p:sp>
            <p:nvSpPr>
              <p:cNvPr id="783" name="Google Shape;783;p8"/>
              <p:cNvSpPr/>
              <p:nvPr/>
            </p:nvSpPr>
            <p:spPr>
              <a:xfrm>
                <a:off x="-2743174" y="4137796"/>
                <a:ext cx="1735833" cy="281061"/>
              </a:xfrm>
              <a:custGeom>
                <a:avLst/>
                <a:gdLst/>
                <a:ahLst/>
                <a:cxnLst/>
                <a:rect l="l" t="t" r="r" b="b"/>
                <a:pathLst>
                  <a:path w="914400" h="148057" extrusionOk="0">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784" name="Google Shape;784;p8"/>
              <p:cNvSpPr/>
              <p:nvPr/>
            </p:nvSpPr>
            <p:spPr>
              <a:xfrm>
                <a:off x="-2743173" y="3995990"/>
                <a:ext cx="1735832" cy="264367"/>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785" name="Google Shape;785;p8"/>
            <p:cNvSpPr/>
            <p:nvPr/>
          </p:nvSpPr>
          <p:spPr>
            <a:xfrm>
              <a:off x="186879" y="3210896"/>
              <a:ext cx="361023" cy="314168"/>
            </a:xfrm>
            <a:custGeom>
              <a:avLst/>
              <a:gdLst/>
              <a:ahLst/>
              <a:cxnLst/>
              <a:rect l="l" t="t" r="r" b="b"/>
              <a:pathLst>
                <a:path w="395448" h="344125" extrusionOk="0">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786" name="Google Shape;786;p8"/>
            <p:cNvSpPr/>
            <p:nvPr/>
          </p:nvSpPr>
          <p:spPr>
            <a:xfrm rot="-9280677">
              <a:off x="223592" y="2807870"/>
              <a:ext cx="394788" cy="595929"/>
            </a:xfrm>
            <a:custGeom>
              <a:avLst/>
              <a:gdLst/>
              <a:ahLst/>
              <a:cxnLst/>
              <a:rect l="l" t="t" r="r" b="b"/>
              <a:pathLst>
                <a:path w="820900" h="1239141" extrusionOk="0">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rgbClr val="0C0C0C"/>
                </a:gs>
                <a:gs pos="16000">
                  <a:srgbClr val="262626"/>
                </a:gs>
                <a:gs pos="58974">
                  <a:srgbClr val="3F3F3F"/>
                </a:gs>
                <a:gs pos="100000">
                  <a:srgbClr val="3F3F3F"/>
                </a:gs>
              </a:gsLst>
              <a:lin ang="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787" name="Google Shape;787;p8"/>
            <p:cNvSpPr/>
            <p:nvPr/>
          </p:nvSpPr>
          <p:spPr>
            <a:xfrm rot="6919323">
              <a:off x="211608" y="3174922"/>
              <a:ext cx="172434" cy="391233"/>
            </a:xfrm>
            <a:prstGeom prst="ellipse">
              <a:avLst/>
            </a:prstGeom>
            <a:gradFill>
              <a:gsLst>
                <a:gs pos="0">
                  <a:srgbClr val="0C0C0C"/>
                </a:gs>
                <a:gs pos="16000">
                  <a:srgbClr val="262626"/>
                </a:gs>
                <a:gs pos="58974">
                  <a:srgbClr val="3F3F3F"/>
                </a:gs>
                <a:gs pos="100000">
                  <a:srgbClr val="3F3F3F"/>
                </a:gs>
              </a:gsLst>
              <a:lin ang="1620000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788" name="Google Shape;788;p8"/>
            <p:cNvSpPr/>
            <p:nvPr/>
          </p:nvSpPr>
          <p:spPr>
            <a:xfrm>
              <a:off x="465917" y="3242888"/>
              <a:ext cx="125617" cy="125617"/>
            </a:xfrm>
            <a:prstGeom prst="ellipse">
              <a:avLst/>
            </a:prstGeom>
            <a:solidFill>
              <a:srgbClr val="0C0C0C"/>
            </a:solidFill>
            <a:ln w="254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789" name="Google Shape;789;p8"/>
          <p:cNvSpPr/>
          <p:nvPr/>
        </p:nvSpPr>
        <p:spPr>
          <a:xfrm>
            <a:off x="1632665" y="1038971"/>
            <a:ext cx="9022080" cy="3300243"/>
          </a:xfrm>
          <a:custGeom>
            <a:avLst/>
            <a:gdLst/>
            <a:ahLst/>
            <a:cxnLst/>
            <a:rect l="l" t="t" r="r" b="b"/>
            <a:pathLst>
              <a:path w="6772275" h="2475182" extrusionOk="0">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cap="flat" cmpd="sng">
            <a:solidFill>
              <a:srgbClr val="01BE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790" name="Google Shape;790;p8"/>
          <p:cNvSpPr/>
          <p:nvPr/>
        </p:nvSpPr>
        <p:spPr>
          <a:xfrm>
            <a:off x="1785035" y="1169702"/>
            <a:ext cx="8717341" cy="3038781"/>
          </a:xfrm>
          <a:custGeom>
            <a:avLst/>
            <a:gdLst/>
            <a:ahLst/>
            <a:cxnLst/>
            <a:rect l="l" t="t" r="r" b="b"/>
            <a:pathLst>
              <a:path w="6538006" h="2314094" extrusionOk="0">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cap="flat" cmpd="sng">
            <a:solidFill>
              <a:srgbClr val="F4F8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791" name="Google Shape;791;p8"/>
          <p:cNvSpPr/>
          <p:nvPr/>
        </p:nvSpPr>
        <p:spPr>
          <a:xfrm>
            <a:off x="-1" y="5340288"/>
            <a:ext cx="12192000" cy="336323"/>
          </a:xfrm>
          <a:prstGeom prst="rect">
            <a:avLst/>
          </a:prstGeom>
          <a:solidFill>
            <a:srgbClr val="DAE5F1"/>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792" name="Google Shape;792;p8"/>
          <p:cNvSpPr/>
          <p:nvPr/>
        </p:nvSpPr>
        <p:spPr>
          <a:xfrm>
            <a:off x="2743200" y="4645935"/>
            <a:ext cx="6705600" cy="487680"/>
          </a:xfrm>
          <a:prstGeom prst="rect">
            <a:avLst/>
          </a:prstGeom>
          <a:gradFill>
            <a:gsLst>
              <a:gs pos="0">
                <a:srgbClr val="01BEFE">
                  <a:alpha val="784"/>
                </a:srgbClr>
              </a:gs>
              <a:gs pos="30000">
                <a:srgbClr val="004E86"/>
              </a:gs>
              <a:gs pos="70000">
                <a:srgbClr val="004E86"/>
              </a:gs>
              <a:gs pos="100000">
                <a:srgbClr val="01BEFE">
                  <a:alpha val="784"/>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33" b="1" i="0" u="none" strike="noStrike" cap="none">
              <a:solidFill>
                <a:srgbClr val="FFFFFF"/>
              </a:solidFill>
              <a:latin typeface="Calibri"/>
              <a:ea typeface="Calibri"/>
              <a:cs typeface="Calibri"/>
              <a:sym typeface="Calibri"/>
            </a:endParaRPr>
          </a:p>
        </p:txBody>
      </p:sp>
      <p:cxnSp>
        <p:nvCxnSpPr>
          <p:cNvPr id="793" name="Google Shape;793;p8"/>
          <p:cNvCxnSpPr/>
          <p:nvPr/>
        </p:nvCxnSpPr>
        <p:spPr>
          <a:xfrm>
            <a:off x="2766531" y="4642789"/>
            <a:ext cx="6705600" cy="0"/>
          </a:xfrm>
          <a:prstGeom prst="straightConnector1">
            <a:avLst/>
          </a:prstGeom>
          <a:noFill/>
          <a:ln w="25400" cap="flat" cmpd="sng">
            <a:solidFill>
              <a:srgbClr val="0A93FC"/>
            </a:solidFill>
            <a:prstDash val="solid"/>
            <a:round/>
            <a:headEnd type="none" w="sm" len="sm"/>
            <a:tailEnd type="none" w="sm" len="sm"/>
          </a:ln>
        </p:spPr>
      </p:cxnSp>
      <p:cxnSp>
        <p:nvCxnSpPr>
          <p:cNvPr id="794" name="Google Shape;794;p8"/>
          <p:cNvCxnSpPr/>
          <p:nvPr/>
        </p:nvCxnSpPr>
        <p:spPr>
          <a:xfrm>
            <a:off x="2743200" y="5133615"/>
            <a:ext cx="6705600" cy="0"/>
          </a:xfrm>
          <a:prstGeom prst="straightConnector1">
            <a:avLst/>
          </a:prstGeom>
          <a:noFill/>
          <a:ln w="25400" cap="flat" cmpd="sng">
            <a:solidFill>
              <a:srgbClr val="0A93FC"/>
            </a:solidFill>
            <a:prstDash val="solid"/>
            <a:round/>
            <a:headEnd type="none" w="sm" len="sm"/>
            <a:tailEnd type="none" w="sm" len="sm"/>
          </a:ln>
        </p:spPr>
      </p:cxnSp>
      <p:sp>
        <p:nvSpPr>
          <p:cNvPr id="795" name="Google Shape;795;p8"/>
          <p:cNvSpPr/>
          <p:nvPr/>
        </p:nvSpPr>
        <p:spPr>
          <a:xfrm>
            <a:off x="98280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96" name="Google Shape;796;p8"/>
          <p:cNvSpPr/>
          <p:nvPr/>
        </p:nvSpPr>
        <p:spPr>
          <a:xfrm>
            <a:off x="19011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97" name="Google Shape;797;p8"/>
          <p:cNvSpPr/>
          <p:nvPr/>
        </p:nvSpPr>
        <p:spPr>
          <a:xfrm>
            <a:off x="2512324"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98" name="Google Shape;798;p8"/>
          <p:cNvSpPr/>
          <p:nvPr/>
        </p:nvSpPr>
        <p:spPr>
          <a:xfrm>
            <a:off x="312196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799" name="Google Shape;799;p8"/>
          <p:cNvSpPr/>
          <p:nvPr/>
        </p:nvSpPr>
        <p:spPr>
          <a:xfrm>
            <a:off x="373160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00" name="Google Shape;800;p8"/>
          <p:cNvSpPr/>
          <p:nvPr/>
        </p:nvSpPr>
        <p:spPr>
          <a:xfrm>
            <a:off x="4341248"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01" name="Google Shape;801;p8"/>
          <p:cNvSpPr/>
          <p:nvPr/>
        </p:nvSpPr>
        <p:spPr>
          <a:xfrm>
            <a:off x="4950889"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02" name="Google Shape;802;p8"/>
          <p:cNvSpPr/>
          <p:nvPr/>
        </p:nvSpPr>
        <p:spPr>
          <a:xfrm>
            <a:off x="5560531"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03" name="Google Shape;803;p8"/>
          <p:cNvSpPr/>
          <p:nvPr/>
        </p:nvSpPr>
        <p:spPr>
          <a:xfrm>
            <a:off x="6170172"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04" name="Google Shape;804;p8"/>
          <p:cNvSpPr/>
          <p:nvPr/>
        </p:nvSpPr>
        <p:spPr>
          <a:xfrm>
            <a:off x="6779813"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05" name="Google Shape;805;p8"/>
          <p:cNvSpPr/>
          <p:nvPr/>
        </p:nvSpPr>
        <p:spPr>
          <a:xfrm>
            <a:off x="73894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06" name="Google Shape;806;p8"/>
          <p:cNvSpPr/>
          <p:nvPr/>
        </p:nvSpPr>
        <p:spPr>
          <a:xfrm>
            <a:off x="7999096"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07" name="Google Shape;807;p8"/>
          <p:cNvSpPr/>
          <p:nvPr/>
        </p:nvSpPr>
        <p:spPr>
          <a:xfrm>
            <a:off x="860873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08" name="Google Shape;808;p8"/>
          <p:cNvSpPr/>
          <p:nvPr/>
        </p:nvSpPr>
        <p:spPr>
          <a:xfrm>
            <a:off x="92184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09" name="Google Shape;809;p8"/>
          <p:cNvSpPr/>
          <p:nvPr/>
        </p:nvSpPr>
        <p:spPr>
          <a:xfrm>
            <a:off x="2512324"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10" name="Google Shape;810;p8"/>
          <p:cNvSpPr/>
          <p:nvPr/>
        </p:nvSpPr>
        <p:spPr>
          <a:xfrm>
            <a:off x="3121969"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11" name="Google Shape;811;p8"/>
          <p:cNvSpPr/>
          <p:nvPr/>
        </p:nvSpPr>
        <p:spPr>
          <a:xfrm>
            <a:off x="373161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12" name="Google Shape;812;p8"/>
          <p:cNvSpPr/>
          <p:nvPr/>
        </p:nvSpPr>
        <p:spPr>
          <a:xfrm>
            <a:off x="4341260"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13" name="Google Shape;813;p8"/>
          <p:cNvSpPr/>
          <p:nvPr/>
        </p:nvSpPr>
        <p:spPr>
          <a:xfrm>
            <a:off x="495090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14" name="Google Shape;814;p8"/>
          <p:cNvSpPr/>
          <p:nvPr/>
        </p:nvSpPr>
        <p:spPr>
          <a:xfrm>
            <a:off x="556055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15" name="Google Shape;815;p8"/>
          <p:cNvSpPr/>
          <p:nvPr/>
        </p:nvSpPr>
        <p:spPr>
          <a:xfrm>
            <a:off x="6170196"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16" name="Google Shape;816;p8"/>
          <p:cNvSpPr/>
          <p:nvPr/>
        </p:nvSpPr>
        <p:spPr>
          <a:xfrm>
            <a:off x="677984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17" name="Google Shape;817;p8"/>
          <p:cNvSpPr/>
          <p:nvPr/>
        </p:nvSpPr>
        <p:spPr>
          <a:xfrm>
            <a:off x="738948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18" name="Google Shape;818;p8"/>
          <p:cNvSpPr/>
          <p:nvPr/>
        </p:nvSpPr>
        <p:spPr>
          <a:xfrm>
            <a:off x="7999132"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19" name="Google Shape;819;p8"/>
          <p:cNvSpPr/>
          <p:nvPr/>
        </p:nvSpPr>
        <p:spPr>
          <a:xfrm>
            <a:off x="860877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20" name="Google Shape;820;p8"/>
          <p:cNvSpPr/>
          <p:nvPr/>
        </p:nvSpPr>
        <p:spPr>
          <a:xfrm>
            <a:off x="921841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21" name="Google Shape;821;p8"/>
          <p:cNvSpPr/>
          <p:nvPr/>
        </p:nvSpPr>
        <p:spPr>
          <a:xfrm>
            <a:off x="2512324"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22" name="Google Shape;822;p8"/>
          <p:cNvSpPr/>
          <p:nvPr/>
        </p:nvSpPr>
        <p:spPr>
          <a:xfrm>
            <a:off x="3121969"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23" name="Google Shape;823;p8"/>
          <p:cNvSpPr/>
          <p:nvPr/>
        </p:nvSpPr>
        <p:spPr>
          <a:xfrm>
            <a:off x="373161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24" name="Google Shape;824;p8"/>
          <p:cNvSpPr/>
          <p:nvPr/>
        </p:nvSpPr>
        <p:spPr>
          <a:xfrm>
            <a:off x="4341260"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25" name="Google Shape;825;p8"/>
          <p:cNvSpPr/>
          <p:nvPr/>
        </p:nvSpPr>
        <p:spPr>
          <a:xfrm>
            <a:off x="495090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26" name="Google Shape;826;p8"/>
          <p:cNvSpPr/>
          <p:nvPr/>
        </p:nvSpPr>
        <p:spPr>
          <a:xfrm>
            <a:off x="556055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27" name="Google Shape;827;p8"/>
          <p:cNvSpPr/>
          <p:nvPr/>
        </p:nvSpPr>
        <p:spPr>
          <a:xfrm>
            <a:off x="6170196"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28" name="Google Shape;828;p8"/>
          <p:cNvSpPr/>
          <p:nvPr/>
        </p:nvSpPr>
        <p:spPr>
          <a:xfrm>
            <a:off x="677984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29" name="Google Shape;829;p8"/>
          <p:cNvSpPr/>
          <p:nvPr/>
        </p:nvSpPr>
        <p:spPr>
          <a:xfrm>
            <a:off x="738948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30" name="Google Shape;830;p8"/>
          <p:cNvSpPr/>
          <p:nvPr/>
        </p:nvSpPr>
        <p:spPr>
          <a:xfrm>
            <a:off x="7999132"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31" name="Google Shape;831;p8"/>
          <p:cNvSpPr/>
          <p:nvPr/>
        </p:nvSpPr>
        <p:spPr>
          <a:xfrm>
            <a:off x="860877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32" name="Google Shape;832;p8"/>
          <p:cNvSpPr/>
          <p:nvPr/>
        </p:nvSpPr>
        <p:spPr>
          <a:xfrm>
            <a:off x="921841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33" name="Google Shape;833;p8"/>
          <p:cNvSpPr/>
          <p:nvPr/>
        </p:nvSpPr>
        <p:spPr>
          <a:xfrm>
            <a:off x="98280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34" name="Google Shape;834;p8"/>
          <p:cNvSpPr/>
          <p:nvPr/>
        </p:nvSpPr>
        <p:spPr>
          <a:xfrm>
            <a:off x="19011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35" name="Google Shape;835;p8"/>
          <p:cNvSpPr/>
          <p:nvPr/>
        </p:nvSpPr>
        <p:spPr>
          <a:xfrm>
            <a:off x="2512324"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36" name="Google Shape;836;p8"/>
          <p:cNvSpPr/>
          <p:nvPr/>
        </p:nvSpPr>
        <p:spPr>
          <a:xfrm>
            <a:off x="312196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37" name="Google Shape;837;p8"/>
          <p:cNvSpPr/>
          <p:nvPr/>
        </p:nvSpPr>
        <p:spPr>
          <a:xfrm>
            <a:off x="373160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38" name="Google Shape;838;p8"/>
          <p:cNvSpPr/>
          <p:nvPr/>
        </p:nvSpPr>
        <p:spPr>
          <a:xfrm>
            <a:off x="4341248"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39" name="Google Shape;839;p8"/>
          <p:cNvSpPr/>
          <p:nvPr/>
        </p:nvSpPr>
        <p:spPr>
          <a:xfrm>
            <a:off x="4950889"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40" name="Google Shape;840;p8"/>
          <p:cNvSpPr/>
          <p:nvPr/>
        </p:nvSpPr>
        <p:spPr>
          <a:xfrm>
            <a:off x="5560531"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41" name="Google Shape;841;p8"/>
          <p:cNvSpPr/>
          <p:nvPr/>
        </p:nvSpPr>
        <p:spPr>
          <a:xfrm>
            <a:off x="6170172"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42" name="Google Shape;842;p8"/>
          <p:cNvSpPr/>
          <p:nvPr/>
        </p:nvSpPr>
        <p:spPr>
          <a:xfrm>
            <a:off x="6779813"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43" name="Google Shape;843;p8"/>
          <p:cNvSpPr/>
          <p:nvPr/>
        </p:nvSpPr>
        <p:spPr>
          <a:xfrm>
            <a:off x="73894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44" name="Google Shape;844;p8"/>
          <p:cNvSpPr/>
          <p:nvPr/>
        </p:nvSpPr>
        <p:spPr>
          <a:xfrm>
            <a:off x="7999096"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45" name="Google Shape;845;p8"/>
          <p:cNvSpPr/>
          <p:nvPr/>
        </p:nvSpPr>
        <p:spPr>
          <a:xfrm>
            <a:off x="860873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846" name="Google Shape;846;p8"/>
          <p:cNvSpPr/>
          <p:nvPr/>
        </p:nvSpPr>
        <p:spPr>
          <a:xfrm>
            <a:off x="92184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pic>
        <p:nvPicPr>
          <p:cNvPr id="847" name="Google Shape;847;p8" descr="http://i.imgur.com/PVtc6.png"/>
          <p:cNvPicPr preferRelativeResize="0"/>
          <p:nvPr/>
        </p:nvPicPr>
        <p:blipFill rotWithShape="1">
          <a:blip r:embed="rId3">
            <a:alphaModFix/>
          </a:blip>
          <a:srcRect/>
          <a:stretch/>
        </p:blipFill>
        <p:spPr>
          <a:xfrm>
            <a:off x="2614629" y="1393688"/>
            <a:ext cx="377272" cy="377272"/>
          </a:xfrm>
          <a:prstGeom prst="rect">
            <a:avLst/>
          </a:prstGeom>
          <a:noFill/>
          <a:ln>
            <a:noFill/>
          </a:ln>
        </p:spPr>
      </p:pic>
      <p:pic>
        <p:nvPicPr>
          <p:cNvPr id="848" name="Google Shape;848;p8" descr="http://i.imgur.com/PVtc6.png"/>
          <p:cNvPicPr preferRelativeResize="0"/>
          <p:nvPr/>
        </p:nvPicPr>
        <p:blipFill rotWithShape="1">
          <a:blip r:embed="rId3">
            <a:alphaModFix/>
          </a:blip>
          <a:srcRect/>
          <a:stretch/>
        </p:blipFill>
        <p:spPr>
          <a:xfrm>
            <a:off x="3222723" y="1393688"/>
            <a:ext cx="377272" cy="377272"/>
          </a:xfrm>
          <a:prstGeom prst="rect">
            <a:avLst/>
          </a:prstGeom>
          <a:noFill/>
          <a:ln>
            <a:noFill/>
          </a:ln>
        </p:spPr>
      </p:pic>
      <p:pic>
        <p:nvPicPr>
          <p:cNvPr id="849" name="Google Shape;849;p8" descr="http://i.imgur.com/PVtc6.png"/>
          <p:cNvPicPr preferRelativeResize="0"/>
          <p:nvPr/>
        </p:nvPicPr>
        <p:blipFill rotWithShape="1">
          <a:blip r:embed="rId3">
            <a:alphaModFix/>
          </a:blip>
          <a:srcRect/>
          <a:stretch/>
        </p:blipFill>
        <p:spPr>
          <a:xfrm>
            <a:off x="3830816" y="1393688"/>
            <a:ext cx="377272" cy="377272"/>
          </a:xfrm>
          <a:prstGeom prst="rect">
            <a:avLst/>
          </a:prstGeom>
          <a:noFill/>
          <a:ln>
            <a:noFill/>
          </a:ln>
        </p:spPr>
      </p:pic>
      <p:pic>
        <p:nvPicPr>
          <p:cNvPr id="850" name="Google Shape;850;p8" descr="http://i.imgur.com/PVtc6.png"/>
          <p:cNvPicPr preferRelativeResize="0"/>
          <p:nvPr/>
        </p:nvPicPr>
        <p:blipFill rotWithShape="1">
          <a:blip r:embed="rId3">
            <a:alphaModFix/>
          </a:blip>
          <a:srcRect/>
          <a:stretch/>
        </p:blipFill>
        <p:spPr>
          <a:xfrm>
            <a:off x="4438909" y="1393688"/>
            <a:ext cx="377272" cy="377272"/>
          </a:xfrm>
          <a:prstGeom prst="rect">
            <a:avLst/>
          </a:prstGeom>
          <a:noFill/>
          <a:ln>
            <a:noFill/>
          </a:ln>
        </p:spPr>
      </p:pic>
      <p:pic>
        <p:nvPicPr>
          <p:cNvPr id="851" name="Google Shape;851;p8" descr="http://i.imgur.com/PVtc6.png"/>
          <p:cNvPicPr preferRelativeResize="0"/>
          <p:nvPr/>
        </p:nvPicPr>
        <p:blipFill rotWithShape="1">
          <a:blip r:embed="rId3">
            <a:alphaModFix/>
          </a:blip>
          <a:srcRect/>
          <a:stretch/>
        </p:blipFill>
        <p:spPr>
          <a:xfrm>
            <a:off x="5047003" y="1393688"/>
            <a:ext cx="377272" cy="377272"/>
          </a:xfrm>
          <a:prstGeom prst="rect">
            <a:avLst/>
          </a:prstGeom>
          <a:noFill/>
          <a:ln>
            <a:noFill/>
          </a:ln>
        </p:spPr>
      </p:pic>
      <p:pic>
        <p:nvPicPr>
          <p:cNvPr id="852" name="Google Shape;852;p8" descr="http://i.imgur.com/PVtc6.png"/>
          <p:cNvPicPr preferRelativeResize="0"/>
          <p:nvPr/>
        </p:nvPicPr>
        <p:blipFill rotWithShape="1">
          <a:blip r:embed="rId3">
            <a:alphaModFix/>
          </a:blip>
          <a:srcRect/>
          <a:stretch/>
        </p:blipFill>
        <p:spPr>
          <a:xfrm>
            <a:off x="5655096" y="1393688"/>
            <a:ext cx="377272" cy="377272"/>
          </a:xfrm>
          <a:prstGeom prst="rect">
            <a:avLst/>
          </a:prstGeom>
          <a:noFill/>
          <a:ln>
            <a:noFill/>
          </a:ln>
        </p:spPr>
      </p:pic>
      <p:pic>
        <p:nvPicPr>
          <p:cNvPr id="853" name="Google Shape;853;p8" descr="http://i.imgur.com/PVtc6.png"/>
          <p:cNvPicPr preferRelativeResize="0"/>
          <p:nvPr/>
        </p:nvPicPr>
        <p:blipFill rotWithShape="1">
          <a:blip r:embed="rId3">
            <a:alphaModFix/>
          </a:blip>
          <a:srcRect/>
          <a:stretch/>
        </p:blipFill>
        <p:spPr>
          <a:xfrm>
            <a:off x="6263189" y="1393688"/>
            <a:ext cx="377272" cy="377272"/>
          </a:xfrm>
          <a:prstGeom prst="rect">
            <a:avLst/>
          </a:prstGeom>
          <a:noFill/>
          <a:ln>
            <a:noFill/>
          </a:ln>
        </p:spPr>
      </p:pic>
      <p:pic>
        <p:nvPicPr>
          <p:cNvPr id="854" name="Google Shape;854;p8" descr="http://i.imgur.com/PVtc6.png"/>
          <p:cNvPicPr preferRelativeResize="0"/>
          <p:nvPr/>
        </p:nvPicPr>
        <p:blipFill rotWithShape="1">
          <a:blip r:embed="rId3">
            <a:alphaModFix/>
          </a:blip>
          <a:srcRect/>
          <a:stretch/>
        </p:blipFill>
        <p:spPr>
          <a:xfrm>
            <a:off x="6871283" y="1393688"/>
            <a:ext cx="377272" cy="377272"/>
          </a:xfrm>
          <a:prstGeom prst="rect">
            <a:avLst/>
          </a:prstGeom>
          <a:noFill/>
          <a:ln>
            <a:noFill/>
          </a:ln>
        </p:spPr>
      </p:pic>
      <p:pic>
        <p:nvPicPr>
          <p:cNvPr id="855" name="Google Shape;855;p8" descr="http://i.imgur.com/PVtc6.png"/>
          <p:cNvPicPr preferRelativeResize="0"/>
          <p:nvPr/>
        </p:nvPicPr>
        <p:blipFill rotWithShape="1">
          <a:blip r:embed="rId3">
            <a:alphaModFix/>
          </a:blip>
          <a:srcRect/>
          <a:stretch/>
        </p:blipFill>
        <p:spPr>
          <a:xfrm>
            <a:off x="7479376" y="1393688"/>
            <a:ext cx="377272" cy="377272"/>
          </a:xfrm>
          <a:prstGeom prst="rect">
            <a:avLst/>
          </a:prstGeom>
          <a:noFill/>
          <a:ln>
            <a:noFill/>
          </a:ln>
        </p:spPr>
      </p:pic>
      <p:pic>
        <p:nvPicPr>
          <p:cNvPr id="856" name="Google Shape;856;p8" descr="http://i.imgur.com/PVtc6.png"/>
          <p:cNvPicPr preferRelativeResize="0"/>
          <p:nvPr/>
        </p:nvPicPr>
        <p:blipFill rotWithShape="1">
          <a:blip r:embed="rId3">
            <a:alphaModFix/>
          </a:blip>
          <a:srcRect/>
          <a:stretch/>
        </p:blipFill>
        <p:spPr>
          <a:xfrm>
            <a:off x="8087469" y="1393688"/>
            <a:ext cx="377272" cy="377272"/>
          </a:xfrm>
          <a:prstGeom prst="rect">
            <a:avLst/>
          </a:prstGeom>
          <a:noFill/>
          <a:ln>
            <a:noFill/>
          </a:ln>
        </p:spPr>
      </p:pic>
      <p:pic>
        <p:nvPicPr>
          <p:cNvPr id="857" name="Google Shape;857;p8" descr="http://i.imgur.com/PVtc6.png"/>
          <p:cNvPicPr preferRelativeResize="0"/>
          <p:nvPr/>
        </p:nvPicPr>
        <p:blipFill rotWithShape="1">
          <a:blip r:embed="rId3">
            <a:alphaModFix/>
          </a:blip>
          <a:srcRect/>
          <a:stretch/>
        </p:blipFill>
        <p:spPr>
          <a:xfrm>
            <a:off x="8695563" y="1393688"/>
            <a:ext cx="377272" cy="377272"/>
          </a:xfrm>
          <a:prstGeom prst="rect">
            <a:avLst/>
          </a:prstGeom>
          <a:noFill/>
          <a:ln>
            <a:noFill/>
          </a:ln>
        </p:spPr>
      </p:pic>
      <p:pic>
        <p:nvPicPr>
          <p:cNvPr id="858" name="Google Shape;858;p8" descr="http://i.imgur.com/PVtc6.png"/>
          <p:cNvPicPr preferRelativeResize="0"/>
          <p:nvPr/>
        </p:nvPicPr>
        <p:blipFill rotWithShape="1">
          <a:blip r:embed="rId3">
            <a:alphaModFix/>
          </a:blip>
          <a:srcRect/>
          <a:stretch/>
        </p:blipFill>
        <p:spPr>
          <a:xfrm>
            <a:off x="9303655" y="1393688"/>
            <a:ext cx="377272" cy="377272"/>
          </a:xfrm>
          <a:prstGeom prst="rect">
            <a:avLst/>
          </a:prstGeom>
          <a:noFill/>
          <a:ln>
            <a:noFill/>
          </a:ln>
        </p:spPr>
      </p:pic>
      <p:pic>
        <p:nvPicPr>
          <p:cNvPr id="859" name="Google Shape;859;p8" descr="http://i.imgur.com/PVtc6.png"/>
          <p:cNvPicPr preferRelativeResize="0"/>
          <p:nvPr/>
        </p:nvPicPr>
        <p:blipFill rotWithShape="1">
          <a:blip r:embed="rId3">
            <a:alphaModFix/>
          </a:blip>
          <a:srcRect/>
          <a:stretch/>
        </p:blipFill>
        <p:spPr>
          <a:xfrm>
            <a:off x="2614629" y="2119852"/>
            <a:ext cx="377272" cy="377272"/>
          </a:xfrm>
          <a:prstGeom prst="rect">
            <a:avLst/>
          </a:prstGeom>
          <a:noFill/>
          <a:ln>
            <a:noFill/>
          </a:ln>
        </p:spPr>
      </p:pic>
      <p:pic>
        <p:nvPicPr>
          <p:cNvPr id="860" name="Google Shape;860;p8" descr="http://i.imgur.com/PVtc6.png"/>
          <p:cNvPicPr preferRelativeResize="0"/>
          <p:nvPr/>
        </p:nvPicPr>
        <p:blipFill rotWithShape="1">
          <a:blip r:embed="rId3">
            <a:alphaModFix/>
          </a:blip>
          <a:srcRect/>
          <a:stretch/>
        </p:blipFill>
        <p:spPr>
          <a:xfrm>
            <a:off x="3222723" y="2119852"/>
            <a:ext cx="377272" cy="377272"/>
          </a:xfrm>
          <a:prstGeom prst="rect">
            <a:avLst/>
          </a:prstGeom>
          <a:noFill/>
          <a:ln>
            <a:noFill/>
          </a:ln>
        </p:spPr>
      </p:pic>
      <p:pic>
        <p:nvPicPr>
          <p:cNvPr id="861" name="Google Shape;861;p8" descr="http://i.imgur.com/PVtc6.png"/>
          <p:cNvPicPr preferRelativeResize="0"/>
          <p:nvPr/>
        </p:nvPicPr>
        <p:blipFill rotWithShape="1">
          <a:blip r:embed="rId3">
            <a:alphaModFix/>
          </a:blip>
          <a:srcRect/>
          <a:stretch/>
        </p:blipFill>
        <p:spPr>
          <a:xfrm>
            <a:off x="3830816" y="2119852"/>
            <a:ext cx="377272" cy="377272"/>
          </a:xfrm>
          <a:prstGeom prst="rect">
            <a:avLst/>
          </a:prstGeom>
          <a:noFill/>
          <a:ln>
            <a:noFill/>
          </a:ln>
        </p:spPr>
      </p:pic>
      <p:pic>
        <p:nvPicPr>
          <p:cNvPr id="862" name="Google Shape;862;p8" descr="http://i.imgur.com/PVtc6.png"/>
          <p:cNvPicPr preferRelativeResize="0"/>
          <p:nvPr/>
        </p:nvPicPr>
        <p:blipFill rotWithShape="1">
          <a:blip r:embed="rId3">
            <a:alphaModFix/>
          </a:blip>
          <a:srcRect/>
          <a:stretch/>
        </p:blipFill>
        <p:spPr>
          <a:xfrm>
            <a:off x="4438909" y="2119852"/>
            <a:ext cx="377272" cy="377272"/>
          </a:xfrm>
          <a:prstGeom prst="rect">
            <a:avLst/>
          </a:prstGeom>
          <a:noFill/>
          <a:ln>
            <a:noFill/>
          </a:ln>
        </p:spPr>
      </p:pic>
      <p:pic>
        <p:nvPicPr>
          <p:cNvPr id="863" name="Google Shape;863;p8" descr="http://i.imgur.com/PVtc6.png"/>
          <p:cNvPicPr preferRelativeResize="0"/>
          <p:nvPr/>
        </p:nvPicPr>
        <p:blipFill rotWithShape="1">
          <a:blip r:embed="rId3">
            <a:alphaModFix/>
          </a:blip>
          <a:srcRect/>
          <a:stretch/>
        </p:blipFill>
        <p:spPr>
          <a:xfrm>
            <a:off x="5047003" y="2119852"/>
            <a:ext cx="377272" cy="377272"/>
          </a:xfrm>
          <a:prstGeom prst="rect">
            <a:avLst/>
          </a:prstGeom>
          <a:noFill/>
          <a:ln>
            <a:noFill/>
          </a:ln>
        </p:spPr>
      </p:pic>
      <p:pic>
        <p:nvPicPr>
          <p:cNvPr id="864" name="Google Shape;864;p8" descr="http://i.imgur.com/PVtc6.png"/>
          <p:cNvPicPr preferRelativeResize="0"/>
          <p:nvPr/>
        </p:nvPicPr>
        <p:blipFill rotWithShape="1">
          <a:blip r:embed="rId3">
            <a:alphaModFix/>
          </a:blip>
          <a:srcRect/>
          <a:stretch/>
        </p:blipFill>
        <p:spPr>
          <a:xfrm>
            <a:off x="5655096" y="2119852"/>
            <a:ext cx="377272" cy="377272"/>
          </a:xfrm>
          <a:prstGeom prst="rect">
            <a:avLst/>
          </a:prstGeom>
          <a:noFill/>
          <a:ln>
            <a:noFill/>
          </a:ln>
        </p:spPr>
      </p:pic>
      <p:pic>
        <p:nvPicPr>
          <p:cNvPr id="865" name="Google Shape;865;p8" descr="http://i.imgur.com/PVtc6.png"/>
          <p:cNvPicPr preferRelativeResize="0"/>
          <p:nvPr/>
        </p:nvPicPr>
        <p:blipFill rotWithShape="1">
          <a:blip r:embed="rId3">
            <a:alphaModFix/>
          </a:blip>
          <a:srcRect/>
          <a:stretch/>
        </p:blipFill>
        <p:spPr>
          <a:xfrm>
            <a:off x="6263189" y="2119852"/>
            <a:ext cx="377272" cy="377272"/>
          </a:xfrm>
          <a:prstGeom prst="rect">
            <a:avLst/>
          </a:prstGeom>
          <a:noFill/>
          <a:ln>
            <a:noFill/>
          </a:ln>
        </p:spPr>
      </p:pic>
      <p:pic>
        <p:nvPicPr>
          <p:cNvPr id="866" name="Google Shape;866;p8" descr="http://i.imgur.com/PVtc6.png"/>
          <p:cNvPicPr preferRelativeResize="0"/>
          <p:nvPr/>
        </p:nvPicPr>
        <p:blipFill rotWithShape="1">
          <a:blip r:embed="rId3">
            <a:alphaModFix/>
          </a:blip>
          <a:srcRect/>
          <a:stretch/>
        </p:blipFill>
        <p:spPr>
          <a:xfrm>
            <a:off x="6871283" y="2119852"/>
            <a:ext cx="377272" cy="377272"/>
          </a:xfrm>
          <a:prstGeom prst="rect">
            <a:avLst/>
          </a:prstGeom>
          <a:noFill/>
          <a:ln>
            <a:noFill/>
          </a:ln>
        </p:spPr>
      </p:pic>
      <p:pic>
        <p:nvPicPr>
          <p:cNvPr id="867" name="Google Shape;867;p8" descr="http://i.imgur.com/PVtc6.png"/>
          <p:cNvPicPr preferRelativeResize="0"/>
          <p:nvPr/>
        </p:nvPicPr>
        <p:blipFill rotWithShape="1">
          <a:blip r:embed="rId3">
            <a:alphaModFix/>
          </a:blip>
          <a:srcRect/>
          <a:stretch/>
        </p:blipFill>
        <p:spPr>
          <a:xfrm>
            <a:off x="7479376" y="2119852"/>
            <a:ext cx="377272" cy="377272"/>
          </a:xfrm>
          <a:prstGeom prst="rect">
            <a:avLst/>
          </a:prstGeom>
          <a:noFill/>
          <a:ln>
            <a:noFill/>
          </a:ln>
        </p:spPr>
      </p:pic>
      <p:pic>
        <p:nvPicPr>
          <p:cNvPr id="868" name="Google Shape;868;p8" descr="http://i.imgur.com/PVtc6.png"/>
          <p:cNvPicPr preferRelativeResize="0"/>
          <p:nvPr/>
        </p:nvPicPr>
        <p:blipFill rotWithShape="1">
          <a:blip r:embed="rId3">
            <a:alphaModFix/>
          </a:blip>
          <a:srcRect/>
          <a:stretch/>
        </p:blipFill>
        <p:spPr>
          <a:xfrm>
            <a:off x="8087469" y="2119852"/>
            <a:ext cx="377272" cy="377272"/>
          </a:xfrm>
          <a:prstGeom prst="rect">
            <a:avLst/>
          </a:prstGeom>
          <a:noFill/>
          <a:ln>
            <a:noFill/>
          </a:ln>
        </p:spPr>
      </p:pic>
      <p:pic>
        <p:nvPicPr>
          <p:cNvPr id="869" name="Google Shape;869;p8" descr="http://i.imgur.com/PVtc6.png"/>
          <p:cNvPicPr preferRelativeResize="0"/>
          <p:nvPr/>
        </p:nvPicPr>
        <p:blipFill rotWithShape="1">
          <a:blip r:embed="rId3">
            <a:alphaModFix/>
          </a:blip>
          <a:srcRect/>
          <a:stretch/>
        </p:blipFill>
        <p:spPr>
          <a:xfrm>
            <a:off x="8695563" y="2119852"/>
            <a:ext cx="377272" cy="377272"/>
          </a:xfrm>
          <a:prstGeom prst="rect">
            <a:avLst/>
          </a:prstGeom>
          <a:noFill/>
          <a:ln>
            <a:noFill/>
          </a:ln>
        </p:spPr>
      </p:pic>
      <p:pic>
        <p:nvPicPr>
          <p:cNvPr id="870" name="Google Shape;870;p8" descr="http://i.imgur.com/PVtc6.png"/>
          <p:cNvPicPr preferRelativeResize="0"/>
          <p:nvPr/>
        </p:nvPicPr>
        <p:blipFill rotWithShape="1">
          <a:blip r:embed="rId3">
            <a:alphaModFix/>
          </a:blip>
          <a:srcRect/>
          <a:stretch/>
        </p:blipFill>
        <p:spPr>
          <a:xfrm>
            <a:off x="9303655" y="2119852"/>
            <a:ext cx="377272" cy="377272"/>
          </a:xfrm>
          <a:prstGeom prst="rect">
            <a:avLst/>
          </a:prstGeom>
          <a:noFill/>
          <a:ln>
            <a:noFill/>
          </a:ln>
        </p:spPr>
      </p:pic>
      <p:pic>
        <p:nvPicPr>
          <p:cNvPr id="871" name="Google Shape;871;p8" descr="http://i.imgur.com/PVtc6.png"/>
          <p:cNvPicPr preferRelativeResize="0"/>
          <p:nvPr/>
        </p:nvPicPr>
        <p:blipFill rotWithShape="1">
          <a:blip r:embed="rId3">
            <a:alphaModFix/>
          </a:blip>
          <a:srcRect/>
          <a:stretch/>
        </p:blipFill>
        <p:spPr>
          <a:xfrm>
            <a:off x="2614629" y="2855977"/>
            <a:ext cx="377272" cy="377272"/>
          </a:xfrm>
          <a:prstGeom prst="rect">
            <a:avLst/>
          </a:prstGeom>
          <a:noFill/>
          <a:ln>
            <a:noFill/>
          </a:ln>
        </p:spPr>
      </p:pic>
      <p:pic>
        <p:nvPicPr>
          <p:cNvPr id="872" name="Google Shape;872;p8" descr="http://i.imgur.com/PVtc6.png"/>
          <p:cNvPicPr preferRelativeResize="0"/>
          <p:nvPr/>
        </p:nvPicPr>
        <p:blipFill rotWithShape="1">
          <a:blip r:embed="rId3">
            <a:alphaModFix/>
          </a:blip>
          <a:srcRect/>
          <a:stretch/>
        </p:blipFill>
        <p:spPr>
          <a:xfrm>
            <a:off x="3222723" y="2855977"/>
            <a:ext cx="377272" cy="377272"/>
          </a:xfrm>
          <a:prstGeom prst="rect">
            <a:avLst/>
          </a:prstGeom>
          <a:noFill/>
          <a:ln>
            <a:noFill/>
          </a:ln>
        </p:spPr>
      </p:pic>
      <p:pic>
        <p:nvPicPr>
          <p:cNvPr id="873" name="Google Shape;873;p8" descr="http://i.imgur.com/PVtc6.png"/>
          <p:cNvPicPr preferRelativeResize="0"/>
          <p:nvPr/>
        </p:nvPicPr>
        <p:blipFill rotWithShape="1">
          <a:blip r:embed="rId3">
            <a:alphaModFix/>
          </a:blip>
          <a:srcRect/>
          <a:stretch/>
        </p:blipFill>
        <p:spPr>
          <a:xfrm>
            <a:off x="3830816" y="2855977"/>
            <a:ext cx="377272" cy="377272"/>
          </a:xfrm>
          <a:prstGeom prst="rect">
            <a:avLst/>
          </a:prstGeom>
          <a:noFill/>
          <a:ln>
            <a:noFill/>
          </a:ln>
        </p:spPr>
      </p:pic>
      <p:pic>
        <p:nvPicPr>
          <p:cNvPr id="874" name="Google Shape;874;p8" descr="http://i.imgur.com/PVtc6.png"/>
          <p:cNvPicPr preferRelativeResize="0"/>
          <p:nvPr/>
        </p:nvPicPr>
        <p:blipFill rotWithShape="1">
          <a:blip r:embed="rId3">
            <a:alphaModFix/>
          </a:blip>
          <a:srcRect/>
          <a:stretch/>
        </p:blipFill>
        <p:spPr>
          <a:xfrm>
            <a:off x="4438909" y="2855977"/>
            <a:ext cx="377272" cy="377272"/>
          </a:xfrm>
          <a:prstGeom prst="rect">
            <a:avLst/>
          </a:prstGeom>
          <a:noFill/>
          <a:ln>
            <a:noFill/>
          </a:ln>
        </p:spPr>
      </p:pic>
      <p:pic>
        <p:nvPicPr>
          <p:cNvPr id="875" name="Google Shape;875;p8" descr="http://i.imgur.com/PVtc6.png"/>
          <p:cNvPicPr preferRelativeResize="0"/>
          <p:nvPr/>
        </p:nvPicPr>
        <p:blipFill rotWithShape="1">
          <a:blip r:embed="rId3">
            <a:alphaModFix/>
          </a:blip>
          <a:srcRect/>
          <a:stretch/>
        </p:blipFill>
        <p:spPr>
          <a:xfrm>
            <a:off x="5047003" y="2855977"/>
            <a:ext cx="377272" cy="377272"/>
          </a:xfrm>
          <a:prstGeom prst="rect">
            <a:avLst/>
          </a:prstGeom>
          <a:noFill/>
          <a:ln>
            <a:noFill/>
          </a:ln>
        </p:spPr>
      </p:pic>
      <p:pic>
        <p:nvPicPr>
          <p:cNvPr id="876" name="Google Shape;876;p8" descr="http://i.imgur.com/PVtc6.png"/>
          <p:cNvPicPr preferRelativeResize="0"/>
          <p:nvPr/>
        </p:nvPicPr>
        <p:blipFill rotWithShape="1">
          <a:blip r:embed="rId3">
            <a:alphaModFix/>
          </a:blip>
          <a:srcRect/>
          <a:stretch/>
        </p:blipFill>
        <p:spPr>
          <a:xfrm>
            <a:off x="5655096" y="2855977"/>
            <a:ext cx="377272" cy="377272"/>
          </a:xfrm>
          <a:prstGeom prst="rect">
            <a:avLst/>
          </a:prstGeom>
          <a:noFill/>
          <a:ln>
            <a:noFill/>
          </a:ln>
        </p:spPr>
      </p:pic>
      <p:pic>
        <p:nvPicPr>
          <p:cNvPr id="877" name="Google Shape;877;p8" descr="http://i.imgur.com/PVtc6.png"/>
          <p:cNvPicPr preferRelativeResize="0"/>
          <p:nvPr/>
        </p:nvPicPr>
        <p:blipFill rotWithShape="1">
          <a:blip r:embed="rId3">
            <a:alphaModFix/>
          </a:blip>
          <a:srcRect/>
          <a:stretch/>
        </p:blipFill>
        <p:spPr>
          <a:xfrm>
            <a:off x="6263189" y="2855977"/>
            <a:ext cx="377272" cy="377272"/>
          </a:xfrm>
          <a:prstGeom prst="rect">
            <a:avLst/>
          </a:prstGeom>
          <a:noFill/>
          <a:ln>
            <a:noFill/>
          </a:ln>
        </p:spPr>
      </p:pic>
      <p:pic>
        <p:nvPicPr>
          <p:cNvPr id="878" name="Google Shape;878;p8" descr="http://i.imgur.com/PVtc6.png"/>
          <p:cNvPicPr preferRelativeResize="0"/>
          <p:nvPr/>
        </p:nvPicPr>
        <p:blipFill rotWithShape="1">
          <a:blip r:embed="rId3">
            <a:alphaModFix/>
          </a:blip>
          <a:srcRect/>
          <a:stretch/>
        </p:blipFill>
        <p:spPr>
          <a:xfrm>
            <a:off x="6871283" y="2855977"/>
            <a:ext cx="377272" cy="377272"/>
          </a:xfrm>
          <a:prstGeom prst="rect">
            <a:avLst/>
          </a:prstGeom>
          <a:noFill/>
          <a:ln>
            <a:noFill/>
          </a:ln>
        </p:spPr>
      </p:pic>
      <p:pic>
        <p:nvPicPr>
          <p:cNvPr id="879" name="Google Shape;879;p8" descr="http://i.imgur.com/PVtc6.png"/>
          <p:cNvPicPr preferRelativeResize="0"/>
          <p:nvPr/>
        </p:nvPicPr>
        <p:blipFill rotWithShape="1">
          <a:blip r:embed="rId3">
            <a:alphaModFix/>
          </a:blip>
          <a:srcRect/>
          <a:stretch/>
        </p:blipFill>
        <p:spPr>
          <a:xfrm>
            <a:off x="7479376" y="2855977"/>
            <a:ext cx="377272" cy="377272"/>
          </a:xfrm>
          <a:prstGeom prst="rect">
            <a:avLst/>
          </a:prstGeom>
          <a:noFill/>
          <a:ln>
            <a:noFill/>
          </a:ln>
        </p:spPr>
      </p:pic>
      <p:pic>
        <p:nvPicPr>
          <p:cNvPr id="880" name="Google Shape;880;p8" descr="http://i.imgur.com/PVtc6.png"/>
          <p:cNvPicPr preferRelativeResize="0"/>
          <p:nvPr/>
        </p:nvPicPr>
        <p:blipFill rotWithShape="1">
          <a:blip r:embed="rId3">
            <a:alphaModFix/>
          </a:blip>
          <a:srcRect/>
          <a:stretch/>
        </p:blipFill>
        <p:spPr>
          <a:xfrm>
            <a:off x="8087469" y="2855977"/>
            <a:ext cx="377272" cy="377272"/>
          </a:xfrm>
          <a:prstGeom prst="rect">
            <a:avLst/>
          </a:prstGeom>
          <a:noFill/>
          <a:ln>
            <a:noFill/>
          </a:ln>
        </p:spPr>
      </p:pic>
      <p:pic>
        <p:nvPicPr>
          <p:cNvPr id="881" name="Google Shape;881;p8" descr="http://i.imgur.com/PVtc6.png"/>
          <p:cNvPicPr preferRelativeResize="0"/>
          <p:nvPr/>
        </p:nvPicPr>
        <p:blipFill rotWithShape="1">
          <a:blip r:embed="rId3">
            <a:alphaModFix/>
          </a:blip>
          <a:srcRect/>
          <a:stretch/>
        </p:blipFill>
        <p:spPr>
          <a:xfrm>
            <a:off x="8695563" y="2855977"/>
            <a:ext cx="377272" cy="377272"/>
          </a:xfrm>
          <a:prstGeom prst="rect">
            <a:avLst/>
          </a:prstGeom>
          <a:noFill/>
          <a:ln>
            <a:noFill/>
          </a:ln>
        </p:spPr>
      </p:pic>
      <p:pic>
        <p:nvPicPr>
          <p:cNvPr id="882" name="Google Shape;882;p8" descr="http://i.imgur.com/PVtc6.png"/>
          <p:cNvPicPr preferRelativeResize="0"/>
          <p:nvPr/>
        </p:nvPicPr>
        <p:blipFill rotWithShape="1">
          <a:blip r:embed="rId3">
            <a:alphaModFix/>
          </a:blip>
          <a:srcRect/>
          <a:stretch/>
        </p:blipFill>
        <p:spPr>
          <a:xfrm>
            <a:off x="9303655" y="2855977"/>
            <a:ext cx="377272" cy="377272"/>
          </a:xfrm>
          <a:prstGeom prst="rect">
            <a:avLst/>
          </a:prstGeom>
          <a:noFill/>
          <a:ln>
            <a:noFill/>
          </a:ln>
        </p:spPr>
      </p:pic>
      <p:pic>
        <p:nvPicPr>
          <p:cNvPr id="883" name="Google Shape;883;p8" descr="http://i.imgur.com/PVtc6.png"/>
          <p:cNvPicPr preferRelativeResize="0"/>
          <p:nvPr/>
        </p:nvPicPr>
        <p:blipFill rotWithShape="1">
          <a:blip r:embed="rId3">
            <a:alphaModFix/>
          </a:blip>
          <a:srcRect/>
          <a:stretch/>
        </p:blipFill>
        <p:spPr>
          <a:xfrm>
            <a:off x="2614629" y="3598768"/>
            <a:ext cx="377272" cy="377272"/>
          </a:xfrm>
          <a:prstGeom prst="rect">
            <a:avLst/>
          </a:prstGeom>
          <a:noFill/>
          <a:ln>
            <a:noFill/>
          </a:ln>
        </p:spPr>
      </p:pic>
      <p:pic>
        <p:nvPicPr>
          <p:cNvPr id="884" name="Google Shape;884;p8" descr="http://i.imgur.com/PVtc6.png"/>
          <p:cNvPicPr preferRelativeResize="0"/>
          <p:nvPr/>
        </p:nvPicPr>
        <p:blipFill rotWithShape="1">
          <a:blip r:embed="rId3">
            <a:alphaModFix/>
          </a:blip>
          <a:srcRect/>
          <a:stretch/>
        </p:blipFill>
        <p:spPr>
          <a:xfrm>
            <a:off x="3222723" y="3598768"/>
            <a:ext cx="377272" cy="377272"/>
          </a:xfrm>
          <a:prstGeom prst="rect">
            <a:avLst/>
          </a:prstGeom>
          <a:noFill/>
          <a:ln>
            <a:noFill/>
          </a:ln>
        </p:spPr>
      </p:pic>
      <p:pic>
        <p:nvPicPr>
          <p:cNvPr id="885" name="Google Shape;885;p8" descr="http://i.imgur.com/PVtc6.png"/>
          <p:cNvPicPr preferRelativeResize="0"/>
          <p:nvPr/>
        </p:nvPicPr>
        <p:blipFill rotWithShape="1">
          <a:blip r:embed="rId3">
            <a:alphaModFix/>
          </a:blip>
          <a:srcRect/>
          <a:stretch/>
        </p:blipFill>
        <p:spPr>
          <a:xfrm>
            <a:off x="3830816" y="3598768"/>
            <a:ext cx="377272" cy="377272"/>
          </a:xfrm>
          <a:prstGeom prst="rect">
            <a:avLst/>
          </a:prstGeom>
          <a:noFill/>
          <a:ln>
            <a:noFill/>
          </a:ln>
        </p:spPr>
      </p:pic>
      <p:pic>
        <p:nvPicPr>
          <p:cNvPr id="886" name="Google Shape;886;p8" descr="http://i.imgur.com/PVtc6.png"/>
          <p:cNvPicPr preferRelativeResize="0"/>
          <p:nvPr/>
        </p:nvPicPr>
        <p:blipFill rotWithShape="1">
          <a:blip r:embed="rId3">
            <a:alphaModFix/>
          </a:blip>
          <a:srcRect/>
          <a:stretch/>
        </p:blipFill>
        <p:spPr>
          <a:xfrm>
            <a:off x="4438909" y="3598768"/>
            <a:ext cx="377272" cy="377272"/>
          </a:xfrm>
          <a:prstGeom prst="rect">
            <a:avLst/>
          </a:prstGeom>
          <a:noFill/>
          <a:ln>
            <a:noFill/>
          </a:ln>
        </p:spPr>
      </p:pic>
      <p:pic>
        <p:nvPicPr>
          <p:cNvPr id="887" name="Google Shape;887;p8" descr="http://i.imgur.com/PVtc6.png"/>
          <p:cNvPicPr preferRelativeResize="0"/>
          <p:nvPr/>
        </p:nvPicPr>
        <p:blipFill rotWithShape="1">
          <a:blip r:embed="rId3">
            <a:alphaModFix/>
          </a:blip>
          <a:srcRect/>
          <a:stretch/>
        </p:blipFill>
        <p:spPr>
          <a:xfrm>
            <a:off x="5047003" y="3598768"/>
            <a:ext cx="377272" cy="377272"/>
          </a:xfrm>
          <a:prstGeom prst="rect">
            <a:avLst/>
          </a:prstGeom>
          <a:noFill/>
          <a:ln>
            <a:noFill/>
          </a:ln>
        </p:spPr>
      </p:pic>
      <p:pic>
        <p:nvPicPr>
          <p:cNvPr id="888" name="Google Shape;888;p8" descr="http://i.imgur.com/PVtc6.png"/>
          <p:cNvPicPr preferRelativeResize="0"/>
          <p:nvPr/>
        </p:nvPicPr>
        <p:blipFill rotWithShape="1">
          <a:blip r:embed="rId3">
            <a:alphaModFix/>
          </a:blip>
          <a:srcRect/>
          <a:stretch/>
        </p:blipFill>
        <p:spPr>
          <a:xfrm>
            <a:off x="5655096" y="3598768"/>
            <a:ext cx="377272" cy="377272"/>
          </a:xfrm>
          <a:prstGeom prst="rect">
            <a:avLst/>
          </a:prstGeom>
          <a:noFill/>
          <a:ln>
            <a:noFill/>
          </a:ln>
        </p:spPr>
      </p:pic>
      <p:pic>
        <p:nvPicPr>
          <p:cNvPr id="889" name="Google Shape;889;p8" descr="http://i.imgur.com/PVtc6.png"/>
          <p:cNvPicPr preferRelativeResize="0"/>
          <p:nvPr/>
        </p:nvPicPr>
        <p:blipFill rotWithShape="1">
          <a:blip r:embed="rId3">
            <a:alphaModFix/>
          </a:blip>
          <a:srcRect/>
          <a:stretch/>
        </p:blipFill>
        <p:spPr>
          <a:xfrm>
            <a:off x="6263189" y="3598768"/>
            <a:ext cx="377272" cy="377272"/>
          </a:xfrm>
          <a:prstGeom prst="rect">
            <a:avLst/>
          </a:prstGeom>
          <a:noFill/>
          <a:ln>
            <a:noFill/>
          </a:ln>
        </p:spPr>
      </p:pic>
      <p:pic>
        <p:nvPicPr>
          <p:cNvPr id="890" name="Google Shape;890;p8" descr="http://i.imgur.com/PVtc6.png"/>
          <p:cNvPicPr preferRelativeResize="0"/>
          <p:nvPr/>
        </p:nvPicPr>
        <p:blipFill rotWithShape="1">
          <a:blip r:embed="rId3">
            <a:alphaModFix/>
          </a:blip>
          <a:srcRect/>
          <a:stretch/>
        </p:blipFill>
        <p:spPr>
          <a:xfrm>
            <a:off x="6871283" y="3598768"/>
            <a:ext cx="377272" cy="377272"/>
          </a:xfrm>
          <a:prstGeom prst="rect">
            <a:avLst/>
          </a:prstGeom>
          <a:noFill/>
          <a:ln>
            <a:noFill/>
          </a:ln>
        </p:spPr>
      </p:pic>
      <p:pic>
        <p:nvPicPr>
          <p:cNvPr id="891" name="Google Shape;891;p8" descr="http://i.imgur.com/PVtc6.png"/>
          <p:cNvPicPr preferRelativeResize="0"/>
          <p:nvPr/>
        </p:nvPicPr>
        <p:blipFill rotWithShape="1">
          <a:blip r:embed="rId3">
            <a:alphaModFix/>
          </a:blip>
          <a:srcRect/>
          <a:stretch/>
        </p:blipFill>
        <p:spPr>
          <a:xfrm>
            <a:off x="7479376" y="3598768"/>
            <a:ext cx="377272" cy="377272"/>
          </a:xfrm>
          <a:prstGeom prst="rect">
            <a:avLst/>
          </a:prstGeom>
          <a:noFill/>
          <a:ln>
            <a:noFill/>
          </a:ln>
        </p:spPr>
      </p:pic>
      <p:pic>
        <p:nvPicPr>
          <p:cNvPr id="892" name="Google Shape;892;p8" descr="http://i.imgur.com/PVtc6.png"/>
          <p:cNvPicPr preferRelativeResize="0"/>
          <p:nvPr/>
        </p:nvPicPr>
        <p:blipFill rotWithShape="1">
          <a:blip r:embed="rId3">
            <a:alphaModFix/>
          </a:blip>
          <a:srcRect/>
          <a:stretch/>
        </p:blipFill>
        <p:spPr>
          <a:xfrm>
            <a:off x="8087469" y="3598768"/>
            <a:ext cx="377272" cy="377272"/>
          </a:xfrm>
          <a:prstGeom prst="rect">
            <a:avLst/>
          </a:prstGeom>
          <a:noFill/>
          <a:ln>
            <a:noFill/>
          </a:ln>
        </p:spPr>
      </p:pic>
      <p:pic>
        <p:nvPicPr>
          <p:cNvPr id="893" name="Google Shape;893;p8" descr="http://i.imgur.com/PVtc6.png"/>
          <p:cNvPicPr preferRelativeResize="0"/>
          <p:nvPr/>
        </p:nvPicPr>
        <p:blipFill rotWithShape="1">
          <a:blip r:embed="rId3">
            <a:alphaModFix/>
          </a:blip>
          <a:srcRect/>
          <a:stretch/>
        </p:blipFill>
        <p:spPr>
          <a:xfrm>
            <a:off x="8695563" y="3598768"/>
            <a:ext cx="377272" cy="377272"/>
          </a:xfrm>
          <a:prstGeom prst="rect">
            <a:avLst/>
          </a:prstGeom>
          <a:noFill/>
          <a:ln>
            <a:noFill/>
          </a:ln>
        </p:spPr>
      </p:pic>
      <p:pic>
        <p:nvPicPr>
          <p:cNvPr id="894" name="Google Shape;894;p8" descr="http://i.imgur.com/PVtc6.png"/>
          <p:cNvPicPr preferRelativeResize="0"/>
          <p:nvPr/>
        </p:nvPicPr>
        <p:blipFill rotWithShape="1">
          <a:blip r:embed="rId3">
            <a:alphaModFix/>
          </a:blip>
          <a:srcRect/>
          <a:stretch/>
        </p:blipFill>
        <p:spPr>
          <a:xfrm>
            <a:off x="9303655" y="3598768"/>
            <a:ext cx="377272" cy="377272"/>
          </a:xfrm>
          <a:prstGeom prst="rect">
            <a:avLst/>
          </a:prstGeom>
          <a:noFill/>
          <a:ln>
            <a:noFill/>
          </a:ln>
        </p:spPr>
      </p:pic>
      <p:pic>
        <p:nvPicPr>
          <p:cNvPr id="895" name="Google Shape;895;p8" descr="http://i.imgur.com/PVtc6.png"/>
          <p:cNvPicPr preferRelativeResize="0"/>
          <p:nvPr/>
        </p:nvPicPr>
        <p:blipFill rotWithShape="1">
          <a:blip r:embed="rId3">
            <a:alphaModFix/>
          </a:blip>
          <a:srcRect/>
          <a:stretch/>
        </p:blipFill>
        <p:spPr>
          <a:xfrm>
            <a:off x="1989745" y="2119852"/>
            <a:ext cx="377272" cy="377272"/>
          </a:xfrm>
          <a:prstGeom prst="rect">
            <a:avLst/>
          </a:prstGeom>
          <a:noFill/>
          <a:ln>
            <a:noFill/>
          </a:ln>
        </p:spPr>
      </p:pic>
      <p:pic>
        <p:nvPicPr>
          <p:cNvPr id="896" name="Google Shape;896;p8" descr="http://i.imgur.com/PVtc6.png"/>
          <p:cNvPicPr preferRelativeResize="0"/>
          <p:nvPr/>
        </p:nvPicPr>
        <p:blipFill rotWithShape="1">
          <a:blip r:embed="rId3">
            <a:alphaModFix/>
          </a:blip>
          <a:srcRect/>
          <a:stretch/>
        </p:blipFill>
        <p:spPr>
          <a:xfrm>
            <a:off x="1989745" y="2855977"/>
            <a:ext cx="377272" cy="377272"/>
          </a:xfrm>
          <a:prstGeom prst="rect">
            <a:avLst/>
          </a:prstGeom>
          <a:noFill/>
          <a:ln>
            <a:noFill/>
          </a:ln>
        </p:spPr>
      </p:pic>
      <p:pic>
        <p:nvPicPr>
          <p:cNvPr id="897" name="Google Shape;897;p8" descr="http://i.imgur.com/PVtc6.png"/>
          <p:cNvPicPr preferRelativeResize="0"/>
          <p:nvPr/>
        </p:nvPicPr>
        <p:blipFill rotWithShape="1">
          <a:blip r:embed="rId3">
            <a:alphaModFix/>
          </a:blip>
          <a:srcRect/>
          <a:stretch/>
        </p:blipFill>
        <p:spPr>
          <a:xfrm>
            <a:off x="9912700" y="2119852"/>
            <a:ext cx="377272" cy="377272"/>
          </a:xfrm>
          <a:prstGeom prst="rect">
            <a:avLst/>
          </a:prstGeom>
          <a:noFill/>
          <a:ln>
            <a:noFill/>
          </a:ln>
        </p:spPr>
      </p:pic>
      <p:pic>
        <p:nvPicPr>
          <p:cNvPr id="898" name="Google Shape;898;p8" descr="http://i.imgur.com/PVtc6.png"/>
          <p:cNvPicPr preferRelativeResize="0"/>
          <p:nvPr/>
        </p:nvPicPr>
        <p:blipFill rotWithShape="1">
          <a:blip r:embed="rId3">
            <a:alphaModFix/>
          </a:blip>
          <a:srcRect/>
          <a:stretch/>
        </p:blipFill>
        <p:spPr>
          <a:xfrm>
            <a:off x="9912700" y="2855977"/>
            <a:ext cx="377272" cy="37727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uzzleBoard - Amusement Park">
  <p:cSld name="PuzzleBoard - Amusement Park">
    <p:bg>
      <p:bgPr>
        <a:gradFill>
          <a:gsLst>
            <a:gs pos="0">
              <a:srgbClr val="CACACA"/>
            </a:gs>
            <a:gs pos="40000">
              <a:srgbClr val="C1C1C1"/>
            </a:gs>
            <a:gs pos="100000">
              <a:schemeClr val="dk1"/>
            </a:gs>
          </a:gsLst>
          <a:path path="circle">
            <a:fillToRect l="50000" t="50000" r="50000" b="50000"/>
          </a:path>
          <a:tileRect/>
        </a:gradFill>
        <a:effectLst/>
      </p:bgPr>
    </p:bg>
    <p:spTree>
      <p:nvGrpSpPr>
        <p:cNvPr id="1" name="Shape 899"/>
        <p:cNvGrpSpPr/>
        <p:nvPr/>
      </p:nvGrpSpPr>
      <p:grpSpPr>
        <a:xfrm>
          <a:off x="0" y="0"/>
          <a:ext cx="0" cy="0"/>
          <a:chOff x="0" y="0"/>
          <a:chExt cx="0" cy="0"/>
        </a:xfrm>
      </p:grpSpPr>
      <p:pic>
        <p:nvPicPr>
          <p:cNvPr id="900" name="Google Shape;900;p9" descr="https://tetyanavk.files.wordpress.com/2013/08/img_9588.jpg"/>
          <p:cNvPicPr preferRelativeResize="0"/>
          <p:nvPr/>
        </p:nvPicPr>
        <p:blipFill rotWithShape="1">
          <a:blip r:embed="rId2">
            <a:alphaModFix/>
          </a:blip>
          <a:srcRect/>
          <a:stretch/>
        </p:blipFill>
        <p:spPr>
          <a:xfrm>
            <a:off x="-27243" y="-19985"/>
            <a:ext cx="12219243" cy="5596328"/>
          </a:xfrm>
          <a:prstGeom prst="rect">
            <a:avLst/>
          </a:prstGeom>
          <a:noFill/>
          <a:ln>
            <a:noFill/>
          </a:ln>
        </p:spPr>
      </p:pic>
      <p:sp>
        <p:nvSpPr>
          <p:cNvPr id="901" name="Google Shape;901;p9"/>
          <p:cNvSpPr/>
          <p:nvPr/>
        </p:nvSpPr>
        <p:spPr>
          <a:xfrm>
            <a:off x="0" y="4417953"/>
            <a:ext cx="12192000" cy="1276379"/>
          </a:xfrm>
          <a:prstGeom prst="rect">
            <a:avLst/>
          </a:prstGeom>
          <a:gradFill>
            <a:gsLst>
              <a:gs pos="0">
                <a:srgbClr val="262626"/>
              </a:gs>
              <a:gs pos="50000">
                <a:srgbClr val="002060"/>
              </a:gs>
              <a:gs pos="100000">
                <a:srgbClr val="26262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02" name="Google Shape;902;p9"/>
          <p:cNvSpPr/>
          <p:nvPr/>
        </p:nvSpPr>
        <p:spPr>
          <a:xfrm rot="10800000">
            <a:off x="-1" y="4233814"/>
            <a:ext cx="12192000" cy="841503"/>
          </a:xfrm>
          <a:prstGeom prst="rect">
            <a:avLst/>
          </a:prstGeom>
          <a:gradFill>
            <a:gsLst>
              <a:gs pos="0">
                <a:srgbClr val="020324">
                  <a:alpha val="784"/>
                </a:srgbClr>
              </a:gs>
              <a:gs pos="17000">
                <a:srgbClr val="020324">
                  <a:alpha val="784"/>
                </a:srgbClr>
              </a:gs>
              <a:gs pos="87000">
                <a:srgbClr val="361619"/>
              </a:gs>
              <a:gs pos="100000">
                <a:srgbClr val="020324">
                  <a:alpha val="784"/>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903" name="Google Shape;903;p9"/>
          <p:cNvGrpSpPr/>
          <p:nvPr/>
        </p:nvGrpSpPr>
        <p:grpSpPr>
          <a:xfrm>
            <a:off x="102641" y="-355860"/>
            <a:ext cx="3089874" cy="5237762"/>
            <a:chOff x="22186" y="-307127"/>
            <a:chExt cx="2317405" cy="3928321"/>
          </a:xfrm>
        </p:grpSpPr>
        <p:sp>
          <p:nvSpPr>
            <p:cNvPr id="904" name="Google Shape;904;p9"/>
            <p:cNvSpPr/>
            <p:nvPr/>
          </p:nvSpPr>
          <p:spPr>
            <a:xfrm rot="-9307097">
              <a:off x="753504" y="-272307"/>
              <a:ext cx="914400" cy="3394565"/>
            </a:xfrm>
            <a:prstGeom prst="trapezoid">
              <a:avLst>
                <a:gd name="adj" fmla="val 31477"/>
              </a:avLst>
            </a:prstGeom>
            <a:gradFill>
              <a:gsLst>
                <a:gs pos="0">
                  <a:srgbClr val="DAEEF3">
                    <a:alpha val="49803"/>
                  </a:srgbClr>
                </a:gs>
                <a:gs pos="50000">
                  <a:srgbClr val="B6DDE7">
                    <a:alpha val="34901"/>
                  </a:srgbClr>
                </a:gs>
                <a:gs pos="90000">
                  <a:srgbClr val="92CCDC">
                    <a:alpha val="20000"/>
                  </a:srgbClr>
                </a:gs>
                <a:gs pos="100000">
                  <a:srgbClr val="92CCDC">
                    <a:alpha val="196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nvGrpSpPr>
            <p:cNvPr id="905" name="Google Shape;905;p9"/>
            <p:cNvGrpSpPr/>
            <p:nvPr/>
          </p:nvGrpSpPr>
          <p:grpSpPr>
            <a:xfrm>
              <a:off x="22186" y="3455126"/>
              <a:ext cx="681694" cy="166068"/>
              <a:chOff x="-2743174" y="3995990"/>
              <a:chExt cx="1735833" cy="422867"/>
            </a:xfrm>
          </p:grpSpPr>
          <p:sp>
            <p:nvSpPr>
              <p:cNvPr id="906" name="Google Shape;906;p9"/>
              <p:cNvSpPr/>
              <p:nvPr/>
            </p:nvSpPr>
            <p:spPr>
              <a:xfrm>
                <a:off x="-2743174" y="4137796"/>
                <a:ext cx="1735833" cy="281061"/>
              </a:xfrm>
              <a:custGeom>
                <a:avLst/>
                <a:gdLst/>
                <a:ahLst/>
                <a:cxnLst/>
                <a:rect l="l" t="t" r="r" b="b"/>
                <a:pathLst>
                  <a:path w="914400" h="148057" extrusionOk="0">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07" name="Google Shape;907;p9"/>
              <p:cNvSpPr/>
              <p:nvPr/>
            </p:nvSpPr>
            <p:spPr>
              <a:xfrm>
                <a:off x="-2743173" y="3995990"/>
                <a:ext cx="1735832" cy="264367"/>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908" name="Google Shape;908;p9"/>
            <p:cNvSpPr/>
            <p:nvPr/>
          </p:nvSpPr>
          <p:spPr>
            <a:xfrm>
              <a:off x="186879" y="3210896"/>
              <a:ext cx="361023" cy="314168"/>
            </a:xfrm>
            <a:custGeom>
              <a:avLst/>
              <a:gdLst/>
              <a:ahLst/>
              <a:cxnLst/>
              <a:rect l="l" t="t" r="r" b="b"/>
              <a:pathLst>
                <a:path w="395448" h="344125" extrusionOk="0">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09" name="Google Shape;909;p9"/>
            <p:cNvSpPr/>
            <p:nvPr/>
          </p:nvSpPr>
          <p:spPr>
            <a:xfrm rot="-9280677">
              <a:off x="223592" y="2807870"/>
              <a:ext cx="394788" cy="595929"/>
            </a:xfrm>
            <a:custGeom>
              <a:avLst/>
              <a:gdLst/>
              <a:ahLst/>
              <a:cxnLst/>
              <a:rect l="l" t="t" r="r" b="b"/>
              <a:pathLst>
                <a:path w="820900" h="1239141" extrusionOk="0">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rgbClr val="0C0C0C"/>
                </a:gs>
                <a:gs pos="16000">
                  <a:srgbClr val="262626"/>
                </a:gs>
                <a:gs pos="58974">
                  <a:srgbClr val="3F3F3F"/>
                </a:gs>
                <a:gs pos="100000">
                  <a:srgbClr val="3F3F3F"/>
                </a:gs>
              </a:gsLst>
              <a:lin ang="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10" name="Google Shape;910;p9"/>
            <p:cNvSpPr/>
            <p:nvPr/>
          </p:nvSpPr>
          <p:spPr>
            <a:xfrm rot="6919323">
              <a:off x="211608" y="3174922"/>
              <a:ext cx="172434" cy="391233"/>
            </a:xfrm>
            <a:prstGeom prst="ellipse">
              <a:avLst/>
            </a:prstGeom>
            <a:gradFill>
              <a:gsLst>
                <a:gs pos="0">
                  <a:srgbClr val="0C0C0C"/>
                </a:gs>
                <a:gs pos="16000">
                  <a:srgbClr val="262626"/>
                </a:gs>
                <a:gs pos="58974">
                  <a:srgbClr val="3F3F3F"/>
                </a:gs>
                <a:gs pos="100000">
                  <a:srgbClr val="3F3F3F"/>
                </a:gs>
              </a:gsLst>
              <a:lin ang="1620000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11" name="Google Shape;911;p9"/>
            <p:cNvSpPr/>
            <p:nvPr/>
          </p:nvSpPr>
          <p:spPr>
            <a:xfrm>
              <a:off x="465917" y="3242888"/>
              <a:ext cx="125617" cy="125617"/>
            </a:xfrm>
            <a:prstGeom prst="ellipse">
              <a:avLst/>
            </a:prstGeom>
            <a:solidFill>
              <a:srgbClr val="0C0C0C"/>
            </a:solidFill>
            <a:ln w="254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grpSp>
        <p:nvGrpSpPr>
          <p:cNvPr id="912" name="Google Shape;912;p9"/>
          <p:cNvGrpSpPr/>
          <p:nvPr/>
        </p:nvGrpSpPr>
        <p:grpSpPr>
          <a:xfrm flipH="1">
            <a:off x="9007325" y="-355860"/>
            <a:ext cx="3089874" cy="5237762"/>
            <a:chOff x="22186" y="-307127"/>
            <a:chExt cx="2317405" cy="3928321"/>
          </a:xfrm>
        </p:grpSpPr>
        <p:sp>
          <p:nvSpPr>
            <p:cNvPr id="913" name="Google Shape;913;p9"/>
            <p:cNvSpPr/>
            <p:nvPr/>
          </p:nvSpPr>
          <p:spPr>
            <a:xfrm rot="-9307097">
              <a:off x="753504" y="-272307"/>
              <a:ext cx="914400" cy="3394565"/>
            </a:xfrm>
            <a:prstGeom prst="trapezoid">
              <a:avLst>
                <a:gd name="adj" fmla="val 31477"/>
              </a:avLst>
            </a:prstGeom>
            <a:gradFill>
              <a:gsLst>
                <a:gs pos="0">
                  <a:srgbClr val="DAEEF3">
                    <a:alpha val="49803"/>
                  </a:srgbClr>
                </a:gs>
                <a:gs pos="50000">
                  <a:srgbClr val="B6DDE7">
                    <a:alpha val="34901"/>
                  </a:srgbClr>
                </a:gs>
                <a:gs pos="90000">
                  <a:srgbClr val="92CCDC">
                    <a:alpha val="20000"/>
                  </a:srgbClr>
                </a:gs>
                <a:gs pos="100000">
                  <a:srgbClr val="92CCDC">
                    <a:alpha val="196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nvGrpSpPr>
            <p:cNvPr id="914" name="Google Shape;914;p9"/>
            <p:cNvGrpSpPr/>
            <p:nvPr/>
          </p:nvGrpSpPr>
          <p:grpSpPr>
            <a:xfrm>
              <a:off x="22186" y="3455126"/>
              <a:ext cx="681694" cy="166068"/>
              <a:chOff x="-2743174" y="3995990"/>
              <a:chExt cx="1735833" cy="422867"/>
            </a:xfrm>
          </p:grpSpPr>
          <p:sp>
            <p:nvSpPr>
              <p:cNvPr id="915" name="Google Shape;915;p9"/>
              <p:cNvSpPr/>
              <p:nvPr/>
            </p:nvSpPr>
            <p:spPr>
              <a:xfrm>
                <a:off x="-2743174" y="4137796"/>
                <a:ext cx="1735833" cy="281061"/>
              </a:xfrm>
              <a:custGeom>
                <a:avLst/>
                <a:gdLst/>
                <a:ahLst/>
                <a:cxnLst/>
                <a:rect l="l" t="t" r="r" b="b"/>
                <a:pathLst>
                  <a:path w="914400" h="148057" extrusionOk="0">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16" name="Google Shape;916;p9"/>
              <p:cNvSpPr/>
              <p:nvPr/>
            </p:nvSpPr>
            <p:spPr>
              <a:xfrm>
                <a:off x="-2743173" y="3995990"/>
                <a:ext cx="1735832" cy="264367"/>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917" name="Google Shape;917;p9"/>
            <p:cNvSpPr/>
            <p:nvPr/>
          </p:nvSpPr>
          <p:spPr>
            <a:xfrm>
              <a:off x="186879" y="3210896"/>
              <a:ext cx="361023" cy="314168"/>
            </a:xfrm>
            <a:custGeom>
              <a:avLst/>
              <a:gdLst/>
              <a:ahLst/>
              <a:cxnLst/>
              <a:rect l="l" t="t" r="r" b="b"/>
              <a:pathLst>
                <a:path w="395448" h="344125" extrusionOk="0">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18" name="Google Shape;918;p9"/>
            <p:cNvSpPr/>
            <p:nvPr/>
          </p:nvSpPr>
          <p:spPr>
            <a:xfrm rot="-9280677">
              <a:off x="223592" y="2807870"/>
              <a:ext cx="394788" cy="595929"/>
            </a:xfrm>
            <a:custGeom>
              <a:avLst/>
              <a:gdLst/>
              <a:ahLst/>
              <a:cxnLst/>
              <a:rect l="l" t="t" r="r" b="b"/>
              <a:pathLst>
                <a:path w="820900" h="1239141" extrusionOk="0">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rgbClr val="0C0C0C"/>
                </a:gs>
                <a:gs pos="16000">
                  <a:srgbClr val="262626"/>
                </a:gs>
                <a:gs pos="58974">
                  <a:srgbClr val="3F3F3F"/>
                </a:gs>
                <a:gs pos="100000">
                  <a:srgbClr val="3F3F3F"/>
                </a:gs>
              </a:gsLst>
              <a:lin ang="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19" name="Google Shape;919;p9"/>
            <p:cNvSpPr/>
            <p:nvPr/>
          </p:nvSpPr>
          <p:spPr>
            <a:xfrm rot="6919323">
              <a:off x="211608" y="3174922"/>
              <a:ext cx="172434" cy="391233"/>
            </a:xfrm>
            <a:prstGeom prst="ellipse">
              <a:avLst/>
            </a:prstGeom>
            <a:gradFill>
              <a:gsLst>
                <a:gs pos="0">
                  <a:srgbClr val="0C0C0C"/>
                </a:gs>
                <a:gs pos="16000">
                  <a:srgbClr val="262626"/>
                </a:gs>
                <a:gs pos="58974">
                  <a:srgbClr val="3F3F3F"/>
                </a:gs>
                <a:gs pos="100000">
                  <a:srgbClr val="3F3F3F"/>
                </a:gs>
              </a:gsLst>
              <a:lin ang="16200000" scaled="0"/>
            </a:gradFill>
            <a:ln w="127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20" name="Google Shape;920;p9"/>
            <p:cNvSpPr/>
            <p:nvPr/>
          </p:nvSpPr>
          <p:spPr>
            <a:xfrm>
              <a:off x="465917" y="3242888"/>
              <a:ext cx="125617" cy="125617"/>
            </a:xfrm>
            <a:prstGeom prst="ellipse">
              <a:avLst/>
            </a:prstGeom>
            <a:solidFill>
              <a:srgbClr val="0C0C0C"/>
            </a:solidFill>
            <a:ln w="254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sp>
        <p:nvSpPr>
          <p:cNvPr id="921" name="Google Shape;921;p9"/>
          <p:cNvSpPr/>
          <p:nvPr/>
        </p:nvSpPr>
        <p:spPr>
          <a:xfrm>
            <a:off x="1632665" y="1038971"/>
            <a:ext cx="9022080" cy="3300243"/>
          </a:xfrm>
          <a:custGeom>
            <a:avLst/>
            <a:gdLst/>
            <a:ahLst/>
            <a:cxnLst/>
            <a:rect l="l" t="t" r="r" b="b"/>
            <a:pathLst>
              <a:path w="6772275" h="2475182" extrusionOk="0">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cap="flat" cmpd="sng">
            <a:solidFill>
              <a:srgbClr val="01BE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922" name="Google Shape;922;p9"/>
          <p:cNvSpPr/>
          <p:nvPr/>
        </p:nvSpPr>
        <p:spPr>
          <a:xfrm>
            <a:off x="1785035" y="1169702"/>
            <a:ext cx="8717341" cy="3038781"/>
          </a:xfrm>
          <a:custGeom>
            <a:avLst/>
            <a:gdLst/>
            <a:ahLst/>
            <a:cxnLst/>
            <a:rect l="l" t="t" r="r" b="b"/>
            <a:pathLst>
              <a:path w="6538006" h="2314094" extrusionOk="0">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cap="flat" cmpd="sng">
            <a:solidFill>
              <a:srgbClr val="F4F8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923" name="Google Shape;923;p9"/>
          <p:cNvSpPr/>
          <p:nvPr/>
        </p:nvSpPr>
        <p:spPr>
          <a:xfrm>
            <a:off x="-1" y="5340288"/>
            <a:ext cx="12192000" cy="336323"/>
          </a:xfrm>
          <a:prstGeom prst="rect">
            <a:avLst/>
          </a:prstGeom>
          <a:solidFill>
            <a:srgbClr val="DAE5F1"/>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924" name="Google Shape;924;p9"/>
          <p:cNvSpPr/>
          <p:nvPr/>
        </p:nvSpPr>
        <p:spPr>
          <a:xfrm>
            <a:off x="2743200" y="4645935"/>
            <a:ext cx="6705600" cy="487680"/>
          </a:xfrm>
          <a:prstGeom prst="rect">
            <a:avLst/>
          </a:prstGeom>
          <a:gradFill>
            <a:gsLst>
              <a:gs pos="0">
                <a:srgbClr val="01BEFE">
                  <a:alpha val="784"/>
                </a:srgbClr>
              </a:gs>
              <a:gs pos="30000">
                <a:srgbClr val="004E86"/>
              </a:gs>
              <a:gs pos="70000">
                <a:srgbClr val="004E86"/>
              </a:gs>
              <a:gs pos="100000">
                <a:srgbClr val="01BEFE">
                  <a:alpha val="784"/>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33" b="1" i="0" u="none" strike="noStrike" cap="none">
              <a:solidFill>
                <a:srgbClr val="FFFFFF"/>
              </a:solidFill>
              <a:latin typeface="Calibri"/>
              <a:ea typeface="Calibri"/>
              <a:cs typeface="Calibri"/>
              <a:sym typeface="Calibri"/>
            </a:endParaRPr>
          </a:p>
        </p:txBody>
      </p:sp>
      <p:cxnSp>
        <p:nvCxnSpPr>
          <p:cNvPr id="925" name="Google Shape;925;p9"/>
          <p:cNvCxnSpPr/>
          <p:nvPr/>
        </p:nvCxnSpPr>
        <p:spPr>
          <a:xfrm>
            <a:off x="2766531" y="4642789"/>
            <a:ext cx="6705600" cy="0"/>
          </a:xfrm>
          <a:prstGeom prst="straightConnector1">
            <a:avLst/>
          </a:prstGeom>
          <a:noFill/>
          <a:ln w="25400" cap="flat" cmpd="sng">
            <a:solidFill>
              <a:srgbClr val="0A93FC"/>
            </a:solidFill>
            <a:prstDash val="solid"/>
            <a:round/>
            <a:headEnd type="none" w="sm" len="sm"/>
            <a:tailEnd type="none" w="sm" len="sm"/>
          </a:ln>
        </p:spPr>
      </p:cxnSp>
      <p:cxnSp>
        <p:nvCxnSpPr>
          <p:cNvPr id="926" name="Google Shape;926;p9"/>
          <p:cNvCxnSpPr/>
          <p:nvPr/>
        </p:nvCxnSpPr>
        <p:spPr>
          <a:xfrm>
            <a:off x="2743200" y="5133615"/>
            <a:ext cx="6705600" cy="0"/>
          </a:xfrm>
          <a:prstGeom prst="straightConnector1">
            <a:avLst/>
          </a:prstGeom>
          <a:noFill/>
          <a:ln w="25400" cap="flat" cmpd="sng">
            <a:solidFill>
              <a:srgbClr val="0A93FC"/>
            </a:solidFill>
            <a:prstDash val="solid"/>
            <a:round/>
            <a:headEnd type="none" w="sm" len="sm"/>
            <a:tailEnd type="none" w="sm" len="sm"/>
          </a:ln>
        </p:spPr>
      </p:cxnSp>
      <p:sp>
        <p:nvSpPr>
          <p:cNvPr id="927" name="Google Shape;927;p9"/>
          <p:cNvSpPr/>
          <p:nvPr/>
        </p:nvSpPr>
        <p:spPr>
          <a:xfrm>
            <a:off x="98280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28" name="Google Shape;928;p9"/>
          <p:cNvSpPr/>
          <p:nvPr/>
        </p:nvSpPr>
        <p:spPr>
          <a:xfrm>
            <a:off x="19011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29" name="Google Shape;929;p9"/>
          <p:cNvSpPr/>
          <p:nvPr/>
        </p:nvSpPr>
        <p:spPr>
          <a:xfrm>
            <a:off x="2512324"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30" name="Google Shape;930;p9"/>
          <p:cNvSpPr/>
          <p:nvPr/>
        </p:nvSpPr>
        <p:spPr>
          <a:xfrm>
            <a:off x="312196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31" name="Google Shape;931;p9"/>
          <p:cNvSpPr/>
          <p:nvPr/>
        </p:nvSpPr>
        <p:spPr>
          <a:xfrm>
            <a:off x="373160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32" name="Google Shape;932;p9"/>
          <p:cNvSpPr/>
          <p:nvPr/>
        </p:nvSpPr>
        <p:spPr>
          <a:xfrm>
            <a:off x="4341248"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33" name="Google Shape;933;p9"/>
          <p:cNvSpPr/>
          <p:nvPr/>
        </p:nvSpPr>
        <p:spPr>
          <a:xfrm>
            <a:off x="4950889"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34" name="Google Shape;934;p9"/>
          <p:cNvSpPr/>
          <p:nvPr/>
        </p:nvSpPr>
        <p:spPr>
          <a:xfrm>
            <a:off x="5560531"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35" name="Google Shape;935;p9"/>
          <p:cNvSpPr/>
          <p:nvPr/>
        </p:nvSpPr>
        <p:spPr>
          <a:xfrm>
            <a:off x="6170172"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36" name="Google Shape;936;p9"/>
          <p:cNvSpPr/>
          <p:nvPr/>
        </p:nvSpPr>
        <p:spPr>
          <a:xfrm>
            <a:off x="6779813"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37" name="Google Shape;937;p9"/>
          <p:cNvSpPr/>
          <p:nvPr/>
        </p:nvSpPr>
        <p:spPr>
          <a:xfrm>
            <a:off x="7389455"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38" name="Google Shape;938;p9"/>
          <p:cNvSpPr/>
          <p:nvPr/>
        </p:nvSpPr>
        <p:spPr>
          <a:xfrm>
            <a:off x="7999096"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39" name="Google Shape;939;p9"/>
          <p:cNvSpPr/>
          <p:nvPr/>
        </p:nvSpPr>
        <p:spPr>
          <a:xfrm>
            <a:off x="860873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40" name="Google Shape;940;p9"/>
          <p:cNvSpPr/>
          <p:nvPr/>
        </p:nvSpPr>
        <p:spPr>
          <a:xfrm>
            <a:off x="9218417" y="198085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41" name="Google Shape;941;p9"/>
          <p:cNvSpPr/>
          <p:nvPr/>
        </p:nvSpPr>
        <p:spPr>
          <a:xfrm>
            <a:off x="2512324"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42" name="Google Shape;942;p9"/>
          <p:cNvSpPr/>
          <p:nvPr/>
        </p:nvSpPr>
        <p:spPr>
          <a:xfrm>
            <a:off x="3121969"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43" name="Google Shape;943;p9"/>
          <p:cNvSpPr/>
          <p:nvPr/>
        </p:nvSpPr>
        <p:spPr>
          <a:xfrm>
            <a:off x="373161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44" name="Google Shape;944;p9"/>
          <p:cNvSpPr/>
          <p:nvPr/>
        </p:nvSpPr>
        <p:spPr>
          <a:xfrm>
            <a:off x="4341260"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45" name="Google Shape;945;p9"/>
          <p:cNvSpPr/>
          <p:nvPr/>
        </p:nvSpPr>
        <p:spPr>
          <a:xfrm>
            <a:off x="4950905"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46" name="Google Shape;946;p9"/>
          <p:cNvSpPr/>
          <p:nvPr/>
        </p:nvSpPr>
        <p:spPr>
          <a:xfrm>
            <a:off x="556055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47" name="Google Shape;947;p9"/>
          <p:cNvSpPr/>
          <p:nvPr/>
        </p:nvSpPr>
        <p:spPr>
          <a:xfrm>
            <a:off x="6170196"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48" name="Google Shape;948;p9"/>
          <p:cNvSpPr/>
          <p:nvPr/>
        </p:nvSpPr>
        <p:spPr>
          <a:xfrm>
            <a:off x="6779841"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49" name="Google Shape;949;p9"/>
          <p:cNvSpPr/>
          <p:nvPr/>
        </p:nvSpPr>
        <p:spPr>
          <a:xfrm>
            <a:off x="738948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50" name="Google Shape;950;p9"/>
          <p:cNvSpPr/>
          <p:nvPr/>
        </p:nvSpPr>
        <p:spPr>
          <a:xfrm>
            <a:off x="7999132"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51" name="Google Shape;951;p9"/>
          <p:cNvSpPr/>
          <p:nvPr/>
        </p:nvSpPr>
        <p:spPr>
          <a:xfrm>
            <a:off x="860877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52" name="Google Shape;952;p9"/>
          <p:cNvSpPr/>
          <p:nvPr/>
        </p:nvSpPr>
        <p:spPr>
          <a:xfrm>
            <a:off x="9218417" y="124933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53" name="Google Shape;953;p9"/>
          <p:cNvSpPr/>
          <p:nvPr/>
        </p:nvSpPr>
        <p:spPr>
          <a:xfrm>
            <a:off x="2512324"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54" name="Google Shape;954;p9"/>
          <p:cNvSpPr/>
          <p:nvPr/>
        </p:nvSpPr>
        <p:spPr>
          <a:xfrm>
            <a:off x="3121969"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55" name="Google Shape;955;p9"/>
          <p:cNvSpPr/>
          <p:nvPr/>
        </p:nvSpPr>
        <p:spPr>
          <a:xfrm>
            <a:off x="373161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56" name="Google Shape;956;p9"/>
          <p:cNvSpPr/>
          <p:nvPr/>
        </p:nvSpPr>
        <p:spPr>
          <a:xfrm>
            <a:off x="4341260"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57" name="Google Shape;957;p9"/>
          <p:cNvSpPr/>
          <p:nvPr/>
        </p:nvSpPr>
        <p:spPr>
          <a:xfrm>
            <a:off x="4950905"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58" name="Google Shape;958;p9"/>
          <p:cNvSpPr/>
          <p:nvPr/>
        </p:nvSpPr>
        <p:spPr>
          <a:xfrm>
            <a:off x="556055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59" name="Google Shape;959;p9"/>
          <p:cNvSpPr/>
          <p:nvPr/>
        </p:nvSpPr>
        <p:spPr>
          <a:xfrm>
            <a:off x="6170196"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60" name="Google Shape;960;p9"/>
          <p:cNvSpPr/>
          <p:nvPr/>
        </p:nvSpPr>
        <p:spPr>
          <a:xfrm>
            <a:off x="6779841"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61" name="Google Shape;961;p9"/>
          <p:cNvSpPr/>
          <p:nvPr/>
        </p:nvSpPr>
        <p:spPr>
          <a:xfrm>
            <a:off x="738948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62" name="Google Shape;962;p9"/>
          <p:cNvSpPr/>
          <p:nvPr/>
        </p:nvSpPr>
        <p:spPr>
          <a:xfrm>
            <a:off x="7999132"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63" name="Google Shape;963;p9"/>
          <p:cNvSpPr/>
          <p:nvPr/>
        </p:nvSpPr>
        <p:spPr>
          <a:xfrm>
            <a:off x="860877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64" name="Google Shape;964;p9"/>
          <p:cNvSpPr/>
          <p:nvPr/>
        </p:nvSpPr>
        <p:spPr>
          <a:xfrm>
            <a:off x="9218417" y="344389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65" name="Google Shape;965;p9"/>
          <p:cNvSpPr/>
          <p:nvPr/>
        </p:nvSpPr>
        <p:spPr>
          <a:xfrm>
            <a:off x="98280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66" name="Google Shape;966;p9"/>
          <p:cNvSpPr/>
          <p:nvPr/>
        </p:nvSpPr>
        <p:spPr>
          <a:xfrm>
            <a:off x="19011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67" name="Google Shape;967;p9"/>
          <p:cNvSpPr/>
          <p:nvPr/>
        </p:nvSpPr>
        <p:spPr>
          <a:xfrm>
            <a:off x="2512324"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68" name="Google Shape;968;p9"/>
          <p:cNvSpPr/>
          <p:nvPr/>
        </p:nvSpPr>
        <p:spPr>
          <a:xfrm>
            <a:off x="312196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69" name="Google Shape;969;p9"/>
          <p:cNvSpPr/>
          <p:nvPr/>
        </p:nvSpPr>
        <p:spPr>
          <a:xfrm>
            <a:off x="373160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70" name="Google Shape;970;p9"/>
          <p:cNvSpPr/>
          <p:nvPr/>
        </p:nvSpPr>
        <p:spPr>
          <a:xfrm>
            <a:off x="4341248"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71" name="Google Shape;971;p9"/>
          <p:cNvSpPr/>
          <p:nvPr/>
        </p:nvSpPr>
        <p:spPr>
          <a:xfrm>
            <a:off x="4950889"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72" name="Google Shape;972;p9"/>
          <p:cNvSpPr/>
          <p:nvPr/>
        </p:nvSpPr>
        <p:spPr>
          <a:xfrm>
            <a:off x="5560531"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73" name="Google Shape;973;p9"/>
          <p:cNvSpPr/>
          <p:nvPr/>
        </p:nvSpPr>
        <p:spPr>
          <a:xfrm>
            <a:off x="6170172"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74" name="Google Shape;974;p9"/>
          <p:cNvSpPr/>
          <p:nvPr/>
        </p:nvSpPr>
        <p:spPr>
          <a:xfrm>
            <a:off x="6779813"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75" name="Google Shape;975;p9"/>
          <p:cNvSpPr/>
          <p:nvPr/>
        </p:nvSpPr>
        <p:spPr>
          <a:xfrm>
            <a:off x="7389455"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76" name="Google Shape;976;p9"/>
          <p:cNvSpPr/>
          <p:nvPr/>
        </p:nvSpPr>
        <p:spPr>
          <a:xfrm>
            <a:off x="7999096"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77" name="Google Shape;977;p9"/>
          <p:cNvSpPr/>
          <p:nvPr/>
        </p:nvSpPr>
        <p:spPr>
          <a:xfrm>
            <a:off x="860873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sp>
        <p:nvSpPr>
          <p:cNvPr id="978" name="Google Shape;978;p9"/>
          <p:cNvSpPr/>
          <p:nvPr/>
        </p:nvSpPr>
        <p:spPr>
          <a:xfrm>
            <a:off x="9218417" y="2712376"/>
            <a:ext cx="558800" cy="670560"/>
          </a:xfrm>
          <a:prstGeom prst="rect">
            <a:avLst/>
          </a:prstGeom>
          <a:gradFill>
            <a:gsLst>
              <a:gs pos="0">
                <a:srgbClr val="00B050"/>
              </a:gs>
              <a:gs pos="46000">
                <a:srgbClr val="1AB07F"/>
              </a:gs>
              <a:gs pos="100000">
                <a:srgbClr val="5E7530"/>
              </a:gs>
            </a:gsLst>
            <a:path path="circle">
              <a:fillToRect l="50000" t="50000" r="50000" b="50000"/>
            </a:path>
            <a:tileRect/>
          </a:gra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333" b="1" i="0" u="none" strike="noStrike" cap="none">
              <a:solidFill>
                <a:srgbClr val="FFFFFF"/>
              </a:solidFill>
              <a:latin typeface="Calibri"/>
              <a:ea typeface="Calibri"/>
              <a:cs typeface="Calibri"/>
              <a:sym typeface="Calibri"/>
            </a:endParaRPr>
          </a:p>
        </p:txBody>
      </p:sp>
      <p:pic>
        <p:nvPicPr>
          <p:cNvPr id="979" name="Google Shape;979;p9" descr="http://i.imgur.com/PVtc6.png"/>
          <p:cNvPicPr preferRelativeResize="0"/>
          <p:nvPr/>
        </p:nvPicPr>
        <p:blipFill rotWithShape="1">
          <a:blip r:embed="rId3">
            <a:alphaModFix/>
          </a:blip>
          <a:srcRect/>
          <a:stretch/>
        </p:blipFill>
        <p:spPr>
          <a:xfrm>
            <a:off x="2614629" y="1393688"/>
            <a:ext cx="377272" cy="377272"/>
          </a:xfrm>
          <a:prstGeom prst="rect">
            <a:avLst/>
          </a:prstGeom>
          <a:noFill/>
          <a:ln>
            <a:noFill/>
          </a:ln>
        </p:spPr>
      </p:pic>
      <p:pic>
        <p:nvPicPr>
          <p:cNvPr id="980" name="Google Shape;980;p9" descr="http://i.imgur.com/PVtc6.png"/>
          <p:cNvPicPr preferRelativeResize="0"/>
          <p:nvPr/>
        </p:nvPicPr>
        <p:blipFill rotWithShape="1">
          <a:blip r:embed="rId3">
            <a:alphaModFix/>
          </a:blip>
          <a:srcRect/>
          <a:stretch/>
        </p:blipFill>
        <p:spPr>
          <a:xfrm>
            <a:off x="3222723" y="1393688"/>
            <a:ext cx="377272" cy="377272"/>
          </a:xfrm>
          <a:prstGeom prst="rect">
            <a:avLst/>
          </a:prstGeom>
          <a:noFill/>
          <a:ln>
            <a:noFill/>
          </a:ln>
        </p:spPr>
      </p:pic>
      <p:pic>
        <p:nvPicPr>
          <p:cNvPr id="981" name="Google Shape;981;p9" descr="http://i.imgur.com/PVtc6.png"/>
          <p:cNvPicPr preferRelativeResize="0"/>
          <p:nvPr/>
        </p:nvPicPr>
        <p:blipFill rotWithShape="1">
          <a:blip r:embed="rId3">
            <a:alphaModFix/>
          </a:blip>
          <a:srcRect/>
          <a:stretch/>
        </p:blipFill>
        <p:spPr>
          <a:xfrm>
            <a:off x="3830816" y="1393688"/>
            <a:ext cx="377272" cy="377272"/>
          </a:xfrm>
          <a:prstGeom prst="rect">
            <a:avLst/>
          </a:prstGeom>
          <a:noFill/>
          <a:ln>
            <a:noFill/>
          </a:ln>
        </p:spPr>
      </p:pic>
      <p:pic>
        <p:nvPicPr>
          <p:cNvPr id="982" name="Google Shape;982;p9" descr="http://i.imgur.com/PVtc6.png"/>
          <p:cNvPicPr preferRelativeResize="0"/>
          <p:nvPr/>
        </p:nvPicPr>
        <p:blipFill rotWithShape="1">
          <a:blip r:embed="rId3">
            <a:alphaModFix/>
          </a:blip>
          <a:srcRect/>
          <a:stretch/>
        </p:blipFill>
        <p:spPr>
          <a:xfrm>
            <a:off x="4438909" y="1393688"/>
            <a:ext cx="377272" cy="377272"/>
          </a:xfrm>
          <a:prstGeom prst="rect">
            <a:avLst/>
          </a:prstGeom>
          <a:noFill/>
          <a:ln>
            <a:noFill/>
          </a:ln>
        </p:spPr>
      </p:pic>
      <p:pic>
        <p:nvPicPr>
          <p:cNvPr id="983" name="Google Shape;983;p9" descr="http://i.imgur.com/PVtc6.png"/>
          <p:cNvPicPr preferRelativeResize="0"/>
          <p:nvPr/>
        </p:nvPicPr>
        <p:blipFill rotWithShape="1">
          <a:blip r:embed="rId3">
            <a:alphaModFix/>
          </a:blip>
          <a:srcRect/>
          <a:stretch/>
        </p:blipFill>
        <p:spPr>
          <a:xfrm>
            <a:off x="5047003" y="1393688"/>
            <a:ext cx="377272" cy="377272"/>
          </a:xfrm>
          <a:prstGeom prst="rect">
            <a:avLst/>
          </a:prstGeom>
          <a:noFill/>
          <a:ln>
            <a:noFill/>
          </a:ln>
        </p:spPr>
      </p:pic>
      <p:pic>
        <p:nvPicPr>
          <p:cNvPr id="984" name="Google Shape;984;p9" descr="http://i.imgur.com/PVtc6.png"/>
          <p:cNvPicPr preferRelativeResize="0"/>
          <p:nvPr/>
        </p:nvPicPr>
        <p:blipFill rotWithShape="1">
          <a:blip r:embed="rId3">
            <a:alphaModFix/>
          </a:blip>
          <a:srcRect/>
          <a:stretch/>
        </p:blipFill>
        <p:spPr>
          <a:xfrm>
            <a:off x="5655096" y="1393688"/>
            <a:ext cx="377272" cy="377272"/>
          </a:xfrm>
          <a:prstGeom prst="rect">
            <a:avLst/>
          </a:prstGeom>
          <a:noFill/>
          <a:ln>
            <a:noFill/>
          </a:ln>
        </p:spPr>
      </p:pic>
      <p:pic>
        <p:nvPicPr>
          <p:cNvPr id="985" name="Google Shape;985;p9" descr="http://i.imgur.com/PVtc6.png"/>
          <p:cNvPicPr preferRelativeResize="0"/>
          <p:nvPr/>
        </p:nvPicPr>
        <p:blipFill rotWithShape="1">
          <a:blip r:embed="rId3">
            <a:alphaModFix/>
          </a:blip>
          <a:srcRect/>
          <a:stretch/>
        </p:blipFill>
        <p:spPr>
          <a:xfrm>
            <a:off x="6263189" y="1393688"/>
            <a:ext cx="377272" cy="377272"/>
          </a:xfrm>
          <a:prstGeom prst="rect">
            <a:avLst/>
          </a:prstGeom>
          <a:noFill/>
          <a:ln>
            <a:noFill/>
          </a:ln>
        </p:spPr>
      </p:pic>
      <p:pic>
        <p:nvPicPr>
          <p:cNvPr id="986" name="Google Shape;986;p9" descr="http://i.imgur.com/PVtc6.png"/>
          <p:cNvPicPr preferRelativeResize="0"/>
          <p:nvPr/>
        </p:nvPicPr>
        <p:blipFill rotWithShape="1">
          <a:blip r:embed="rId3">
            <a:alphaModFix/>
          </a:blip>
          <a:srcRect/>
          <a:stretch/>
        </p:blipFill>
        <p:spPr>
          <a:xfrm>
            <a:off x="6871283" y="1393688"/>
            <a:ext cx="377272" cy="377272"/>
          </a:xfrm>
          <a:prstGeom prst="rect">
            <a:avLst/>
          </a:prstGeom>
          <a:noFill/>
          <a:ln>
            <a:noFill/>
          </a:ln>
        </p:spPr>
      </p:pic>
      <p:pic>
        <p:nvPicPr>
          <p:cNvPr id="987" name="Google Shape;987;p9" descr="http://i.imgur.com/PVtc6.png"/>
          <p:cNvPicPr preferRelativeResize="0"/>
          <p:nvPr/>
        </p:nvPicPr>
        <p:blipFill rotWithShape="1">
          <a:blip r:embed="rId3">
            <a:alphaModFix/>
          </a:blip>
          <a:srcRect/>
          <a:stretch/>
        </p:blipFill>
        <p:spPr>
          <a:xfrm>
            <a:off x="7479376" y="1393688"/>
            <a:ext cx="377272" cy="377272"/>
          </a:xfrm>
          <a:prstGeom prst="rect">
            <a:avLst/>
          </a:prstGeom>
          <a:noFill/>
          <a:ln>
            <a:noFill/>
          </a:ln>
        </p:spPr>
      </p:pic>
      <p:pic>
        <p:nvPicPr>
          <p:cNvPr id="988" name="Google Shape;988;p9" descr="http://i.imgur.com/PVtc6.png"/>
          <p:cNvPicPr preferRelativeResize="0"/>
          <p:nvPr/>
        </p:nvPicPr>
        <p:blipFill rotWithShape="1">
          <a:blip r:embed="rId3">
            <a:alphaModFix/>
          </a:blip>
          <a:srcRect/>
          <a:stretch/>
        </p:blipFill>
        <p:spPr>
          <a:xfrm>
            <a:off x="8087469" y="1393688"/>
            <a:ext cx="377272" cy="377272"/>
          </a:xfrm>
          <a:prstGeom prst="rect">
            <a:avLst/>
          </a:prstGeom>
          <a:noFill/>
          <a:ln>
            <a:noFill/>
          </a:ln>
        </p:spPr>
      </p:pic>
      <p:pic>
        <p:nvPicPr>
          <p:cNvPr id="989" name="Google Shape;989;p9" descr="http://i.imgur.com/PVtc6.png"/>
          <p:cNvPicPr preferRelativeResize="0"/>
          <p:nvPr/>
        </p:nvPicPr>
        <p:blipFill rotWithShape="1">
          <a:blip r:embed="rId3">
            <a:alphaModFix/>
          </a:blip>
          <a:srcRect/>
          <a:stretch/>
        </p:blipFill>
        <p:spPr>
          <a:xfrm>
            <a:off x="8695563" y="1393688"/>
            <a:ext cx="377272" cy="377272"/>
          </a:xfrm>
          <a:prstGeom prst="rect">
            <a:avLst/>
          </a:prstGeom>
          <a:noFill/>
          <a:ln>
            <a:noFill/>
          </a:ln>
        </p:spPr>
      </p:pic>
      <p:pic>
        <p:nvPicPr>
          <p:cNvPr id="990" name="Google Shape;990;p9" descr="http://i.imgur.com/PVtc6.png"/>
          <p:cNvPicPr preferRelativeResize="0"/>
          <p:nvPr/>
        </p:nvPicPr>
        <p:blipFill rotWithShape="1">
          <a:blip r:embed="rId3">
            <a:alphaModFix/>
          </a:blip>
          <a:srcRect/>
          <a:stretch/>
        </p:blipFill>
        <p:spPr>
          <a:xfrm>
            <a:off x="9303655" y="1393688"/>
            <a:ext cx="377272" cy="377272"/>
          </a:xfrm>
          <a:prstGeom prst="rect">
            <a:avLst/>
          </a:prstGeom>
          <a:noFill/>
          <a:ln>
            <a:noFill/>
          </a:ln>
        </p:spPr>
      </p:pic>
      <p:pic>
        <p:nvPicPr>
          <p:cNvPr id="991" name="Google Shape;991;p9" descr="http://i.imgur.com/PVtc6.png"/>
          <p:cNvPicPr preferRelativeResize="0"/>
          <p:nvPr/>
        </p:nvPicPr>
        <p:blipFill rotWithShape="1">
          <a:blip r:embed="rId3">
            <a:alphaModFix/>
          </a:blip>
          <a:srcRect/>
          <a:stretch/>
        </p:blipFill>
        <p:spPr>
          <a:xfrm>
            <a:off x="2614629" y="2119852"/>
            <a:ext cx="377272" cy="377272"/>
          </a:xfrm>
          <a:prstGeom prst="rect">
            <a:avLst/>
          </a:prstGeom>
          <a:noFill/>
          <a:ln>
            <a:noFill/>
          </a:ln>
        </p:spPr>
      </p:pic>
      <p:pic>
        <p:nvPicPr>
          <p:cNvPr id="992" name="Google Shape;992;p9" descr="http://i.imgur.com/PVtc6.png"/>
          <p:cNvPicPr preferRelativeResize="0"/>
          <p:nvPr/>
        </p:nvPicPr>
        <p:blipFill rotWithShape="1">
          <a:blip r:embed="rId3">
            <a:alphaModFix/>
          </a:blip>
          <a:srcRect/>
          <a:stretch/>
        </p:blipFill>
        <p:spPr>
          <a:xfrm>
            <a:off x="3222723" y="2119852"/>
            <a:ext cx="377272" cy="377272"/>
          </a:xfrm>
          <a:prstGeom prst="rect">
            <a:avLst/>
          </a:prstGeom>
          <a:noFill/>
          <a:ln>
            <a:noFill/>
          </a:ln>
        </p:spPr>
      </p:pic>
      <p:pic>
        <p:nvPicPr>
          <p:cNvPr id="993" name="Google Shape;993;p9" descr="http://i.imgur.com/PVtc6.png"/>
          <p:cNvPicPr preferRelativeResize="0"/>
          <p:nvPr/>
        </p:nvPicPr>
        <p:blipFill rotWithShape="1">
          <a:blip r:embed="rId3">
            <a:alphaModFix/>
          </a:blip>
          <a:srcRect/>
          <a:stretch/>
        </p:blipFill>
        <p:spPr>
          <a:xfrm>
            <a:off x="3830816" y="2119852"/>
            <a:ext cx="377272" cy="377272"/>
          </a:xfrm>
          <a:prstGeom prst="rect">
            <a:avLst/>
          </a:prstGeom>
          <a:noFill/>
          <a:ln>
            <a:noFill/>
          </a:ln>
        </p:spPr>
      </p:pic>
      <p:pic>
        <p:nvPicPr>
          <p:cNvPr id="994" name="Google Shape;994;p9" descr="http://i.imgur.com/PVtc6.png"/>
          <p:cNvPicPr preferRelativeResize="0"/>
          <p:nvPr/>
        </p:nvPicPr>
        <p:blipFill rotWithShape="1">
          <a:blip r:embed="rId3">
            <a:alphaModFix/>
          </a:blip>
          <a:srcRect/>
          <a:stretch/>
        </p:blipFill>
        <p:spPr>
          <a:xfrm>
            <a:off x="4438909" y="2119852"/>
            <a:ext cx="377272" cy="377272"/>
          </a:xfrm>
          <a:prstGeom prst="rect">
            <a:avLst/>
          </a:prstGeom>
          <a:noFill/>
          <a:ln>
            <a:noFill/>
          </a:ln>
        </p:spPr>
      </p:pic>
      <p:pic>
        <p:nvPicPr>
          <p:cNvPr id="995" name="Google Shape;995;p9" descr="http://i.imgur.com/PVtc6.png"/>
          <p:cNvPicPr preferRelativeResize="0"/>
          <p:nvPr/>
        </p:nvPicPr>
        <p:blipFill rotWithShape="1">
          <a:blip r:embed="rId3">
            <a:alphaModFix/>
          </a:blip>
          <a:srcRect/>
          <a:stretch/>
        </p:blipFill>
        <p:spPr>
          <a:xfrm>
            <a:off x="5047003" y="2119852"/>
            <a:ext cx="377272" cy="377272"/>
          </a:xfrm>
          <a:prstGeom prst="rect">
            <a:avLst/>
          </a:prstGeom>
          <a:noFill/>
          <a:ln>
            <a:noFill/>
          </a:ln>
        </p:spPr>
      </p:pic>
      <p:pic>
        <p:nvPicPr>
          <p:cNvPr id="996" name="Google Shape;996;p9" descr="http://i.imgur.com/PVtc6.png"/>
          <p:cNvPicPr preferRelativeResize="0"/>
          <p:nvPr/>
        </p:nvPicPr>
        <p:blipFill rotWithShape="1">
          <a:blip r:embed="rId3">
            <a:alphaModFix/>
          </a:blip>
          <a:srcRect/>
          <a:stretch/>
        </p:blipFill>
        <p:spPr>
          <a:xfrm>
            <a:off x="5655096" y="2119852"/>
            <a:ext cx="377272" cy="377272"/>
          </a:xfrm>
          <a:prstGeom prst="rect">
            <a:avLst/>
          </a:prstGeom>
          <a:noFill/>
          <a:ln>
            <a:noFill/>
          </a:ln>
        </p:spPr>
      </p:pic>
      <p:pic>
        <p:nvPicPr>
          <p:cNvPr id="997" name="Google Shape;997;p9" descr="http://i.imgur.com/PVtc6.png"/>
          <p:cNvPicPr preferRelativeResize="0"/>
          <p:nvPr/>
        </p:nvPicPr>
        <p:blipFill rotWithShape="1">
          <a:blip r:embed="rId3">
            <a:alphaModFix/>
          </a:blip>
          <a:srcRect/>
          <a:stretch/>
        </p:blipFill>
        <p:spPr>
          <a:xfrm>
            <a:off x="6263189" y="2119852"/>
            <a:ext cx="377272" cy="377272"/>
          </a:xfrm>
          <a:prstGeom prst="rect">
            <a:avLst/>
          </a:prstGeom>
          <a:noFill/>
          <a:ln>
            <a:noFill/>
          </a:ln>
        </p:spPr>
      </p:pic>
      <p:pic>
        <p:nvPicPr>
          <p:cNvPr id="998" name="Google Shape;998;p9" descr="http://i.imgur.com/PVtc6.png"/>
          <p:cNvPicPr preferRelativeResize="0"/>
          <p:nvPr/>
        </p:nvPicPr>
        <p:blipFill rotWithShape="1">
          <a:blip r:embed="rId3">
            <a:alphaModFix/>
          </a:blip>
          <a:srcRect/>
          <a:stretch/>
        </p:blipFill>
        <p:spPr>
          <a:xfrm>
            <a:off x="6871283" y="2119852"/>
            <a:ext cx="377272" cy="377272"/>
          </a:xfrm>
          <a:prstGeom prst="rect">
            <a:avLst/>
          </a:prstGeom>
          <a:noFill/>
          <a:ln>
            <a:noFill/>
          </a:ln>
        </p:spPr>
      </p:pic>
      <p:pic>
        <p:nvPicPr>
          <p:cNvPr id="999" name="Google Shape;999;p9" descr="http://i.imgur.com/PVtc6.png"/>
          <p:cNvPicPr preferRelativeResize="0"/>
          <p:nvPr/>
        </p:nvPicPr>
        <p:blipFill rotWithShape="1">
          <a:blip r:embed="rId3">
            <a:alphaModFix/>
          </a:blip>
          <a:srcRect/>
          <a:stretch/>
        </p:blipFill>
        <p:spPr>
          <a:xfrm>
            <a:off x="7479376" y="2119852"/>
            <a:ext cx="377272" cy="377272"/>
          </a:xfrm>
          <a:prstGeom prst="rect">
            <a:avLst/>
          </a:prstGeom>
          <a:noFill/>
          <a:ln>
            <a:noFill/>
          </a:ln>
        </p:spPr>
      </p:pic>
      <p:pic>
        <p:nvPicPr>
          <p:cNvPr id="1000" name="Google Shape;1000;p9" descr="http://i.imgur.com/PVtc6.png"/>
          <p:cNvPicPr preferRelativeResize="0"/>
          <p:nvPr/>
        </p:nvPicPr>
        <p:blipFill rotWithShape="1">
          <a:blip r:embed="rId3">
            <a:alphaModFix/>
          </a:blip>
          <a:srcRect/>
          <a:stretch/>
        </p:blipFill>
        <p:spPr>
          <a:xfrm>
            <a:off x="8087469" y="2119852"/>
            <a:ext cx="377272" cy="377272"/>
          </a:xfrm>
          <a:prstGeom prst="rect">
            <a:avLst/>
          </a:prstGeom>
          <a:noFill/>
          <a:ln>
            <a:noFill/>
          </a:ln>
        </p:spPr>
      </p:pic>
      <p:pic>
        <p:nvPicPr>
          <p:cNvPr id="1001" name="Google Shape;1001;p9" descr="http://i.imgur.com/PVtc6.png"/>
          <p:cNvPicPr preferRelativeResize="0"/>
          <p:nvPr/>
        </p:nvPicPr>
        <p:blipFill rotWithShape="1">
          <a:blip r:embed="rId3">
            <a:alphaModFix/>
          </a:blip>
          <a:srcRect/>
          <a:stretch/>
        </p:blipFill>
        <p:spPr>
          <a:xfrm>
            <a:off x="8695563" y="2119852"/>
            <a:ext cx="377272" cy="377272"/>
          </a:xfrm>
          <a:prstGeom prst="rect">
            <a:avLst/>
          </a:prstGeom>
          <a:noFill/>
          <a:ln>
            <a:noFill/>
          </a:ln>
        </p:spPr>
      </p:pic>
      <p:pic>
        <p:nvPicPr>
          <p:cNvPr id="1002" name="Google Shape;1002;p9" descr="http://i.imgur.com/PVtc6.png"/>
          <p:cNvPicPr preferRelativeResize="0"/>
          <p:nvPr/>
        </p:nvPicPr>
        <p:blipFill rotWithShape="1">
          <a:blip r:embed="rId3">
            <a:alphaModFix/>
          </a:blip>
          <a:srcRect/>
          <a:stretch/>
        </p:blipFill>
        <p:spPr>
          <a:xfrm>
            <a:off x="9303655" y="2119852"/>
            <a:ext cx="377272" cy="377272"/>
          </a:xfrm>
          <a:prstGeom prst="rect">
            <a:avLst/>
          </a:prstGeom>
          <a:noFill/>
          <a:ln>
            <a:noFill/>
          </a:ln>
        </p:spPr>
      </p:pic>
      <p:pic>
        <p:nvPicPr>
          <p:cNvPr id="1003" name="Google Shape;1003;p9" descr="http://i.imgur.com/PVtc6.png"/>
          <p:cNvPicPr preferRelativeResize="0"/>
          <p:nvPr/>
        </p:nvPicPr>
        <p:blipFill rotWithShape="1">
          <a:blip r:embed="rId3">
            <a:alphaModFix/>
          </a:blip>
          <a:srcRect/>
          <a:stretch/>
        </p:blipFill>
        <p:spPr>
          <a:xfrm>
            <a:off x="2614629" y="2855977"/>
            <a:ext cx="377272" cy="377272"/>
          </a:xfrm>
          <a:prstGeom prst="rect">
            <a:avLst/>
          </a:prstGeom>
          <a:noFill/>
          <a:ln>
            <a:noFill/>
          </a:ln>
        </p:spPr>
      </p:pic>
      <p:pic>
        <p:nvPicPr>
          <p:cNvPr id="1004" name="Google Shape;1004;p9" descr="http://i.imgur.com/PVtc6.png"/>
          <p:cNvPicPr preferRelativeResize="0"/>
          <p:nvPr/>
        </p:nvPicPr>
        <p:blipFill rotWithShape="1">
          <a:blip r:embed="rId3">
            <a:alphaModFix/>
          </a:blip>
          <a:srcRect/>
          <a:stretch/>
        </p:blipFill>
        <p:spPr>
          <a:xfrm>
            <a:off x="3222723" y="2855977"/>
            <a:ext cx="377272" cy="377272"/>
          </a:xfrm>
          <a:prstGeom prst="rect">
            <a:avLst/>
          </a:prstGeom>
          <a:noFill/>
          <a:ln>
            <a:noFill/>
          </a:ln>
        </p:spPr>
      </p:pic>
      <p:pic>
        <p:nvPicPr>
          <p:cNvPr id="1005" name="Google Shape;1005;p9" descr="http://i.imgur.com/PVtc6.png"/>
          <p:cNvPicPr preferRelativeResize="0"/>
          <p:nvPr/>
        </p:nvPicPr>
        <p:blipFill rotWithShape="1">
          <a:blip r:embed="rId3">
            <a:alphaModFix/>
          </a:blip>
          <a:srcRect/>
          <a:stretch/>
        </p:blipFill>
        <p:spPr>
          <a:xfrm>
            <a:off x="3830816" y="2855977"/>
            <a:ext cx="377272" cy="377272"/>
          </a:xfrm>
          <a:prstGeom prst="rect">
            <a:avLst/>
          </a:prstGeom>
          <a:noFill/>
          <a:ln>
            <a:noFill/>
          </a:ln>
        </p:spPr>
      </p:pic>
      <p:pic>
        <p:nvPicPr>
          <p:cNvPr id="1006" name="Google Shape;1006;p9" descr="http://i.imgur.com/PVtc6.png"/>
          <p:cNvPicPr preferRelativeResize="0"/>
          <p:nvPr/>
        </p:nvPicPr>
        <p:blipFill rotWithShape="1">
          <a:blip r:embed="rId3">
            <a:alphaModFix/>
          </a:blip>
          <a:srcRect/>
          <a:stretch/>
        </p:blipFill>
        <p:spPr>
          <a:xfrm>
            <a:off x="4438909" y="2855977"/>
            <a:ext cx="377272" cy="377272"/>
          </a:xfrm>
          <a:prstGeom prst="rect">
            <a:avLst/>
          </a:prstGeom>
          <a:noFill/>
          <a:ln>
            <a:noFill/>
          </a:ln>
        </p:spPr>
      </p:pic>
      <p:pic>
        <p:nvPicPr>
          <p:cNvPr id="1007" name="Google Shape;1007;p9" descr="http://i.imgur.com/PVtc6.png"/>
          <p:cNvPicPr preferRelativeResize="0"/>
          <p:nvPr/>
        </p:nvPicPr>
        <p:blipFill rotWithShape="1">
          <a:blip r:embed="rId3">
            <a:alphaModFix/>
          </a:blip>
          <a:srcRect/>
          <a:stretch/>
        </p:blipFill>
        <p:spPr>
          <a:xfrm>
            <a:off x="5047003" y="2855977"/>
            <a:ext cx="377272" cy="377272"/>
          </a:xfrm>
          <a:prstGeom prst="rect">
            <a:avLst/>
          </a:prstGeom>
          <a:noFill/>
          <a:ln>
            <a:noFill/>
          </a:ln>
        </p:spPr>
      </p:pic>
      <p:pic>
        <p:nvPicPr>
          <p:cNvPr id="1008" name="Google Shape;1008;p9" descr="http://i.imgur.com/PVtc6.png"/>
          <p:cNvPicPr preferRelativeResize="0"/>
          <p:nvPr/>
        </p:nvPicPr>
        <p:blipFill rotWithShape="1">
          <a:blip r:embed="rId3">
            <a:alphaModFix/>
          </a:blip>
          <a:srcRect/>
          <a:stretch/>
        </p:blipFill>
        <p:spPr>
          <a:xfrm>
            <a:off x="5655096" y="2855977"/>
            <a:ext cx="377272" cy="377272"/>
          </a:xfrm>
          <a:prstGeom prst="rect">
            <a:avLst/>
          </a:prstGeom>
          <a:noFill/>
          <a:ln>
            <a:noFill/>
          </a:ln>
        </p:spPr>
      </p:pic>
      <p:pic>
        <p:nvPicPr>
          <p:cNvPr id="1009" name="Google Shape;1009;p9" descr="http://i.imgur.com/PVtc6.png"/>
          <p:cNvPicPr preferRelativeResize="0"/>
          <p:nvPr/>
        </p:nvPicPr>
        <p:blipFill rotWithShape="1">
          <a:blip r:embed="rId3">
            <a:alphaModFix/>
          </a:blip>
          <a:srcRect/>
          <a:stretch/>
        </p:blipFill>
        <p:spPr>
          <a:xfrm>
            <a:off x="6263189" y="2855977"/>
            <a:ext cx="377272" cy="377272"/>
          </a:xfrm>
          <a:prstGeom prst="rect">
            <a:avLst/>
          </a:prstGeom>
          <a:noFill/>
          <a:ln>
            <a:noFill/>
          </a:ln>
        </p:spPr>
      </p:pic>
      <p:pic>
        <p:nvPicPr>
          <p:cNvPr id="1010" name="Google Shape;1010;p9" descr="http://i.imgur.com/PVtc6.png"/>
          <p:cNvPicPr preferRelativeResize="0"/>
          <p:nvPr/>
        </p:nvPicPr>
        <p:blipFill rotWithShape="1">
          <a:blip r:embed="rId3">
            <a:alphaModFix/>
          </a:blip>
          <a:srcRect/>
          <a:stretch/>
        </p:blipFill>
        <p:spPr>
          <a:xfrm>
            <a:off x="6871283" y="2855977"/>
            <a:ext cx="377272" cy="377272"/>
          </a:xfrm>
          <a:prstGeom prst="rect">
            <a:avLst/>
          </a:prstGeom>
          <a:noFill/>
          <a:ln>
            <a:noFill/>
          </a:ln>
        </p:spPr>
      </p:pic>
      <p:pic>
        <p:nvPicPr>
          <p:cNvPr id="1011" name="Google Shape;1011;p9" descr="http://i.imgur.com/PVtc6.png"/>
          <p:cNvPicPr preferRelativeResize="0"/>
          <p:nvPr/>
        </p:nvPicPr>
        <p:blipFill rotWithShape="1">
          <a:blip r:embed="rId3">
            <a:alphaModFix/>
          </a:blip>
          <a:srcRect/>
          <a:stretch/>
        </p:blipFill>
        <p:spPr>
          <a:xfrm>
            <a:off x="7479376" y="2855977"/>
            <a:ext cx="377272" cy="377272"/>
          </a:xfrm>
          <a:prstGeom prst="rect">
            <a:avLst/>
          </a:prstGeom>
          <a:noFill/>
          <a:ln>
            <a:noFill/>
          </a:ln>
        </p:spPr>
      </p:pic>
      <p:pic>
        <p:nvPicPr>
          <p:cNvPr id="1012" name="Google Shape;1012;p9" descr="http://i.imgur.com/PVtc6.png"/>
          <p:cNvPicPr preferRelativeResize="0"/>
          <p:nvPr/>
        </p:nvPicPr>
        <p:blipFill rotWithShape="1">
          <a:blip r:embed="rId3">
            <a:alphaModFix/>
          </a:blip>
          <a:srcRect/>
          <a:stretch/>
        </p:blipFill>
        <p:spPr>
          <a:xfrm>
            <a:off x="8087469" y="2855977"/>
            <a:ext cx="377272" cy="377272"/>
          </a:xfrm>
          <a:prstGeom prst="rect">
            <a:avLst/>
          </a:prstGeom>
          <a:noFill/>
          <a:ln>
            <a:noFill/>
          </a:ln>
        </p:spPr>
      </p:pic>
      <p:pic>
        <p:nvPicPr>
          <p:cNvPr id="1013" name="Google Shape;1013;p9" descr="http://i.imgur.com/PVtc6.png"/>
          <p:cNvPicPr preferRelativeResize="0"/>
          <p:nvPr/>
        </p:nvPicPr>
        <p:blipFill rotWithShape="1">
          <a:blip r:embed="rId3">
            <a:alphaModFix/>
          </a:blip>
          <a:srcRect/>
          <a:stretch/>
        </p:blipFill>
        <p:spPr>
          <a:xfrm>
            <a:off x="8695563" y="2855977"/>
            <a:ext cx="377272" cy="377272"/>
          </a:xfrm>
          <a:prstGeom prst="rect">
            <a:avLst/>
          </a:prstGeom>
          <a:noFill/>
          <a:ln>
            <a:noFill/>
          </a:ln>
        </p:spPr>
      </p:pic>
      <p:pic>
        <p:nvPicPr>
          <p:cNvPr id="1014" name="Google Shape;1014;p9" descr="http://i.imgur.com/PVtc6.png"/>
          <p:cNvPicPr preferRelativeResize="0"/>
          <p:nvPr/>
        </p:nvPicPr>
        <p:blipFill rotWithShape="1">
          <a:blip r:embed="rId3">
            <a:alphaModFix/>
          </a:blip>
          <a:srcRect/>
          <a:stretch/>
        </p:blipFill>
        <p:spPr>
          <a:xfrm>
            <a:off x="9303655" y="2855977"/>
            <a:ext cx="377272" cy="377272"/>
          </a:xfrm>
          <a:prstGeom prst="rect">
            <a:avLst/>
          </a:prstGeom>
          <a:noFill/>
          <a:ln>
            <a:noFill/>
          </a:ln>
        </p:spPr>
      </p:pic>
      <p:pic>
        <p:nvPicPr>
          <p:cNvPr id="1015" name="Google Shape;1015;p9" descr="http://i.imgur.com/PVtc6.png"/>
          <p:cNvPicPr preferRelativeResize="0"/>
          <p:nvPr/>
        </p:nvPicPr>
        <p:blipFill rotWithShape="1">
          <a:blip r:embed="rId3">
            <a:alphaModFix/>
          </a:blip>
          <a:srcRect/>
          <a:stretch/>
        </p:blipFill>
        <p:spPr>
          <a:xfrm>
            <a:off x="2614629" y="3598768"/>
            <a:ext cx="377272" cy="377272"/>
          </a:xfrm>
          <a:prstGeom prst="rect">
            <a:avLst/>
          </a:prstGeom>
          <a:noFill/>
          <a:ln>
            <a:noFill/>
          </a:ln>
        </p:spPr>
      </p:pic>
      <p:pic>
        <p:nvPicPr>
          <p:cNvPr id="1016" name="Google Shape;1016;p9" descr="http://i.imgur.com/PVtc6.png"/>
          <p:cNvPicPr preferRelativeResize="0"/>
          <p:nvPr/>
        </p:nvPicPr>
        <p:blipFill rotWithShape="1">
          <a:blip r:embed="rId3">
            <a:alphaModFix/>
          </a:blip>
          <a:srcRect/>
          <a:stretch/>
        </p:blipFill>
        <p:spPr>
          <a:xfrm>
            <a:off x="3222723" y="3598768"/>
            <a:ext cx="377272" cy="377272"/>
          </a:xfrm>
          <a:prstGeom prst="rect">
            <a:avLst/>
          </a:prstGeom>
          <a:noFill/>
          <a:ln>
            <a:noFill/>
          </a:ln>
        </p:spPr>
      </p:pic>
      <p:pic>
        <p:nvPicPr>
          <p:cNvPr id="1017" name="Google Shape;1017;p9" descr="http://i.imgur.com/PVtc6.png"/>
          <p:cNvPicPr preferRelativeResize="0"/>
          <p:nvPr/>
        </p:nvPicPr>
        <p:blipFill rotWithShape="1">
          <a:blip r:embed="rId3">
            <a:alphaModFix/>
          </a:blip>
          <a:srcRect/>
          <a:stretch/>
        </p:blipFill>
        <p:spPr>
          <a:xfrm>
            <a:off x="3830816" y="3598768"/>
            <a:ext cx="377272" cy="377272"/>
          </a:xfrm>
          <a:prstGeom prst="rect">
            <a:avLst/>
          </a:prstGeom>
          <a:noFill/>
          <a:ln>
            <a:noFill/>
          </a:ln>
        </p:spPr>
      </p:pic>
      <p:pic>
        <p:nvPicPr>
          <p:cNvPr id="1018" name="Google Shape;1018;p9" descr="http://i.imgur.com/PVtc6.png"/>
          <p:cNvPicPr preferRelativeResize="0"/>
          <p:nvPr/>
        </p:nvPicPr>
        <p:blipFill rotWithShape="1">
          <a:blip r:embed="rId3">
            <a:alphaModFix/>
          </a:blip>
          <a:srcRect/>
          <a:stretch/>
        </p:blipFill>
        <p:spPr>
          <a:xfrm>
            <a:off x="4438909" y="3598768"/>
            <a:ext cx="377272" cy="377272"/>
          </a:xfrm>
          <a:prstGeom prst="rect">
            <a:avLst/>
          </a:prstGeom>
          <a:noFill/>
          <a:ln>
            <a:noFill/>
          </a:ln>
        </p:spPr>
      </p:pic>
      <p:pic>
        <p:nvPicPr>
          <p:cNvPr id="1019" name="Google Shape;1019;p9" descr="http://i.imgur.com/PVtc6.png"/>
          <p:cNvPicPr preferRelativeResize="0"/>
          <p:nvPr/>
        </p:nvPicPr>
        <p:blipFill rotWithShape="1">
          <a:blip r:embed="rId3">
            <a:alphaModFix/>
          </a:blip>
          <a:srcRect/>
          <a:stretch/>
        </p:blipFill>
        <p:spPr>
          <a:xfrm>
            <a:off x="5047003" y="3598768"/>
            <a:ext cx="377272" cy="377272"/>
          </a:xfrm>
          <a:prstGeom prst="rect">
            <a:avLst/>
          </a:prstGeom>
          <a:noFill/>
          <a:ln>
            <a:noFill/>
          </a:ln>
        </p:spPr>
      </p:pic>
      <p:pic>
        <p:nvPicPr>
          <p:cNvPr id="1020" name="Google Shape;1020;p9" descr="http://i.imgur.com/PVtc6.png"/>
          <p:cNvPicPr preferRelativeResize="0"/>
          <p:nvPr/>
        </p:nvPicPr>
        <p:blipFill rotWithShape="1">
          <a:blip r:embed="rId3">
            <a:alphaModFix/>
          </a:blip>
          <a:srcRect/>
          <a:stretch/>
        </p:blipFill>
        <p:spPr>
          <a:xfrm>
            <a:off x="5655096" y="3598768"/>
            <a:ext cx="377272" cy="377272"/>
          </a:xfrm>
          <a:prstGeom prst="rect">
            <a:avLst/>
          </a:prstGeom>
          <a:noFill/>
          <a:ln>
            <a:noFill/>
          </a:ln>
        </p:spPr>
      </p:pic>
      <p:pic>
        <p:nvPicPr>
          <p:cNvPr id="1021" name="Google Shape;1021;p9" descr="http://i.imgur.com/PVtc6.png"/>
          <p:cNvPicPr preferRelativeResize="0"/>
          <p:nvPr/>
        </p:nvPicPr>
        <p:blipFill rotWithShape="1">
          <a:blip r:embed="rId3">
            <a:alphaModFix/>
          </a:blip>
          <a:srcRect/>
          <a:stretch/>
        </p:blipFill>
        <p:spPr>
          <a:xfrm>
            <a:off x="6263189" y="3598768"/>
            <a:ext cx="377272" cy="377272"/>
          </a:xfrm>
          <a:prstGeom prst="rect">
            <a:avLst/>
          </a:prstGeom>
          <a:noFill/>
          <a:ln>
            <a:noFill/>
          </a:ln>
        </p:spPr>
      </p:pic>
      <p:pic>
        <p:nvPicPr>
          <p:cNvPr id="1022" name="Google Shape;1022;p9" descr="http://i.imgur.com/PVtc6.png"/>
          <p:cNvPicPr preferRelativeResize="0"/>
          <p:nvPr/>
        </p:nvPicPr>
        <p:blipFill rotWithShape="1">
          <a:blip r:embed="rId3">
            <a:alphaModFix/>
          </a:blip>
          <a:srcRect/>
          <a:stretch/>
        </p:blipFill>
        <p:spPr>
          <a:xfrm>
            <a:off x="6871283" y="3598768"/>
            <a:ext cx="377272" cy="377272"/>
          </a:xfrm>
          <a:prstGeom prst="rect">
            <a:avLst/>
          </a:prstGeom>
          <a:noFill/>
          <a:ln>
            <a:noFill/>
          </a:ln>
        </p:spPr>
      </p:pic>
      <p:pic>
        <p:nvPicPr>
          <p:cNvPr id="1023" name="Google Shape;1023;p9" descr="http://i.imgur.com/PVtc6.png"/>
          <p:cNvPicPr preferRelativeResize="0"/>
          <p:nvPr/>
        </p:nvPicPr>
        <p:blipFill rotWithShape="1">
          <a:blip r:embed="rId3">
            <a:alphaModFix/>
          </a:blip>
          <a:srcRect/>
          <a:stretch/>
        </p:blipFill>
        <p:spPr>
          <a:xfrm>
            <a:off x="7479376" y="3598768"/>
            <a:ext cx="377272" cy="377272"/>
          </a:xfrm>
          <a:prstGeom prst="rect">
            <a:avLst/>
          </a:prstGeom>
          <a:noFill/>
          <a:ln>
            <a:noFill/>
          </a:ln>
        </p:spPr>
      </p:pic>
      <p:pic>
        <p:nvPicPr>
          <p:cNvPr id="1024" name="Google Shape;1024;p9" descr="http://i.imgur.com/PVtc6.png"/>
          <p:cNvPicPr preferRelativeResize="0"/>
          <p:nvPr/>
        </p:nvPicPr>
        <p:blipFill rotWithShape="1">
          <a:blip r:embed="rId3">
            <a:alphaModFix/>
          </a:blip>
          <a:srcRect/>
          <a:stretch/>
        </p:blipFill>
        <p:spPr>
          <a:xfrm>
            <a:off x="8087469" y="3598768"/>
            <a:ext cx="377272" cy="377272"/>
          </a:xfrm>
          <a:prstGeom prst="rect">
            <a:avLst/>
          </a:prstGeom>
          <a:noFill/>
          <a:ln>
            <a:noFill/>
          </a:ln>
        </p:spPr>
      </p:pic>
      <p:pic>
        <p:nvPicPr>
          <p:cNvPr id="1025" name="Google Shape;1025;p9" descr="http://i.imgur.com/PVtc6.png"/>
          <p:cNvPicPr preferRelativeResize="0"/>
          <p:nvPr/>
        </p:nvPicPr>
        <p:blipFill rotWithShape="1">
          <a:blip r:embed="rId3">
            <a:alphaModFix/>
          </a:blip>
          <a:srcRect/>
          <a:stretch/>
        </p:blipFill>
        <p:spPr>
          <a:xfrm>
            <a:off x="8695563" y="3598768"/>
            <a:ext cx="377272" cy="377272"/>
          </a:xfrm>
          <a:prstGeom prst="rect">
            <a:avLst/>
          </a:prstGeom>
          <a:noFill/>
          <a:ln>
            <a:noFill/>
          </a:ln>
        </p:spPr>
      </p:pic>
      <p:pic>
        <p:nvPicPr>
          <p:cNvPr id="1026" name="Google Shape;1026;p9" descr="http://i.imgur.com/PVtc6.png"/>
          <p:cNvPicPr preferRelativeResize="0"/>
          <p:nvPr/>
        </p:nvPicPr>
        <p:blipFill rotWithShape="1">
          <a:blip r:embed="rId3">
            <a:alphaModFix/>
          </a:blip>
          <a:srcRect/>
          <a:stretch/>
        </p:blipFill>
        <p:spPr>
          <a:xfrm>
            <a:off x="9303655" y="3598768"/>
            <a:ext cx="377272" cy="377272"/>
          </a:xfrm>
          <a:prstGeom prst="rect">
            <a:avLst/>
          </a:prstGeom>
          <a:noFill/>
          <a:ln>
            <a:noFill/>
          </a:ln>
        </p:spPr>
      </p:pic>
      <p:pic>
        <p:nvPicPr>
          <p:cNvPr id="1027" name="Google Shape;1027;p9" descr="http://i.imgur.com/PVtc6.png"/>
          <p:cNvPicPr preferRelativeResize="0"/>
          <p:nvPr/>
        </p:nvPicPr>
        <p:blipFill rotWithShape="1">
          <a:blip r:embed="rId3">
            <a:alphaModFix/>
          </a:blip>
          <a:srcRect/>
          <a:stretch/>
        </p:blipFill>
        <p:spPr>
          <a:xfrm>
            <a:off x="1989745" y="2119852"/>
            <a:ext cx="377272" cy="377272"/>
          </a:xfrm>
          <a:prstGeom prst="rect">
            <a:avLst/>
          </a:prstGeom>
          <a:noFill/>
          <a:ln>
            <a:noFill/>
          </a:ln>
        </p:spPr>
      </p:pic>
      <p:pic>
        <p:nvPicPr>
          <p:cNvPr id="1028" name="Google Shape;1028;p9" descr="http://i.imgur.com/PVtc6.png"/>
          <p:cNvPicPr preferRelativeResize="0"/>
          <p:nvPr/>
        </p:nvPicPr>
        <p:blipFill rotWithShape="1">
          <a:blip r:embed="rId3">
            <a:alphaModFix/>
          </a:blip>
          <a:srcRect/>
          <a:stretch/>
        </p:blipFill>
        <p:spPr>
          <a:xfrm>
            <a:off x="1989745" y="2855977"/>
            <a:ext cx="377272" cy="377272"/>
          </a:xfrm>
          <a:prstGeom prst="rect">
            <a:avLst/>
          </a:prstGeom>
          <a:noFill/>
          <a:ln>
            <a:noFill/>
          </a:ln>
        </p:spPr>
      </p:pic>
      <p:pic>
        <p:nvPicPr>
          <p:cNvPr id="1029" name="Google Shape;1029;p9" descr="http://i.imgur.com/PVtc6.png"/>
          <p:cNvPicPr preferRelativeResize="0"/>
          <p:nvPr/>
        </p:nvPicPr>
        <p:blipFill rotWithShape="1">
          <a:blip r:embed="rId3">
            <a:alphaModFix/>
          </a:blip>
          <a:srcRect/>
          <a:stretch/>
        </p:blipFill>
        <p:spPr>
          <a:xfrm>
            <a:off x="9912700" y="2119852"/>
            <a:ext cx="377272" cy="377272"/>
          </a:xfrm>
          <a:prstGeom prst="rect">
            <a:avLst/>
          </a:prstGeom>
          <a:noFill/>
          <a:ln>
            <a:noFill/>
          </a:ln>
        </p:spPr>
      </p:pic>
      <p:pic>
        <p:nvPicPr>
          <p:cNvPr id="1030" name="Google Shape;1030;p9" descr="http://i.imgur.com/PVtc6.png"/>
          <p:cNvPicPr preferRelativeResize="0"/>
          <p:nvPr/>
        </p:nvPicPr>
        <p:blipFill rotWithShape="1">
          <a:blip r:embed="rId3">
            <a:alphaModFix/>
          </a:blip>
          <a:srcRect/>
          <a:stretch/>
        </p:blipFill>
        <p:spPr>
          <a:xfrm>
            <a:off x="9912700" y="2855977"/>
            <a:ext cx="377272" cy="37727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621973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5867"/>
              <a:buFont typeface="Calibri"/>
              <a:buNone/>
              <a:defRPr sz="5867"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lt1"/>
              </a:buClr>
              <a:buSzPts val="4267"/>
              <a:buFont typeface="Arial"/>
              <a:buChar char="•"/>
              <a:defRPr sz="4267" b="0" i="0" u="none" strike="noStrike" cap="none">
                <a:solidFill>
                  <a:schemeClr val="lt1"/>
                </a:solidFill>
                <a:latin typeface="Calibri"/>
                <a:ea typeface="Calibri"/>
                <a:cs typeface="Calibri"/>
                <a:sym typeface="Calibri"/>
              </a:defRPr>
            </a:lvl1pPr>
            <a:lvl2pPr marL="914400" marR="0" lvl="1" indent="-465645" algn="l" rtl="0">
              <a:spcBef>
                <a:spcPts val="747"/>
              </a:spcBef>
              <a:spcAft>
                <a:spcPts val="0"/>
              </a:spcAft>
              <a:buClr>
                <a:schemeClr val="lt1"/>
              </a:buClr>
              <a:buSzPts val="3733"/>
              <a:buFont typeface="Arial"/>
              <a:buChar char="–"/>
              <a:defRPr sz="3733" b="0" i="0" u="none" strike="noStrike" cap="none">
                <a:solidFill>
                  <a:schemeClr val="lt1"/>
                </a:solidFill>
                <a:latin typeface="Calibri"/>
                <a:ea typeface="Calibri"/>
                <a:cs typeface="Calibri"/>
                <a:sym typeface="Calibri"/>
              </a:defRPr>
            </a:lvl2pPr>
            <a:lvl3pPr marL="1371600" marR="0" lvl="2"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3pPr>
            <a:lvl4pPr marL="1828800" marR="0" lvl="3" indent="-397954" algn="l" rtl="0">
              <a:spcBef>
                <a:spcPts val="533"/>
              </a:spcBef>
              <a:spcAft>
                <a:spcPts val="0"/>
              </a:spcAft>
              <a:buClr>
                <a:schemeClr val="lt1"/>
              </a:buClr>
              <a:buSzPts val="2667"/>
              <a:buFont typeface="Arial"/>
              <a:buChar char="–"/>
              <a:defRPr sz="2667" b="0" i="0" u="none" strike="noStrike" cap="none">
                <a:solidFill>
                  <a:schemeClr val="lt1"/>
                </a:solidFill>
                <a:latin typeface="Calibri"/>
                <a:ea typeface="Calibri"/>
                <a:cs typeface="Calibri"/>
                <a:sym typeface="Calibri"/>
              </a:defRPr>
            </a:lvl4pPr>
            <a:lvl5pPr marL="2286000" marR="0" lvl="4" indent="-397954" algn="l" rtl="0">
              <a:spcBef>
                <a:spcPts val="533"/>
              </a:spcBef>
              <a:spcAft>
                <a:spcPts val="0"/>
              </a:spcAft>
              <a:buClr>
                <a:schemeClr val="lt1"/>
              </a:buClr>
              <a:buSzPts val="2667"/>
              <a:buFont typeface="Arial"/>
              <a:buChar char="»"/>
              <a:defRPr sz="2667" b="0" i="0" u="none" strike="noStrike" cap="none">
                <a:solidFill>
                  <a:schemeClr val="lt1"/>
                </a:solidFill>
                <a:latin typeface="Calibri"/>
                <a:ea typeface="Calibri"/>
                <a:cs typeface="Calibri"/>
                <a:sym typeface="Calibri"/>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Calibri"/>
                <a:ea typeface="Calibri"/>
                <a:cs typeface="Calibri"/>
                <a:sym typeface="Calibri"/>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Calibri"/>
                <a:ea typeface="Calibri"/>
                <a:cs typeface="Calibri"/>
                <a:sym typeface="Calibri"/>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Calibri"/>
                <a:ea typeface="Calibri"/>
                <a:cs typeface="Calibri"/>
                <a:sym typeface="Calibri"/>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Calibri"/>
                <a:ea typeface="Calibri"/>
                <a:cs typeface="Calibri"/>
                <a:sym typeface="Calibri"/>
              </a:defRPr>
            </a:lvl1pPr>
            <a:lvl2pPr marL="0" marR="0" lvl="1" indent="0" algn="r" rtl="0">
              <a:spcBef>
                <a:spcPts val="0"/>
              </a:spcBef>
              <a:buNone/>
              <a:defRPr sz="1600" b="0" i="0" u="none" strike="noStrike" cap="none">
                <a:solidFill>
                  <a:schemeClr val="lt1"/>
                </a:solidFill>
                <a:latin typeface="Calibri"/>
                <a:ea typeface="Calibri"/>
                <a:cs typeface="Calibri"/>
                <a:sym typeface="Calibri"/>
              </a:defRPr>
            </a:lvl2pPr>
            <a:lvl3pPr marL="0" marR="0" lvl="2" indent="0" algn="r" rtl="0">
              <a:spcBef>
                <a:spcPts val="0"/>
              </a:spcBef>
              <a:buNone/>
              <a:defRPr sz="1600" b="0" i="0" u="none" strike="noStrike" cap="none">
                <a:solidFill>
                  <a:schemeClr val="lt1"/>
                </a:solidFill>
                <a:latin typeface="Calibri"/>
                <a:ea typeface="Calibri"/>
                <a:cs typeface="Calibri"/>
                <a:sym typeface="Calibri"/>
              </a:defRPr>
            </a:lvl3pPr>
            <a:lvl4pPr marL="0" marR="0" lvl="3" indent="0" algn="r" rtl="0">
              <a:spcBef>
                <a:spcPts val="0"/>
              </a:spcBef>
              <a:buNone/>
              <a:defRPr sz="1600" b="0" i="0" u="none" strike="noStrike" cap="none">
                <a:solidFill>
                  <a:schemeClr val="lt1"/>
                </a:solidFill>
                <a:latin typeface="Calibri"/>
                <a:ea typeface="Calibri"/>
                <a:cs typeface="Calibri"/>
                <a:sym typeface="Calibri"/>
              </a:defRPr>
            </a:lvl4pPr>
            <a:lvl5pPr marL="0" marR="0" lvl="4" indent="0" algn="r" rtl="0">
              <a:spcBef>
                <a:spcPts val="0"/>
              </a:spcBef>
              <a:buNone/>
              <a:defRPr sz="1600" b="0" i="0" u="none" strike="noStrike" cap="none">
                <a:solidFill>
                  <a:schemeClr val="lt1"/>
                </a:solidFill>
                <a:latin typeface="Calibri"/>
                <a:ea typeface="Calibri"/>
                <a:cs typeface="Calibri"/>
                <a:sym typeface="Calibri"/>
              </a:defRPr>
            </a:lvl5pPr>
            <a:lvl6pPr marL="0" marR="0" lvl="5" indent="0" algn="r" rtl="0">
              <a:spcBef>
                <a:spcPts val="0"/>
              </a:spcBef>
              <a:buNone/>
              <a:defRPr sz="1600" b="0" i="0" u="none" strike="noStrike" cap="none">
                <a:solidFill>
                  <a:schemeClr val="lt1"/>
                </a:solidFill>
                <a:latin typeface="Calibri"/>
                <a:ea typeface="Calibri"/>
                <a:cs typeface="Calibri"/>
                <a:sym typeface="Calibri"/>
              </a:defRPr>
            </a:lvl6pPr>
            <a:lvl7pPr marL="0" marR="0" lvl="6" indent="0" algn="r" rtl="0">
              <a:spcBef>
                <a:spcPts val="0"/>
              </a:spcBef>
              <a:buNone/>
              <a:defRPr sz="1600" b="0" i="0" u="none" strike="noStrike" cap="none">
                <a:solidFill>
                  <a:schemeClr val="lt1"/>
                </a:solidFill>
                <a:latin typeface="Calibri"/>
                <a:ea typeface="Calibri"/>
                <a:cs typeface="Calibri"/>
                <a:sym typeface="Calibri"/>
              </a:defRPr>
            </a:lvl7pPr>
            <a:lvl8pPr marL="0" marR="0" lvl="7" indent="0" algn="r" rtl="0">
              <a:spcBef>
                <a:spcPts val="0"/>
              </a:spcBef>
              <a:buNone/>
              <a:defRPr sz="1600" b="0" i="0" u="none" strike="noStrike" cap="none">
                <a:solidFill>
                  <a:schemeClr val="lt1"/>
                </a:solidFill>
                <a:latin typeface="Calibri"/>
                <a:ea typeface="Calibri"/>
                <a:cs typeface="Calibri"/>
                <a:sym typeface="Calibri"/>
              </a:defRPr>
            </a:lvl8pPr>
            <a:lvl9pPr marL="0" marR="0" lvl="8" indent="0" algn="r" rtl="0">
              <a:spcBef>
                <a:spcPts val="0"/>
              </a:spcBef>
              <a:buNone/>
              <a:defRPr sz="16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0">
            <a:alphaModFix/>
          </a:blip>
          <a:srcRect/>
          <a:stretch/>
        </p:blipFill>
        <p:spPr>
          <a:xfrm>
            <a:off x="12685222" y="5917231"/>
            <a:ext cx="1640379" cy="9227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1942862683"/>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jpg"/><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3.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slide" Target="slide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hyperlink" Target="https://www.wheeloffortune.com/" TargetMode="External"/><Relationship Id="rId3" Type="http://schemas.openxmlformats.org/officeDocument/2006/relationships/image" Target="../media/image13.jpg"/><Relationship Id="rId7" Type="http://schemas.openxmlformats.org/officeDocument/2006/relationships/hyperlink" Target="https://slideshowgames.blogspot.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1.xml"/><Relationship Id="rId10" Type="http://schemas.openxmlformats.org/officeDocument/2006/relationships/hyperlink" Target="http://creativecommons.org/licenses/by-nc-sa/4.0/" TargetMode="External"/><Relationship Id="rId4" Type="http://schemas.openxmlformats.org/officeDocument/2006/relationships/slide" Target="slide4.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17365D"/>
            </a:gs>
            <a:gs pos="25000">
              <a:srgbClr val="17365D"/>
            </a:gs>
            <a:gs pos="76000">
              <a:srgbClr val="538CD5"/>
            </a:gs>
            <a:gs pos="100000">
              <a:srgbClr val="0F243E"/>
            </a:gs>
          </a:gsLst>
          <a:path path="circle">
            <a:fillToRect l="100000" b="100000"/>
          </a:path>
          <a:tileRect t="-100000" r="-100000"/>
        </a:gradFill>
        <a:effectLst/>
      </p:bgPr>
    </p:bg>
    <p:spTree>
      <p:nvGrpSpPr>
        <p:cNvPr id="1" name="Shape 1035"/>
        <p:cNvGrpSpPr/>
        <p:nvPr/>
      </p:nvGrpSpPr>
      <p:grpSpPr>
        <a:xfrm>
          <a:off x="0" y="0"/>
          <a:ext cx="0" cy="0"/>
          <a:chOff x="0" y="0"/>
          <a:chExt cx="0" cy="0"/>
        </a:xfrm>
      </p:grpSpPr>
      <p:pic>
        <p:nvPicPr>
          <p:cNvPr id="1036" name="Google Shape;1036;p10" descr="http://video.supercheats.com/videos/wheel-of-fortune/wheeloffortune_final_1080/wheeloffortune_final_1080.jpg"/>
          <p:cNvPicPr preferRelativeResize="0"/>
          <p:nvPr/>
        </p:nvPicPr>
        <p:blipFill rotWithShape="1">
          <a:blip r:embed="rId3">
            <a:alphaModFix/>
          </a:blip>
          <a:srcRect/>
          <a:stretch/>
        </p:blipFill>
        <p:spPr>
          <a:xfrm>
            <a:off x="0" y="83906"/>
            <a:ext cx="12192000" cy="6774095"/>
          </a:xfrm>
          <a:prstGeom prst="rect">
            <a:avLst/>
          </a:prstGeom>
          <a:noFill/>
          <a:ln>
            <a:noFill/>
          </a:ln>
        </p:spPr>
      </p:pic>
      <p:sp>
        <p:nvSpPr>
          <p:cNvPr id="1037" name="Google Shape;1037;p10"/>
          <p:cNvSpPr/>
          <p:nvPr/>
        </p:nvSpPr>
        <p:spPr>
          <a:xfrm rot="10800000">
            <a:off x="2396521" y="-1"/>
            <a:ext cx="3259824" cy="964199"/>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38" name="Google Shape;1038;p10"/>
          <p:cNvSpPr/>
          <p:nvPr/>
        </p:nvSpPr>
        <p:spPr>
          <a:xfrm rot="10800000">
            <a:off x="2396521" y="497534"/>
            <a:ext cx="3259824" cy="466663"/>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39" name="Google Shape;1039;p10"/>
          <p:cNvSpPr/>
          <p:nvPr/>
        </p:nvSpPr>
        <p:spPr>
          <a:xfrm rot="10800000" flipH="1">
            <a:off x="2396521" y="507023"/>
            <a:ext cx="3259824" cy="457171"/>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40" name="Google Shape;1040;p10"/>
          <p:cNvSpPr/>
          <p:nvPr/>
        </p:nvSpPr>
        <p:spPr>
          <a:xfrm rot="10800000">
            <a:off x="5640411" y="-1"/>
            <a:ext cx="3259824" cy="964199"/>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41" name="Google Shape;1041;p10"/>
          <p:cNvSpPr/>
          <p:nvPr/>
        </p:nvSpPr>
        <p:spPr>
          <a:xfrm rot="10800000">
            <a:off x="5640411" y="497534"/>
            <a:ext cx="3259824" cy="466663"/>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42" name="Google Shape;1042;p10"/>
          <p:cNvSpPr/>
          <p:nvPr/>
        </p:nvSpPr>
        <p:spPr>
          <a:xfrm rot="10800000" flipH="1">
            <a:off x="5640411" y="507023"/>
            <a:ext cx="3259824" cy="457171"/>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43" name="Google Shape;1043;p10"/>
          <p:cNvSpPr/>
          <p:nvPr/>
        </p:nvSpPr>
        <p:spPr>
          <a:xfrm rot="10800000">
            <a:off x="8906681" y="-1"/>
            <a:ext cx="3281729" cy="964199"/>
          </a:xfrm>
          <a:prstGeom prst="rect">
            <a:avLst/>
          </a:prstGeom>
          <a:solidFill>
            <a:srgbClr val="0000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44" name="Google Shape;1044;p10"/>
          <p:cNvSpPr/>
          <p:nvPr/>
        </p:nvSpPr>
        <p:spPr>
          <a:xfrm rot="10800000">
            <a:off x="8906681" y="497534"/>
            <a:ext cx="3281729" cy="466663"/>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45" name="Google Shape;1045;p10"/>
          <p:cNvSpPr/>
          <p:nvPr/>
        </p:nvSpPr>
        <p:spPr>
          <a:xfrm rot="10800000" flipH="1">
            <a:off x="8906681" y="507023"/>
            <a:ext cx="3281729" cy="457171"/>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46" name="Google Shape;1046;p10"/>
          <p:cNvSpPr/>
          <p:nvPr/>
        </p:nvSpPr>
        <p:spPr>
          <a:xfrm>
            <a:off x="2396523" y="-14241"/>
            <a:ext cx="3255264" cy="975360"/>
          </a:xfrm>
          <a:prstGeom prst="rect">
            <a:avLst/>
          </a:prstGeom>
          <a:noFill/>
          <a:ln>
            <a:noFill/>
          </a:ln>
        </p:spPr>
        <p:txBody>
          <a:bodyPr spcFirstLastPara="1" wrap="square" lIns="304800" tIns="402325" rIns="91425" bIns="45700" anchor="ctr" anchorCtr="0">
            <a:noAutofit/>
          </a:bodyPr>
          <a:lstStyle/>
          <a:p>
            <a:pPr marL="0" marR="0" lvl="0" indent="0" algn="l" rtl="0">
              <a:spcBef>
                <a:spcPts val="0"/>
              </a:spcBef>
              <a:spcAft>
                <a:spcPts val="0"/>
              </a:spcAft>
              <a:buNone/>
            </a:pPr>
            <a:r>
              <a:rPr lang="en-US" sz="3200" b="1" i="0" u="none" strike="noStrike" cap="none">
                <a:solidFill>
                  <a:srgbClr val="FFFFFF"/>
                </a:solidFill>
                <a:latin typeface="Rockwell"/>
                <a:ea typeface="Rockwell"/>
                <a:cs typeface="Rockwell"/>
                <a:sym typeface="Rockwell"/>
              </a:rPr>
              <a:t>$0</a:t>
            </a:r>
            <a:endParaRPr sz="3200" b="1" i="0" u="none" strike="noStrike" cap="none">
              <a:solidFill>
                <a:srgbClr val="FFFFFF"/>
              </a:solidFill>
              <a:latin typeface="Rockwell"/>
              <a:ea typeface="Rockwell"/>
              <a:cs typeface="Rockwell"/>
              <a:sym typeface="Rockwell"/>
            </a:endParaRPr>
          </a:p>
        </p:txBody>
      </p:sp>
      <p:sp>
        <p:nvSpPr>
          <p:cNvPr id="1047" name="Google Shape;1047;p10"/>
          <p:cNvSpPr/>
          <p:nvPr/>
        </p:nvSpPr>
        <p:spPr>
          <a:xfrm>
            <a:off x="5640412" y="-14241"/>
            <a:ext cx="3255264" cy="975360"/>
          </a:xfrm>
          <a:prstGeom prst="rect">
            <a:avLst/>
          </a:prstGeom>
          <a:noFill/>
          <a:ln>
            <a:noFill/>
          </a:ln>
        </p:spPr>
        <p:txBody>
          <a:bodyPr spcFirstLastPara="1" wrap="square" lIns="304800" tIns="402325" rIns="91425" bIns="45700" anchor="ctr" anchorCtr="0">
            <a:noAutofit/>
          </a:bodyPr>
          <a:lstStyle/>
          <a:p>
            <a:pPr marL="0" marR="0" lvl="0" indent="0" algn="l" rtl="0">
              <a:spcBef>
                <a:spcPts val="0"/>
              </a:spcBef>
              <a:spcAft>
                <a:spcPts val="0"/>
              </a:spcAft>
              <a:buNone/>
            </a:pPr>
            <a:r>
              <a:rPr lang="en-US" sz="3200" b="1" i="0" u="none" strike="noStrike" cap="none">
                <a:solidFill>
                  <a:srgbClr val="FFFFFF"/>
                </a:solidFill>
                <a:latin typeface="Rockwell"/>
                <a:ea typeface="Rockwell"/>
                <a:cs typeface="Rockwell"/>
                <a:sym typeface="Rockwell"/>
              </a:rPr>
              <a:t>$0</a:t>
            </a:r>
            <a:endParaRPr sz="3200" b="1" i="0" u="none" strike="noStrike" cap="none">
              <a:solidFill>
                <a:srgbClr val="FFFFFF"/>
              </a:solidFill>
              <a:latin typeface="Rockwell"/>
              <a:ea typeface="Rockwell"/>
              <a:cs typeface="Rockwell"/>
              <a:sym typeface="Rockwell"/>
            </a:endParaRPr>
          </a:p>
        </p:txBody>
      </p:sp>
      <p:sp>
        <p:nvSpPr>
          <p:cNvPr id="1048" name="Google Shape;1048;p10"/>
          <p:cNvSpPr/>
          <p:nvPr/>
        </p:nvSpPr>
        <p:spPr>
          <a:xfrm>
            <a:off x="8900235" y="-14241"/>
            <a:ext cx="3255264" cy="975360"/>
          </a:xfrm>
          <a:prstGeom prst="rect">
            <a:avLst/>
          </a:prstGeom>
          <a:noFill/>
          <a:ln>
            <a:noFill/>
          </a:ln>
        </p:spPr>
        <p:txBody>
          <a:bodyPr spcFirstLastPara="1" wrap="square" lIns="304800" tIns="402325" rIns="91425" bIns="45700" anchor="ctr" anchorCtr="0">
            <a:noAutofit/>
          </a:bodyPr>
          <a:lstStyle/>
          <a:p>
            <a:pPr marL="0" marR="0" lvl="0" indent="0" algn="l" rtl="0">
              <a:spcBef>
                <a:spcPts val="0"/>
              </a:spcBef>
              <a:spcAft>
                <a:spcPts val="0"/>
              </a:spcAft>
              <a:buNone/>
            </a:pPr>
            <a:r>
              <a:rPr lang="en-US" sz="3200" b="1" i="0" u="none" strike="noStrike" cap="none">
                <a:solidFill>
                  <a:srgbClr val="FFFFFF"/>
                </a:solidFill>
                <a:latin typeface="Rockwell"/>
                <a:ea typeface="Rockwell"/>
                <a:cs typeface="Rockwell"/>
                <a:sym typeface="Rockwell"/>
              </a:rPr>
              <a:t>$0</a:t>
            </a:r>
            <a:endParaRPr sz="3200" b="1" i="0" u="none" strike="noStrike" cap="none">
              <a:solidFill>
                <a:srgbClr val="FFFFFF"/>
              </a:solidFill>
              <a:latin typeface="Rockwell"/>
              <a:ea typeface="Rockwell"/>
              <a:cs typeface="Rockwell"/>
              <a:sym typeface="Rockwell"/>
            </a:endParaRPr>
          </a:p>
        </p:txBody>
      </p:sp>
      <p:sp>
        <p:nvSpPr>
          <p:cNvPr id="1049" name="Google Shape;1049;p10"/>
          <p:cNvSpPr/>
          <p:nvPr/>
        </p:nvSpPr>
        <p:spPr>
          <a:xfrm>
            <a:off x="-4559" y="-17315"/>
            <a:ext cx="2401080" cy="978435"/>
          </a:xfrm>
          <a:prstGeom prst="rect">
            <a:avLst/>
          </a:prstGeom>
          <a:solidFill>
            <a:schemeClr val="dk1"/>
          </a:solidFill>
          <a:ln>
            <a:noFill/>
          </a:ln>
        </p:spPr>
        <p:txBody>
          <a:bodyPr spcFirstLastPara="1" wrap="square" lIns="91425" tIns="0" rIns="91425" bIns="60950" anchor="ctr" anchorCtr="0">
            <a:noAutofit/>
          </a:bodyPr>
          <a:lstStyle/>
          <a:p>
            <a:pPr marL="0" marR="0" lvl="0" indent="0" algn="ctr" rtl="0">
              <a:spcBef>
                <a:spcPts val="0"/>
              </a:spcBef>
              <a:spcAft>
                <a:spcPts val="0"/>
              </a:spcAft>
              <a:buNone/>
            </a:pPr>
            <a:endParaRPr sz="3200" b="0" i="0" u="none" strike="noStrike" cap="none">
              <a:solidFill>
                <a:srgbClr val="FFFFFF"/>
              </a:solidFill>
              <a:latin typeface="Gill Sans"/>
              <a:ea typeface="Gill Sans"/>
              <a:cs typeface="Gill Sans"/>
              <a:sym typeface="Gill Sans"/>
            </a:endParaRPr>
          </a:p>
          <a:p>
            <a:pPr marL="0" marR="0" lvl="0" indent="0" algn="ctr" rtl="0">
              <a:spcBef>
                <a:spcPts val="0"/>
              </a:spcBef>
              <a:spcAft>
                <a:spcPts val="0"/>
              </a:spcAft>
              <a:buNone/>
            </a:pPr>
            <a:r>
              <a:rPr lang="en-US" sz="2800" b="1" i="0" u="none" strike="noStrike" cap="none">
                <a:solidFill>
                  <a:srgbClr val="FFFFFF"/>
                </a:solidFill>
                <a:latin typeface="Calibri"/>
                <a:ea typeface="Calibri"/>
                <a:cs typeface="Calibri"/>
                <a:sym typeface="Calibri"/>
              </a:rPr>
              <a:t>ĐIỂM</a:t>
            </a:r>
            <a:endParaRPr sz="2800" b="1" i="0" u="none" strike="noStrike" cap="none">
              <a:solidFill>
                <a:srgbClr val="FFFFFF"/>
              </a:solidFill>
              <a:latin typeface="Calibri"/>
              <a:ea typeface="Calibri"/>
              <a:cs typeface="Calibri"/>
              <a:sym typeface="Calibri"/>
            </a:endParaRPr>
          </a:p>
        </p:txBody>
      </p:sp>
      <p:sp>
        <p:nvSpPr>
          <p:cNvPr id="1050" name="Google Shape;1050;p10"/>
          <p:cNvSpPr/>
          <p:nvPr/>
        </p:nvSpPr>
        <p:spPr>
          <a:xfrm>
            <a:off x="0" y="757295"/>
            <a:ext cx="12192000" cy="620528"/>
          </a:xfrm>
          <a:prstGeom prst="rect">
            <a:avLst/>
          </a:prstGeom>
          <a:gradFill>
            <a:gsLst>
              <a:gs pos="0">
                <a:srgbClr val="000000">
                  <a:alpha val="784"/>
                </a:srgbClr>
              </a:gs>
              <a:gs pos="36000">
                <a:schemeClr val="dk1"/>
              </a:gs>
              <a:gs pos="67000">
                <a:srgbClr val="000000">
                  <a:alpha val="784"/>
                </a:srgbClr>
              </a:gs>
              <a:gs pos="100000">
                <a:srgbClr val="000000">
                  <a:alpha val="784"/>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51" name="Google Shape;1051;p10"/>
          <p:cNvSpPr/>
          <p:nvPr/>
        </p:nvSpPr>
        <p:spPr>
          <a:xfrm>
            <a:off x="834572" y="2051212"/>
            <a:ext cx="3553938" cy="487680"/>
          </a:xfrm>
          <a:custGeom>
            <a:avLst/>
            <a:gdLst/>
            <a:ahLst/>
            <a:cxnLst/>
            <a:rect l="l" t="t" r="r" b="b"/>
            <a:pathLst>
              <a:path w="2601982" h="365760" extrusionOk="0">
                <a:moveTo>
                  <a:pt x="211989" y="0"/>
                </a:moveTo>
                <a:lnTo>
                  <a:pt x="2601982" y="0"/>
                </a:lnTo>
                <a:lnTo>
                  <a:pt x="2601982" y="365760"/>
                </a:lnTo>
                <a:lnTo>
                  <a:pt x="0" y="365760"/>
                </a:lnTo>
                <a:lnTo>
                  <a:pt x="67195" y="226273"/>
                </a:lnTo>
                <a:cubicBezTo>
                  <a:pt x="99687" y="166461"/>
                  <a:pt x="134986" y="108395"/>
                  <a:pt x="172915" y="52253"/>
                </a:cubicBezTo>
                <a:close/>
              </a:path>
            </a:pathLst>
          </a:custGeom>
          <a:gradFill>
            <a:gsLst>
              <a:gs pos="0">
                <a:srgbClr val="0A93FC"/>
              </a:gs>
              <a:gs pos="14000">
                <a:srgbClr val="0A93FC"/>
              </a:gs>
              <a:gs pos="50000">
                <a:srgbClr val="01BEFE"/>
              </a:gs>
              <a:gs pos="100000">
                <a:srgbClr val="00B0F0"/>
              </a:gs>
            </a:gsLst>
            <a:lin ang="5400000" scaled="0"/>
          </a:gradFill>
          <a:ln w="25400" cap="flat" cmpd="sng">
            <a:solidFill>
              <a:srgbClr val="B6DDE7"/>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365750" tIns="45700" rIns="91425" bIns="45700" anchor="ctr" anchorCtr="0">
            <a:noAutofit/>
          </a:bodyPr>
          <a:lstStyle/>
          <a:p>
            <a:pPr marL="0" marR="0" lvl="0" indent="0" algn="l" rtl="0">
              <a:spcBef>
                <a:spcPts val="0"/>
              </a:spcBef>
              <a:spcAft>
                <a:spcPts val="0"/>
              </a:spcAft>
              <a:buNone/>
            </a:pPr>
            <a:r>
              <a:rPr lang="en-US" sz="2400" b="1" i="0" u="none" strike="noStrike" cap="none">
                <a:solidFill>
                  <a:srgbClr val="FFFFFF"/>
                </a:solidFill>
                <a:latin typeface="Calibri"/>
                <a:ea typeface="Calibri"/>
                <a:cs typeface="Calibri"/>
                <a:sym typeface="Calibri"/>
              </a:rPr>
              <a:t>EDIT PLAYER NAMES</a:t>
            </a:r>
            <a:endParaRPr/>
          </a:p>
        </p:txBody>
      </p:sp>
      <p:sp>
        <p:nvSpPr>
          <p:cNvPr id="1052" name="Google Shape;1052;p10">
            <a:hlinkClick r:id="rId4" action="ppaction://hlinksldjump"/>
          </p:cNvPr>
          <p:cNvSpPr/>
          <p:nvPr/>
        </p:nvSpPr>
        <p:spPr>
          <a:xfrm>
            <a:off x="609600" y="2836687"/>
            <a:ext cx="3778909" cy="487680"/>
          </a:xfrm>
          <a:custGeom>
            <a:avLst/>
            <a:gdLst/>
            <a:ahLst/>
            <a:cxnLst/>
            <a:rect l="l" t="t" r="r" b="b"/>
            <a:pathLst>
              <a:path w="2769220" h="365760" extrusionOk="0">
                <a:moveTo>
                  <a:pt x="80284" y="0"/>
                </a:moveTo>
                <a:lnTo>
                  <a:pt x="2769220" y="0"/>
                </a:lnTo>
                <a:lnTo>
                  <a:pt x="2769220" y="365760"/>
                </a:lnTo>
                <a:lnTo>
                  <a:pt x="0" y="365760"/>
                </a:lnTo>
                <a:lnTo>
                  <a:pt x="22574" y="217847"/>
                </a:lnTo>
                <a:cubicBezTo>
                  <a:pt x="36632" y="149149"/>
                  <a:pt x="54027" y="81667"/>
                  <a:pt x="74583" y="15578"/>
                </a:cubicBezTo>
                <a:close/>
              </a:path>
            </a:pathLst>
          </a:custGeom>
          <a:gradFill>
            <a:gsLst>
              <a:gs pos="0">
                <a:srgbClr val="0A93FC"/>
              </a:gs>
              <a:gs pos="14000">
                <a:srgbClr val="0A93FC"/>
              </a:gs>
              <a:gs pos="50000">
                <a:srgbClr val="01BEFE"/>
              </a:gs>
              <a:gs pos="100000">
                <a:srgbClr val="00B0F0"/>
              </a:gs>
            </a:gsLst>
            <a:lin ang="5400000" scaled="0"/>
          </a:gradFill>
          <a:ln w="25400" cap="flat" cmpd="sng">
            <a:solidFill>
              <a:srgbClr val="B6DDE7"/>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365750" tIns="45700" rIns="91425" bIns="45700" anchor="ctr" anchorCtr="0">
            <a:noAutofit/>
          </a:bodyPr>
          <a:lstStyle/>
          <a:p>
            <a:pPr marL="0" marR="0" lvl="0" indent="0" algn="l" rtl="0">
              <a:spcBef>
                <a:spcPts val="0"/>
              </a:spcBef>
              <a:spcAft>
                <a:spcPts val="0"/>
              </a:spcAft>
              <a:buNone/>
            </a:pPr>
            <a:r>
              <a:rPr lang="en-US" sz="1800" b="0" i="0" u="none" strike="noStrike" cap="none">
                <a:solidFill>
                  <a:srgbClr val="FFFFFF"/>
                </a:solidFill>
                <a:latin typeface="Calibri"/>
                <a:ea typeface="Calibri"/>
                <a:cs typeface="Calibri"/>
                <a:sym typeface="Calibri"/>
              </a:rPr>
              <a:t>How to play</a:t>
            </a:r>
            <a:endParaRPr sz="1800" b="0" i="0" u="none" strike="noStrike" cap="none">
              <a:solidFill>
                <a:srgbClr val="FFFFFF"/>
              </a:solidFill>
              <a:latin typeface="Calibri"/>
              <a:ea typeface="Calibri"/>
              <a:cs typeface="Calibri"/>
              <a:sym typeface="Calibri"/>
            </a:endParaRPr>
          </a:p>
        </p:txBody>
      </p:sp>
      <p:sp>
        <p:nvSpPr>
          <p:cNvPr id="1053" name="Google Shape;1053;p10">
            <a:hlinkClick r:id="rId5" action="ppaction://hlinksldjump"/>
          </p:cNvPr>
          <p:cNvSpPr/>
          <p:nvPr/>
        </p:nvSpPr>
        <p:spPr>
          <a:xfrm>
            <a:off x="609600" y="3622162"/>
            <a:ext cx="3778909" cy="487680"/>
          </a:xfrm>
          <a:custGeom>
            <a:avLst/>
            <a:gdLst/>
            <a:ahLst/>
            <a:cxnLst/>
            <a:rect l="l" t="t" r="r" b="b"/>
            <a:pathLst>
              <a:path w="2789526" h="365760" extrusionOk="0">
                <a:moveTo>
                  <a:pt x="2732" y="0"/>
                </a:moveTo>
                <a:lnTo>
                  <a:pt x="2789526" y="0"/>
                </a:lnTo>
                <a:lnTo>
                  <a:pt x="2789526" y="365760"/>
                </a:lnTo>
                <a:lnTo>
                  <a:pt x="25527" y="365760"/>
                </a:lnTo>
                <a:lnTo>
                  <a:pt x="10897" y="269900"/>
                </a:lnTo>
                <a:cubicBezTo>
                  <a:pt x="3691" y="198947"/>
                  <a:pt x="0" y="126956"/>
                  <a:pt x="0" y="54102"/>
                </a:cubicBezTo>
                <a:close/>
              </a:path>
            </a:pathLst>
          </a:custGeom>
          <a:gradFill>
            <a:gsLst>
              <a:gs pos="0">
                <a:srgbClr val="0A93FC"/>
              </a:gs>
              <a:gs pos="14000">
                <a:srgbClr val="0A93FC"/>
              </a:gs>
              <a:gs pos="50000">
                <a:srgbClr val="01BEFE"/>
              </a:gs>
              <a:gs pos="100000">
                <a:srgbClr val="00B0F0"/>
              </a:gs>
            </a:gsLst>
            <a:lin ang="5400000" scaled="0"/>
          </a:gradFill>
          <a:ln w="25400" cap="flat" cmpd="sng">
            <a:solidFill>
              <a:srgbClr val="B6DDE7"/>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365750" tIns="45700" rIns="91425" bIns="45700" anchor="ctr" anchorCtr="0">
            <a:noAutofit/>
          </a:bodyPr>
          <a:lstStyle/>
          <a:p>
            <a:pPr marL="0" marR="0" lvl="0" indent="0" algn="l" rtl="0">
              <a:spcBef>
                <a:spcPts val="0"/>
              </a:spcBef>
              <a:spcAft>
                <a:spcPts val="0"/>
              </a:spcAft>
              <a:buNone/>
            </a:pPr>
            <a:r>
              <a:rPr lang="en-US" sz="1800" b="0" i="0" u="none" strike="noStrike" cap="none">
                <a:solidFill>
                  <a:srgbClr val="FFFFFF"/>
                </a:solidFill>
                <a:latin typeface="Calibri"/>
                <a:ea typeface="Calibri"/>
                <a:cs typeface="Calibri"/>
                <a:sym typeface="Calibri"/>
              </a:rPr>
              <a:t>Credits/rules</a:t>
            </a:r>
            <a:endParaRPr sz="1800" b="0" i="0" u="none" strike="noStrike" cap="none">
              <a:solidFill>
                <a:srgbClr val="FFFFFF"/>
              </a:solidFill>
              <a:latin typeface="Calibri"/>
              <a:ea typeface="Calibri"/>
              <a:cs typeface="Calibri"/>
              <a:sym typeface="Calibri"/>
            </a:endParaRPr>
          </a:p>
        </p:txBody>
      </p:sp>
      <p:sp>
        <p:nvSpPr>
          <p:cNvPr id="1054" name="Google Shape;1054;p10"/>
          <p:cNvSpPr txBox="1">
            <a:spLocks noGrp="1"/>
          </p:cNvSpPr>
          <p:nvPr>
            <p:ph type="title"/>
          </p:nvPr>
        </p:nvSpPr>
        <p:spPr>
          <a:xfrm>
            <a:off x="609600" y="-1232605"/>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5800"/>
              <a:buFont typeface="Calibri"/>
              <a:buNone/>
            </a:pPr>
            <a:r>
              <a:rPr lang="en-US"/>
              <a:t>Title Slide</a:t>
            </a:r>
            <a:endParaRPr/>
          </a:p>
        </p:txBody>
      </p:sp>
      <p:sp>
        <p:nvSpPr>
          <p:cNvPr id="1055" name="Google Shape;1055;p10"/>
          <p:cNvSpPr/>
          <p:nvPr/>
        </p:nvSpPr>
        <p:spPr>
          <a:xfrm>
            <a:off x="95893" y="63103"/>
            <a:ext cx="2222995" cy="365939"/>
          </a:xfrm>
          <a:prstGeom prst="roundRect">
            <a:avLst>
              <a:gd name="adj" fmla="val 50000"/>
            </a:avLst>
          </a:prstGeom>
          <a:solidFill>
            <a:srgbClr val="3F3F3F"/>
          </a:solidFill>
          <a:ln>
            <a:noFill/>
          </a:ln>
        </p:spPr>
        <p:txBody>
          <a:bodyPr spcFirstLastPara="1" wrap="square" lIns="91425" tIns="0" rIns="91425" bIns="0" anchor="ctr" anchorCtr="0">
            <a:noAutofit/>
          </a:bodyPr>
          <a:lstStyle/>
          <a:p>
            <a:pPr marL="0" marR="0" lvl="0" indent="0" algn="ctr" rtl="0">
              <a:spcBef>
                <a:spcPts val="0"/>
              </a:spcBef>
              <a:spcAft>
                <a:spcPts val="0"/>
              </a:spcAft>
              <a:buNone/>
            </a:pPr>
            <a:r>
              <a:rPr lang="en-US" sz="2000" b="1" i="0" u="none" strike="noStrike" cap="none">
                <a:solidFill>
                  <a:srgbClr val="FFFFFF"/>
                </a:solidFill>
                <a:latin typeface="Calibri"/>
                <a:ea typeface="Calibri"/>
                <a:cs typeface="Calibri"/>
                <a:sym typeface="Calibri"/>
              </a:rPr>
              <a:t>TÊN NGƯỜI CHƠI</a:t>
            </a:r>
            <a:endParaRPr sz="2000" b="1" i="0" u="none" strike="noStrike" cap="none">
              <a:solidFill>
                <a:srgbClr val="FFFFFF"/>
              </a:solidFill>
              <a:latin typeface="Calibri"/>
              <a:ea typeface="Calibri"/>
              <a:cs typeface="Calibri"/>
              <a:sym typeface="Calibri"/>
            </a:endParaRPr>
          </a:p>
        </p:txBody>
      </p:sp>
      <p:sp>
        <p:nvSpPr>
          <p:cNvPr id="1056" name="Google Shape;1056;p10"/>
          <p:cNvSpPr txBox="1"/>
          <p:nvPr/>
        </p:nvSpPr>
        <p:spPr>
          <a:xfrm>
            <a:off x="2549773" y="43652"/>
            <a:ext cx="11792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FFFFFF"/>
                </a:solidFill>
                <a:latin typeface="Rockwell"/>
                <a:ea typeface="Rockwell"/>
                <a:cs typeface="Rockwell"/>
                <a:sym typeface="Rockwell"/>
              </a:rPr>
              <a:t>Player 1</a:t>
            </a:r>
            <a:endParaRPr sz="2400" b="1" i="0" u="none" strike="noStrike" cap="none">
              <a:solidFill>
                <a:srgbClr val="FFFFFF"/>
              </a:solidFill>
              <a:latin typeface="Rockwell"/>
              <a:ea typeface="Rockwell"/>
              <a:cs typeface="Rockwell"/>
              <a:sym typeface="Rockwell"/>
            </a:endParaRPr>
          </a:p>
        </p:txBody>
      </p:sp>
      <p:sp>
        <p:nvSpPr>
          <p:cNvPr id="1057" name="Google Shape;1057;p10"/>
          <p:cNvSpPr txBox="1"/>
          <p:nvPr/>
        </p:nvSpPr>
        <p:spPr>
          <a:xfrm>
            <a:off x="5768990" y="43652"/>
            <a:ext cx="11792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FFFFFF"/>
                </a:solidFill>
                <a:latin typeface="Rockwell"/>
                <a:ea typeface="Rockwell"/>
                <a:cs typeface="Rockwell"/>
                <a:sym typeface="Rockwell"/>
              </a:rPr>
              <a:t>Player 2</a:t>
            </a:r>
            <a:endParaRPr sz="2400" b="1" i="0" u="none" strike="noStrike" cap="none">
              <a:solidFill>
                <a:srgbClr val="FFFFFF"/>
              </a:solidFill>
              <a:latin typeface="Rockwell"/>
              <a:ea typeface="Rockwell"/>
              <a:cs typeface="Rockwell"/>
              <a:sym typeface="Rockwell"/>
            </a:endParaRPr>
          </a:p>
        </p:txBody>
      </p:sp>
      <p:sp>
        <p:nvSpPr>
          <p:cNvPr id="1058" name="Google Shape;1058;p10"/>
          <p:cNvSpPr txBox="1"/>
          <p:nvPr/>
        </p:nvSpPr>
        <p:spPr>
          <a:xfrm>
            <a:off x="9049038" y="43652"/>
            <a:ext cx="9925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FFFFFF"/>
                </a:solidFill>
                <a:latin typeface="Rockwell"/>
                <a:ea typeface="Rockwell"/>
                <a:cs typeface="Rockwell"/>
                <a:sym typeface="Rockwell"/>
              </a:rPr>
              <a:t>Khanh</a:t>
            </a:r>
            <a:endParaRPr sz="2400" b="1" i="0" u="none" strike="noStrike" cap="none">
              <a:solidFill>
                <a:srgbClr val="FFFFFF"/>
              </a:solidFill>
              <a:latin typeface="Rockwell"/>
              <a:ea typeface="Rockwell"/>
              <a:cs typeface="Rockwell"/>
              <a:sym typeface="Rockwell"/>
            </a:endParaRPr>
          </a:p>
        </p:txBody>
      </p:sp>
      <p:sp>
        <p:nvSpPr>
          <p:cNvPr id="1059" name="Google Shape;1059;p10"/>
          <p:cNvSpPr txBox="1"/>
          <p:nvPr/>
        </p:nvSpPr>
        <p:spPr>
          <a:xfrm>
            <a:off x="557232" y="-1442819"/>
            <a:ext cx="11196618"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rgbClr val="FF0000"/>
              </a:buClr>
              <a:buSzPts val="4400"/>
              <a:buFont typeface="Calibri"/>
              <a:buNone/>
            </a:pPr>
            <a:r>
              <a:rPr lang="en-US" sz="4400" b="1" i="0" u="none" strike="noStrike" cap="none">
                <a:solidFill>
                  <a:srgbClr val="FF0000"/>
                </a:solidFill>
                <a:latin typeface="Calibri"/>
                <a:ea typeface="Calibri"/>
                <a:cs typeface="Calibri"/>
                <a:sym typeface="Calibri"/>
              </a:rPr>
              <a:t>Bạn có thể xem hướng dẫn Tiếng Việt từ trang số 4 nhé! KHÔNG THAY ĐỔI THỨ TỰ/XÓA SLIDE</a:t>
            </a:r>
            <a:endParaRPr sz="4400" b="1" i="0" u="none" strike="noStrike" cap="none">
              <a:solidFill>
                <a:srgbClr val="FF0000"/>
              </a:solidFill>
              <a:latin typeface="Calibri"/>
              <a:ea typeface="Calibri"/>
              <a:cs typeface="Calibri"/>
              <a:sym typeface="Calibri"/>
            </a:endParaRPr>
          </a:p>
        </p:txBody>
      </p:sp>
      <p:sp>
        <p:nvSpPr>
          <p:cNvPr id="1060" name="Google Shape;1060;p10">
            <a:hlinkClick r:id="rId6" action="ppaction://hlinksldjump"/>
          </p:cNvPr>
          <p:cNvSpPr/>
          <p:nvPr/>
        </p:nvSpPr>
        <p:spPr>
          <a:xfrm>
            <a:off x="895154" y="5129085"/>
            <a:ext cx="3493357" cy="487680"/>
          </a:xfrm>
          <a:custGeom>
            <a:avLst/>
            <a:gdLst/>
            <a:ahLst/>
            <a:cxnLst/>
            <a:rect l="l" t="t" r="r" b="b"/>
            <a:pathLst>
              <a:path w="3493357" h="487680" extrusionOk="0">
                <a:moveTo>
                  <a:pt x="0" y="0"/>
                </a:moveTo>
                <a:lnTo>
                  <a:pt x="3493357" y="0"/>
                </a:lnTo>
                <a:lnTo>
                  <a:pt x="3493357" y="487680"/>
                </a:lnTo>
                <a:lnTo>
                  <a:pt x="266043" y="487680"/>
                </a:lnTo>
                <a:lnTo>
                  <a:pt x="115767" y="240319"/>
                </a:lnTo>
                <a:close/>
              </a:path>
            </a:pathLst>
          </a:custGeom>
          <a:gradFill>
            <a:gsLst>
              <a:gs pos="0">
                <a:srgbClr val="0A93FC"/>
              </a:gs>
              <a:gs pos="14000">
                <a:srgbClr val="0A93FC"/>
              </a:gs>
              <a:gs pos="50000">
                <a:srgbClr val="01BEFE"/>
              </a:gs>
              <a:gs pos="100000">
                <a:srgbClr val="00B0F0"/>
              </a:gs>
            </a:gsLst>
            <a:lin ang="5400000" scaled="0"/>
          </a:gradFill>
          <a:ln w="25400" cap="flat" cmpd="sng">
            <a:solidFill>
              <a:srgbClr val="B6DDE7"/>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365750" tIns="45700" rIns="91425" bIns="45700" anchor="ctr" anchorCtr="0">
            <a:noAutofit/>
          </a:bodyPr>
          <a:lstStyle/>
          <a:p>
            <a:pPr marL="0" marR="0" lvl="0" indent="0" algn="l" rtl="0">
              <a:spcBef>
                <a:spcPts val="0"/>
              </a:spcBef>
              <a:spcAft>
                <a:spcPts val="0"/>
              </a:spcAft>
              <a:buNone/>
            </a:pPr>
            <a:r>
              <a:rPr lang="en-US" sz="2400" b="1" i="0" u="none" strike="noStrike" cap="none">
                <a:solidFill>
                  <a:srgbClr val="FFFFFF"/>
                </a:solidFill>
                <a:latin typeface="Calibri"/>
                <a:ea typeface="Calibri"/>
                <a:cs typeface="Calibri"/>
                <a:sym typeface="Calibri"/>
              </a:rPr>
              <a:t>PLAY GAME FINAL</a:t>
            </a:r>
            <a:endParaRPr/>
          </a:p>
        </p:txBody>
      </p:sp>
      <p:sp>
        <p:nvSpPr>
          <p:cNvPr id="1061" name="Google Shape;1061;p10">
            <a:hlinkClick r:id="rId7" action="ppaction://hlinksldjump"/>
          </p:cNvPr>
          <p:cNvSpPr/>
          <p:nvPr/>
        </p:nvSpPr>
        <p:spPr>
          <a:xfrm>
            <a:off x="696216" y="4407637"/>
            <a:ext cx="3692294" cy="487680"/>
          </a:xfrm>
          <a:custGeom>
            <a:avLst/>
            <a:gdLst/>
            <a:ahLst/>
            <a:cxnLst/>
            <a:rect l="l" t="t" r="r" b="b"/>
            <a:pathLst>
              <a:path w="3719090" h="487680" extrusionOk="0">
                <a:moveTo>
                  <a:pt x="0" y="0"/>
                </a:moveTo>
                <a:lnTo>
                  <a:pt x="3719090" y="0"/>
                </a:lnTo>
                <a:lnTo>
                  <a:pt x="3719090" y="487680"/>
                </a:lnTo>
                <a:lnTo>
                  <a:pt x="129302" y="487680"/>
                </a:lnTo>
                <a:lnTo>
                  <a:pt x="93712" y="390442"/>
                </a:lnTo>
                <a:cubicBezTo>
                  <a:pt x="62677" y="290660"/>
                  <a:pt x="36414" y="188775"/>
                  <a:pt x="15189" y="85055"/>
                </a:cubicBezTo>
                <a:close/>
              </a:path>
            </a:pathLst>
          </a:custGeom>
          <a:gradFill>
            <a:gsLst>
              <a:gs pos="0">
                <a:srgbClr val="0A93FC"/>
              </a:gs>
              <a:gs pos="14000">
                <a:srgbClr val="0A93FC"/>
              </a:gs>
              <a:gs pos="50000">
                <a:srgbClr val="01BEFE"/>
              </a:gs>
              <a:gs pos="100000">
                <a:srgbClr val="00B0F0"/>
              </a:gs>
            </a:gsLst>
            <a:lin ang="5400000" scaled="0"/>
          </a:gradFill>
          <a:ln w="25400" cap="flat" cmpd="sng">
            <a:solidFill>
              <a:srgbClr val="B6DDE7"/>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365750" tIns="45700" rIns="91425" bIns="45700" anchor="ctr" anchorCtr="0">
            <a:noAutofit/>
          </a:bodyPr>
          <a:lstStyle/>
          <a:p>
            <a:pPr marL="0" marR="0" lvl="0" indent="0" algn="l" rtl="0">
              <a:spcBef>
                <a:spcPts val="0"/>
              </a:spcBef>
              <a:spcAft>
                <a:spcPts val="0"/>
              </a:spcAft>
              <a:buNone/>
            </a:pPr>
            <a:r>
              <a:rPr lang="en-US" sz="2400" b="1" i="0" u="none" strike="noStrike" cap="none">
                <a:solidFill>
                  <a:srgbClr val="FFFFFF"/>
                </a:solidFill>
                <a:latin typeface="Calibri"/>
                <a:ea typeface="Calibri"/>
                <a:cs typeface="Calibri"/>
                <a:sym typeface="Calibri"/>
              </a:rPr>
              <a:t>PLAY GAME PUZZLE</a:t>
            </a:r>
            <a:endParaRPr sz="2400" b="1" i="0" u="none" strike="noStrike" cap="none">
              <a:solidFill>
                <a:srgbClr val="FFFFFF"/>
              </a:solidFill>
              <a:latin typeface="Calibri"/>
              <a:ea typeface="Calibri"/>
              <a:cs typeface="Calibri"/>
              <a:sym typeface="Calibri"/>
            </a:endParaRPr>
          </a:p>
        </p:txBody>
      </p:sp>
      <p:grpSp>
        <p:nvGrpSpPr>
          <p:cNvPr id="1062" name="Google Shape;1062;p10"/>
          <p:cNvGrpSpPr/>
          <p:nvPr/>
        </p:nvGrpSpPr>
        <p:grpSpPr>
          <a:xfrm>
            <a:off x="-652837" y="-118845"/>
            <a:ext cx="7959600" cy="7959601"/>
            <a:chOff x="-1653173" y="5632577"/>
            <a:chExt cx="2101758" cy="2101758"/>
          </a:xfrm>
        </p:grpSpPr>
        <p:sp>
          <p:nvSpPr>
            <p:cNvPr id="1063" name="Google Shape;1063;p10"/>
            <p:cNvSpPr/>
            <p:nvPr/>
          </p:nvSpPr>
          <p:spPr>
            <a:xfrm>
              <a:off x="-1345378" y="5940372"/>
              <a:ext cx="1486167" cy="1486167"/>
            </a:xfrm>
            <a:prstGeom prst="ellipse">
              <a:avLst/>
            </a:prstGeom>
            <a:solidFill>
              <a:srgbClr val="37C837"/>
            </a:solidFill>
            <a:ln w="107950" cap="rnd"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 b="0" i="0" u="none" strike="noStrike" cap="none">
                <a:solidFill>
                  <a:srgbClr val="FFFFFF"/>
                </a:solidFill>
                <a:latin typeface="Calibri"/>
                <a:ea typeface="Calibri"/>
                <a:cs typeface="Calibri"/>
                <a:sym typeface="Calibri"/>
              </a:endParaRPr>
            </a:p>
          </p:txBody>
        </p:sp>
        <p:sp>
          <p:nvSpPr>
            <p:cNvPr id="1064" name="Google Shape;1064;p10"/>
            <p:cNvSpPr/>
            <p:nvPr/>
          </p:nvSpPr>
          <p:spPr>
            <a:xfrm>
              <a:off x="-1345378" y="5940372"/>
              <a:ext cx="1486167" cy="1486167"/>
            </a:xfrm>
            <a:prstGeom prst="blockArc">
              <a:avLst>
                <a:gd name="adj1" fmla="val 15768313"/>
                <a:gd name="adj2" fmla="val 16675120"/>
                <a:gd name="adj3" fmla="val 32205"/>
              </a:avLst>
            </a:prstGeom>
            <a:solidFill>
              <a:srgbClr val="FF80E0"/>
            </a:solidFill>
            <a:ln>
              <a:noFill/>
            </a:ln>
          </p:spPr>
          <p:txBody>
            <a:bodyPr spcFirstLastPara="1" wrap="square" lIns="1219200" tIns="121900" rIns="1219200" bIns="1219200" anchor="ctr" anchorCtr="0">
              <a:noAutofit/>
            </a:bodyPr>
            <a:lstStyle/>
            <a:p>
              <a:pPr marL="0" marR="0" lvl="0" indent="0" algn="ctr" rtl="0">
                <a:lnSpc>
                  <a:spcPct val="1083250"/>
                </a:lnSpc>
                <a:spcBef>
                  <a:spcPts val="0"/>
                </a:spcBef>
                <a:spcAft>
                  <a:spcPts val="0"/>
                </a:spcAft>
                <a:buNone/>
              </a:pPr>
              <a:endParaRPr sz="800" b="1" i="0" u="none" strike="noStrike" cap="none">
                <a:solidFill>
                  <a:srgbClr val="FFFFFF"/>
                </a:solidFill>
                <a:latin typeface="Rockwell"/>
                <a:ea typeface="Rockwell"/>
                <a:cs typeface="Rockwell"/>
                <a:sym typeface="Rockwell"/>
              </a:endParaRPr>
            </a:p>
          </p:txBody>
        </p:sp>
        <p:sp>
          <p:nvSpPr>
            <p:cNvPr id="1065" name="Google Shape;1065;p10"/>
            <p:cNvSpPr/>
            <p:nvPr/>
          </p:nvSpPr>
          <p:spPr>
            <a:xfrm rot="-900000">
              <a:off x="-1345378" y="5940372"/>
              <a:ext cx="1486167" cy="1486167"/>
            </a:xfrm>
            <a:prstGeom prst="blockArc">
              <a:avLst>
                <a:gd name="adj1" fmla="val 15768313"/>
                <a:gd name="adj2" fmla="val 16675120"/>
                <a:gd name="adj3" fmla="val 32205"/>
              </a:avLst>
            </a:prstGeom>
            <a:solidFill>
              <a:srgbClr val="00FF00"/>
            </a:solidFill>
            <a:ln>
              <a:noFill/>
            </a:ln>
          </p:spPr>
          <p:txBody>
            <a:bodyPr spcFirstLastPara="1" wrap="square" lIns="1219200" tIns="121900" rIns="1219200" bIns="1219200" anchor="ctr" anchorCtr="0">
              <a:noAutofit/>
            </a:bodyPr>
            <a:lstStyle/>
            <a:p>
              <a:pPr marL="0" marR="0" lvl="0" indent="0" algn="ctr" rtl="0">
                <a:lnSpc>
                  <a:spcPct val="1083250"/>
                </a:lnSpc>
                <a:spcBef>
                  <a:spcPts val="0"/>
                </a:spcBef>
                <a:spcAft>
                  <a:spcPts val="0"/>
                </a:spcAft>
                <a:buNone/>
              </a:pPr>
              <a:endParaRPr sz="800" b="1" i="0" u="none" strike="noStrike" cap="none">
                <a:solidFill>
                  <a:srgbClr val="FFFFFF"/>
                </a:solidFill>
                <a:latin typeface="Rockwell"/>
                <a:ea typeface="Rockwell"/>
                <a:cs typeface="Rockwell"/>
                <a:sym typeface="Rockwell"/>
              </a:endParaRPr>
            </a:p>
          </p:txBody>
        </p:sp>
        <p:sp>
          <p:nvSpPr>
            <p:cNvPr id="1066" name="Google Shape;1066;p10"/>
            <p:cNvSpPr/>
            <p:nvPr/>
          </p:nvSpPr>
          <p:spPr>
            <a:xfrm rot="-9900000">
              <a:off x="-1345378" y="5940372"/>
              <a:ext cx="1486167" cy="1486167"/>
            </a:xfrm>
            <a:prstGeom prst="blockArc">
              <a:avLst>
                <a:gd name="adj1" fmla="val 15768313"/>
                <a:gd name="adj2" fmla="val 16675120"/>
                <a:gd name="adj3" fmla="val 32205"/>
              </a:avLst>
            </a:prstGeom>
            <a:solidFill>
              <a:schemeClr val="dk1"/>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67" name="Google Shape;1067;p10"/>
            <p:cNvSpPr/>
            <p:nvPr/>
          </p:nvSpPr>
          <p:spPr>
            <a:xfrm rot="8100000">
              <a:off x="-1345378" y="5940372"/>
              <a:ext cx="1486167" cy="1486167"/>
            </a:xfrm>
            <a:prstGeom prst="blockArc">
              <a:avLst>
                <a:gd name="adj1" fmla="val 15768313"/>
                <a:gd name="adj2" fmla="val 16675120"/>
                <a:gd name="adj3" fmla="val 32205"/>
              </a:avLst>
            </a:prstGeom>
            <a:solidFill>
              <a:srgbClr val="00FF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68" name="Google Shape;1068;p10"/>
            <p:cNvSpPr/>
            <p:nvPr/>
          </p:nvSpPr>
          <p:spPr>
            <a:xfrm rot="7200000">
              <a:off x="-1345378" y="5940372"/>
              <a:ext cx="1486167" cy="1486167"/>
            </a:xfrm>
            <a:prstGeom prst="blockArc">
              <a:avLst>
                <a:gd name="adj1" fmla="val 15768313"/>
                <a:gd name="adj2" fmla="val 16675120"/>
                <a:gd name="adj3" fmla="val 32205"/>
              </a:avLst>
            </a:prstGeom>
            <a:solidFill>
              <a:srgbClr val="FF80E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69" name="Google Shape;1069;p10"/>
            <p:cNvSpPr/>
            <p:nvPr/>
          </p:nvSpPr>
          <p:spPr>
            <a:xfrm rot="-3600000">
              <a:off x="-1345378" y="5940372"/>
              <a:ext cx="1486167" cy="1486167"/>
            </a:xfrm>
            <a:prstGeom prst="blockArc">
              <a:avLst>
                <a:gd name="adj1" fmla="val 15768313"/>
                <a:gd name="adj2" fmla="val 16675120"/>
                <a:gd name="adj3" fmla="val 32205"/>
              </a:avLst>
            </a:prstGeom>
            <a:solidFill>
              <a:srgbClr val="FF80E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70" name="Google Shape;1070;p10"/>
            <p:cNvSpPr/>
            <p:nvPr/>
          </p:nvSpPr>
          <p:spPr>
            <a:xfrm rot="-2700000">
              <a:off x="-1345378" y="5940372"/>
              <a:ext cx="1486167" cy="1486167"/>
            </a:xfrm>
            <a:prstGeom prst="blockArc">
              <a:avLst>
                <a:gd name="adj1" fmla="val 15768313"/>
                <a:gd name="adj2" fmla="val 16675120"/>
                <a:gd name="adj3" fmla="val 32205"/>
              </a:avLst>
            </a:prstGeom>
            <a:solidFill>
              <a:srgbClr val="FF00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71" name="Google Shape;1071;p10"/>
            <p:cNvSpPr/>
            <p:nvPr/>
          </p:nvSpPr>
          <p:spPr>
            <a:xfrm rot="-8100000">
              <a:off x="-1345378" y="5940372"/>
              <a:ext cx="1486167" cy="1486167"/>
            </a:xfrm>
            <a:prstGeom prst="blockArc">
              <a:avLst>
                <a:gd name="adj1" fmla="val 15768313"/>
                <a:gd name="adj2" fmla="val 16675120"/>
                <a:gd name="adj3" fmla="val 32205"/>
              </a:avLst>
            </a:prstGeom>
            <a:solidFill>
              <a:srgbClr val="FF00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72" name="Google Shape;1072;p10"/>
            <p:cNvSpPr/>
            <p:nvPr/>
          </p:nvSpPr>
          <p:spPr>
            <a:xfrm rot="5400000">
              <a:off x="-1345378" y="5940372"/>
              <a:ext cx="1486167" cy="1486167"/>
            </a:xfrm>
            <a:prstGeom prst="blockArc">
              <a:avLst>
                <a:gd name="adj1" fmla="val 15768313"/>
                <a:gd name="adj2" fmla="val 16675120"/>
                <a:gd name="adj3" fmla="val 32205"/>
              </a:avLst>
            </a:prstGeom>
            <a:solidFill>
              <a:srgbClr val="FF00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73" name="Google Shape;1073;p10"/>
            <p:cNvSpPr/>
            <p:nvPr/>
          </p:nvSpPr>
          <p:spPr>
            <a:xfrm rot="-1800000">
              <a:off x="-1345378" y="5940372"/>
              <a:ext cx="1486167" cy="1486167"/>
            </a:xfrm>
            <a:prstGeom prst="blockArc">
              <a:avLst>
                <a:gd name="adj1" fmla="val 15768313"/>
                <a:gd name="adj2" fmla="val 16675120"/>
                <a:gd name="adj3" fmla="val 32205"/>
              </a:avLst>
            </a:prstGeom>
            <a:solidFill>
              <a:srgbClr val="00C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74" name="Google Shape;1074;p10"/>
            <p:cNvSpPr/>
            <p:nvPr/>
          </p:nvSpPr>
          <p:spPr>
            <a:xfrm rot="3600000">
              <a:off x="-1345378" y="5940372"/>
              <a:ext cx="1486167" cy="1486167"/>
            </a:xfrm>
            <a:prstGeom prst="blockArc">
              <a:avLst>
                <a:gd name="adj1" fmla="val 15768313"/>
                <a:gd name="adj2" fmla="val 16675120"/>
                <a:gd name="adj3" fmla="val 32205"/>
              </a:avLst>
            </a:prstGeom>
            <a:solidFill>
              <a:srgbClr val="00C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75" name="Google Shape;1075;p10"/>
            <p:cNvSpPr/>
            <p:nvPr/>
          </p:nvSpPr>
          <p:spPr>
            <a:xfrm rot="-7200000">
              <a:off x="-1345378" y="5940372"/>
              <a:ext cx="1486167" cy="1486167"/>
            </a:xfrm>
            <a:prstGeom prst="blockArc">
              <a:avLst>
                <a:gd name="adj1" fmla="val 15768313"/>
                <a:gd name="adj2" fmla="val 16675120"/>
                <a:gd name="adj3" fmla="val 32205"/>
              </a:avLst>
            </a:prstGeom>
            <a:solidFill>
              <a:srgbClr val="00C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76" name="Google Shape;1076;p10"/>
            <p:cNvSpPr/>
            <p:nvPr/>
          </p:nvSpPr>
          <p:spPr>
            <a:xfrm rot="-4500000">
              <a:off x="-1345378" y="5940372"/>
              <a:ext cx="1486167" cy="1486167"/>
            </a:xfrm>
            <a:prstGeom prst="blockArc">
              <a:avLst>
                <a:gd name="adj1" fmla="val 15768313"/>
                <a:gd name="adj2" fmla="val 16675120"/>
                <a:gd name="adj3" fmla="val 32205"/>
              </a:avLst>
            </a:prstGeom>
            <a:solidFill>
              <a:srgbClr val="FFFF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77" name="Google Shape;1077;p10"/>
            <p:cNvSpPr/>
            <p:nvPr/>
          </p:nvSpPr>
          <p:spPr>
            <a:xfrm rot="2700000">
              <a:off x="-1345378" y="5940372"/>
              <a:ext cx="1486167" cy="1486167"/>
            </a:xfrm>
            <a:prstGeom prst="blockArc">
              <a:avLst>
                <a:gd name="adj1" fmla="val 15768313"/>
                <a:gd name="adj2" fmla="val 16675120"/>
                <a:gd name="adj3" fmla="val 32205"/>
              </a:avLst>
            </a:prstGeom>
            <a:solidFill>
              <a:srgbClr val="FFFF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78" name="Google Shape;1078;p10"/>
            <p:cNvSpPr/>
            <p:nvPr/>
          </p:nvSpPr>
          <p:spPr>
            <a:xfrm rot="-9000000">
              <a:off x="-1345378" y="5940372"/>
              <a:ext cx="1486167" cy="1486167"/>
            </a:xfrm>
            <a:prstGeom prst="blockArc">
              <a:avLst>
                <a:gd name="adj1" fmla="val 15768313"/>
                <a:gd name="adj2" fmla="val 16675120"/>
                <a:gd name="adj3" fmla="val 32205"/>
              </a:avLst>
            </a:prstGeom>
            <a:solidFill>
              <a:srgbClr val="FFFF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79" name="Google Shape;1079;p10"/>
            <p:cNvSpPr/>
            <p:nvPr/>
          </p:nvSpPr>
          <p:spPr>
            <a:xfrm rot="-5400000">
              <a:off x="-1345378" y="5940372"/>
              <a:ext cx="1486167" cy="1486167"/>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80" name="Google Shape;1080;p10"/>
            <p:cNvSpPr/>
            <p:nvPr/>
          </p:nvSpPr>
          <p:spPr>
            <a:xfrm rot="1800000">
              <a:off x="-1345378" y="5940372"/>
              <a:ext cx="1486167" cy="1486167"/>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1083250"/>
                </a:lnSpc>
                <a:spcBef>
                  <a:spcPts val="0"/>
                </a:spcBef>
                <a:spcAft>
                  <a:spcPts val="0"/>
                </a:spcAft>
                <a:buNone/>
              </a:pPr>
              <a:endParaRPr sz="800" b="1" i="0" u="none" strike="noStrike" cap="none">
                <a:solidFill>
                  <a:srgbClr val="FFFFFF"/>
                </a:solidFill>
                <a:latin typeface="Rockwell"/>
                <a:ea typeface="Rockwell"/>
                <a:cs typeface="Rockwell"/>
                <a:sym typeface="Rockwell"/>
              </a:endParaRPr>
            </a:p>
          </p:txBody>
        </p:sp>
        <p:sp>
          <p:nvSpPr>
            <p:cNvPr id="1081" name="Google Shape;1081;p10"/>
            <p:cNvSpPr/>
            <p:nvPr/>
          </p:nvSpPr>
          <p:spPr>
            <a:xfrm rot="6300000">
              <a:off x="-1345378" y="5940372"/>
              <a:ext cx="1486167" cy="1486167"/>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82" name="Google Shape;1082;p10"/>
            <p:cNvSpPr/>
            <p:nvPr/>
          </p:nvSpPr>
          <p:spPr>
            <a:xfrm rot="9900000">
              <a:off x="-1345378" y="5940372"/>
              <a:ext cx="1486167" cy="1486167"/>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83" name="Google Shape;1083;p10"/>
            <p:cNvSpPr/>
            <p:nvPr/>
          </p:nvSpPr>
          <p:spPr>
            <a:xfrm rot="9000000">
              <a:off x="-1345378" y="5940372"/>
              <a:ext cx="1486167" cy="1486167"/>
            </a:xfrm>
            <a:prstGeom prst="blockArc">
              <a:avLst>
                <a:gd name="adj1" fmla="val 15768313"/>
                <a:gd name="adj2" fmla="val 16675120"/>
                <a:gd name="adj3" fmla="val 32205"/>
              </a:avLst>
            </a:prstGeom>
            <a:solidFill>
              <a:srgbClr val="FFC0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84" name="Google Shape;1084;p10"/>
            <p:cNvSpPr/>
            <p:nvPr/>
          </p:nvSpPr>
          <p:spPr>
            <a:xfrm rot="-6300000">
              <a:off x="-1345378" y="5940372"/>
              <a:ext cx="1486167" cy="1486167"/>
            </a:xfrm>
            <a:prstGeom prst="blockArc">
              <a:avLst>
                <a:gd name="adj1" fmla="val 15768313"/>
                <a:gd name="adj2" fmla="val 16675120"/>
                <a:gd name="adj3" fmla="val 32205"/>
              </a:avLst>
            </a:prstGeom>
            <a:solidFill>
              <a:srgbClr val="FFC0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85" name="Google Shape;1085;p10"/>
            <p:cNvSpPr/>
            <p:nvPr/>
          </p:nvSpPr>
          <p:spPr>
            <a:xfrm rot="10800000">
              <a:off x="-1345378" y="5940372"/>
              <a:ext cx="1486167" cy="1486167"/>
            </a:xfrm>
            <a:prstGeom prst="blockArc">
              <a:avLst>
                <a:gd name="adj1" fmla="val 15768313"/>
                <a:gd name="adj2" fmla="val 16675120"/>
                <a:gd name="adj3" fmla="val 32205"/>
              </a:avLst>
            </a:prstGeom>
            <a:solidFill>
              <a:srgbClr val="00B0F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086" name="Google Shape;1086;p10"/>
            <p:cNvSpPr/>
            <p:nvPr/>
          </p:nvSpPr>
          <p:spPr>
            <a:xfrm rot="900000">
              <a:off x="-1345378" y="5940372"/>
              <a:ext cx="1486167" cy="1486167"/>
            </a:xfrm>
            <a:prstGeom prst="rect">
              <a:avLst/>
            </a:prstGeom>
          </p:spPr>
          <p:txBody>
            <a:bodyPr/>
            <a:lstStyle/>
            <a:p>
              <a:endParaRPr lang="vi-VN"/>
            </a:p>
          </p:txBody>
        </p:sp>
        <p:sp>
          <p:nvSpPr>
            <p:cNvPr id="1087" name="Google Shape;1087;p10"/>
            <p:cNvSpPr/>
            <p:nvPr/>
          </p:nvSpPr>
          <p:spPr>
            <a:xfrm rot="4500000">
              <a:off x="-1345378" y="5940372"/>
              <a:ext cx="1486167" cy="1486167"/>
            </a:xfrm>
            <a:prstGeom prst="blockArc">
              <a:avLst>
                <a:gd name="adj1" fmla="val 15768313"/>
                <a:gd name="adj2" fmla="val 16675120"/>
                <a:gd name="adj3" fmla="val 32205"/>
              </a:avLst>
            </a:prstGeom>
            <a:solidFill>
              <a:schemeClr val="lt1"/>
            </a:solidFill>
            <a:ln>
              <a:noFill/>
            </a:ln>
          </p:spPr>
          <p:txBody>
            <a:bodyPr spcFirstLastPara="1" wrap="square" lIns="1219200" tIns="121900" rIns="1219200" bIns="1219200" anchor="ctr" anchorCtr="0">
              <a:noAutofit/>
            </a:bodyPr>
            <a:lstStyle/>
            <a:p>
              <a:pPr marL="0" marR="0" lvl="0" indent="0" algn="ctr" rtl="0">
                <a:lnSpc>
                  <a:spcPct val="160015"/>
                </a:lnSpc>
                <a:spcBef>
                  <a:spcPts val="0"/>
                </a:spcBef>
                <a:spcAft>
                  <a:spcPts val="0"/>
                </a:spcAft>
                <a:buNone/>
              </a:pPr>
              <a:endParaRPr sz="1333" b="1" i="0" u="none" strike="noStrike" cap="none">
                <a:solidFill>
                  <a:srgbClr val="FFFFFF"/>
                </a:solidFill>
                <a:latin typeface="Rockwell"/>
                <a:ea typeface="Rockwell"/>
                <a:cs typeface="Rockwell"/>
                <a:sym typeface="Rockwell"/>
              </a:endParaRPr>
            </a:p>
          </p:txBody>
        </p:sp>
      </p:grpSp>
      <p:pic>
        <p:nvPicPr>
          <p:cNvPr id="1088" name="Google Shape;1088;p10" descr="http://i.imgur.com/PVtc6.png"/>
          <p:cNvPicPr preferRelativeResize="0"/>
          <p:nvPr/>
        </p:nvPicPr>
        <p:blipFill rotWithShape="1">
          <a:blip r:embed="rId8">
            <a:alphaModFix/>
          </a:blip>
          <a:srcRect/>
          <a:stretch/>
        </p:blipFill>
        <p:spPr>
          <a:xfrm>
            <a:off x="1038878" y="1556649"/>
            <a:ext cx="4640272" cy="4640272"/>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1981200" y="5105400"/>
            <a:ext cx="8543108" cy="1335750"/>
          </a:xfrm>
          <a:prstGeom prst="rect">
            <a:avLst/>
          </a:prstGeom>
          <a:noFill/>
        </p:spPr>
        <p:txBody>
          <a:bodyPr wrap="square">
            <a:spAutoFit/>
          </a:bodyPr>
          <a:lstStyle/>
          <a:p>
            <a:pPr algn="ctr" defTabSz="685800">
              <a:lnSpc>
                <a:spcPct val="107000"/>
              </a:lnSpc>
              <a:spcAft>
                <a:spcPts val="600"/>
              </a:spcAft>
              <a:buClrTx/>
            </a:pPr>
            <a:r>
              <a:rPr lang="en-US" sz="2400" b="1" kern="1200">
                <a:solidFill>
                  <a:srgbClr val="FF0000"/>
                </a:solidFill>
                <a:latin typeface="Calibri" panose="020F0502020204030204" pitchFamily="34" charset="0"/>
                <a:ea typeface="Calibri" panose="020F0502020204030204" pitchFamily="34" charset="0"/>
                <a:cs typeface="+mn-cs"/>
              </a:rPr>
              <a:t>SƯU TẦM: ĐOÀN VĂN DOANH, NAM TRỰC, NAM ĐỊNH</a:t>
            </a:r>
            <a:endParaRPr lang="en-US" sz="900" kern="1200">
              <a:solidFill>
                <a:srgbClr val="FF0000"/>
              </a:solidFill>
              <a:latin typeface="Calibri" panose="020F0502020204030204" pitchFamily="34" charset="0"/>
              <a:ea typeface="Calibri" panose="020F0502020204030204" pitchFamily="34" charset="0"/>
              <a:cs typeface="+mn-cs"/>
            </a:endParaRPr>
          </a:p>
          <a:p>
            <a:pPr algn="ctr" defTabSz="685800">
              <a:lnSpc>
                <a:spcPct val="107000"/>
              </a:lnSpc>
              <a:spcAft>
                <a:spcPts val="600"/>
              </a:spcAft>
              <a:buClrTx/>
            </a:pPr>
            <a:r>
              <a:rPr lang="en-US" sz="1600" b="1" kern="1200">
                <a:solidFill>
                  <a:prstClr val="black"/>
                </a:solidFill>
                <a:latin typeface="Calibri" panose="020F0502020204030204" pitchFamily="34" charset="0"/>
                <a:ea typeface="Calibri" panose="020F0502020204030204" pitchFamily="34" charset="0"/>
                <a:cs typeface="+mn-cs"/>
              </a:rPr>
              <a:t>LINK NHÓM DÀNH CHO GV BỘ MÔN VẬT LÝ TRAO ĐỔI TÀI LIỆU VÀ CHUYÊN MÔN CT 2018</a:t>
            </a:r>
            <a:endParaRPr lang="en-US" sz="900" kern="1200">
              <a:solidFill>
                <a:prstClr val="black"/>
              </a:solidFill>
              <a:latin typeface="Calibri" panose="020F0502020204030204" pitchFamily="34" charset="0"/>
              <a:ea typeface="Calibri" panose="020F0502020204030204" pitchFamily="34" charset="0"/>
              <a:cs typeface="+mn-cs"/>
            </a:endParaRPr>
          </a:p>
          <a:p>
            <a:pPr algn="ctr" defTabSz="685800">
              <a:buClrTx/>
            </a:pPr>
            <a:r>
              <a:rPr lang="en-US" sz="2800" kern="1200">
                <a:solidFill>
                  <a:srgbClr val="0563C1"/>
                </a:solidFill>
                <a:latin typeface="Calibri" panose="020F0502020204030204" pitchFamily="34" charset="0"/>
                <a:ea typeface="Calibri" panose="020F0502020204030204" pitchFamily="34" charset="0"/>
                <a:cs typeface="+mn-cs"/>
                <a:hlinkClick r:id="rId2"/>
              </a:rPr>
              <a:t>https://www.facebook.com/groups/299257004355186</a:t>
            </a:r>
            <a:endParaRPr lang="en-US" sz="2800" kern="1200">
              <a:solidFill>
                <a:prstClr val="black"/>
              </a:solidFill>
              <a:latin typeface="Calibri" panose="020F0502020204030204"/>
              <a:ea typeface="+mn-ea"/>
              <a:cs typeface="+mn-cs"/>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1571026" y="0"/>
            <a:ext cx="9096974" cy="5029200"/>
          </a:xfrm>
          <a:prstGeom prst="rect">
            <a:avLst/>
          </a:prstGeom>
        </p:spPr>
      </p:pic>
    </p:spTree>
    <p:extLst>
      <p:ext uri="{BB962C8B-B14F-4D97-AF65-F5344CB8AC3E}">
        <p14:creationId xmlns:p14="http://schemas.microsoft.com/office/powerpoint/2010/main" val="400372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093"/>
        <p:cNvGrpSpPr/>
        <p:nvPr/>
      </p:nvGrpSpPr>
      <p:grpSpPr>
        <a:xfrm>
          <a:off x="0" y="0"/>
          <a:ext cx="0" cy="0"/>
          <a:chOff x="0" y="0"/>
          <a:chExt cx="0" cy="0"/>
        </a:xfrm>
      </p:grpSpPr>
      <p:pic>
        <p:nvPicPr>
          <p:cNvPr id="1094" name="Google Shape;1094;p11" descr="http://www.isoftbet.com/wp-content/uploads/2016/05/Spin-or-Reels-Background.jpg"/>
          <p:cNvPicPr preferRelativeResize="0"/>
          <p:nvPr/>
        </p:nvPicPr>
        <p:blipFill rotWithShape="1">
          <a:blip r:embed="rId3">
            <a:alphaModFix/>
          </a:blip>
          <a:srcRect/>
          <a:stretch/>
        </p:blipFill>
        <p:spPr>
          <a:xfrm>
            <a:off x="-168331" y="-2565"/>
            <a:ext cx="12360333" cy="6860565"/>
          </a:xfrm>
          <a:prstGeom prst="rect">
            <a:avLst/>
          </a:prstGeom>
          <a:noFill/>
          <a:ln>
            <a:noFill/>
          </a:ln>
        </p:spPr>
      </p:pic>
      <p:pic>
        <p:nvPicPr>
          <p:cNvPr id="1095" name="Google Shape;1095;p11"/>
          <p:cNvPicPr preferRelativeResize="0"/>
          <p:nvPr/>
        </p:nvPicPr>
        <p:blipFill rotWithShape="1">
          <a:blip r:embed="rId4">
            <a:alphaModFix/>
          </a:blip>
          <a:srcRect/>
          <a:stretch/>
        </p:blipFill>
        <p:spPr>
          <a:xfrm>
            <a:off x="294336" y="283003"/>
            <a:ext cx="8534400" cy="4807128"/>
          </a:xfrm>
          <a:prstGeom prst="rect">
            <a:avLst/>
          </a:prstGeom>
          <a:noFill/>
          <a:ln w="38100" cap="flat" cmpd="sng">
            <a:solidFill>
              <a:srgbClr val="B6DDE7"/>
            </a:solidFill>
            <a:prstDash val="solid"/>
            <a:round/>
            <a:headEnd type="none" w="sm" len="sm"/>
            <a:tailEnd type="none" w="sm" len="sm"/>
          </a:ln>
        </p:spPr>
      </p:pic>
      <p:sp>
        <p:nvSpPr>
          <p:cNvPr id="1096" name="Google Shape;1096;p11"/>
          <p:cNvSpPr/>
          <p:nvPr/>
        </p:nvSpPr>
        <p:spPr>
          <a:xfrm>
            <a:off x="64779" y="3977818"/>
            <a:ext cx="505045" cy="505045"/>
          </a:xfrm>
          <a:prstGeom prst="ellipse">
            <a:avLst/>
          </a:prstGeom>
          <a:gradFill>
            <a:gsLst>
              <a:gs pos="0">
                <a:srgbClr val="FFC000"/>
              </a:gs>
              <a:gs pos="5000">
                <a:srgbClr val="FFC000"/>
              </a:gs>
              <a:gs pos="66000">
                <a:srgbClr val="FF0000"/>
              </a:gs>
              <a:gs pos="100000">
                <a:srgbClr val="FF0000"/>
              </a:gs>
            </a:gsLst>
            <a:path path="circle">
              <a:fillToRect l="50000" t="50000" r="50000" b="50000"/>
            </a:path>
            <a:tileRect/>
          </a:gradFill>
          <a:ln w="25400" cap="flat" cmpd="sng">
            <a:solidFill>
              <a:schemeClr val="lt1"/>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1</a:t>
            </a:r>
            <a:endParaRPr/>
          </a:p>
        </p:txBody>
      </p:sp>
      <p:sp>
        <p:nvSpPr>
          <p:cNvPr id="1097" name="Google Shape;1097;p11"/>
          <p:cNvSpPr/>
          <p:nvPr/>
        </p:nvSpPr>
        <p:spPr>
          <a:xfrm>
            <a:off x="5424902" y="4003343"/>
            <a:ext cx="505045" cy="505045"/>
          </a:xfrm>
          <a:prstGeom prst="ellipse">
            <a:avLst/>
          </a:prstGeom>
          <a:gradFill>
            <a:gsLst>
              <a:gs pos="0">
                <a:srgbClr val="FFC000"/>
              </a:gs>
              <a:gs pos="5000">
                <a:srgbClr val="FFC000"/>
              </a:gs>
              <a:gs pos="66000">
                <a:srgbClr val="FF0000"/>
              </a:gs>
              <a:gs pos="100000">
                <a:srgbClr val="FF0000"/>
              </a:gs>
            </a:gsLst>
            <a:path path="circle">
              <a:fillToRect l="50000" t="50000" r="50000" b="50000"/>
            </a:path>
            <a:tileRect/>
          </a:gradFill>
          <a:ln w="25400" cap="flat" cmpd="sng">
            <a:solidFill>
              <a:schemeClr val="lt1"/>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5</a:t>
            </a:r>
            <a:endParaRPr/>
          </a:p>
        </p:txBody>
      </p:sp>
      <p:sp>
        <p:nvSpPr>
          <p:cNvPr id="1098" name="Google Shape;1098;p11"/>
          <p:cNvSpPr/>
          <p:nvPr/>
        </p:nvSpPr>
        <p:spPr>
          <a:xfrm>
            <a:off x="4351323" y="2419566"/>
            <a:ext cx="505045" cy="505045"/>
          </a:xfrm>
          <a:prstGeom prst="ellipse">
            <a:avLst/>
          </a:prstGeom>
          <a:gradFill>
            <a:gsLst>
              <a:gs pos="0">
                <a:srgbClr val="FFC000"/>
              </a:gs>
              <a:gs pos="5000">
                <a:srgbClr val="FFC000"/>
              </a:gs>
              <a:gs pos="66000">
                <a:srgbClr val="FF0000"/>
              </a:gs>
              <a:gs pos="100000">
                <a:srgbClr val="FF0000"/>
              </a:gs>
            </a:gsLst>
            <a:path path="circle">
              <a:fillToRect l="50000" t="50000" r="50000" b="50000"/>
            </a:path>
            <a:tileRect/>
          </a:gradFill>
          <a:ln w="25400" cap="flat" cmpd="sng">
            <a:solidFill>
              <a:schemeClr val="lt1"/>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4</a:t>
            </a:r>
            <a:endParaRPr/>
          </a:p>
        </p:txBody>
      </p:sp>
      <p:sp>
        <p:nvSpPr>
          <p:cNvPr id="1099" name="Google Shape;1099;p11"/>
          <p:cNvSpPr/>
          <p:nvPr/>
        </p:nvSpPr>
        <p:spPr>
          <a:xfrm>
            <a:off x="4333126" y="54592"/>
            <a:ext cx="505045" cy="505045"/>
          </a:xfrm>
          <a:prstGeom prst="ellipse">
            <a:avLst/>
          </a:prstGeom>
          <a:gradFill>
            <a:gsLst>
              <a:gs pos="0">
                <a:srgbClr val="FFC000"/>
              </a:gs>
              <a:gs pos="5000">
                <a:srgbClr val="FFC000"/>
              </a:gs>
              <a:gs pos="66000">
                <a:srgbClr val="FF0000"/>
              </a:gs>
              <a:gs pos="100000">
                <a:srgbClr val="FF0000"/>
              </a:gs>
            </a:gsLst>
            <a:path path="circle">
              <a:fillToRect l="50000" t="50000" r="50000" b="50000"/>
            </a:path>
            <a:tileRect/>
          </a:gradFill>
          <a:ln w="25400" cap="flat" cmpd="sng">
            <a:solidFill>
              <a:schemeClr val="lt1"/>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3</a:t>
            </a:r>
            <a:endParaRPr/>
          </a:p>
        </p:txBody>
      </p:sp>
      <p:sp>
        <p:nvSpPr>
          <p:cNvPr id="1100" name="Google Shape;1100;p11"/>
          <p:cNvSpPr/>
          <p:nvPr/>
        </p:nvSpPr>
        <p:spPr>
          <a:xfrm>
            <a:off x="263856" y="5295333"/>
            <a:ext cx="11764371" cy="1453484"/>
          </a:xfrm>
          <a:prstGeom prst="rect">
            <a:avLst/>
          </a:prstGeom>
          <a:solidFill>
            <a:srgbClr val="17365D"/>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01" name="Google Shape;1101;p11"/>
          <p:cNvSpPr/>
          <p:nvPr/>
        </p:nvSpPr>
        <p:spPr>
          <a:xfrm>
            <a:off x="9068976" y="252523"/>
            <a:ext cx="2959251" cy="4852848"/>
          </a:xfrm>
          <a:prstGeom prst="rect">
            <a:avLst/>
          </a:prstGeom>
          <a:solidFill>
            <a:srgbClr val="17365D"/>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02" name="Google Shape;1102;p11"/>
          <p:cNvSpPr txBox="1"/>
          <p:nvPr/>
        </p:nvSpPr>
        <p:spPr>
          <a:xfrm>
            <a:off x="9068976" y="276217"/>
            <a:ext cx="2959251" cy="26367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FFFFFF"/>
                </a:solidFill>
                <a:latin typeface="Calibri"/>
                <a:ea typeface="Calibri"/>
                <a:cs typeface="Calibri"/>
                <a:sym typeface="Calibri"/>
              </a:rPr>
              <a:t>HOW TO PLAY</a:t>
            </a:r>
            <a:endParaRPr/>
          </a:p>
          <a:p>
            <a:pPr marL="0" marR="0" lvl="0" indent="0" algn="ctr" rtl="0">
              <a:spcBef>
                <a:spcPts val="0"/>
              </a:spcBef>
              <a:spcAft>
                <a:spcPts val="0"/>
              </a:spcAft>
              <a:buNone/>
            </a:pPr>
            <a:r>
              <a:rPr lang="en-US" sz="1867" b="0" i="0" u="none" strike="noStrike" cap="none">
                <a:solidFill>
                  <a:srgbClr val="FFFFFF"/>
                </a:solidFill>
                <a:latin typeface="Calibri"/>
                <a:ea typeface="Calibri"/>
                <a:cs typeface="Calibri"/>
                <a:sym typeface="Calibri"/>
              </a:rPr>
              <a:t>Click on each of the buttons to learn about each area.</a:t>
            </a:r>
            <a:endParaRPr/>
          </a:p>
          <a:p>
            <a:pPr marL="609585" marR="0" lvl="1" indent="0" algn="l" rtl="0">
              <a:spcBef>
                <a:spcPts val="0"/>
              </a:spcBef>
              <a:spcAft>
                <a:spcPts val="0"/>
              </a:spcAft>
              <a:buNone/>
            </a:pPr>
            <a:r>
              <a:rPr lang="en-US" sz="1600" b="0" i="0" u="none" strike="noStrike" cap="none">
                <a:solidFill>
                  <a:srgbClr val="FFFFFF"/>
                </a:solidFill>
                <a:latin typeface="Calibri"/>
                <a:ea typeface="Calibri"/>
                <a:cs typeface="Calibri"/>
                <a:sym typeface="Calibri"/>
              </a:rPr>
              <a:t>1. Main controls</a:t>
            </a:r>
            <a:endParaRPr/>
          </a:p>
          <a:p>
            <a:pPr marL="609585" marR="0" lvl="1" indent="0" algn="l" rtl="0">
              <a:spcBef>
                <a:spcPts val="0"/>
              </a:spcBef>
              <a:spcAft>
                <a:spcPts val="0"/>
              </a:spcAft>
              <a:buNone/>
            </a:pPr>
            <a:r>
              <a:rPr lang="en-US" sz="1600" b="0" i="0" u="none" strike="noStrike" cap="none">
                <a:solidFill>
                  <a:srgbClr val="FFFFFF"/>
                </a:solidFill>
                <a:latin typeface="Calibri"/>
                <a:ea typeface="Calibri"/>
                <a:cs typeface="Calibri"/>
                <a:sym typeface="Calibri"/>
              </a:rPr>
              <a:t>2. Wheel Controls</a:t>
            </a:r>
            <a:endParaRPr/>
          </a:p>
          <a:p>
            <a:pPr marL="609585" marR="0" lvl="1" indent="0" algn="l" rtl="0">
              <a:spcBef>
                <a:spcPts val="0"/>
              </a:spcBef>
              <a:spcAft>
                <a:spcPts val="0"/>
              </a:spcAft>
              <a:buNone/>
            </a:pPr>
            <a:r>
              <a:rPr lang="en-US" sz="1600" b="0" i="0" u="none" strike="noStrike" cap="none">
                <a:solidFill>
                  <a:srgbClr val="FFFFFF"/>
                </a:solidFill>
                <a:latin typeface="Calibri"/>
                <a:ea typeface="Calibri"/>
                <a:cs typeface="Calibri"/>
                <a:sym typeface="Calibri"/>
              </a:rPr>
              <a:t>3. Letter Buttons</a:t>
            </a:r>
            <a:endParaRPr/>
          </a:p>
          <a:p>
            <a:pPr marL="609585" marR="0" lvl="1" indent="0" algn="l" rtl="0">
              <a:spcBef>
                <a:spcPts val="0"/>
              </a:spcBef>
              <a:spcAft>
                <a:spcPts val="0"/>
              </a:spcAft>
              <a:buNone/>
            </a:pPr>
            <a:r>
              <a:rPr lang="en-US" sz="1600" b="0" i="0" u="none" strike="noStrike" cap="none">
                <a:solidFill>
                  <a:srgbClr val="FFFFFF"/>
                </a:solidFill>
                <a:latin typeface="Calibri"/>
                <a:ea typeface="Calibri"/>
                <a:cs typeface="Calibri"/>
                <a:sym typeface="Calibri"/>
              </a:rPr>
              <a:t>4. Puzzle Board</a:t>
            </a:r>
            <a:endParaRPr/>
          </a:p>
          <a:p>
            <a:pPr marL="609585" marR="0" lvl="1" indent="0" algn="l" rtl="0">
              <a:spcBef>
                <a:spcPts val="0"/>
              </a:spcBef>
              <a:spcAft>
                <a:spcPts val="0"/>
              </a:spcAft>
              <a:buNone/>
            </a:pPr>
            <a:r>
              <a:rPr lang="en-US" sz="1600" b="0" i="0" u="none" strike="noStrike" cap="none">
                <a:solidFill>
                  <a:srgbClr val="FFFFFF"/>
                </a:solidFill>
                <a:latin typeface="Calibri"/>
                <a:ea typeface="Calibri"/>
                <a:cs typeface="Calibri"/>
                <a:sym typeface="Calibri"/>
              </a:rPr>
              <a:t>5. Player Controls</a:t>
            </a:r>
            <a:endParaRPr/>
          </a:p>
          <a:p>
            <a:pPr marL="609585" marR="0" lvl="1" indent="0" algn="l" rtl="0">
              <a:spcBef>
                <a:spcPts val="0"/>
              </a:spcBef>
              <a:spcAft>
                <a:spcPts val="0"/>
              </a:spcAft>
              <a:buNone/>
            </a:pPr>
            <a:r>
              <a:rPr lang="en-US" sz="1600" b="0" i="0" u="none" strike="noStrike" cap="none">
                <a:solidFill>
                  <a:srgbClr val="FFFFFF"/>
                </a:solidFill>
                <a:latin typeface="Calibri"/>
                <a:ea typeface="Calibri"/>
                <a:cs typeface="Calibri"/>
                <a:sym typeface="Calibri"/>
              </a:rPr>
              <a:t>6. Toss Up/Final Rounds</a:t>
            </a:r>
            <a:endParaRPr sz="1467" b="0" i="0" u="none" strike="noStrike" cap="none">
              <a:solidFill>
                <a:srgbClr val="FFFFFF"/>
              </a:solidFill>
              <a:latin typeface="Calibri"/>
              <a:ea typeface="Calibri"/>
              <a:cs typeface="Calibri"/>
              <a:sym typeface="Calibri"/>
            </a:endParaRPr>
          </a:p>
        </p:txBody>
      </p:sp>
      <p:sp>
        <p:nvSpPr>
          <p:cNvPr id="1103" name="Google Shape;1103;p11">
            <a:hlinkClick r:id="rId5" action="ppaction://hlinksldjump"/>
          </p:cNvPr>
          <p:cNvSpPr/>
          <p:nvPr/>
        </p:nvSpPr>
        <p:spPr>
          <a:xfrm>
            <a:off x="9850299" y="4686244"/>
            <a:ext cx="1396607"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00000"/>
                </a:solidFill>
                <a:latin typeface="Calibri"/>
                <a:ea typeface="Calibri"/>
                <a:cs typeface="Calibri"/>
                <a:sym typeface="Calibri"/>
              </a:rPr>
              <a:t>EDITING</a:t>
            </a:r>
            <a:endParaRPr/>
          </a:p>
        </p:txBody>
      </p:sp>
      <p:sp>
        <p:nvSpPr>
          <p:cNvPr id="1104" name="Google Shape;1104;p11">
            <a:hlinkClick r:id="rId6" action="ppaction://hlinksldjump"/>
          </p:cNvPr>
          <p:cNvSpPr/>
          <p:nvPr/>
        </p:nvSpPr>
        <p:spPr>
          <a:xfrm>
            <a:off x="9850299" y="4889625"/>
            <a:ext cx="1396607"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00000"/>
                </a:solidFill>
                <a:latin typeface="Calibri"/>
                <a:ea typeface="Calibri"/>
                <a:cs typeface="Calibri"/>
                <a:sym typeface="Calibri"/>
              </a:rPr>
              <a:t>MAIN MENU</a:t>
            </a:r>
            <a:endParaRPr/>
          </a:p>
        </p:txBody>
      </p:sp>
      <p:sp>
        <p:nvSpPr>
          <p:cNvPr id="1105" name="Google Shape;1105;p11">
            <a:hlinkClick r:id="rId7" action="ppaction://hlinksldjump"/>
          </p:cNvPr>
          <p:cNvSpPr/>
          <p:nvPr/>
        </p:nvSpPr>
        <p:spPr>
          <a:xfrm>
            <a:off x="9850299" y="4482863"/>
            <a:ext cx="1396607"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00000"/>
                </a:solidFill>
                <a:latin typeface="Calibri"/>
                <a:ea typeface="Calibri"/>
                <a:cs typeface="Calibri"/>
                <a:sym typeface="Calibri"/>
              </a:rPr>
              <a:t>RULES</a:t>
            </a:r>
            <a:endParaRPr/>
          </a:p>
        </p:txBody>
      </p:sp>
      <p:cxnSp>
        <p:nvCxnSpPr>
          <p:cNvPr id="1106" name="Google Shape;1106;p11"/>
          <p:cNvCxnSpPr/>
          <p:nvPr/>
        </p:nvCxnSpPr>
        <p:spPr>
          <a:xfrm>
            <a:off x="9258888" y="790831"/>
            <a:ext cx="2579427" cy="0"/>
          </a:xfrm>
          <a:prstGeom prst="straightConnector1">
            <a:avLst/>
          </a:prstGeom>
          <a:noFill/>
          <a:ln w="28575" cap="flat" cmpd="sng">
            <a:solidFill>
              <a:srgbClr val="6F81FF"/>
            </a:solidFill>
            <a:prstDash val="solid"/>
            <a:round/>
            <a:headEnd type="none" w="sm" len="sm"/>
            <a:tailEnd type="none" w="sm" len="sm"/>
          </a:ln>
        </p:spPr>
      </p:cxnSp>
      <p:sp>
        <p:nvSpPr>
          <p:cNvPr id="1107" name="Google Shape;1107;p11"/>
          <p:cNvSpPr txBox="1"/>
          <p:nvPr/>
        </p:nvSpPr>
        <p:spPr>
          <a:xfrm>
            <a:off x="313664" y="5249013"/>
            <a:ext cx="11715821" cy="15289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1. Main Controls – This space provides the spun value the player is playing for.</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Click SPIN button to spin the wheel and select a value each letter revealed will be worth.</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Click on SOLVE when player has successfully solved the puzzle. This will reveal a WIN button in the player controls.</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Click on MAIN to return back to main menu. Puzzle progress and scores will be LOST. (Clicking on WIN will also automatically return you to the main menu.)</a:t>
            </a:r>
            <a:endParaRPr/>
          </a:p>
        </p:txBody>
      </p:sp>
      <p:sp>
        <p:nvSpPr>
          <p:cNvPr id="1108" name="Google Shape;1108;p11"/>
          <p:cNvSpPr txBox="1"/>
          <p:nvPr/>
        </p:nvSpPr>
        <p:spPr>
          <a:xfrm>
            <a:off x="313664" y="5249012"/>
            <a:ext cx="11715821" cy="15289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3. Letter Buttons – This space displays consonants or vowels for player to choose.</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After player makes a guess, click on the corresponding letter button.</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If any letters are present on the board, they will be highlighted in blue, and you will here a correct answer sound.</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Points will automatically be added to the current active player.</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Letters will only be displayed after you spun the wheel, or bought a vowel.</a:t>
            </a:r>
            <a:endParaRPr/>
          </a:p>
        </p:txBody>
      </p:sp>
      <p:sp>
        <p:nvSpPr>
          <p:cNvPr id="1109" name="Google Shape;1109;p11"/>
          <p:cNvSpPr txBox="1"/>
          <p:nvPr/>
        </p:nvSpPr>
        <p:spPr>
          <a:xfrm>
            <a:off x="313664" y="5249012"/>
            <a:ext cx="11715821"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4. Puzzle Board – This space displays spaces and revealed letters for the puzzle.</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When letter(s) have been revealed, the affected spaces turn blue.</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After adjusting player’s score, click on any one of the blue spaces to display the letters.</a:t>
            </a:r>
            <a:endParaRPr/>
          </a:p>
        </p:txBody>
      </p:sp>
      <p:sp>
        <p:nvSpPr>
          <p:cNvPr id="1110" name="Google Shape;1110;p11"/>
          <p:cNvSpPr txBox="1"/>
          <p:nvPr/>
        </p:nvSpPr>
        <p:spPr>
          <a:xfrm>
            <a:off x="313664" y="5249013"/>
            <a:ext cx="11715821" cy="15289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5. Player Controls – This space contains all buttons that affect the players score or turn.</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Click on the little green light to activate a player as the current player.</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Click the left circle or rectangle to display the FREE SPIN or WILD CARD after a successful guess and spin.</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BUY VOWEL will take away $250 each guess, BANKRUPT clears player score and automatically move to next player.</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Click on PASS when player guesses wrong. WIN appears when player solves puzzle, click it to keep player score.</a:t>
            </a:r>
            <a:endParaRPr/>
          </a:p>
        </p:txBody>
      </p:sp>
      <p:sp>
        <p:nvSpPr>
          <p:cNvPr id="1111" name="Google Shape;1111;p11"/>
          <p:cNvSpPr/>
          <p:nvPr/>
        </p:nvSpPr>
        <p:spPr>
          <a:xfrm>
            <a:off x="9850299" y="4279481"/>
            <a:ext cx="1396607" cy="157936"/>
          </a:xfrm>
          <a:prstGeom prst="roundRect">
            <a:avLst>
              <a:gd name="adj" fmla="val 16667"/>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FFFFFF"/>
                </a:solidFill>
                <a:latin typeface="Calibri"/>
                <a:ea typeface="Calibri"/>
                <a:cs typeface="Calibri"/>
                <a:sym typeface="Calibri"/>
              </a:rPr>
              <a:t>HOW TO PLAY</a:t>
            </a:r>
            <a:endParaRPr/>
          </a:p>
        </p:txBody>
      </p:sp>
      <p:sp>
        <p:nvSpPr>
          <p:cNvPr id="1112" name="Google Shape;1112;p11"/>
          <p:cNvSpPr/>
          <p:nvPr/>
        </p:nvSpPr>
        <p:spPr>
          <a:xfrm>
            <a:off x="9087173" y="3056148"/>
            <a:ext cx="2919464" cy="874029"/>
          </a:xfrm>
          <a:prstGeom prst="rect">
            <a:avLst/>
          </a:prstGeom>
          <a:gradFill>
            <a:gsLst>
              <a:gs pos="0">
                <a:srgbClr val="7F7F7F"/>
              </a:gs>
              <a:gs pos="50000">
                <a:srgbClr val="595959"/>
              </a:gs>
              <a:gs pos="100000">
                <a:srgbClr val="0C0C0C"/>
              </a:gs>
            </a:gsLst>
            <a:lin ang="5400000" scaled="0"/>
          </a:gra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8875"/>
              </a:lnSpc>
              <a:spcBef>
                <a:spcPts val="0"/>
              </a:spcBef>
              <a:spcAft>
                <a:spcPts val="0"/>
              </a:spcAft>
              <a:buNone/>
            </a:pPr>
            <a:r>
              <a:rPr lang="en-US" sz="2400" b="1" i="0" u="none" strike="noStrike" cap="none">
                <a:solidFill>
                  <a:srgbClr val="FFFFFF"/>
                </a:solidFill>
                <a:latin typeface="Calibri"/>
                <a:ea typeface="Calibri"/>
                <a:cs typeface="Calibri"/>
                <a:sym typeface="Calibri"/>
              </a:rPr>
              <a:t>CAUTION</a:t>
            </a:r>
            <a:endParaRPr/>
          </a:p>
          <a:p>
            <a:pPr marL="0" marR="0" lvl="0" indent="0" algn="ctr" rtl="0">
              <a:lnSpc>
                <a:spcPct val="83312"/>
              </a:lnSpc>
              <a:spcBef>
                <a:spcPts val="0"/>
              </a:spcBef>
              <a:spcAft>
                <a:spcPts val="0"/>
              </a:spcAft>
              <a:buNone/>
            </a:pPr>
            <a:r>
              <a:rPr lang="en-US" sz="1600" b="1" i="0" u="none" strike="noStrike" cap="none">
                <a:solidFill>
                  <a:srgbClr val="FFFFFF"/>
                </a:solidFill>
                <a:latin typeface="Calibri"/>
                <a:ea typeface="Calibri"/>
                <a:cs typeface="Calibri"/>
                <a:sym typeface="Calibri"/>
              </a:rPr>
              <a:t>Game will return to </a:t>
            </a:r>
            <a:endParaRPr/>
          </a:p>
          <a:p>
            <a:pPr marL="0" marR="0" lvl="0" indent="0" algn="ctr" rtl="0">
              <a:lnSpc>
                <a:spcPct val="83312"/>
              </a:lnSpc>
              <a:spcBef>
                <a:spcPts val="0"/>
              </a:spcBef>
              <a:spcAft>
                <a:spcPts val="0"/>
              </a:spcAft>
              <a:buNone/>
            </a:pPr>
            <a:r>
              <a:rPr lang="en-US" sz="1600" b="1" i="0" u="none" strike="noStrike" cap="none">
                <a:solidFill>
                  <a:srgbClr val="FFFFFF"/>
                </a:solidFill>
                <a:latin typeface="Calibri"/>
                <a:ea typeface="Calibri"/>
                <a:cs typeface="Calibri"/>
                <a:sym typeface="Calibri"/>
              </a:rPr>
              <a:t>Main Menu after 5</a:t>
            </a:r>
            <a:endParaRPr/>
          </a:p>
          <a:p>
            <a:pPr marL="0" marR="0" lvl="0" indent="0" algn="ctr" rtl="0">
              <a:lnSpc>
                <a:spcPct val="83312"/>
              </a:lnSpc>
              <a:spcBef>
                <a:spcPts val="0"/>
              </a:spcBef>
              <a:spcAft>
                <a:spcPts val="0"/>
              </a:spcAft>
              <a:buNone/>
            </a:pPr>
            <a:r>
              <a:rPr lang="en-US" sz="1600" b="1" i="0" u="none" strike="noStrike" cap="none">
                <a:solidFill>
                  <a:srgbClr val="FFFFFF"/>
                </a:solidFill>
                <a:latin typeface="Calibri"/>
                <a:ea typeface="Calibri"/>
                <a:cs typeface="Calibri"/>
                <a:sym typeface="Calibri"/>
              </a:rPr>
              <a:t> minutes of inactivity.</a:t>
            </a:r>
            <a:endParaRPr/>
          </a:p>
        </p:txBody>
      </p:sp>
      <p:sp>
        <p:nvSpPr>
          <p:cNvPr id="1113" name="Google Shape;1113;p11"/>
          <p:cNvSpPr/>
          <p:nvPr/>
        </p:nvSpPr>
        <p:spPr>
          <a:xfrm>
            <a:off x="1711768" y="4694380"/>
            <a:ext cx="505045" cy="505045"/>
          </a:xfrm>
          <a:prstGeom prst="ellipse">
            <a:avLst/>
          </a:prstGeom>
          <a:gradFill>
            <a:gsLst>
              <a:gs pos="0">
                <a:srgbClr val="FFC000"/>
              </a:gs>
              <a:gs pos="5000">
                <a:srgbClr val="FFC000"/>
              </a:gs>
              <a:gs pos="66000">
                <a:srgbClr val="FF0000"/>
              </a:gs>
              <a:gs pos="100000">
                <a:srgbClr val="FF0000"/>
              </a:gs>
            </a:gsLst>
            <a:path path="circle">
              <a:fillToRect l="50000" t="50000" r="50000" b="50000"/>
            </a:path>
            <a:tileRect/>
          </a:gradFill>
          <a:ln w="25400" cap="flat" cmpd="sng">
            <a:solidFill>
              <a:schemeClr val="lt1"/>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2</a:t>
            </a:r>
            <a:endParaRPr/>
          </a:p>
        </p:txBody>
      </p:sp>
      <p:sp>
        <p:nvSpPr>
          <p:cNvPr id="1114" name="Google Shape;1114;p11"/>
          <p:cNvSpPr/>
          <p:nvPr/>
        </p:nvSpPr>
        <p:spPr>
          <a:xfrm>
            <a:off x="7681491" y="3425132"/>
            <a:ext cx="505045" cy="505045"/>
          </a:xfrm>
          <a:prstGeom prst="ellipse">
            <a:avLst/>
          </a:prstGeom>
          <a:gradFill>
            <a:gsLst>
              <a:gs pos="0">
                <a:srgbClr val="FFC000"/>
              </a:gs>
              <a:gs pos="5000">
                <a:srgbClr val="FFC000"/>
              </a:gs>
              <a:gs pos="66000">
                <a:srgbClr val="FF0000"/>
              </a:gs>
              <a:gs pos="100000">
                <a:srgbClr val="FF0000"/>
              </a:gs>
            </a:gsLst>
            <a:path path="circle">
              <a:fillToRect l="50000" t="50000" r="50000" b="50000"/>
            </a:path>
            <a:tileRect/>
          </a:gradFill>
          <a:ln w="25400" cap="flat" cmpd="sng">
            <a:solidFill>
              <a:schemeClr val="lt1"/>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6</a:t>
            </a:r>
            <a:endParaRPr/>
          </a:p>
        </p:txBody>
      </p:sp>
      <p:sp>
        <p:nvSpPr>
          <p:cNvPr id="1115" name="Google Shape;1115;p11"/>
          <p:cNvSpPr txBox="1"/>
          <p:nvPr/>
        </p:nvSpPr>
        <p:spPr>
          <a:xfrm>
            <a:off x="313664" y="5249012"/>
            <a:ext cx="11715821" cy="15289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6. Toss Up/Final Rounds – This section explains how to operate these puzzles.</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Click on START to begin Toss Up Round. Click SOLVE when player successfully answers the puzzle and reveals puzzle.</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On Final, you must click on R S T L N E first to reveal those letters. Allow for player to pick 3 consonants and 1 vowel.</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After player picked their 4 extra letters to be revealed, the timer will appear. Click the box to start 10 second timer.</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Click on SOLVE to display puzzle, and amount the puzzle was worth. Click WIN to add to players score if successful.</a:t>
            </a:r>
            <a:endParaRPr/>
          </a:p>
        </p:txBody>
      </p:sp>
      <p:sp>
        <p:nvSpPr>
          <p:cNvPr id="1116" name="Google Shape;1116;p11"/>
          <p:cNvSpPr txBox="1"/>
          <p:nvPr/>
        </p:nvSpPr>
        <p:spPr>
          <a:xfrm>
            <a:off x="313664" y="5249013"/>
            <a:ext cx="11715821" cy="15289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2. Wheel Controls – These are the buttons and features on the big wheel screen</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Adjust the Strength slider bar for a faster spin or a slower spin. All spins are randomized.</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Click on the player’s spinner base color to display that player’s spinner marker. Only one will display at a time.</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Wheel Sound effect toggle buttons provides an option to turn off the wheel sound.</a:t>
            </a:r>
            <a:endParaRPr/>
          </a:p>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   - After you spin, click on the wheel section that the player landed on to load the cash value onto the puzzle slide.</a:t>
            </a:r>
            <a:endParaRPr/>
          </a:p>
        </p:txBody>
      </p:sp>
      <p:sp>
        <p:nvSpPr>
          <p:cNvPr id="1117" name="Google Shape;1117;p11"/>
          <p:cNvSpPr txBox="1">
            <a:spLocks noGrp="1"/>
          </p:cNvSpPr>
          <p:nvPr>
            <p:ph type="title" idx="4294967295"/>
          </p:nvPr>
        </p:nvSpPr>
        <p:spPr>
          <a:xfrm>
            <a:off x="0" y="-12319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80000"/>
              </a:lnSpc>
              <a:spcBef>
                <a:spcPts val="0"/>
              </a:spcBef>
              <a:spcAft>
                <a:spcPts val="0"/>
              </a:spcAft>
              <a:buClr>
                <a:srgbClr val="FF0000"/>
              </a:buClr>
              <a:buSzPct val="98858"/>
              <a:buFont typeface="Calibri"/>
              <a:buNone/>
            </a:pPr>
            <a:r>
              <a:rPr lang="en-US" b="1">
                <a:solidFill>
                  <a:srgbClr val="FF0000"/>
                </a:solidFill>
              </a:rPr>
              <a:t>Bạn có thể xem hướng dẫn Tiếng Việt từ trang số 4 nhé!</a:t>
            </a:r>
            <a:endParaRPr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
                                          </p:stCondLst>
                                        </p:cTn>
                                        <p:tgtEl>
                                          <p:spTgt spid="11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10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10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
                                          </p:stCondLst>
                                        </p:cTn>
                                        <p:tgtEl>
                                          <p:spTgt spid="110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111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11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07"/>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1"/>
                                          </p:stCondLst>
                                        </p:cTn>
                                        <p:tgtEl>
                                          <p:spTgt spid="110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1"/>
                                          </p:stCondLst>
                                        </p:cTn>
                                        <p:tgtEl>
                                          <p:spTgt spid="111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110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1"/>
                                          </p:stCondLst>
                                        </p:cTn>
                                        <p:tgtEl>
                                          <p:spTgt spid="111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1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08"/>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1"/>
                                          </p:stCondLst>
                                        </p:cTn>
                                        <p:tgtEl>
                                          <p:spTgt spid="111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1"/>
                                          </p:stCondLst>
                                        </p:cTn>
                                        <p:tgtEl>
                                          <p:spTgt spid="111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1"/>
                                          </p:stCondLst>
                                        </p:cTn>
                                        <p:tgtEl>
                                          <p:spTgt spid="110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1"/>
                                          </p:stCondLst>
                                        </p:cTn>
                                        <p:tgtEl>
                                          <p:spTgt spid="1110"/>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1"/>
                                          </p:stCondLst>
                                        </p:cTn>
                                        <p:tgtEl>
                                          <p:spTgt spid="110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1"/>
                                          </p:stCondLst>
                                        </p:cTn>
                                        <p:tgtEl>
                                          <p:spTgt spid="111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1"/>
                                          </p:stCondLst>
                                        </p:cTn>
                                        <p:tgtEl>
                                          <p:spTgt spid="1116"/>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109"/>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1"/>
                                          </p:stCondLst>
                                        </p:cTn>
                                        <p:tgtEl>
                                          <p:spTgt spid="111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1"/>
                                          </p:stCondLst>
                                        </p:cTn>
                                        <p:tgtEl>
                                          <p:spTgt spid="110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1"/>
                                          </p:stCondLst>
                                        </p:cTn>
                                        <p:tgtEl>
                                          <p:spTgt spid="110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10"/>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1"/>
                                          </p:stCondLst>
                                        </p:cTn>
                                        <p:tgtEl>
                                          <p:spTgt spid="110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1"/>
                                          </p:stCondLst>
                                        </p:cTn>
                                        <p:tgtEl>
                                          <p:spTgt spid="110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1"/>
                                          </p:stCondLst>
                                        </p:cTn>
                                        <p:tgtEl>
                                          <p:spTgt spid="11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1"/>
                                          </p:stCondLst>
                                        </p:cTn>
                                        <p:tgtEl>
                                          <p:spTgt spid="111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1"/>
                                          </p:stCondLst>
                                        </p:cTn>
                                        <p:tgtEl>
                                          <p:spTgt spid="110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1"/>
                                          </p:stCondLst>
                                        </p:cTn>
                                        <p:tgtEl>
                                          <p:spTgt spid="111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116"/>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1"/>
                                          </p:stCondLst>
                                        </p:cTn>
                                        <p:tgtEl>
                                          <p:spTgt spid="1115"/>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1"/>
                                          </p:stCondLst>
                                        </p:cTn>
                                        <p:tgtEl>
                                          <p:spTgt spid="1109"/>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1"/>
                                          </p:stCondLst>
                                        </p:cTn>
                                        <p:tgtEl>
                                          <p:spTgt spid="110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1"/>
                                          </p:stCondLst>
                                        </p:cTn>
                                        <p:tgtEl>
                                          <p:spTgt spid="110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1"/>
                                          </p:stCondLst>
                                        </p:cTn>
                                        <p:tgtEl>
                                          <p:spTgt spid="1110"/>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1115"/>
                                        </p:tgtEl>
                                        <p:attrNameLst>
                                          <p:attrName>style.visibility</p:attrName>
                                        </p:attrNameLst>
                                      </p:cBhvr>
                                      <p:to>
                                        <p:strVal val="visible"/>
                                      </p:to>
                                    </p:set>
                                  </p:childTnLst>
                                </p:cTn>
                              </p:par>
                              <p:par>
                                <p:cTn id="93" presetID="1" presetClass="exit" presetSubtype="0" fill="hold" nodeType="withEffect">
                                  <p:stCondLst>
                                    <p:cond delay="0"/>
                                  </p:stCondLst>
                                  <p:childTnLst>
                                    <p:set>
                                      <p:cBhvr>
                                        <p:cTn id="94" dur="1" fill="hold">
                                          <p:stCondLst>
                                            <p:cond delay="1"/>
                                          </p:stCondLst>
                                        </p:cTn>
                                        <p:tgtEl>
                                          <p:spTgt spid="111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1"/>
                                          </p:stCondLst>
                                        </p:cTn>
                                        <p:tgtEl>
                                          <p:spTgt spid="1109"/>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1"/>
                                          </p:stCondLst>
                                        </p:cTn>
                                        <p:tgtEl>
                                          <p:spTgt spid="110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1"/>
                                          </p:stCondLst>
                                        </p:cTn>
                                        <p:tgtEl>
                                          <p:spTgt spid="1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22"/>
        <p:cNvGrpSpPr/>
        <p:nvPr/>
      </p:nvGrpSpPr>
      <p:grpSpPr>
        <a:xfrm>
          <a:off x="0" y="0"/>
          <a:ext cx="0" cy="0"/>
          <a:chOff x="0" y="0"/>
          <a:chExt cx="0" cy="0"/>
        </a:xfrm>
      </p:grpSpPr>
      <p:pic>
        <p:nvPicPr>
          <p:cNvPr id="1123" name="Google Shape;1123;p12" descr="http://www.isoftbet.com/wp-content/uploads/2016/05/Spin-or-Reels-Background.jpg"/>
          <p:cNvPicPr preferRelativeResize="0"/>
          <p:nvPr/>
        </p:nvPicPr>
        <p:blipFill rotWithShape="1">
          <a:blip r:embed="rId3">
            <a:alphaModFix/>
          </a:blip>
          <a:srcRect/>
          <a:stretch/>
        </p:blipFill>
        <p:spPr>
          <a:xfrm>
            <a:off x="-4558" y="-2565"/>
            <a:ext cx="12196559" cy="6860565"/>
          </a:xfrm>
          <a:prstGeom prst="rect">
            <a:avLst/>
          </a:prstGeom>
          <a:noFill/>
          <a:ln>
            <a:noFill/>
          </a:ln>
        </p:spPr>
      </p:pic>
      <p:sp>
        <p:nvSpPr>
          <p:cNvPr id="1124" name="Google Shape;1124;p12"/>
          <p:cNvSpPr/>
          <p:nvPr/>
        </p:nvSpPr>
        <p:spPr>
          <a:xfrm>
            <a:off x="263856" y="5295333"/>
            <a:ext cx="11764371" cy="1453484"/>
          </a:xfrm>
          <a:prstGeom prst="rect">
            <a:avLst/>
          </a:prstGeom>
          <a:solidFill>
            <a:srgbClr val="17365D"/>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25" name="Google Shape;1125;p12"/>
          <p:cNvSpPr/>
          <p:nvPr/>
        </p:nvSpPr>
        <p:spPr>
          <a:xfrm>
            <a:off x="9068976" y="252523"/>
            <a:ext cx="2959251" cy="4852848"/>
          </a:xfrm>
          <a:prstGeom prst="rect">
            <a:avLst/>
          </a:prstGeom>
          <a:solidFill>
            <a:srgbClr val="17365D"/>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26" name="Google Shape;1126;p12"/>
          <p:cNvSpPr txBox="1"/>
          <p:nvPr/>
        </p:nvSpPr>
        <p:spPr>
          <a:xfrm>
            <a:off x="9068976" y="276218"/>
            <a:ext cx="2959251" cy="20213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FFFFFF"/>
                </a:solidFill>
                <a:latin typeface="Calibri"/>
                <a:ea typeface="Calibri"/>
                <a:cs typeface="Calibri"/>
                <a:sym typeface="Calibri"/>
              </a:rPr>
              <a:t>RULES</a:t>
            </a:r>
            <a:endParaRPr/>
          </a:p>
          <a:p>
            <a:pPr marL="0" marR="0" lvl="0" indent="0" algn="ctr" rtl="0">
              <a:spcBef>
                <a:spcPts val="0"/>
              </a:spcBef>
              <a:spcAft>
                <a:spcPts val="0"/>
              </a:spcAft>
              <a:buNone/>
            </a:pPr>
            <a:r>
              <a:rPr lang="en-US" sz="1867" b="0" i="0" u="none" strike="noStrike" cap="none">
                <a:solidFill>
                  <a:srgbClr val="FFFFFF"/>
                </a:solidFill>
                <a:latin typeface="Calibri"/>
                <a:ea typeface="Calibri"/>
                <a:cs typeface="Calibri"/>
                <a:sym typeface="Calibri"/>
              </a:rPr>
              <a:t>The rules of the game follow the gameshow on TV. These are not all inclusive, but will give you a good sense of how to use this template.</a:t>
            </a:r>
            <a:endParaRPr sz="1467" b="0" i="0" u="none" strike="noStrike" cap="none">
              <a:solidFill>
                <a:srgbClr val="FFFFFF"/>
              </a:solidFill>
              <a:latin typeface="Calibri"/>
              <a:ea typeface="Calibri"/>
              <a:cs typeface="Calibri"/>
              <a:sym typeface="Calibri"/>
            </a:endParaRPr>
          </a:p>
        </p:txBody>
      </p:sp>
      <p:cxnSp>
        <p:nvCxnSpPr>
          <p:cNvPr id="1127" name="Google Shape;1127;p12"/>
          <p:cNvCxnSpPr/>
          <p:nvPr/>
        </p:nvCxnSpPr>
        <p:spPr>
          <a:xfrm>
            <a:off x="9258888" y="790831"/>
            <a:ext cx="2579427" cy="0"/>
          </a:xfrm>
          <a:prstGeom prst="straightConnector1">
            <a:avLst/>
          </a:prstGeom>
          <a:noFill/>
          <a:ln w="28575" cap="flat" cmpd="sng">
            <a:solidFill>
              <a:srgbClr val="6F81FF"/>
            </a:solidFill>
            <a:prstDash val="solid"/>
            <a:round/>
            <a:headEnd type="none" w="sm" len="sm"/>
            <a:tailEnd type="none" w="sm" len="sm"/>
          </a:ln>
        </p:spPr>
      </p:cxnSp>
      <p:sp>
        <p:nvSpPr>
          <p:cNvPr id="1128" name="Google Shape;1128;p12">
            <a:hlinkClick r:id="rId4" action="ppaction://hlinksldjump"/>
          </p:cNvPr>
          <p:cNvSpPr/>
          <p:nvPr/>
        </p:nvSpPr>
        <p:spPr>
          <a:xfrm>
            <a:off x="9850299" y="4686244"/>
            <a:ext cx="1396607"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00000"/>
                </a:solidFill>
                <a:latin typeface="Calibri"/>
                <a:ea typeface="Calibri"/>
                <a:cs typeface="Calibri"/>
                <a:sym typeface="Calibri"/>
              </a:rPr>
              <a:t>EDITING</a:t>
            </a:r>
            <a:endParaRPr/>
          </a:p>
        </p:txBody>
      </p:sp>
      <p:sp>
        <p:nvSpPr>
          <p:cNvPr id="1129" name="Google Shape;1129;p12">
            <a:hlinkClick r:id="rId5" action="ppaction://hlinksldjump"/>
          </p:cNvPr>
          <p:cNvSpPr/>
          <p:nvPr/>
        </p:nvSpPr>
        <p:spPr>
          <a:xfrm>
            <a:off x="9850299" y="4889625"/>
            <a:ext cx="1396607"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00000"/>
                </a:solidFill>
                <a:latin typeface="Calibri"/>
                <a:ea typeface="Calibri"/>
                <a:cs typeface="Calibri"/>
                <a:sym typeface="Calibri"/>
              </a:rPr>
              <a:t>MAIN MENU</a:t>
            </a:r>
            <a:endParaRPr/>
          </a:p>
        </p:txBody>
      </p:sp>
      <p:sp>
        <p:nvSpPr>
          <p:cNvPr id="1130" name="Google Shape;1130;p12"/>
          <p:cNvSpPr/>
          <p:nvPr/>
        </p:nvSpPr>
        <p:spPr>
          <a:xfrm>
            <a:off x="9850299" y="4482863"/>
            <a:ext cx="1396607" cy="157936"/>
          </a:xfrm>
          <a:prstGeom prst="roundRect">
            <a:avLst>
              <a:gd name="adj" fmla="val 16667"/>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FFFFFF"/>
                </a:solidFill>
                <a:latin typeface="Calibri"/>
                <a:ea typeface="Calibri"/>
                <a:cs typeface="Calibri"/>
                <a:sym typeface="Calibri"/>
              </a:rPr>
              <a:t>RULES</a:t>
            </a:r>
            <a:endParaRPr/>
          </a:p>
        </p:txBody>
      </p:sp>
      <p:sp>
        <p:nvSpPr>
          <p:cNvPr id="1131" name="Google Shape;1131;p12">
            <a:hlinkClick r:id="rId6" action="ppaction://hlinksldjump"/>
          </p:cNvPr>
          <p:cNvSpPr/>
          <p:nvPr/>
        </p:nvSpPr>
        <p:spPr>
          <a:xfrm>
            <a:off x="9850299" y="4279481"/>
            <a:ext cx="1396607"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00000"/>
                </a:solidFill>
                <a:latin typeface="Calibri"/>
                <a:ea typeface="Calibri"/>
                <a:cs typeface="Calibri"/>
                <a:sym typeface="Calibri"/>
              </a:rPr>
              <a:t>HOW TO PLAY</a:t>
            </a:r>
            <a:endParaRPr/>
          </a:p>
        </p:txBody>
      </p:sp>
      <p:sp>
        <p:nvSpPr>
          <p:cNvPr id="1132" name="Google Shape;1132;p12"/>
          <p:cNvSpPr/>
          <p:nvPr/>
        </p:nvSpPr>
        <p:spPr>
          <a:xfrm>
            <a:off x="263856" y="252524"/>
            <a:ext cx="8615208" cy="4852848"/>
          </a:xfrm>
          <a:prstGeom prst="rect">
            <a:avLst/>
          </a:prstGeom>
          <a:solidFill>
            <a:srgbClr val="17365D"/>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33" name="Google Shape;1133;p12"/>
          <p:cNvSpPr txBox="1"/>
          <p:nvPr/>
        </p:nvSpPr>
        <p:spPr>
          <a:xfrm>
            <a:off x="327546" y="312613"/>
            <a:ext cx="8478729" cy="93701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b="1" i="0" u="none" strike="noStrike" cap="none">
                <a:solidFill>
                  <a:srgbClr val="FFFFFF"/>
                </a:solidFill>
                <a:latin typeface="Calibri"/>
                <a:ea typeface="Calibri"/>
                <a:cs typeface="Calibri"/>
                <a:sym typeface="Calibri"/>
              </a:rPr>
              <a:t>Quick Stats</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1 host (PPT operator)</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3 Players or pairs</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Unlimited rounds</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1 bonus round</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The winner of each round keeps their points</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The player with the most points at the end of all the rounds goes to play the bonus round.</a:t>
            </a:r>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r>
              <a:rPr lang="en-US" sz="1867" b="1" i="0" u="none" strike="noStrike" cap="none">
                <a:solidFill>
                  <a:srgbClr val="FFFFFF"/>
                </a:solidFill>
                <a:latin typeface="Calibri"/>
                <a:ea typeface="Calibri"/>
                <a:cs typeface="Calibri"/>
                <a:sym typeface="Calibri"/>
              </a:rPr>
              <a:t>Gameplay</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Players must choose to spin the wheel, buy a vowel ($250) or solve.</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Play continues until player makes a wrong guess, or spins on lose a turn or bankrupt.</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Only the player who correctly guesses the puzzle can keep the points they’ve earned.</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Don’t forget to click on the wedge on the wheel before returning back to the board!</a:t>
            </a:r>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380990" marR="0" lvl="0" indent="-279390" algn="l" rtl="0">
              <a:spcBef>
                <a:spcPts val="0"/>
              </a:spcBef>
              <a:spcAft>
                <a:spcPts val="0"/>
              </a:spcAft>
              <a:buClr>
                <a:schemeClr val="lt1"/>
              </a:buClr>
              <a:buSzPts val="1600"/>
              <a:buFont typeface="Arial"/>
              <a:buNone/>
            </a:pPr>
            <a:endParaRPr sz="16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r>
              <a:rPr lang="en-US" sz="1867" b="1" i="0" u="none" strike="noStrike" cap="none">
                <a:solidFill>
                  <a:srgbClr val="FFFFFF"/>
                </a:solidFill>
                <a:latin typeface="Calibri"/>
                <a:ea typeface="Calibri"/>
                <a:cs typeface="Calibri"/>
                <a:sym typeface="Calibri"/>
              </a:rPr>
              <a:t>Bonus Round</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The winning player spins the bonus wheel to determine prize value</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Don’t forget to click on the wedge you selected!</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The board reveals if the following letters are present: R S T L N E</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Player can choose 3 more consonants, and 1 more vowel to be revealed.</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Player has 10 seconds to guess the puzzle</a:t>
            </a:r>
            <a:endParaRPr/>
          </a:p>
          <a:p>
            <a:pPr marL="380990" marR="0" lvl="0" indent="-380990" algn="l" rtl="0">
              <a:spcBef>
                <a:spcPts val="0"/>
              </a:spcBef>
              <a:spcAft>
                <a:spcPts val="0"/>
              </a:spcAft>
              <a:buClr>
                <a:srgbClr val="FFFFFF"/>
              </a:buClr>
              <a:buSzPts val="1600"/>
              <a:buFont typeface="Arial"/>
              <a:buChar char="•"/>
            </a:pPr>
            <a:r>
              <a:rPr lang="en-US" sz="1600" b="0" i="0" u="none" strike="noStrike" cap="none">
                <a:solidFill>
                  <a:srgbClr val="FFFFFF"/>
                </a:solidFill>
                <a:latin typeface="Calibri"/>
                <a:ea typeface="Calibri"/>
                <a:cs typeface="Calibri"/>
                <a:sym typeface="Calibri"/>
              </a:rPr>
              <a:t>If correct, player wins revealed amount of points</a:t>
            </a:r>
            <a:endParaRPr/>
          </a:p>
        </p:txBody>
      </p:sp>
      <p:sp>
        <p:nvSpPr>
          <p:cNvPr id="1134" name="Google Shape;1134;p12"/>
          <p:cNvSpPr txBox="1"/>
          <p:nvPr/>
        </p:nvSpPr>
        <p:spPr>
          <a:xfrm>
            <a:off x="313664" y="5249012"/>
            <a:ext cx="11715821" cy="14784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Credits:</a:t>
            </a:r>
            <a:endParaRPr/>
          </a:p>
          <a:p>
            <a:pPr marL="0" marR="0" lvl="0" indent="0" algn="l" rtl="0">
              <a:lnSpc>
                <a:spcPct val="92822"/>
              </a:lnSpc>
              <a:spcBef>
                <a:spcPts val="0"/>
              </a:spcBef>
              <a:spcAft>
                <a:spcPts val="0"/>
              </a:spcAft>
              <a:buNone/>
            </a:pPr>
            <a:r>
              <a:rPr lang="en-US" sz="1867" b="0" i="0" u="none" strike="noStrike" cap="none">
                <a:solidFill>
                  <a:srgbClr val="FFFFFF"/>
                </a:solidFill>
                <a:latin typeface="Calibri"/>
                <a:ea typeface="Calibri"/>
                <a:cs typeface="Calibri"/>
                <a:sym typeface="Calibri"/>
              </a:rPr>
              <a:t>  - Design &amp; Layout, Programing, Troubleshooting – rusnakcreative.com</a:t>
            </a:r>
            <a:endParaRPr/>
          </a:p>
          <a:p>
            <a:pPr marL="0" marR="0" lvl="0" indent="0" algn="l" rtl="0">
              <a:lnSpc>
                <a:spcPct val="92822"/>
              </a:lnSpc>
              <a:spcBef>
                <a:spcPts val="0"/>
              </a:spcBef>
              <a:spcAft>
                <a:spcPts val="0"/>
              </a:spcAft>
              <a:buNone/>
            </a:pPr>
            <a:r>
              <a:rPr lang="en-US" sz="1867" b="0" i="0" u="none" strike="noStrike" cap="none">
                <a:solidFill>
                  <a:srgbClr val="FFFFFF"/>
                </a:solidFill>
                <a:latin typeface="Calibri"/>
                <a:ea typeface="Calibri"/>
                <a:cs typeface="Calibri"/>
                <a:sym typeface="Calibri"/>
              </a:rPr>
              <a:t>  -  Special thanks to </a:t>
            </a:r>
            <a:r>
              <a:rPr lang="en-US" sz="1867" b="0" i="0" u="sng" strike="noStrike" cap="none">
                <a:solidFill>
                  <a:schemeClr val="hlink"/>
                </a:solidFill>
                <a:latin typeface="Calibri"/>
                <a:ea typeface="Calibri"/>
                <a:cs typeface="Calibri"/>
                <a:sym typeface="Calibri"/>
                <a:hlinkClick r:id="rId7"/>
              </a:rPr>
              <a:t>Tim’s Slideshow Games</a:t>
            </a:r>
            <a:r>
              <a:rPr lang="en-US" sz="1867" b="0" i="0" u="none" strike="noStrike" cap="none">
                <a:solidFill>
                  <a:srgbClr val="FFFFFF"/>
                </a:solidFill>
                <a:latin typeface="Calibri"/>
                <a:ea typeface="Calibri"/>
                <a:cs typeface="Calibri"/>
                <a:sym typeface="Calibri"/>
              </a:rPr>
              <a:t> for inspiration.</a:t>
            </a:r>
            <a:endParaRPr/>
          </a:p>
          <a:p>
            <a:pPr marL="0" marR="0" lvl="0" indent="0" algn="l" rtl="0">
              <a:lnSpc>
                <a:spcPct val="92822"/>
              </a:lnSpc>
              <a:spcBef>
                <a:spcPts val="0"/>
              </a:spcBef>
              <a:spcAft>
                <a:spcPts val="0"/>
              </a:spcAft>
              <a:buNone/>
            </a:pPr>
            <a:r>
              <a:rPr lang="en-US" sz="1867" b="0" i="0" u="none" strike="noStrike" cap="none">
                <a:solidFill>
                  <a:srgbClr val="FFFFFF"/>
                </a:solidFill>
                <a:latin typeface="Calibri"/>
                <a:ea typeface="Calibri"/>
                <a:cs typeface="Calibri"/>
                <a:sym typeface="Calibri"/>
              </a:rPr>
              <a:t>  - Sound effects, logo, and theme are property of Sony Pictures</a:t>
            </a:r>
            <a:endParaRPr/>
          </a:p>
          <a:p>
            <a:pPr marL="0" marR="0" lvl="0" indent="0" algn="l" rtl="0">
              <a:lnSpc>
                <a:spcPct val="92822"/>
              </a:lnSpc>
              <a:spcBef>
                <a:spcPts val="0"/>
              </a:spcBef>
              <a:spcAft>
                <a:spcPts val="0"/>
              </a:spcAft>
              <a:buNone/>
            </a:pPr>
            <a:r>
              <a:rPr lang="en-US" sz="1867" b="0" i="0" u="none" strike="noStrike" cap="none">
                <a:solidFill>
                  <a:srgbClr val="FFFFFF"/>
                </a:solidFill>
                <a:latin typeface="Calibri"/>
                <a:ea typeface="Calibri"/>
                <a:cs typeface="Calibri"/>
                <a:sym typeface="Calibri"/>
              </a:rPr>
              <a:t>  - This is an unofficial Wheel of Fortune Game template.</a:t>
            </a:r>
            <a:endParaRPr/>
          </a:p>
          <a:p>
            <a:pPr marL="0" marR="0" lvl="0" indent="0" algn="l" rtl="0">
              <a:lnSpc>
                <a:spcPct val="92822"/>
              </a:lnSpc>
              <a:spcBef>
                <a:spcPts val="0"/>
              </a:spcBef>
              <a:spcAft>
                <a:spcPts val="0"/>
              </a:spcAft>
              <a:buNone/>
            </a:pPr>
            <a:r>
              <a:rPr lang="en-US" sz="1867" b="0" i="0" u="none" strike="noStrike" cap="none">
                <a:solidFill>
                  <a:srgbClr val="FFFFFF"/>
                </a:solidFill>
                <a:latin typeface="Calibri"/>
                <a:ea typeface="Calibri"/>
                <a:cs typeface="Calibri"/>
                <a:sym typeface="Calibri"/>
              </a:rPr>
              <a:t>  - Official site: </a:t>
            </a:r>
            <a:r>
              <a:rPr lang="en-US" sz="1867" b="0" i="0" u="sng" strike="noStrike" cap="none">
                <a:solidFill>
                  <a:schemeClr val="hlink"/>
                </a:solidFill>
                <a:latin typeface="Calibri"/>
                <a:ea typeface="Calibri"/>
                <a:cs typeface="Calibri"/>
                <a:sym typeface="Calibri"/>
                <a:hlinkClick r:id="rId8"/>
              </a:rPr>
              <a:t>wheeloffortune.com</a:t>
            </a:r>
            <a:endParaRPr sz="1867" b="0" i="0" u="none" strike="noStrike" cap="none">
              <a:solidFill>
                <a:srgbClr val="FFFFFF"/>
              </a:solidFill>
              <a:latin typeface="Calibri"/>
              <a:ea typeface="Calibri"/>
              <a:cs typeface="Calibri"/>
              <a:sym typeface="Calibri"/>
            </a:endParaRPr>
          </a:p>
        </p:txBody>
      </p:sp>
      <p:sp>
        <p:nvSpPr>
          <p:cNvPr id="1135" name="Google Shape;1135;p12"/>
          <p:cNvSpPr/>
          <p:nvPr/>
        </p:nvSpPr>
        <p:spPr>
          <a:xfrm>
            <a:off x="7772401" y="5333061"/>
            <a:ext cx="4228612" cy="1386203"/>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lnSpc>
                <a:spcPct val="88875"/>
              </a:lnSpc>
              <a:spcBef>
                <a:spcPts val="0"/>
              </a:spcBef>
              <a:spcAft>
                <a:spcPts val="0"/>
              </a:spcAft>
              <a:buNone/>
            </a:pPr>
            <a:endParaRPr sz="2400" b="1" i="0" u="none" strike="noStrike" cap="none">
              <a:solidFill>
                <a:srgbClr val="FFFFFF"/>
              </a:solidFill>
              <a:latin typeface="Calibri"/>
              <a:ea typeface="Calibri"/>
              <a:cs typeface="Calibri"/>
              <a:sym typeface="Calibri"/>
            </a:endParaRPr>
          </a:p>
        </p:txBody>
      </p:sp>
      <p:pic>
        <p:nvPicPr>
          <p:cNvPr id="1136" name="Google Shape;1136;p12" descr="Creative Commons License"/>
          <p:cNvPicPr preferRelativeResize="0"/>
          <p:nvPr/>
        </p:nvPicPr>
        <p:blipFill rotWithShape="1">
          <a:blip r:embed="rId9">
            <a:alphaModFix/>
          </a:blip>
          <a:srcRect/>
          <a:stretch/>
        </p:blipFill>
        <p:spPr>
          <a:xfrm>
            <a:off x="9269395" y="5370497"/>
            <a:ext cx="1117600" cy="393700"/>
          </a:xfrm>
          <a:prstGeom prst="rect">
            <a:avLst/>
          </a:prstGeom>
          <a:noFill/>
          <a:ln>
            <a:noFill/>
          </a:ln>
        </p:spPr>
      </p:pic>
      <p:sp>
        <p:nvSpPr>
          <p:cNvPr id="1137" name="Google Shape;1137;p12"/>
          <p:cNvSpPr/>
          <p:nvPr/>
        </p:nvSpPr>
        <p:spPr>
          <a:xfrm>
            <a:off x="7889772" y="5832879"/>
            <a:ext cx="4073809" cy="719812"/>
          </a:xfrm>
          <a:prstGeom prst="rect">
            <a:avLst/>
          </a:prstGeom>
          <a:noFill/>
          <a:ln>
            <a:noFill/>
          </a:ln>
        </p:spPr>
        <p:txBody>
          <a:bodyPr spcFirstLastPara="1" wrap="square" lIns="91425" tIns="45700" rIns="91425" bIns="45700" anchor="t" anchorCtr="0">
            <a:noAutofit/>
          </a:bodyPr>
          <a:lstStyle/>
          <a:p>
            <a:pPr marL="0" marR="0" lvl="0" indent="0" algn="l" rtl="0">
              <a:lnSpc>
                <a:spcPct val="85698"/>
              </a:lnSpc>
              <a:spcBef>
                <a:spcPts val="0"/>
              </a:spcBef>
              <a:spcAft>
                <a:spcPts val="0"/>
              </a:spcAft>
              <a:buNone/>
            </a:pPr>
            <a:r>
              <a:rPr lang="en-US" sz="1867" b="0" i="0" u="none" strike="noStrike" cap="none">
                <a:solidFill>
                  <a:srgbClr val="FFFFFF"/>
                </a:solidFill>
                <a:latin typeface="Calibri"/>
                <a:ea typeface="Calibri"/>
                <a:cs typeface="Calibri"/>
                <a:sym typeface="Calibri"/>
              </a:rPr>
              <a:t>This work is licensed under a </a:t>
            </a:r>
            <a:r>
              <a:rPr lang="en-US" sz="1867" b="0" i="0" u="sng" strike="noStrike" cap="none">
                <a:solidFill>
                  <a:schemeClr val="hlink"/>
                </a:solidFill>
                <a:latin typeface="Calibri"/>
                <a:ea typeface="Calibri"/>
                <a:cs typeface="Calibri"/>
                <a:sym typeface="Calibri"/>
                <a:hlinkClick r:id="rId10"/>
              </a:rPr>
              <a:t>Creative Commons Attribution-NonCommercial-ShareAlike 4.0 International License</a:t>
            </a:r>
            <a:r>
              <a:rPr lang="en-US" sz="1867" b="0" i="0" u="none" strike="noStrike" cap="none">
                <a:solidFill>
                  <a:srgbClr val="000000"/>
                </a:solidFill>
                <a:latin typeface="Calibri"/>
                <a:ea typeface="Calibri"/>
                <a:cs typeface="Calibri"/>
                <a:sym typeface="Calibri"/>
              </a:rPr>
              <a:t>.</a:t>
            </a:r>
            <a:endParaRPr/>
          </a:p>
        </p:txBody>
      </p:sp>
      <p:sp>
        <p:nvSpPr>
          <p:cNvPr id="1138" name="Google Shape;1138;p12"/>
          <p:cNvSpPr txBox="1">
            <a:spLocks noGrp="1"/>
          </p:cNvSpPr>
          <p:nvPr>
            <p:ph type="title" idx="4294967295"/>
          </p:nvPr>
        </p:nvSpPr>
        <p:spPr>
          <a:xfrm>
            <a:off x="0" y="-12319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5800"/>
              <a:buFont typeface="Calibri"/>
              <a:buNone/>
            </a:pPr>
            <a:r>
              <a:rPr lang="en-US"/>
              <a:t>Game Rules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143"/>
        <p:cNvGrpSpPr/>
        <p:nvPr/>
      </p:nvGrpSpPr>
      <p:grpSpPr>
        <a:xfrm>
          <a:off x="0" y="0"/>
          <a:ext cx="0" cy="0"/>
          <a:chOff x="0" y="0"/>
          <a:chExt cx="0" cy="0"/>
        </a:xfrm>
      </p:grpSpPr>
      <p:pic>
        <p:nvPicPr>
          <p:cNvPr id="1144" name="Google Shape;1144;p13" descr="http://www.isoftbet.com/wp-content/uploads/2016/05/Spin-or-Reels-Background.jpg"/>
          <p:cNvPicPr preferRelativeResize="0"/>
          <p:nvPr/>
        </p:nvPicPr>
        <p:blipFill rotWithShape="1">
          <a:blip r:embed="rId3">
            <a:alphaModFix/>
          </a:blip>
          <a:srcRect/>
          <a:stretch/>
        </p:blipFill>
        <p:spPr>
          <a:xfrm>
            <a:off x="-4558" y="-2565"/>
            <a:ext cx="12196559" cy="6860565"/>
          </a:xfrm>
          <a:prstGeom prst="rect">
            <a:avLst/>
          </a:prstGeom>
          <a:noFill/>
          <a:ln>
            <a:noFill/>
          </a:ln>
        </p:spPr>
      </p:pic>
      <p:pic>
        <p:nvPicPr>
          <p:cNvPr id="1145" name="Google Shape;1145;p13"/>
          <p:cNvPicPr preferRelativeResize="0"/>
          <p:nvPr/>
        </p:nvPicPr>
        <p:blipFill rotWithShape="1">
          <a:blip r:embed="rId4">
            <a:alphaModFix/>
          </a:blip>
          <a:srcRect b="1865"/>
          <a:stretch/>
        </p:blipFill>
        <p:spPr>
          <a:xfrm>
            <a:off x="273463" y="278757"/>
            <a:ext cx="8601260" cy="4798673"/>
          </a:xfrm>
          <a:prstGeom prst="rect">
            <a:avLst/>
          </a:prstGeom>
          <a:noFill/>
          <a:ln w="38100" cap="flat" cmpd="sng">
            <a:solidFill>
              <a:srgbClr val="B6DDE7"/>
            </a:solidFill>
            <a:prstDash val="solid"/>
            <a:round/>
            <a:headEnd type="none" w="sm" len="sm"/>
            <a:tailEnd type="none" w="sm" len="sm"/>
          </a:ln>
        </p:spPr>
      </p:pic>
      <p:sp>
        <p:nvSpPr>
          <p:cNvPr id="1146" name="Google Shape;1146;p13"/>
          <p:cNvSpPr/>
          <p:nvPr/>
        </p:nvSpPr>
        <p:spPr>
          <a:xfrm>
            <a:off x="263856" y="5295333"/>
            <a:ext cx="11764371" cy="1453484"/>
          </a:xfrm>
          <a:prstGeom prst="rect">
            <a:avLst/>
          </a:prstGeom>
          <a:solidFill>
            <a:srgbClr val="17365D"/>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47" name="Google Shape;1147;p13"/>
          <p:cNvSpPr/>
          <p:nvPr/>
        </p:nvSpPr>
        <p:spPr>
          <a:xfrm>
            <a:off x="9068976" y="252523"/>
            <a:ext cx="2959251" cy="4852848"/>
          </a:xfrm>
          <a:prstGeom prst="rect">
            <a:avLst/>
          </a:prstGeom>
          <a:solidFill>
            <a:srgbClr val="17365D"/>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48" name="Google Shape;1148;p13"/>
          <p:cNvSpPr txBox="1"/>
          <p:nvPr/>
        </p:nvSpPr>
        <p:spPr>
          <a:xfrm>
            <a:off x="9068976" y="276218"/>
            <a:ext cx="2959251" cy="28829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FFFFFF"/>
                </a:solidFill>
                <a:latin typeface="Calibri"/>
                <a:ea typeface="Calibri"/>
                <a:cs typeface="Calibri"/>
                <a:sym typeface="Calibri"/>
              </a:rPr>
              <a:t>EDITING</a:t>
            </a:r>
            <a:endParaRPr/>
          </a:p>
          <a:p>
            <a:pPr marL="0" marR="0" lvl="0" indent="0" algn="ctr" rtl="0">
              <a:spcBef>
                <a:spcPts val="0"/>
              </a:spcBef>
              <a:spcAft>
                <a:spcPts val="0"/>
              </a:spcAft>
              <a:buNone/>
            </a:pPr>
            <a:r>
              <a:rPr lang="en-US" sz="1600" b="0" i="0" u="none" strike="noStrike" cap="none">
                <a:solidFill>
                  <a:srgbClr val="FFFFFF"/>
                </a:solidFill>
                <a:latin typeface="Calibri"/>
                <a:ea typeface="Calibri"/>
                <a:cs typeface="Calibri"/>
                <a:sym typeface="Calibri"/>
              </a:rPr>
              <a:t>You can  edit puzzles with the new Puzzle Generator! To access the Puzzle Generator, turn on Edit mode below!</a:t>
            </a:r>
            <a:endParaRPr/>
          </a:p>
          <a:p>
            <a:pPr marL="0" marR="0" lvl="0" indent="0" algn="ctr" rtl="0">
              <a:spcBef>
                <a:spcPts val="0"/>
              </a:spcBef>
              <a:spcAft>
                <a:spcPts val="0"/>
              </a:spcAft>
              <a:buNone/>
            </a:pPr>
            <a:endParaRPr sz="1867" b="0" i="0" u="none" strike="noStrike" cap="none">
              <a:solidFill>
                <a:srgbClr val="FFFFFF"/>
              </a:solidFill>
              <a:latin typeface="Calibri"/>
              <a:ea typeface="Calibri"/>
              <a:cs typeface="Calibri"/>
              <a:sym typeface="Calibri"/>
            </a:endParaRPr>
          </a:p>
          <a:p>
            <a:pPr marL="0" marR="0" lvl="0" indent="0" algn="ctr" rtl="0">
              <a:spcBef>
                <a:spcPts val="0"/>
              </a:spcBef>
              <a:spcAft>
                <a:spcPts val="0"/>
              </a:spcAft>
              <a:buNone/>
            </a:pPr>
            <a:r>
              <a:rPr lang="en-US" sz="1867" b="1" i="0" u="sng" strike="noStrike" cap="none">
                <a:solidFill>
                  <a:srgbClr val="FFFFFF"/>
                </a:solidFill>
                <a:latin typeface="Calibri"/>
                <a:ea typeface="Calibri"/>
                <a:cs typeface="Calibri"/>
                <a:sym typeface="Calibri"/>
              </a:rPr>
              <a:t>Want more puzzle rounds?</a:t>
            </a:r>
            <a:endParaRPr/>
          </a:p>
          <a:p>
            <a:pPr marL="0" marR="0" lvl="0" indent="0" algn="ctr" rtl="0">
              <a:spcBef>
                <a:spcPts val="0"/>
              </a:spcBef>
              <a:spcAft>
                <a:spcPts val="0"/>
              </a:spcAft>
              <a:buNone/>
            </a:pPr>
            <a:r>
              <a:rPr lang="en-US" sz="1600" b="0" i="0" u="none" strike="noStrike" cap="none">
                <a:solidFill>
                  <a:srgbClr val="FFFFFF"/>
                </a:solidFill>
                <a:latin typeface="Calibri"/>
                <a:ea typeface="Calibri"/>
                <a:cs typeface="Calibri"/>
                <a:sym typeface="Calibri"/>
              </a:rPr>
              <a:t>Copy as many slides as you want  between this slide and the wheels slides.</a:t>
            </a:r>
            <a:endParaRPr/>
          </a:p>
        </p:txBody>
      </p:sp>
      <p:cxnSp>
        <p:nvCxnSpPr>
          <p:cNvPr id="1149" name="Google Shape;1149;p13"/>
          <p:cNvCxnSpPr/>
          <p:nvPr/>
        </p:nvCxnSpPr>
        <p:spPr>
          <a:xfrm>
            <a:off x="9258888" y="790831"/>
            <a:ext cx="2579427" cy="0"/>
          </a:xfrm>
          <a:prstGeom prst="straightConnector1">
            <a:avLst/>
          </a:prstGeom>
          <a:noFill/>
          <a:ln w="28575" cap="flat" cmpd="sng">
            <a:solidFill>
              <a:srgbClr val="6F81FF"/>
            </a:solidFill>
            <a:prstDash val="solid"/>
            <a:round/>
            <a:headEnd type="none" w="sm" len="sm"/>
            <a:tailEnd type="none" w="sm" len="sm"/>
          </a:ln>
        </p:spPr>
      </p:cxnSp>
      <p:sp>
        <p:nvSpPr>
          <p:cNvPr id="1150" name="Google Shape;1150;p13"/>
          <p:cNvSpPr txBox="1"/>
          <p:nvPr/>
        </p:nvSpPr>
        <p:spPr>
          <a:xfrm>
            <a:off x="313664" y="5249012"/>
            <a:ext cx="11715821" cy="16964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b="0" i="0" u="none" strike="noStrike" cap="none">
                <a:solidFill>
                  <a:srgbClr val="FFFFFF"/>
                </a:solidFill>
                <a:latin typeface="Calibri"/>
                <a:ea typeface="Calibri"/>
                <a:cs typeface="Calibri"/>
                <a:sym typeface="Calibri"/>
              </a:rPr>
              <a:t>Helpful Tips:</a:t>
            </a:r>
            <a:endParaRPr/>
          </a:p>
          <a:p>
            <a:pPr marL="0" marR="0" lvl="0" indent="0" algn="l" rtl="0">
              <a:lnSpc>
                <a:spcPct val="92822"/>
              </a:lnSpc>
              <a:spcBef>
                <a:spcPts val="0"/>
              </a:spcBef>
              <a:spcAft>
                <a:spcPts val="0"/>
              </a:spcAft>
              <a:buNone/>
            </a:pPr>
            <a:r>
              <a:rPr lang="en-US" sz="1867" b="0" i="0" u="none" strike="noStrike" cap="none">
                <a:solidFill>
                  <a:srgbClr val="FFFFFF"/>
                </a:solidFill>
                <a:latin typeface="Calibri"/>
                <a:ea typeface="Calibri"/>
                <a:cs typeface="Calibri"/>
                <a:sym typeface="Calibri"/>
              </a:rPr>
              <a:t>  - The Puzzle Generator can only be accessed while Edit Mode is turned on.</a:t>
            </a:r>
            <a:endParaRPr/>
          </a:p>
          <a:p>
            <a:pPr marL="0" marR="0" lvl="0" indent="0" algn="l" rtl="0">
              <a:lnSpc>
                <a:spcPct val="92822"/>
              </a:lnSpc>
              <a:spcBef>
                <a:spcPts val="0"/>
              </a:spcBef>
              <a:spcAft>
                <a:spcPts val="0"/>
              </a:spcAft>
              <a:buNone/>
            </a:pPr>
            <a:r>
              <a:rPr lang="en-US" sz="1867" b="0" i="0" u="none" strike="noStrike" cap="none">
                <a:solidFill>
                  <a:srgbClr val="FFFFFF"/>
                </a:solidFill>
                <a:latin typeface="Calibri"/>
                <a:ea typeface="Calibri"/>
                <a:cs typeface="Calibri"/>
                <a:sym typeface="Calibri"/>
              </a:rPr>
              <a:t>  - Edit Mode will automatically turn off when you start a game from the Title Slide, in case you forgot to turn it off!</a:t>
            </a:r>
            <a:endParaRPr/>
          </a:p>
          <a:p>
            <a:pPr marL="0" marR="0" lvl="0" indent="0" algn="l" rtl="0">
              <a:lnSpc>
                <a:spcPct val="92822"/>
              </a:lnSpc>
              <a:spcBef>
                <a:spcPts val="0"/>
              </a:spcBef>
              <a:spcAft>
                <a:spcPts val="0"/>
              </a:spcAft>
              <a:buNone/>
            </a:pPr>
            <a:r>
              <a:rPr lang="en-US" sz="1867" b="0" i="0" u="none" strike="noStrike" cap="none">
                <a:solidFill>
                  <a:srgbClr val="FFFFFF"/>
                </a:solidFill>
                <a:latin typeface="Calibri"/>
                <a:ea typeface="Calibri"/>
                <a:cs typeface="Calibri"/>
                <a:sym typeface="Calibri"/>
              </a:rPr>
              <a:t>  - Do NOT delete anything, as that may cause the game to not work properly. This includes all shapes, and above titles.</a:t>
            </a:r>
            <a:endParaRPr/>
          </a:p>
          <a:p>
            <a:pPr marL="0" marR="0" lvl="0" indent="0" algn="l" rtl="0">
              <a:lnSpc>
                <a:spcPct val="92822"/>
              </a:lnSpc>
              <a:spcBef>
                <a:spcPts val="0"/>
              </a:spcBef>
              <a:spcAft>
                <a:spcPts val="0"/>
              </a:spcAft>
              <a:buNone/>
            </a:pPr>
            <a:r>
              <a:rPr lang="en-US" sz="1867" b="0" i="0" u="none" strike="noStrike" cap="none">
                <a:solidFill>
                  <a:srgbClr val="FFFFFF"/>
                </a:solidFill>
                <a:latin typeface="Calibri"/>
                <a:ea typeface="Calibri"/>
                <a:cs typeface="Calibri"/>
                <a:sym typeface="Calibri"/>
              </a:rPr>
              <a:t>  - When in doubt, Undo! Also, save back up files just in case.</a:t>
            </a:r>
            <a:endParaRPr/>
          </a:p>
          <a:p>
            <a:pPr marL="0" marR="0" lvl="0" indent="0" algn="l" rtl="0">
              <a:lnSpc>
                <a:spcPct val="92822"/>
              </a:lnSpc>
              <a:spcBef>
                <a:spcPts val="0"/>
              </a:spcBef>
              <a:spcAft>
                <a:spcPts val="0"/>
              </a:spcAft>
              <a:buNone/>
            </a:pPr>
            <a:r>
              <a:rPr lang="en-US" sz="1867" b="0" i="0" u="none" strike="noStrike" cap="none">
                <a:solidFill>
                  <a:srgbClr val="FFFFFF"/>
                </a:solidFill>
                <a:latin typeface="Calibri"/>
                <a:ea typeface="Calibri"/>
                <a:cs typeface="Calibri"/>
                <a:sym typeface="Calibri"/>
              </a:rPr>
              <a:t>  - Try changing themes! From the Home tab, click on Layout (next to New Slide) and try a new look to your board!</a:t>
            </a:r>
            <a:endParaRPr/>
          </a:p>
          <a:p>
            <a:pPr marL="0" marR="0" lvl="0" indent="0" algn="l" rtl="0">
              <a:lnSpc>
                <a:spcPct val="92822"/>
              </a:lnSpc>
              <a:spcBef>
                <a:spcPts val="0"/>
              </a:spcBef>
              <a:spcAft>
                <a:spcPts val="0"/>
              </a:spcAft>
              <a:buNone/>
            </a:pPr>
            <a:r>
              <a:rPr lang="en-US" sz="1867" b="0" i="0" u="none" strike="noStrike" cap="none">
                <a:solidFill>
                  <a:srgbClr val="FFFFFF"/>
                </a:solidFill>
                <a:latin typeface="Calibri"/>
                <a:ea typeface="Calibri"/>
                <a:cs typeface="Calibri"/>
                <a:sym typeface="Calibri"/>
              </a:rPr>
              <a:t>  </a:t>
            </a:r>
            <a:endParaRPr/>
          </a:p>
        </p:txBody>
      </p:sp>
      <p:sp>
        <p:nvSpPr>
          <p:cNvPr id="1151" name="Google Shape;1151;p13"/>
          <p:cNvSpPr/>
          <p:nvPr/>
        </p:nvSpPr>
        <p:spPr>
          <a:xfrm>
            <a:off x="9850299" y="4686244"/>
            <a:ext cx="1396607" cy="157936"/>
          </a:xfrm>
          <a:prstGeom prst="roundRect">
            <a:avLst>
              <a:gd name="adj" fmla="val 16667"/>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FFFFFF"/>
                </a:solidFill>
                <a:latin typeface="Calibri"/>
                <a:ea typeface="Calibri"/>
                <a:cs typeface="Calibri"/>
                <a:sym typeface="Calibri"/>
              </a:rPr>
              <a:t>EDITING</a:t>
            </a:r>
            <a:endParaRPr/>
          </a:p>
        </p:txBody>
      </p:sp>
      <p:sp>
        <p:nvSpPr>
          <p:cNvPr id="1152" name="Google Shape;1152;p13">
            <a:hlinkClick r:id="rId5" action="ppaction://hlinksldjump"/>
          </p:cNvPr>
          <p:cNvSpPr/>
          <p:nvPr/>
        </p:nvSpPr>
        <p:spPr>
          <a:xfrm>
            <a:off x="9850299" y="4889625"/>
            <a:ext cx="1396607"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00000"/>
                </a:solidFill>
                <a:latin typeface="Calibri"/>
                <a:ea typeface="Calibri"/>
                <a:cs typeface="Calibri"/>
                <a:sym typeface="Calibri"/>
              </a:rPr>
              <a:t>MAIN MENU</a:t>
            </a:r>
            <a:endParaRPr/>
          </a:p>
        </p:txBody>
      </p:sp>
      <p:sp>
        <p:nvSpPr>
          <p:cNvPr id="1153" name="Google Shape;1153;p13">
            <a:hlinkClick r:id="rId6" action="ppaction://hlinksldjump"/>
          </p:cNvPr>
          <p:cNvSpPr/>
          <p:nvPr/>
        </p:nvSpPr>
        <p:spPr>
          <a:xfrm>
            <a:off x="9850299" y="4482863"/>
            <a:ext cx="1396607"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00000"/>
                </a:solidFill>
                <a:latin typeface="Calibri"/>
                <a:ea typeface="Calibri"/>
                <a:cs typeface="Calibri"/>
                <a:sym typeface="Calibri"/>
              </a:rPr>
              <a:t>RULES</a:t>
            </a:r>
            <a:endParaRPr/>
          </a:p>
        </p:txBody>
      </p:sp>
      <p:sp>
        <p:nvSpPr>
          <p:cNvPr id="1154" name="Google Shape;1154;p13">
            <a:hlinkClick r:id="rId7" action="ppaction://hlinksldjump"/>
          </p:cNvPr>
          <p:cNvSpPr/>
          <p:nvPr/>
        </p:nvSpPr>
        <p:spPr>
          <a:xfrm>
            <a:off x="9850299" y="4279481"/>
            <a:ext cx="1396607"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00000"/>
                </a:solidFill>
                <a:latin typeface="Calibri"/>
                <a:ea typeface="Calibri"/>
                <a:cs typeface="Calibri"/>
                <a:sym typeface="Calibri"/>
              </a:rPr>
              <a:t>HOW TO PLAY</a:t>
            </a:r>
            <a:endParaRPr/>
          </a:p>
        </p:txBody>
      </p:sp>
      <p:sp>
        <p:nvSpPr>
          <p:cNvPr id="1155" name="Google Shape;1155;p13"/>
          <p:cNvSpPr/>
          <p:nvPr/>
        </p:nvSpPr>
        <p:spPr>
          <a:xfrm>
            <a:off x="258221" y="3878261"/>
            <a:ext cx="2795491" cy="1229407"/>
          </a:xfrm>
          <a:prstGeom prst="rect">
            <a:avLst/>
          </a:prstGeom>
          <a:gradFill>
            <a:gsLst>
              <a:gs pos="0">
                <a:srgbClr val="92D050">
                  <a:alpha val="70980"/>
                </a:srgbClr>
              </a:gs>
              <a:gs pos="50000">
                <a:srgbClr val="008000"/>
              </a:gs>
              <a:gs pos="100000">
                <a:srgbClr val="006600"/>
              </a:gs>
            </a:gsLst>
            <a:lin ang="5400000" scaled="0"/>
          </a:gra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77791"/>
              </a:lnSpc>
              <a:spcBef>
                <a:spcPts val="0"/>
              </a:spcBef>
              <a:spcAft>
                <a:spcPts val="0"/>
              </a:spcAft>
              <a:buNone/>
            </a:pPr>
            <a:r>
              <a:rPr lang="en-US" sz="2400" b="1" i="0" u="none" strike="noStrike" cap="none">
                <a:solidFill>
                  <a:srgbClr val="FFFFFF"/>
                </a:solidFill>
                <a:latin typeface="Calibri"/>
                <a:ea typeface="Calibri"/>
                <a:cs typeface="Calibri"/>
                <a:sym typeface="Calibri"/>
              </a:rPr>
              <a:t>TURN ON EDIT MODE.</a:t>
            </a:r>
            <a:endParaRPr/>
          </a:p>
        </p:txBody>
      </p:sp>
      <p:sp>
        <p:nvSpPr>
          <p:cNvPr id="1156" name="Google Shape;1156;p13"/>
          <p:cNvSpPr/>
          <p:nvPr/>
        </p:nvSpPr>
        <p:spPr>
          <a:xfrm>
            <a:off x="3169744" y="3878261"/>
            <a:ext cx="2804160" cy="1229407"/>
          </a:xfrm>
          <a:prstGeom prst="rect">
            <a:avLst/>
          </a:prstGeom>
          <a:gradFill>
            <a:gsLst>
              <a:gs pos="0">
                <a:srgbClr val="92D050">
                  <a:alpha val="70980"/>
                </a:srgbClr>
              </a:gs>
              <a:gs pos="50000">
                <a:srgbClr val="008000"/>
              </a:gs>
              <a:gs pos="100000">
                <a:srgbClr val="006600"/>
              </a:gs>
            </a:gsLst>
            <a:lin ang="5400000" scaled="0"/>
          </a:gra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77791"/>
              </a:lnSpc>
              <a:spcBef>
                <a:spcPts val="0"/>
              </a:spcBef>
              <a:spcAft>
                <a:spcPts val="0"/>
              </a:spcAft>
              <a:buNone/>
            </a:pPr>
            <a:r>
              <a:rPr lang="en-US" sz="2400" b="1" i="0" u="none" strike="noStrike" cap="none">
                <a:solidFill>
                  <a:srgbClr val="FFFFFF"/>
                </a:solidFill>
                <a:latin typeface="Calibri"/>
                <a:ea typeface="Calibri"/>
                <a:cs typeface="Calibri"/>
                <a:sym typeface="Calibri"/>
              </a:rPr>
              <a:t> GO TO YOUR PUZZLE SLIDE,  </a:t>
            </a:r>
            <a:endParaRPr/>
          </a:p>
          <a:p>
            <a:pPr marL="0" marR="0" lvl="0" indent="0" algn="ctr" rtl="0">
              <a:lnSpc>
                <a:spcPct val="77791"/>
              </a:lnSpc>
              <a:spcBef>
                <a:spcPts val="0"/>
              </a:spcBef>
              <a:spcAft>
                <a:spcPts val="0"/>
              </a:spcAft>
              <a:buNone/>
            </a:pPr>
            <a:r>
              <a:rPr lang="en-US" sz="2400" b="1" i="0" u="none" strike="noStrike" cap="none">
                <a:solidFill>
                  <a:srgbClr val="FFFFFF"/>
                </a:solidFill>
                <a:latin typeface="Calibri"/>
                <a:ea typeface="Calibri"/>
                <a:cs typeface="Calibri"/>
                <a:sym typeface="Calibri"/>
              </a:rPr>
              <a:t>CLICK EDIT PUZZLE BUTTON.</a:t>
            </a:r>
            <a:endParaRPr/>
          </a:p>
        </p:txBody>
      </p:sp>
      <p:sp>
        <p:nvSpPr>
          <p:cNvPr id="1157" name="Google Shape;1157;p13"/>
          <p:cNvSpPr/>
          <p:nvPr/>
        </p:nvSpPr>
        <p:spPr>
          <a:xfrm>
            <a:off x="6081267" y="3878261"/>
            <a:ext cx="2804160" cy="1229407"/>
          </a:xfrm>
          <a:prstGeom prst="rect">
            <a:avLst/>
          </a:prstGeom>
          <a:gradFill>
            <a:gsLst>
              <a:gs pos="0">
                <a:srgbClr val="92D050">
                  <a:alpha val="70980"/>
                </a:srgbClr>
              </a:gs>
              <a:gs pos="50000">
                <a:srgbClr val="008000"/>
              </a:gs>
              <a:gs pos="100000">
                <a:srgbClr val="006600"/>
              </a:gs>
            </a:gsLst>
            <a:lin ang="5400000" scaled="0"/>
          </a:gra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77791"/>
              </a:lnSpc>
              <a:spcBef>
                <a:spcPts val="0"/>
              </a:spcBef>
              <a:spcAft>
                <a:spcPts val="0"/>
              </a:spcAft>
              <a:buNone/>
            </a:pPr>
            <a:r>
              <a:rPr lang="en-US" sz="2400" b="1" i="0" u="none" strike="noStrike" cap="none">
                <a:solidFill>
                  <a:srgbClr val="FFFFFF"/>
                </a:solidFill>
                <a:latin typeface="Calibri"/>
                <a:ea typeface="Calibri"/>
                <a:cs typeface="Calibri"/>
                <a:sym typeface="Calibri"/>
              </a:rPr>
              <a:t>TYPE IN YOUR PUZZLE</a:t>
            </a:r>
            <a:endParaRPr/>
          </a:p>
          <a:p>
            <a:pPr marL="0" marR="0" lvl="0" indent="0" algn="ctr" rtl="0">
              <a:lnSpc>
                <a:spcPct val="90865"/>
              </a:lnSpc>
              <a:spcBef>
                <a:spcPts val="0"/>
              </a:spcBef>
              <a:spcAft>
                <a:spcPts val="0"/>
              </a:spcAft>
              <a:buNone/>
            </a:pPr>
            <a:r>
              <a:rPr lang="en-US" sz="1467" b="1" i="0" u="none" strike="noStrike" cap="none">
                <a:solidFill>
                  <a:srgbClr val="FFFFFF"/>
                </a:solidFill>
                <a:latin typeface="Calibri"/>
                <a:ea typeface="Calibri"/>
                <a:cs typeface="Calibri"/>
                <a:sym typeface="Calibri"/>
              </a:rPr>
              <a:t>(After generated, click on SOLVE to view your puzzle to ensure it has successfully transferred.)</a:t>
            </a:r>
            <a:endParaRPr/>
          </a:p>
        </p:txBody>
      </p:sp>
      <p:sp>
        <p:nvSpPr>
          <p:cNvPr id="1158" name="Google Shape;1158;p13"/>
          <p:cNvSpPr/>
          <p:nvPr/>
        </p:nvSpPr>
        <p:spPr>
          <a:xfrm>
            <a:off x="108100" y="3707371"/>
            <a:ext cx="505045" cy="505045"/>
          </a:xfrm>
          <a:prstGeom prst="ellipse">
            <a:avLst/>
          </a:prstGeom>
          <a:gradFill>
            <a:gsLst>
              <a:gs pos="0">
                <a:srgbClr val="FFC000"/>
              </a:gs>
              <a:gs pos="5000">
                <a:srgbClr val="FFC000"/>
              </a:gs>
              <a:gs pos="66000">
                <a:srgbClr val="FF0000"/>
              </a:gs>
              <a:gs pos="100000">
                <a:srgbClr val="FF0000"/>
              </a:gs>
            </a:gsLst>
            <a:path path="circle">
              <a:fillToRect l="50000" t="50000" r="50000" b="50000"/>
            </a:path>
            <a:tileRect/>
          </a:gradFill>
          <a:ln w="25400" cap="flat" cmpd="sng">
            <a:solidFill>
              <a:schemeClr val="lt1"/>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1</a:t>
            </a:r>
            <a:endParaRPr/>
          </a:p>
        </p:txBody>
      </p:sp>
      <p:sp>
        <p:nvSpPr>
          <p:cNvPr id="1159" name="Google Shape;1159;p13"/>
          <p:cNvSpPr/>
          <p:nvPr/>
        </p:nvSpPr>
        <p:spPr>
          <a:xfrm>
            <a:off x="5855419" y="3707371"/>
            <a:ext cx="505045" cy="505045"/>
          </a:xfrm>
          <a:prstGeom prst="ellipse">
            <a:avLst/>
          </a:prstGeom>
          <a:gradFill>
            <a:gsLst>
              <a:gs pos="0">
                <a:srgbClr val="FFC000"/>
              </a:gs>
              <a:gs pos="5000">
                <a:srgbClr val="FFC000"/>
              </a:gs>
              <a:gs pos="66000">
                <a:srgbClr val="FF0000"/>
              </a:gs>
              <a:gs pos="100000">
                <a:srgbClr val="FF0000"/>
              </a:gs>
            </a:gsLst>
            <a:path path="circle">
              <a:fillToRect l="50000" t="50000" r="50000" b="50000"/>
            </a:path>
            <a:tileRect/>
          </a:gradFill>
          <a:ln w="25400" cap="flat" cmpd="sng">
            <a:solidFill>
              <a:schemeClr val="lt1"/>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3</a:t>
            </a:r>
            <a:endParaRPr/>
          </a:p>
        </p:txBody>
      </p:sp>
      <p:sp>
        <p:nvSpPr>
          <p:cNvPr id="1160" name="Google Shape;1160;p13"/>
          <p:cNvSpPr/>
          <p:nvPr/>
        </p:nvSpPr>
        <p:spPr>
          <a:xfrm>
            <a:off x="2982251" y="3707371"/>
            <a:ext cx="505045" cy="505045"/>
          </a:xfrm>
          <a:prstGeom prst="ellipse">
            <a:avLst/>
          </a:prstGeom>
          <a:gradFill>
            <a:gsLst>
              <a:gs pos="0">
                <a:srgbClr val="FFC000"/>
              </a:gs>
              <a:gs pos="5000">
                <a:srgbClr val="FFC000"/>
              </a:gs>
              <a:gs pos="66000">
                <a:srgbClr val="FF0000"/>
              </a:gs>
              <a:gs pos="100000">
                <a:srgbClr val="FF0000"/>
              </a:gs>
            </a:gsLst>
            <a:path path="circle">
              <a:fillToRect l="50000" t="50000" r="50000" b="50000"/>
            </a:path>
            <a:tileRect/>
          </a:gradFill>
          <a:ln w="25400" cap="flat" cmpd="sng">
            <a:solidFill>
              <a:schemeClr val="lt1"/>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2</a:t>
            </a:r>
            <a:endParaRPr/>
          </a:p>
        </p:txBody>
      </p:sp>
      <p:sp>
        <p:nvSpPr>
          <p:cNvPr id="1161" name="Google Shape;1161;p13"/>
          <p:cNvSpPr/>
          <p:nvPr/>
        </p:nvSpPr>
        <p:spPr>
          <a:xfrm>
            <a:off x="9553159" y="3142551"/>
            <a:ext cx="1988016" cy="358549"/>
          </a:xfrm>
          <a:prstGeom prst="roundRect">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121900" tIns="60950" rIns="121900" bIns="60950" anchor="ctr" anchorCtr="1">
            <a:noAutofit/>
          </a:bodyPr>
          <a:lstStyle/>
          <a:p>
            <a:pPr marL="0" marR="0" lvl="0" indent="0" algn="ctr" rtl="0">
              <a:lnSpc>
                <a:spcPct val="70000"/>
              </a:lnSpc>
              <a:spcBef>
                <a:spcPts val="0"/>
              </a:spcBef>
              <a:spcAft>
                <a:spcPts val="0"/>
              </a:spcAft>
              <a:buNone/>
            </a:pPr>
            <a:r>
              <a:rPr lang="en-US" sz="1867" b="1" i="0" u="none" strike="noStrike" cap="none">
                <a:solidFill>
                  <a:srgbClr val="FFFFFF"/>
                </a:solidFill>
                <a:latin typeface="Calibri"/>
                <a:ea typeface="Calibri"/>
                <a:cs typeface="Calibri"/>
                <a:sym typeface="Calibri"/>
              </a:rPr>
              <a:t>EDIT MODE   OFF</a:t>
            </a:r>
            <a:endParaRPr/>
          </a:p>
        </p:txBody>
      </p:sp>
      <p:sp>
        <p:nvSpPr>
          <p:cNvPr id="1162" name="Google Shape;1162;p13">
            <a:hlinkClick r:id="" action="ppaction://hlinkshowjump?jump=nextslide"/>
          </p:cNvPr>
          <p:cNvSpPr/>
          <p:nvPr/>
        </p:nvSpPr>
        <p:spPr>
          <a:xfrm>
            <a:off x="9659086" y="3537569"/>
            <a:ext cx="1805177" cy="633963"/>
          </a:xfrm>
          <a:prstGeom prst="roundRect">
            <a:avLst>
              <a:gd name="adj" fmla="val 50000"/>
            </a:avLst>
          </a:prstGeom>
          <a:noFill/>
          <a:ln>
            <a:noFill/>
          </a:ln>
        </p:spPr>
        <p:txBody>
          <a:bodyPr spcFirstLastPara="1" wrap="square" lIns="121900" tIns="60950" rIns="121900" bIns="60950" anchor="ctr" anchorCtr="1">
            <a:noAutofit/>
          </a:bodyPr>
          <a:lstStyle/>
          <a:p>
            <a:pPr marL="0" marR="0" lvl="0" indent="0" algn="ctr" rtl="0">
              <a:lnSpc>
                <a:spcPct val="70000"/>
              </a:lnSpc>
              <a:spcBef>
                <a:spcPts val="0"/>
              </a:spcBef>
              <a:spcAft>
                <a:spcPts val="0"/>
              </a:spcAft>
              <a:buNone/>
            </a:pPr>
            <a:r>
              <a:rPr lang="en-US" sz="1600" b="1" i="0" u="none" strike="noStrike" cap="none">
                <a:solidFill>
                  <a:srgbClr val="FFFFFF"/>
                </a:solidFill>
                <a:latin typeface="Calibri"/>
                <a:ea typeface="Calibri"/>
                <a:cs typeface="Calibri"/>
                <a:sym typeface="Calibri"/>
              </a:rPr>
              <a:t>Click button above</a:t>
            </a:r>
            <a:endParaRPr/>
          </a:p>
          <a:p>
            <a:pPr marL="0" marR="0" lvl="0" indent="0" algn="ctr" rtl="0">
              <a:lnSpc>
                <a:spcPct val="70000"/>
              </a:lnSpc>
              <a:spcBef>
                <a:spcPts val="0"/>
              </a:spcBef>
              <a:spcAft>
                <a:spcPts val="0"/>
              </a:spcAft>
              <a:buNone/>
            </a:pPr>
            <a:r>
              <a:rPr lang="en-US" sz="1600" b="1" i="0" u="none" strike="noStrike" cap="none">
                <a:solidFill>
                  <a:srgbClr val="FFFFFF"/>
                </a:solidFill>
                <a:latin typeface="Calibri"/>
                <a:ea typeface="Calibri"/>
                <a:cs typeface="Calibri"/>
                <a:sym typeface="Calibri"/>
              </a:rPr>
              <a:t>For easy editing!</a:t>
            </a:r>
            <a:endParaRPr sz="1600" b="1" i="0" u="none" strike="noStrike" cap="none">
              <a:solidFill>
                <a:srgbClr val="FFFFFF"/>
              </a:solidFill>
              <a:latin typeface="Calibri"/>
              <a:ea typeface="Calibri"/>
              <a:cs typeface="Calibri"/>
              <a:sym typeface="Calibri"/>
            </a:endParaRPr>
          </a:p>
        </p:txBody>
      </p:sp>
      <p:sp>
        <p:nvSpPr>
          <p:cNvPr id="1163" name="Google Shape;1163;p13"/>
          <p:cNvSpPr txBox="1">
            <a:spLocks noGrp="1"/>
          </p:cNvSpPr>
          <p:nvPr>
            <p:ph type="title" idx="4294967295"/>
          </p:nvPr>
        </p:nvSpPr>
        <p:spPr>
          <a:xfrm>
            <a:off x="0" y="-12319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5800"/>
              <a:buFont typeface="Calibri"/>
              <a:buNone/>
            </a:pPr>
            <a:r>
              <a:rPr lang="en-US"/>
              <a:t>Editing</a:t>
            </a:r>
            <a:endParaRPr/>
          </a:p>
        </p:txBody>
      </p:sp>
      <p:sp>
        <p:nvSpPr>
          <p:cNvPr id="1164" name="Google Shape;1164;p13"/>
          <p:cNvSpPr txBox="1"/>
          <p:nvPr/>
        </p:nvSpPr>
        <p:spPr>
          <a:xfrm>
            <a:off x="-98323" y="-1025077"/>
            <a:ext cx="1118235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2. Sau khi chỉnh lại từ khóa cho mỗi vòng, bạn click Edit Mode chọn Off để trở lại chế độ chơi nhé!</a:t>
            </a:r>
            <a:endParaRPr sz="3200" b="1" i="0" u="none" strike="noStrike" cap="none">
              <a:solidFill>
                <a:srgbClr val="FF0000"/>
              </a:solidFill>
              <a:latin typeface="Calibri"/>
              <a:ea typeface="Calibri"/>
              <a:cs typeface="Calibri"/>
              <a:sym typeface="Calibri"/>
            </a:endParaRPr>
          </a:p>
        </p:txBody>
      </p:sp>
      <p:sp>
        <p:nvSpPr>
          <p:cNvPr id="1165" name="Google Shape;1165;p13"/>
          <p:cNvSpPr txBox="1"/>
          <p:nvPr/>
        </p:nvSpPr>
        <p:spPr>
          <a:xfrm>
            <a:off x="-98323" y="-2213615"/>
            <a:ext cx="123444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SỬA ĐÁP ÁN CÂU HỎI</a:t>
            </a:r>
            <a:endParaRPr/>
          </a:p>
          <a:p>
            <a:pPr marL="0" marR="0" lvl="0" indent="0" algn="l" rtl="0">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1. Mở Slide số 2 ở dạng trình chiếu. Chọn Editing \ Mode On, sau đó bấm mũi tên NEXT để vào Slide 5, 6, 7. Edit Puzzle để chỉnh từ khóa</a:t>
            </a:r>
            <a:endParaRPr sz="3200" b="1" i="0" u="none" strike="noStrike" cap="none">
              <a:solidFill>
                <a:srgbClr val="FF0000"/>
              </a:solidFill>
              <a:latin typeface="Calibri"/>
              <a:ea typeface="Calibri"/>
              <a:cs typeface="Calibri"/>
              <a:sym typeface="Calibri"/>
            </a:endParaRPr>
          </a:p>
        </p:txBody>
      </p:sp>
      <p:sp>
        <p:nvSpPr>
          <p:cNvPr id="1166" name="Google Shape;1166;p13"/>
          <p:cNvSpPr/>
          <p:nvPr/>
        </p:nvSpPr>
        <p:spPr>
          <a:xfrm>
            <a:off x="12470022" y="3026550"/>
            <a:ext cx="1000125" cy="590550"/>
          </a:xfrm>
          <a:prstGeom prst="lef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70"/>
        <p:cNvGrpSpPr/>
        <p:nvPr/>
      </p:nvGrpSpPr>
      <p:grpSpPr>
        <a:xfrm>
          <a:off x="0" y="0"/>
          <a:ext cx="0" cy="0"/>
          <a:chOff x="0" y="0"/>
          <a:chExt cx="0" cy="0"/>
        </a:xfrm>
      </p:grpSpPr>
      <p:sp>
        <p:nvSpPr>
          <p:cNvPr id="1171" name="Google Shape;1171;p14"/>
          <p:cNvSpPr/>
          <p:nvPr/>
        </p:nvSpPr>
        <p:spPr>
          <a:xfrm>
            <a:off x="11237458" y="6149041"/>
            <a:ext cx="415295" cy="301977"/>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72" name="Google Shape;1172;p14"/>
          <p:cNvSpPr/>
          <p:nvPr/>
        </p:nvSpPr>
        <p:spPr>
          <a:xfrm>
            <a:off x="11237457" y="6535010"/>
            <a:ext cx="415295" cy="301977"/>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73" name="Google Shape;1173;p14"/>
          <p:cNvSpPr/>
          <p:nvPr/>
        </p:nvSpPr>
        <p:spPr>
          <a:xfrm>
            <a:off x="0" y="5693810"/>
            <a:ext cx="2438400" cy="1164191"/>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74" name="Google Shape;1174;p14"/>
          <p:cNvSpPr/>
          <p:nvPr/>
        </p:nvSpPr>
        <p:spPr>
          <a:xfrm>
            <a:off x="11865671" y="6203350"/>
            <a:ext cx="198637" cy="198637"/>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75" name="Google Shape;1175;p14"/>
          <p:cNvSpPr/>
          <p:nvPr/>
        </p:nvSpPr>
        <p:spPr>
          <a:xfrm>
            <a:off x="11874502" y="6491767"/>
            <a:ext cx="198637" cy="198637"/>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176" name="Google Shape;1176;p14"/>
          <p:cNvGrpSpPr/>
          <p:nvPr/>
        </p:nvGrpSpPr>
        <p:grpSpPr>
          <a:xfrm>
            <a:off x="2396523" y="5693810"/>
            <a:ext cx="3259825" cy="1164191"/>
            <a:chOff x="9618102" y="2183307"/>
            <a:chExt cx="2444868" cy="776887"/>
          </a:xfrm>
        </p:grpSpPr>
        <p:sp>
          <p:nvSpPr>
            <p:cNvPr id="1177" name="Google Shape;1177;p14"/>
            <p:cNvSpPr/>
            <p:nvPr/>
          </p:nvSpPr>
          <p:spPr>
            <a:xfrm>
              <a:off x="9618102" y="2183307"/>
              <a:ext cx="2444868" cy="776887"/>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178" name="Google Shape;1178;p14"/>
            <p:cNvGrpSpPr/>
            <p:nvPr/>
          </p:nvGrpSpPr>
          <p:grpSpPr>
            <a:xfrm>
              <a:off x="9618102" y="2183307"/>
              <a:ext cx="2444868" cy="776887"/>
              <a:chOff x="9295453" y="968409"/>
              <a:chExt cx="2444868" cy="776887"/>
            </a:xfrm>
          </p:grpSpPr>
          <p:sp>
            <p:nvSpPr>
              <p:cNvPr id="1179" name="Google Shape;1179;p14"/>
              <p:cNvSpPr/>
              <p:nvPr/>
            </p:nvSpPr>
            <p:spPr>
              <a:xfrm>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80" name="Google Shape;1180;p14"/>
              <p:cNvSpPr/>
              <p:nvPr/>
            </p:nvSpPr>
            <p:spPr>
              <a:xfrm flipH="1">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grpSp>
      <p:grpSp>
        <p:nvGrpSpPr>
          <p:cNvPr id="1181" name="Google Shape;1181;p14"/>
          <p:cNvGrpSpPr/>
          <p:nvPr/>
        </p:nvGrpSpPr>
        <p:grpSpPr>
          <a:xfrm>
            <a:off x="5640413" y="5693810"/>
            <a:ext cx="3259824" cy="1164191"/>
            <a:chOff x="9541818" y="2183307"/>
            <a:chExt cx="2444868" cy="776887"/>
          </a:xfrm>
        </p:grpSpPr>
        <p:sp>
          <p:nvSpPr>
            <p:cNvPr id="1182" name="Google Shape;1182;p14"/>
            <p:cNvSpPr/>
            <p:nvPr/>
          </p:nvSpPr>
          <p:spPr>
            <a:xfrm>
              <a:off x="9541818" y="2183307"/>
              <a:ext cx="2444868" cy="776887"/>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183" name="Google Shape;1183;p14"/>
            <p:cNvGrpSpPr/>
            <p:nvPr/>
          </p:nvGrpSpPr>
          <p:grpSpPr>
            <a:xfrm>
              <a:off x="9541818" y="2183307"/>
              <a:ext cx="2444868" cy="776887"/>
              <a:chOff x="9295453" y="968409"/>
              <a:chExt cx="2444868" cy="776887"/>
            </a:xfrm>
          </p:grpSpPr>
          <p:sp>
            <p:nvSpPr>
              <p:cNvPr id="1184" name="Google Shape;1184;p14"/>
              <p:cNvSpPr/>
              <p:nvPr/>
            </p:nvSpPr>
            <p:spPr>
              <a:xfrm>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85" name="Google Shape;1185;p14"/>
              <p:cNvSpPr/>
              <p:nvPr/>
            </p:nvSpPr>
            <p:spPr>
              <a:xfrm flipH="1">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grpSp>
      <p:grpSp>
        <p:nvGrpSpPr>
          <p:cNvPr id="1186" name="Google Shape;1186;p14"/>
          <p:cNvGrpSpPr/>
          <p:nvPr/>
        </p:nvGrpSpPr>
        <p:grpSpPr>
          <a:xfrm>
            <a:off x="8906685" y="5693810"/>
            <a:ext cx="3281729" cy="1164191"/>
            <a:chOff x="9188410" y="1132370"/>
            <a:chExt cx="2444868" cy="776887"/>
          </a:xfrm>
        </p:grpSpPr>
        <p:sp>
          <p:nvSpPr>
            <p:cNvPr id="1187" name="Google Shape;1187;p14"/>
            <p:cNvSpPr/>
            <p:nvPr/>
          </p:nvSpPr>
          <p:spPr>
            <a:xfrm>
              <a:off x="9188410" y="1132370"/>
              <a:ext cx="2444868" cy="776887"/>
            </a:xfrm>
            <a:prstGeom prst="rect">
              <a:avLst/>
            </a:prstGeom>
            <a:solidFill>
              <a:srgbClr val="0000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188" name="Google Shape;1188;p14"/>
            <p:cNvGrpSpPr/>
            <p:nvPr/>
          </p:nvGrpSpPr>
          <p:grpSpPr>
            <a:xfrm>
              <a:off x="9188410" y="1132370"/>
              <a:ext cx="2444868" cy="776887"/>
              <a:chOff x="9295453" y="968409"/>
              <a:chExt cx="2444868" cy="776887"/>
            </a:xfrm>
          </p:grpSpPr>
          <p:sp>
            <p:nvSpPr>
              <p:cNvPr id="1189" name="Google Shape;1189;p14"/>
              <p:cNvSpPr/>
              <p:nvPr/>
            </p:nvSpPr>
            <p:spPr>
              <a:xfrm>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90" name="Google Shape;1190;p14"/>
              <p:cNvSpPr/>
              <p:nvPr/>
            </p:nvSpPr>
            <p:spPr>
              <a:xfrm flipH="1">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grpSp>
      <p:sp>
        <p:nvSpPr>
          <p:cNvPr id="1191" name="Google Shape;1191;p14"/>
          <p:cNvSpPr txBox="1"/>
          <p:nvPr/>
        </p:nvSpPr>
        <p:spPr>
          <a:xfrm>
            <a:off x="2631965" y="5262921"/>
            <a:ext cx="11792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0000"/>
                </a:solidFill>
                <a:latin typeface="Rockwell"/>
                <a:ea typeface="Rockwell"/>
                <a:cs typeface="Rockwell"/>
                <a:sym typeface="Rockwell"/>
              </a:rPr>
              <a:t>Player 1</a:t>
            </a:r>
            <a:endParaRPr sz="2400" b="1" i="0" u="none" strike="noStrike" cap="none">
              <a:solidFill>
                <a:srgbClr val="000000"/>
              </a:solidFill>
              <a:latin typeface="Rockwell"/>
              <a:ea typeface="Rockwell"/>
              <a:cs typeface="Rockwell"/>
              <a:sym typeface="Rockwell"/>
            </a:endParaRPr>
          </a:p>
        </p:txBody>
      </p:sp>
      <p:sp>
        <p:nvSpPr>
          <p:cNvPr id="1192" name="Google Shape;1192;p14"/>
          <p:cNvSpPr txBox="1"/>
          <p:nvPr/>
        </p:nvSpPr>
        <p:spPr>
          <a:xfrm>
            <a:off x="5851182" y="5262921"/>
            <a:ext cx="11792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0000"/>
                </a:solidFill>
                <a:latin typeface="Rockwell"/>
                <a:ea typeface="Rockwell"/>
                <a:cs typeface="Rockwell"/>
                <a:sym typeface="Rockwell"/>
              </a:rPr>
              <a:t>Player 2</a:t>
            </a:r>
            <a:endParaRPr sz="2400" b="1" i="0" u="none" strike="noStrike" cap="none">
              <a:solidFill>
                <a:srgbClr val="000000"/>
              </a:solidFill>
              <a:latin typeface="Rockwell"/>
              <a:ea typeface="Rockwell"/>
              <a:cs typeface="Rockwell"/>
              <a:sym typeface="Rockwell"/>
            </a:endParaRPr>
          </a:p>
        </p:txBody>
      </p:sp>
      <p:sp>
        <p:nvSpPr>
          <p:cNvPr id="1193" name="Google Shape;1193;p14"/>
          <p:cNvSpPr txBox="1"/>
          <p:nvPr/>
        </p:nvSpPr>
        <p:spPr>
          <a:xfrm>
            <a:off x="9131230" y="5262921"/>
            <a:ext cx="9925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0000"/>
                </a:solidFill>
                <a:latin typeface="Rockwell"/>
                <a:ea typeface="Rockwell"/>
                <a:cs typeface="Rockwell"/>
                <a:sym typeface="Rockwell"/>
              </a:rPr>
              <a:t>Khanh</a:t>
            </a:r>
            <a:endParaRPr sz="2400" b="1" i="0" u="none" strike="noStrike" cap="none">
              <a:solidFill>
                <a:srgbClr val="000000"/>
              </a:solidFill>
              <a:latin typeface="Rockwell"/>
              <a:ea typeface="Rockwell"/>
              <a:cs typeface="Rockwell"/>
              <a:sym typeface="Rockwell"/>
            </a:endParaRPr>
          </a:p>
        </p:txBody>
      </p:sp>
      <p:sp>
        <p:nvSpPr>
          <p:cNvPr id="1194" name="Google Shape;1194;p14"/>
          <p:cNvSpPr/>
          <p:nvPr/>
        </p:nvSpPr>
        <p:spPr>
          <a:xfrm>
            <a:off x="56302" y="6429791"/>
            <a:ext cx="918489"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GIẢI ĐỐ</a:t>
            </a:r>
            <a:endParaRPr sz="1100" b="1" i="0" u="none" strike="noStrike" cap="none">
              <a:solidFill>
                <a:srgbClr val="000000"/>
              </a:solidFill>
              <a:latin typeface="Calibri"/>
              <a:ea typeface="Calibri"/>
              <a:cs typeface="Calibri"/>
              <a:sym typeface="Calibri"/>
            </a:endParaRPr>
          </a:p>
        </p:txBody>
      </p:sp>
      <p:sp>
        <p:nvSpPr>
          <p:cNvPr id="1195" name="Google Shape;1195;p14"/>
          <p:cNvSpPr/>
          <p:nvPr/>
        </p:nvSpPr>
        <p:spPr>
          <a:xfrm>
            <a:off x="1006968" y="6551521"/>
            <a:ext cx="1383397" cy="306480"/>
          </a:xfrm>
          <a:prstGeom prst="rect">
            <a:avLst/>
          </a:prstGeom>
          <a:gradFill>
            <a:gsLst>
              <a:gs pos="0">
                <a:srgbClr val="17375E">
                  <a:alpha val="0"/>
                </a:srgbClr>
              </a:gs>
              <a:gs pos="85000">
                <a:srgbClr val="3F3F3F"/>
              </a:gs>
              <a:gs pos="100000">
                <a:srgbClr val="3F3F3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196" name="Google Shape;1196;p14"/>
          <p:cNvSpPr/>
          <p:nvPr/>
        </p:nvSpPr>
        <p:spPr>
          <a:xfrm>
            <a:off x="9143733" y="5865833"/>
            <a:ext cx="2809040" cy="388571"/>
          </a:xfrm>
          <a:prstGeom prst="rect">
            <a:avLst/>
          </a:prstGeom>
          <a:solidFill>
            <a:srgbClr val="0000CC"/>
          </a:solidFill>
          <a:ln w="25400" cap="flat" cmpd="sng">
            <a:solidFill>
              <a:srgbClr val="262626"/>
            </a:solidFill>
            <a:prstDash val="solid"/>
            <a:round/>
            <a:headEnd type="none" w="sm" len="sm"/>
            <a:tailEnd type="none" w="sm" len="sm"/>
          </a:ln>
        </p:spPr>
        <p:txBody>
          <a:bodyPr spcFirstLastPara="1" wrap="square" lIns="487675" tIns="45700" rIns="91425" bIns="45700" anchor="ctr" anchorCtr="0">
            <a:noAutofit/>
          </a:bodyPr>
          <a:lstStyle/>
          <a:p>
            <a:pPr marL="0" marR="0" lvl="0" indent="0" algn="l" rtl="0">
              <a:spcBef>
                <a:spcPts val="0"/>
              </a:spcBef>
              <a:spcAft>
                <a:spcPts val="0"/>
              </a:spcAft>
              <a:buNone/>
            </a:pPr>
            <a:r>
              <a:rPr lang="en-US" sz="2667" b="1" i="0" u="none" strike="noStrike" cap="none">
                <a:solidFill>
                  <a:srgbClr val="FFFFFF"/>
                </a:solidFill>
                <a:latin typeface="Rockwell"/>
                <a:ea typeface="Rockwell"/>
                <a:cs typeface="Rockwell"/>
                <a:sym typeface="Rockwell"/>
              </a:rPr>
              <a:t>$0</a:t>
            </a:r>
            <a:endParaRPr sz="2667" b="1" i="0" u="none" strike="noStrike" cap="none">
              <a:solidFill>
                <a:srgbClr val="FFFFFF"/>
              </a:solidFill>
              <a:latin typeface="Rockwell"/>
              <a:ea typeface="Rockwell"/>
              <a:cs typeface="Rockwell"/>
              <a:sym typeface="Rockwell"/>
            </a:endParaRPr>
          </a:p>
        </p:txBody>
      </p:sp>
      <p:sp>
        <p:nvSpPr>
          <p:cNvPr id="1197" name="Google Shape;1197;p14"/>
          <p:cNvSpPr/>
          <p:nvPr/>
        </p:nvSpPr>
        <p:spPr>
          <a:xfrm>
            <a:off x="5887639" y="5865833"/>
            <a:ext cx="2809040" cy="388571"/>
          </a:xfrm>
          <a:prstGeom prst="rect">
            <a:avLst/>
          </a:prstGeom>
          <a:solidFill>
            <a:srgbClr val="FFFF00"/>
          </a:solidFill>
          <a:ln w="25400" cap="flat" cmpd="sng">
            <a:solidFill>
              <a:srgbClr val="262626"/>
            </a:solidFill>
            <a:prstDash val="solid"/>
            <a:round/>
            <a:headEnd type="none" w="sm" len="sm"/>
            <a:tailEnd type="none" w="sm" len="sm"/>
          </a:ln>
        </p:spPr>
        <p:txBody>
          <a:bodyPr spcFirstLastPara="1" wrap="square" lIns="487675" tIns="45700" rIns="91425" bIns="45700" anchor="ctr" anchorCtr="0">
            <a:noAutofit/>
          </a:bodyPr>
          <a:lstStyle/>
          <a:p>
            <a:pPr marL="0" marR="0" lvl="0" indent="0" algn="l" rtl="0">
              <a:spcBef>
                <a:spcPts val="0"/>
              </a:spcBef>
              <a:spcAft>
                <a:spcPts val="0"/>
              </a:spcAft>
              <a:buNone/>
            </a:pPr>
            <a:r>
              <a:rPr lang="en-US" sz="2400" b="1" i="0" u="none" strike="noStrike" cap="none">
                <a:solidFill>
                  <a:srgbClr val="FFFFFF"/>
                </a:solidFill>
                <a:latin typeface="Rockwell"/>
                <a:ea typeface="Rockwell"/>
                <a:cs typeface="Rockwell"/>
                <a:sym typeface="Rockwell"/>
              </a:rPr>
              <a:t>$0</a:t>
            </a:r>
            <a:endParaRPr sz="2400" b="1" i="0" u="none" strike="noStrike" cap="none">
              <a:solidFill>
                <a:srgbClr val="FFFFFF"/>
              </a:solidFill>
              <a:latin typeface="Rockwell"/>
              <a:ea typeface="Rockwell"/>
              <a:cs typeface="Rockwell"/>
              <a:sym typeface="Rockwell"/>
            </a:endParaRPr>
          </a:p>
        </p:txBody>
      </p:sp>
      <p:sp>
        <p:nvSpPr>
          <p:cNvPr id="1198" name="Google Shape;1198;p14"/>
          <p:cNvSpPr/>
          <p:nvPr/>
        </p:nvSpPr>
        <p:spPr>
          <a:xfrm>
            <a:off x="2621915" y="5865833"/>
            <a:ext cx="2809040" cy="388571"/>
          </a:xfrm>
          <a:prstGeom prst="rect">
            <a:avLst/>
          </a:prstGeom>
          <a:solidFill>
            <a:srgbClr val="FF0000"/>
          </a:solidFill>
          <a:ln w="25400" cap="flat" cmpd="sng">
            <a:solidFill>
              <a:srgbClr val="262626"/>
            </a:solidFill>
            <a:prstDash val="solid"/>
            <a:round/>
            <a:headEnd type="none" w="sm" len="sm"/>
            <a:tailEnd type="none" w="sm" len="sm"/>
          </a:ln>
        </p:spPr>
        <p:txBody>
          <a:bodyPr spcFirstLastPara="1" wrap="square" lIns="487675" tIns="45700" rIns="91425" bIns="45700" anchor="ctr" anchorCtr="0">
            <a:noAutofit/>
          </a:bodyPr>
          <a:lstStyle/>
          <a:p>
            <a:pPr marL="0" marR="0" lvl="0" indent="0" algn="l" rtl="0">
              <a:spcBef>
                <a:spcPts val="0"/>
              </a:spcBef>
              <a:spcAft>
                <a:spcPts val="0"/>
              </a:spcAft>
              <a:buNone/>
            </a:pPr>
            <a:r>
              <a:rPr lang="en-US" sz="2400" b="1" i="0" u="none" strike="noStrike" cap="none">
                <a:solidFill>
                  <a:srgbClr val="FFFFFF"/>
                </a:solidFill>
                <a:latin typeface="Rockwell"/>
                <a:ea typeface="Rockwell"/>
                <a:cs typeface="Rockwell"/>
                <a:sym typeface="Rockwell"/>
              </a:rPr>
              <a:t>$0</a:t>
            </a:r>
            <a:endParaRPr sz="2400" b="1" i="0" u="none" strike="noStrike" cap="none">
              <a:solidFill>
                <a:srgbClr val="FFFFFF"/>
              </a:solidFill>
              <a:latin typeface="Rockwell"/>
              <a:ea typeface="Rockwell"/>
              <a:cs typeface="Rockwell"/>
              <a:sym typeface="Rockwell"/>
            </a:endParaRPr>
          </a:p>
        </p:txBody>
      </p:sp>
      <p:sp>
        <p:nvSpPr>
          <p:cNvPr id="1199" name="Google Shape;1199;p14"/>
          <p:cNvSpPr txBox="1">
            <a:spLocks noGrp="1"/>
          </p:cNvSpPr>
          <p:nvPr>
            <p:ph type="title" idx="4294967295"/>
          </p:nvPr>
        </p:nvSpPr>
        <p:spPr>
          <a:xfrm>
            <a:off x="0" y="-12319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5800"/>
              <a:buFont typeface="Calibri"/>
              <a:buNone/>
            </a:pPr>
            <a:r>
              <a:rPr lang="en-US"/>
              <a:t>TOSS UP - </a:t>
            </a:r>
            <a:endParaRPr/>
          </a:p>
        </p:txBody>
      </p:sp>
      <p:sp>
        <p:nvSpPr>
          <p:cNvPr id="1200" name="Google Shape;1200;p14"/>
          <p:cNvSpPr/>
          <p:nvPr/>
        </p:nvSpPr>
        <p:spPr>
          <a:xfrm>
            <a:off x="480434" y="5865833"/>
            <a:ext cx="1798289" cy="388571"/>
          </a:xfrm>
          <a:prstGeom prst="rect">
            <a:avLst/>
          </a:prstGeom>
          <a:solidFill>
            <a:srgbClr val="262626"/>
          </a:solidFill>
          <a:ln w="25400" cap="flat" cmpd="sng">
            <a:solidFill>
              <a:srgbClr val="262626"/>
            </a:solidFill>
            <a:prstDash val="solid"/>
            <a:round/>
            <a:headEnd type="none" w="sm" len="sm"/>
            <a:tailEnd type="none" w="sm" len="sm"/>
          </a:ln>
        </p:spPr>
        <p:txBody>
          <a:bodyPr spcFirstLastPara="1" wrap="square" lIns="243825" tIns="45700" rIns="91425" bIns="45700" anchor="ctr" anchorCtr="0">
            <a:noAutofit/>
          </a:bodyPr>
          <a:lstStyle/>
          <a:p>
            <a:pPr marL="0" marR="0" lvl="0" indent="0" algn="l" rtl="0">
              <a:spcBef>
                <a:spcPts val="0"/>
              </a:spcBef>
              <a:spcAft>
                <a:spcPts val="0"/>
              </a:spcAft>
              <a:buNone/>
            </a:pPr>
            <a:r>
              <a:rPr lang="en-US" sz="2400" b="1" i="0" u="none" strike="noStrike" cap="none">
                <a:solidFill>
                  <a:srgbClr val="FFFFFF"/>
                </a:solidFill>
                <a:latin typeface="Rockwell"/>
                <a:ea typeface="Rockwell"/>
                <a:cs typeface="Rockwell"/>
                <a:sym typeface="Rockwell"/>
              </a:rPr>
              <a:t>TOSS UP</a:t>
            </a:r>
            <a:endParaRPr/>
          </a:p>
        </p:txBody>
      </p:sp>
      <p:sp>
        <p:nvSpPr>
          <p:cNvPr id="1201" name="Google Shape;1201;p14"/>
          <p:cNvSpPr/>
          <p:nvPr/>
        </p:nvSpPr>
        <p:spPr>
          <a:xfrm>
            <a:off x="1006968" y="6551521"/>
            <a:ext cx="1383397" cy="306480"/>
          </a:xfrm>
          <a:prstGeom prst="rect">
            <a:avLst/>
          </a:prstGeom>
          <a:gradFill>
            <a:gsLst>
              <a:gs pos="0">
                <a:srgbClr val="17375E">
                  <a:alpha val="0"/>
                </a:srgbClr>
              </a:gs>
              <a:gs pos="85000">
                <a:srgbClr val="3F3F3F"/>
              </a:gs>
              <a:gs pos="100000">
                <a:srgbClr val="3F3F3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202" name="Google Shape;1202;p14"/>
          <p:cNvSpPr/>
          <p:nvPr/>
        </p:nvSpPr>
        <p:spPr>
          <a:xfrm>
            <a:off x="56302" y="6628804"/>
            <a:ext cx="918489"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TRỞ VỀ MENU</a:t>
            </a:r>
            <a:endParaRPr sz="1100" b="1" i="0" u="none" strike="noStrike" cap="none">
              <a:solidFill>
                <a:srgbClr val="000000"/>
              </a:solidFill>
              <a:latin typeface="Calibri"/>
              <a:ea typeface="Calibri"/>
              <a:cs typeface="Calibri"/>
              <a:sym typeface="Calibri"/>
            </a:endParaRPr>
          </a:p>
        </p:txBody>
      </p:sp>
      <p:sp>
        <p:nvSpPr>
          <p:cNvPr id="1203" name="Google Shape;1203;p14"/>
          <p:cNvSpPr/>
          <p:nvPr/>
        </p:nvSpPr>
        <p:spPr>
          <a:xfrm>
            <a:off x="1038773" y="6425105"/>
            <a:ext cx="1238900" cy="354465"/>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67" b="0" i="0" u="none" strike="noStrike" cap="none">
                <a:solidFill>
                  <a:srgbClr val="000000"/>
                </a:solidFill>
                <a:latin typeface="Calibri"/>
                <a:ea typeface="Calibri"/>
                <a:cs typeface="Calibri"/>
                <a:sym typeface="Calibri"/>
              </a:rPr>
              <a:t>PLAY</a:t>
            </a:r>
            <a:endParaRPr sz="2667" b="0" i="0" u="none" strike="noStrike" cap="none">
              <a:solidFill>
                <a:srgbClr val="000000"/>
              </a:solidFill>
              <a:latin typeface="Calibri"/>
              <a:ea typeface="Calibri"/>
              <a:cs typeface="Calibri"/>
              <a:sym typeface="Calibri"/>
            </a:endParaRPr>
          </a:p>
        </p:txBody>
      </p:sp>
      <p:sp>
        <p:nvSpPr>
          <p:cNvPr id="1204" name="Google Shape;1204;p14"/>
          <p:cNvSpPr/>
          <p:nvPr/>
        </p:nvSpPr>
        <p:spPr>
          <a:xfrm>
            <a:off x="2396523" y="5357922"/>
            <a:ext cx="293956" cy="293956"/>
          </a:xfrm>
          <a:prstGeom prst="ellipse">
            <a:avLst/>
          </a:prstGeom>
          <a:gradFill>
            <a:gsLst>
              <a:gs pos="0">
                <a:srgbClr val="194C19"/>
              </a:gs>
              <a:gs pos="94000">
                <a:schemeClr val="dk1"/>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205" name="Google Shape;1205;p14"/>
          <p:cNvSpPr/>
          <p:nvPr/>
        </p:nvSpPr>
        <p:spPr>
          <a:xfrm>
            <a:off x="5610098" y="5357922"/>
            <a:ext cx="293956" cy="293956"/>
          </a:xfrm>
          <a:prstGeom prst="ellipse">
            <a:avLst/>
          </a:prstGeom>
          <a:gradFill>
            <a:gsLst>
              <a:gs pos="0">
                <a:srgbClr val="194C19"/>
              </a:gs>
              <a:gs pos="94000">
                <a:schemeClr val="dk1"/>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206" name="Google Shape;1206;p14"/>
          <p:cNvSpPr/>
          <p:nvPr/>
        </p:nvSpPr>
        <p:spPr>
          <a:xfrm>
            <a:off x="8893046" y="5357922"/>
            <a:ext cx="293956" cy="293956"/>
          </a:xfrm>
          <a:prstGeom prst="ellipse">
            <a:avLst/>
          </a:prstGeom>
          <a:gradFill>
            <a:gsLst>
              <a:gs pos="0">
                <a:srgbClr val="194C19"/>
              </a:gs>
              <a:gs pos="94000">
                <a:schemeClr val="dk1"/>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207" name="Google Shape;1207;p14"/>
          <p:cNvSpPr/>
          <p:nvPr/>
        </p:nvSpPr>
        <p:spPr>
          <a:xfrm>
            <a:off x="2396524" y="6303713"/>
            <a:ext cx="3237441" cy="566017"/>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208" name="Google Shape;1208;p14"/>
          <p:cNvSpPr/>
          <p:nvPr/>
        </p:nvSpPr>
        <p:spPr>
          <a:xfrm>
            <a:off x="5640412" y="6303713"/>
            <a:ext cx="3259824" cy="568417"/>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209" name="Google Shape;1209;p14"/>
          <p:cNvSpPr/>
          <p:nvPr/>
        </p:nvSpPr>
        <p:spPr>
          <a:xfrm>
            <a:off x="8900235" y="6303713"/>
            <a:ext cx="3291764" cy="566017"/>
          </a:xfrm>
          <a:prstGeom prst="rect">
            <a:avLst/>
          </a:prstGeom>
          <a:solidFill>
            <a:srgbClr val="0000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210" name="Google Shape;1210;p14"/>
          <p:cNvSpPr/>
          <p:nvPr/>
        </p:nvSpPr>
        <p:spPr>
          <a:xfrm>
            <a:off x="2692575" y="4664132"/>
            <a:ext cx="6806851" cy="44218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TOSS UP</a:t>
            </a:r>
            <a:endParaRPr sz="3733" b="1" i="0" u="none" strike="noStrike" cap="none">
              <a:solidFill>
                <a:srgbClr val="FFFFFF"/>
              </a:solidFill>
              <a:latin typeface="Calibri"/>
              <a:ea typeface="Calibri"/>
              <a:cs typeface="Calibri"/>
              <a:sym typeface="Calibri"/>
            </a:endParaRPr>
          </a:p>
        </p:txBody>
      </p:sp>
      <p:grpSp>
        <p:nvGrpSpPr>
          <p:cNvPr id="1211" name="Google Shape;1211;p14"/>
          <p:cNvGrpSpPr/>
          <p:nvPr/>
        </p:nvGrpSpPr>
        <p:grpSpPr>
          <a:xfrm>
            <a:off x="1524741" y="6677927"/>
            <a:ext cx="8881291" cy="8329229"/>
            <a:chOff x="19045" y="-7529264"/>
            <a:chExt cx="6660968" cy="6246922"/>
          </a:xfrm>
        </p:grpSpPr>
        <p:grpSp>
          <p:nvGrpSpPr>
            <p:cNvPr id="1212" name="Google Shape;1212;p14"/>
            <p:cNvGrpSpPr/>
            <p:nvPr/>
          </p:nvGrpSpPr>
          <p:grpSpPr>
            <a:xfrm>
              <a:off x="358319" y="-7529264"/>
              <a:ext cx="6246922" cy="6246922"/>
              <a:chOff x="310193" y="-7384886"/>
              <a:chExt cx="6246922" cy="6246922"/>
            </a:xfrm>
          </p:grpSpPr>
          <p:sp>
            <p:nvSpPr>
              <p:cNvPr id="1213" name="Google Shape;1213;p14"/>
              <p:cNvSpPr/>
              <p:nvPr/>
            </p:nvSpPr>
            <p:spPr>
              <a:xfrm>
                <a:off x="1225034" y="-6470045"/>
                <a:ext cx="4417241" cy="4417241"/>
              </a:xfrm>
              <a:prstGeom prst="ellipse">
                <a:avLst/>
              </a:prstGeom>
              <a:solidFill>
                <a:srgbClr val="0070C0"/>
              </a:solidFill>
              <a:ln w="12700" cap="rnd" cmpd="sng">
                <a:solidFill>
                  <a:srgbClr val="6F81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 b="0" i="0" u="none" strike="noStrike" cap="none">
                  <a:solidFill>
                    <a:srgbClr val="FFFFFF"/>
                  </a:solidFill>
                  <a:latin typeface="Calibri"/>
                  <a:ea typeface="Calibri"/>
                  <a:cs typeface="Calibri"/>
                  <a:sym typeface="Calibri"/>
                </a:endParaRPr>
              </a:p>
            </p:txBody>
          </p:sp>
          <p:sp>
            <p:nvSpPr>
              <p:cNvPr id="1214" name="Google Shape;1214;p14"/>
              <p:cNvSpPr/>
              <p:nvPr/>
            </p:nvSpPr>
            <p:spPr>
              <a:xfrm>
                <a:off x="840989" y="-6854090"/>
                <a:ext cx="5185330" cy="5185330"/>
              </a:xfrm>
              <a:prstGeom prst="ellipse">
                <a:avLst/>
              </a:prstGeom>
              <a:solidFill>
                <a:srgbClr val="0070C0"/>
              </a:solidFill>
              <a:ln w="12700" cap="rnd" cmpd="sng">
                <a:solidFill>
                  <a:srgbClr val="6F81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 b="0" i="0" u="none" strike="noStrike" cap="none">
                  <a:solidFill>
                    <a:srgbClr val="FFFFFF"/>
                  </a:solidFill>
                  <a:latin typeface="Calibri"/>
                  <a:ea typeface="Calibri"/>
                  <a:cs typeface="Calibri"/>
                  <a:sym typeface="Calibri"/>
                </a:endParaRPr>
              </a:p>
            </p:txBody>
          </p:sp>
          <p:sp>
            <p:nvSpPr>
              <p:cNvPr id="1215" name="Google Shape;1215;p14"/>
              <p:cNvSpPr/>
              <p:nvPr/>
            </p:nvSpPr>
            <p:spPr>
              <a:xfrm rot="-5400000">
                <a:off x="1225034" y="-6470046"/>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16" name="Google Shape;1216;p14"/>
              <p:cNvSpPr/>
              <p:nvPr/>
            </p:nvSpPr>
            <p:spPr>
              <a:xfrm>
                <a:off x="1225034" y="-6470045"/>
                <a:ext cx="4417241" cy="4417241"/>
              </a:xfrm>
              <a:prstGeom prst="rect">
                <a:avLst/>
              </a:prstGeom>
            </p:spPr>
            <p:txBody>
              <a:bodyPr/>
              <a:lstStyle/>
              <a:p>
                <a:endParaRPr lang="vi-VN"/>
              </a:p>
            </p:txBody>
          </p:sp>
          <p:sp>
            <p:nvSpPr>
              <p:cNvPr id="1217" name="Google Shape;1217;p14"/>
              <p:cNvSpPr/>
              <p:nvPr/>
            </p:nvSpPr>
            <p:spPr>
              <a:xfrm rot="63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18" name="Google Shape;1218;p14"/>
              <p:cNvSpPr/>
              <p:nvPr/>
            </p:nvSpPr>
            <p:spPr>
              <a:xfrm rot="-9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1083250"/>
                  </a:lnSpc>
                  <a:spcBef>
                    <a:spcPts val="0"/>
                  </a:spcBef>
                  <a:spcAft>
                    <a:spcPts val="0"/>
                  </a:spcAft>
                  <a:buNone/>
                </a:pPr>
                <a:endParaRPr sz="800" b="1" i="0" u="none" strike="noStrike" cap="none">
                  <a:solidFill>
                    <a:srgbClr val="FFFFFF"/>
                  </a:solidFill>
                  <a:latin typeface="Rockwell"/>
                  <a:ea typeface="Rockwell"/>
                  <a:cs typeface="Rockwell"/>
                  <a:sym typeface="Rockwell"/>
                </a:endParaRPr>
              </a:p>
            </p:txBody>
          </p:sp>
          <p:sp>
            <p:nvSpPr>
              <p:cNvPr id="1219" name="Google Shape;1219;p14"/>
              <p:cNvSpPr/>
              <p:nvPr/>
            </p:nvSpPr>
            <p:spPr>
              <a:xfrm rot="99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20" name="Google Shape;1220;p14"/>
              <p:cNvSpPr/>
              <p:nvPr/>
            </p:nvSpPr>
            <p:spPr>
              <a:xfrm rot="90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21" name="Google Shape;1221;p14"/>
              <p:cNvSpPr/>
              <p:nvPr/>
            </p:nvSpPr>
            <p:spPr>
              <a:xfrm rot="36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22" name="Google Shape;1222;p14"/>
              <p:cNvSpPr/>
              <p:nvPr/>
            </p:nvSpPr>
            <p:spPr>
              <a:xfrm rot="-72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23" name="Google Shape;1223;p14"/>
              <p:cNvSpPr/>
              <p:nvPr/>
            </p:nvSpPr>
            <p:spPr>
              <a:xfrm rot="-18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24" name="Google Shape;1224;p14"/>
              <p:cNvSpPr/>
              <p:nvPr/>
            </p:nvSpPr>
            <p:spPr>
              <a:xfrm rot="-36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25" name="Google Shape;1225;p14"/>
              <p:cNvSpPr/>
              <p:nvPr/>
            </p:nvSpPr>
            <p:spPr>
              <a:xfrm rot="-27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26" name="Google Shape;1226;p14"/>
              <p:cNvSpPr/>
              <p:nvPr/>
            </p:nvSpPr>
            <p:spPr>
              <a:xfrm rot="-90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27" name="Google Shape;1227;p14"/>
              <p:cNvSpPr/>
              <p:nvPr/>
            </p:nvSpPr>
            <p:spPr>
              <a:xfrm rot="-45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28" name="Google Shape;1228;p14"/>
              <p:cNvSpPr/>
              <p:nvPr/>
            </p:nvSpPr>
            <p:spPr>
              <a:xfrm rot="-63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29" name="Google Shape;1229;p14"/>
              <p:cNvSpPr/>
              <p:nvPr/>
            </p:nvSpPr>
            <p:spPr>
              <a:xfrm rot="72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30" name="Google Shape;1230;p14"/>
              <p:cNvSpPr/>
              <p:nvPr/>
            </p:nvSpPr>
            <p:spPr>
              <a:xfrm rot="54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31" name="Google Shape;1231;p14"/>
              <p:cNvSpPr/>
              <p:nvPr/>
            </p:nvSpPr>
            <p:spPr>
              <a:xfrm rot="81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32" name="Google Shape;1232;p14"/>
              <p:cNvSpPr/>
              <p:nvPr/>
            </p:nvSpPr>
            <p:spPr>
              <a:xfrm rot="-99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33" name="Google Shape;1233;p14"/>
              <p:cNvSpPr/>
              <p:nvPr/>
            </p:nvSpPr>
            <p:spPr>
              <a:xfrm rot="18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1083250"/>
                  </a:lnSpc>
                  <a:spcBef>
                    <a:spcPts val="0"/>
                  </a:spcBef>
                  <a:spcAft>
                    <a:spcPts val="0"/>
                  </a:spcAft>
                  <a:buNone/>
                </a:pPr>
                <a:endParaRPr sz="800" b="1" i="0" u="none" strike="noStrike" cap="none">
                  <a:solidFill>
                    <a:srgbClr val="FFFFFF"/>
                  </a:solidFill>
                  <a:latin typeface="Rockwell"/>
                  <a:ea typeface="Rockwell"/>
                  <a:cs typeface="Rockwell"/>
                  <a:sym typeface="Rockwell"/>
                </a:endParaRPr>
              </a:p>
            </p:txBody>
          </p:sp>
          <p:sp>
            <p:nvSpPr>
              <p:cNvPr id="1234" name="Google Shape;1234;p14"/>
              <p:cNvSpPr/>
              <p:nvPr/>
            </p:nvSpPr>
            <p:spPr>
              <a:xfrm rot="10800000">
                <a:off x="1225033" y="-6470046"/>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35" name="Google Shape;1235;p14"/>
              <p:cNvSpPr/>
              <p:nvPr/>
            </p:nvSpPr>
            <p:spPr>
              <a:xfrm rot="27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36" name="Google Shape;1236;p14"/>
              <p:cNvSpPr/>
              <p:nvPr/>
            </p:nvSpPr>
            <p:spPr>
              <a:xfrm rot="900000">
                <a:off x="1225034" y="-6470045"/>
                <a:ext cx="4417241" cy="4417241"/>
              </a:xfrm>
              <a:prstGeom prst="rect">
                <a:avLst/>
              </a:prstGeom>
            </p:spPr>
            <p:txBody>
              <a:bodyPr/>
              <a:lstStyle/>
              <a:p>
                <a:endParaRPr lang="vi-VN"/>
              </a:p>
            </p:txBody>
          </p:sp>
          <p:sp>
            <p:nvSpPr>
              <p:cNvPr id="1237" name="Google Shape;1237;p14"/>
              <p:cNvSpPr/>
              <p:nvPr/>
            </p:nvSpPr>
            <p:spPr>
              <a:xfrm rot="45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160015"/>
                  </a:lnSpc>
                  <a:spcBef>
                    <a:spcPts val="0"/>
                  </a:spcBef>
                  <a:spcAft>
                    <a:spcPts val="0"/>
                  </a:spcAft>
                  <a:buNone/>
                </a:pPr>
                <a:endParaRPr sz="1333" b="1" i="0" u="none" strike="noStrike" cap="none">
                  <a:solidFill>
                    <a:srgbClr val="FFFFFF"/>
                  </a:solidFill>
                  <a:latin typeface="Rockwell"/>
                  <a:ea typeface="Rockwell"/>
                  <a:cs typeface="Rockwell"/>
                  <a:sym typeface="Rockwell"/>
                </a:endParaRPr>
              </a:p>
            </p:txBody>
          </p:sp>
          <p:sp>
            <p:nvSpPr>
              <p:cNvPr id="1238" name="Google Shape;1238;p14"/>
              <p:cNvSpPr/>
              <p:nvPr/>
            </p:nvSpPr>
            <p:spPr>
              <a:xfrm rot="-8100000">
                <a:off x="1225034" y="-6470045"/>
                <a:ext cx="4417241" cy="4417241"/>
              </a:xfrm>
              <a:prstGeom prst="blockArc">
                <a:avLst>
                  <a:gd name="adj1" fmla="val 15768313"/>
                  <a:gd name="adj2" fmla="val 16675120"/>
                  <a:gd name="adj3" fmla="val 32205"/>
                </a:avLst>
              </a:prstGeom>
              <a:solidFill>
                <a:srgbClr val="0070C0"/>
              </a:solidFill>
              <a:ln w="12700" cap="flat" cmpd="sng">
                <a:solidFill>
                  <a:srgbClr val="6F81FF"/>
                </a:solidFill>
                <a:prstDash val="solid"/>
                <a:round/>
                <a:headEnd type="none" w="sm" len="sm"/>
                <a:tailEnd type="none" w="sm" len="sm"/>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239" name="Google Shape;1239;p14"/>
              <p:cNvSpPr/>
              <p:nvPr/>
            </p:nvSpPr>
            <p:spPr>
              <a:xfrm>
                <a:off x="2526913" y="-5168166"/>
                <a:ext cx="1813482" cy="1813482"/>
              </a:xfrm>
              <a:prstGeom prst="ellipse">
                <a:avLst/>
              </a:prstGeom>
              <a:solidFill>
                <a:srgbClr val="0070C0"/>
              </a:solidFill>
              <a:ln w="12700" cap="rnd" cmpd="sng">
                <a:solidFill>
                  <a:srgbClr val="6F81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 b="0" i="0" u="none" strike="noStrike" cap="none">
                  <a:solidFill>
                    <a:srgbClr val="FFFFFF"/>
                  </a:solidFill>
                  <a:latin typeface="Calibri"/>
                  <a:ea typeface="Calibri"/>
                  <a:cs typeface="Calibri"/>
                  <a:sym typeface="Calibri"/>
                </a:endParaRPr>
              </a:p>
            </p:txBody>
          </p:sp>
        </p:grpSp>
        <p:sp>
          <p:nvSpPr>
            <p:cNvPr id="1240" name="Google Shape;1240;p14"/>
            <p:cNvSpPr/>
            <p:nvPr/>
          </p:nvSpPr>
          <p:spPr>
            <a:xfrm>
              <a:off x="700386" y="-7058409"/>
              <a:ext cx="5565478" cy="5341523"/>
            </a:xfrm>
            <a:prstGeom prst="rect">
              <a:avLst/>
            </a:prstGeom>
          </p:spPr>
          <p:txBody>
            <a:bodyPr>
              <a:prstTxWarp prst="textPlain">
                <a:avLst/>
              </a:prstTxWarp>
            </a:bodyPr>
            <a:lstStyle/>
            <a:p>
              <a:pPr lvl="0" algn="ctr"/>
              <a:r>
                <a:rPr b="1" i="0">
                  <a:ln>
                    <a:noFill/>
                  </a:ln>
                  <a:solidFill>
                    <a:srgbClr val="F2F2F2"/>
                  </a:solidFill>
                  <a:latin typeface="Libre Franklin;900"/>
                </a:rPr>
                <a:t>TOSS UP</a:t>
              </a:r>
              <a:br>
                <a:rPr b="1" i="0">
                  <a:ln>
                    <a:noFill/>
                  </a:ln>
                  <a:solidFill>
                    <a:srgbClr val="F2F2F2"/>
                  </a:solidFill>
                  <a:latin typeface="Libre Franklin;900"/>
                </a:rPr>
              </a:br>
              <a:br>
                <a:rPr b="1" i="0">
                  <a:ln>
                    <a:noFill/>
                  </a:ln>
                  <a:solidFill>
                    <a:srgbClr val="F2F2F2"/>
                  </a:solidFill>
                  <a:latin typeface="Libre Franklin;900"/>
                </a:rPr>
              </a:br>
              <a:r>
                <a:rPr b="1" i="0">
                  <a:ln>
                    <a:noFill/>
                  </a:ln>
                  <a:solidFill>
                    <a:srgbClr val="F2F2F2"/>
                  </a:solidFill>
                  <a:latin typeface="Libre Franklin;900"/>
                </a:rPr>
                <a:t>TOSS UP</a:t>
              </a:r>
            </a:p>
          </p:txBody>
        </p:sp>
        <p:sp>
          <p:nvSpPr>
            <p:cNvPr id="1241" name="Google Shape;1241;p14"/>
            <p:cNvSpPr txBox="1"/>
            <p:nvPr/>
          </p:nvSpPr>
          <p:spPr>
            <a:xfrm>
              <a:off x="19045" y="-5462336"/>
              <a:ext cx="6660968" cy="21929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400" b="1" i="0" u="none" strike="noStrike" cap="none">
                  <a:solidFill>
                    <a:srgbClr val="F2F2F2"/>
                  </a:solidFill>
                  <a:latin typeface="Libre Franklin Thin"/>
                  <a:ea typeface="Libre Franklin Thin"/>
                  <a:cs typeface="Libre Franklin Thin"/>
                  <a:sym typeface="Libre Franklin Thin"/>
                </a:rPr>
                <a:t>$1,000</a:t>
              </a:r>
              <a:endParaRPr sz="18400" b="1" i="0" u="none" strike="noStrike" cap="none">
                <a:solidFill>
                  <a:srgbClr val="F2F2F2"/>
                </a:solidFill>
                <a:latin typeface="Libre Franklin Thin"/>
                <a:ea typeface="Libre Franklin Thin"/>
                <a:cs typeface="Libre Franklin Thin"/>
                <a:sym typeface="Libre Franklin Thin"/>
              </a:endParaRPr>
            </a:p>
          </p:txBody>
        </p:sp>
      </p:grpSp>
      <p:sp>
        <p:nvSpPr>
          <p:cNvPr id="1242" name="Google Shape;1242;p14"/>
          <p:cNvSpPr/>
          <p:nvPr/>
        </p:nvSpPr>
        <p:spPr>
          <a:xfrm>
            <a:off x="1901155"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43" name="Google Shape;1243;p14"/>
          <p:cNvSpPr/>
          <p:nvPr/>
        </p:nvSpPr>
        <p:spPr>
          <a:xfrm>
            <a:off x="2512324"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44" name="Google Shape;1244;p14"/>
          <p:cNvSpPr/>
          <p:nvPr/>
        </p:nvSpPr>
        <p:spPr>
          <a:xfrm>
            <a:off x="3121965"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T</a:t>
            </a:r>
            <a:endParaRPr sz="4267" b="1" i="0" u="none" strike="noStrike" cap="none">
              <a:solidFill>
                <a:srgbClr val="FFFFFF"/>
              </a:solidFill>
              <a:latin typeface="Calibri"/>
              <a:ea typeface="Calibri"/>
              <a:cs typeface="Calibri"/>
              <a:sym typeface="Calibri"/>
            </a:endParaRPr>
          </a:p>
        </p:txBody>
      </p:sp>
      <p:sp>
        <p:nvSpPr>
          <p:cNvPr id="1245" name="Google Shape;1245;p14"/>
          <p:cNvSpPr/>
          <p:nvPr/>
        </p:nvSpPr>
        <p:spPr>
          <a:xfrm>
            <a:off x="3731607"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H</a:t>
            </a:r>
            <a:endParaRPr sz="4267" b="1" i="0" u="none" strike="noStrike" cap="none">
              <a:solidFill>
                <a:srgbClr val="FFFFFF"/>
              </a:solidFill>
              <a:latin typeface="Calibri"/>
              <a:ea typeface="Calibri"/>
              <a:cs typeface="Calibri"/>
              <a:sym typeface="Calibri"/>
            </a:endParaRPr>
          </a:p>
        </p:txBody>
      </p:sp>
      <p:sp>
        <p:nvSpPr>
          <p:cNvPr id="1246" name="Google Shape;1246;p14"/>
          <p:cNvSpPr/>
          <p:nvPr/>
        </p:nvSpPr>
        <p:spPr>
          <a:xfrm>
            <a:off x="4341248"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I</a:t>
            </a:r>
            <a:endParaRPr sz="4267" b="1" i="0" u="none" strike="noStrike" cap="none">
              <a:solidFill>
                <a:srgbClr val="FFFFFF"/>
              </a:solidFill>
              <a:latin typeface="Calibri"/>
              <a:ea typeface="Calibri"/>
              <a:cs typeface="Calibri"/>
              <a:sym typeface="Calibri"/>
            </a:endParaRPr>
          </a:p>
        </p:txBody>
      </p:sp>
      <p:sp>
        <p:nvSpPr>
          <p:cNvPr id="1247" name="Google Shape;1247;p14"/>
          <p:cNvSpPr/>
          <p:nvPr/>
        </p:nvSpPr>
        <p:spPr>
          <a:xfrm>
            <a:off x="4950889"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S</a:t>
            </a:r>
            <a:endParaRPr sz="4267" b="1" i="0" u="none" strike="noStrike" cap="none">
              <a:solidFill>
                <a:srgbClr val="FFFFFF"/>
              </a:solidFill>
              <a:latin typeface="Calibri"/>
              <a:ea typeface="Calibri"/>
              <a:cs typeface="Calibri"/>
              <a:sym typeface="Calibri"/>
            </a:endParaRPr>
          </a:p>
        </p:txBody>
      </p:sp>
      <p:sp>
        <p:nvSpPr>
          <p:cNvPr id="1248" name="Google Shape;1248;p14"/>
          <p:cNvSpPr/>
          <p:nvPr/>
        </p:nvSpPr>
        <p:spPr>
          <a:xfrm>
            <a:off x="5560531"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49" name="Google Shape;1249;p14"/>
          <p:cNvSpPr/>
          <p:nvPr/>
        </p:nvSpPr>
        <p:spPr>
          <a:xfrm>
            <a:off x="6170172"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I</a:t>
            </a:r>
            <a:endParaRPr sz="4267" b="1" i="0" u="none" strike="noStrike" cap="none">
              <a:solidFill>
                <a:srgbClr val="FFFFFF"/>
              </a:solidFill>
              <a:latin typeface="Calibri"/>
              <a:ea typeface="Calibri"/>
              <a:cs typeface="Calibri"/>
              <a:sym typeface="Calibri"/>
            </a:endParaRPr>
          </a:p>
        </p:txBody>
      </p:sp>
      <p:sp>
        <p:nvSpPr>
          <p:cNvPr id="1250" name="Google Shape;1250;p14"/>
          <p:cNvSpPr/>
          <p:nvPr/>
        </p:nvSpPr>
        <p:spPr>
          <a:xfrm>
            <a:off x="6779813"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S</a:t>
            </a:r>
            <a:endParaRPr sz="4267" b="1" i="0" u="none" strike="noStrike" cap="none">
              <a:solidFill>
                <a:srgbClr val="FFFFFF"/>
              </a:solidFill>
              <a:latin typeface="Calibri"/>
              <a:ea typeface="Calibri"/>
              <a:cs typeface="Calibri"/>
              <a:sym typeface="Calibri"/>
            </a:endParaRPr>
          </a:p>
        </p:txBody>
      </p:sp>
      <p:sp>
        <p:nvSpPr>
          <p:cNvPr id="1251" name="Google Shape;1251;p14"/>
          <p:cNvSpPr/>
          <p:nvPr/>
        </p:nvSpPr>
        <p:spPr>
          <a:xfrm>
            <a:off x="7389455"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52" name="Google Shape;1252;p14"/>
          <p:cNvSpPr/>
          <p:nvPr/>
        </p:nvSpPr>
        <p:spPr>
          <a:xfrm>
            <a:off x="7999096"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T</a:t>
            </a:r>
            <a:endParaRPr sz="4267" b="1" i="0" u="none" strike="noStrike" cap="none">
              <a:solidFill>
                <a:srgbClr val="FFFFFF"/>
              </a:solidFill>
              <a:latin typeface="Calibri"/>
              <a:ea typeface="Calibri"/>
              <a:cs typeface="Calibri"/>
              <a:sym typeface="Calibri"/>
            </a:endParaRPr>
          </a:p>
        </p:txBody>
      </p:sp>
      <p:sp>
        <p:nvSpPr>
          <p:cNvPr id="1253" name="Google Shape;1253;p14"/>
          <p:cNvSpPr/>
          <p:nvPr/>
        </p:nvSpPr>
        <p:spPr>
          <a:xfrm>
            <a:off x="8608737"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H</a:t>
            </a:r>
            <a:endParaRPr sz="4267" b="1" i="0" u="none" strike="noStrike" cap="none">
              <a:solidFill>
                <a:srgbClr val="FFFFFF"/>
              </a:solidFill>
              <a:latin typeface="Calibri"/>
              <a:ea typeface="Calibri"/>
              <a:cs typeface="Calibri"/>
              <a:sym typeface="Calibri"/>
            </a:endParaRPr>
          </a:p>
        </p:txBody>
      </p:sp>
      <p:sp>
        <p:nvSpPr>
          <p:cNvPr id="1254" name="Google Shape;1254;p14"/>
          <p:cNvSpPr/>
          <p:nvPr/>
        </p:nvSpPr>
        <p:spPr>
          <a:xfrm>
            <a:off x="9218417"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E</a:t>
            </a:r>
            <a:endParaRPr/>
          </a:p>
        </p:txBody>
      </p:sp>
      <p:sp>
        <p:nvSpPr>
          <p:cNvPr id="1255" name="Google Shape;1255;p14"/>
          <p:cNvSpPr/>
          <p:nvPr/>
        </p:nvSpPr>
        <p:spPr>
          <a:xfrm>
            <a:off x="9828017"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56" name="Google Shape;1256;p14"/>
          <p:cNvSpPr/>
          <p:nvPr/>
        </p:nvSpPr>
        <p:spPr>
          <a:xfrm>
            <a:off x="2512324"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57" name="Google Shape;1257;p14"/>
          <p:cNvSpPr/>
          <p:nvPr/>
        </p:nvSpPr>
        <p:spPr>
          <a:xfrm>
            <a:off x="3121969"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58" name="Google Shape;1258;p14"/>
          <p:cNvSpPr/>
          <p:nvPr/>
        </p:nvSpPr>
        <p:spPr>
          <a:xfrm>
            <a:off x="3731615"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59" name="Google Shape;1259;p14"/>
          <p:cNvSpPr/>
          <p:nvPr/>
        </p:nvSpPr>
        <p:spPr>
          <a:xfrm>
            <a:off x="4341260"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60" name="Google Shape;1260;p14"/>
          <p:cNvSpPr/>
          <p:nvPr/>
        </p:nvSpPr>
        <p:spPr>
          <a:xfrm>
            <a:off x="4950905"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61" name="Google Shape;1261;p14"/>
          <p:cNvSpPr/>
          <p:nvPr/>
        </p:nvSpPr>
        <p:spPr>
          <a:xfrm>
            <a:off x="5560551"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62" name="Google Shape;1262;p14"/>
          <p:cNvSpPr/>
          <p:nvPr/>
        </p:nvSpPr>
        <p:spPr>
          <a:xfrm>
            <a:off x="6170196"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63" name="Google Shape;1263;p14"/>
          <p:cNvSpPr/>
          <p:nvPr/>
        </p:nvSpPr>
        <p:spPr>
          <a:xfrm>
            <a:off x="6779841"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64" name="Google Shape;1264;p14"/>
          <p:cNvSpPr/>
          <p:nvPr/>
        </p:nvSpPr>
        <p:spPr>
          <a:xfrm>
            <a:off x="7389487"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65" name="Google Shape;1265;p14"/>
          <p:cNvSpPr/>
          <p:nvPr/>
        </p:nvSpPr>
        <p:spPr>
          <a:xfrm>
            <a:off x="7999132"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66" name="Google Shape;1266;p14"/>
          <p:cNvSpPr/>
          <p:nvPr/>
        </p:nvSpPr>
        <p:spPr>
          <a:xfrm>
            <a:off x="8608777"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67" name="Google Shape;1267;p14"/>
          <p:cNvSpPr/>
          <p:nvPr/>
        </p:nvSpPr>
        <p:spPr>
          <a:xfrm>
            <a:off x="9218417"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68" name="Google Shape;1268;p14"/>
          <p:cNvSpPr/>
          <p:nvPr/>
        </p:nvSpPr>
        <p:spPr>
          <a:xfrm>
            <a:off x="2512324"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69" name="Google Shape;1269;p14"/>
          <p:cNvSpPr/>
          <p:nvPr/>
        </p:nvSpPr>
        <p:spPr>
          <a:xfrm>
            <a:off x="3121969"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70" name="Google Shape;1270;p14"/>
          <p:cNvSpPr/>
          <p:nvPr/>
        </p:nvSpPr>
        <p:spPr>
          <a:xfrm>
            <a:off x="3731615"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71" name="Google Shape;1271;p14"/>
          <p:cNvSpPr/>
          <p:nvPr/>
        </p:nvSpPr>
        <p:spPr>
          <a:xfrm>
            <a:off x="4341260"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72" name="Google Shape;1272;p14"/>
          <p:cNvSpPr/>
          <p:nvPr/>
        </p:nvSpPr>
        <p:spPr>
          <a:xfrm>
            <a:off x="4950905"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73" name="Google Shape;1273;p14"/>
          <p:cNvSpPr/>
          <p:nvPr/>
        </p:nvSpPr>
        <p:spPr>
          <a:xfrm>
            <a:off x="5560551"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74" name="Google Shape;1274;p14"/>
          <p:cNvSpPr/>
          <p:nvPr/>
        </p:nvSpPr>
        <p:spPr>
          <a:xfrm>
            <a:off x="6170196"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75" name="Google Shape;1275;p14"/>
          <p:cNvSpPr/>
          <p:nvPr/>
        </p:nvSpPr>
        <p:spPr>
          <a:xfrm>
            <a:off x="6779841"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76" name="Google Shape;1276;p14"/>
          <p:cNvSpPr/>
          <p:nvPr/>
        </p:nvSpPr>
        <p:spPr>
          <a:xfrm>
            <a:off x="7389487"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77" name="Google Shape;1277;p14"/>
          <p:cNvSpPr/>
          <p:nvPr/>
        </p:nvSpPr>
        <p:spPr>
          <a:xfrm>
            <a:off x="7999132"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78" name="Google Shape;1278;p14"/>
          <p:cNvSpPr/>
          <p:nvPr/>
        </p:nvSpPr>
        <p:spPr>
          <a:xfrm>
            <a:off x="8608777"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79" name="Google Shape;1279;p14"/>
          <p:cNvSpPr/>
          <p:nvPr/>
        </p:nvSpPr>
        <p:spPr>
          <a:xfrm>
            <a:off x="9218417"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80" name="Google Shape;1280;p14"/>
          <p:cNvSpPr/>
          <p:nvPr/>
        </p:nvSpPr>
        <p:spPr>
          <a:xfrm>
            <a:off x="1901155"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T</a:t>
            </a:r>
            <a:endParaRPr/>
          </a:p>
        </p:txBody>
      </p:sp>
      <p:sp>
        <p:nvSpPr>
          <p:cNvPr id="1281" name="Google Shape;1281;p14"/>
          <p:cNvSpPr/>
          <p:nvPr/>
        </p:nvSpPr>
        <p:spPr>
          <a:xfrm>
            <a:off x="2512324"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O</a:t>
            </a:r>
            <a:endParaRPr sz="4267" b="1" i="0" u="none" strike="noStrike" cap="none">
              <a:solidFill>
                <a:srgbClr val="FFFFFF"/>
              </a:solidFill>
              <a:latin typeface="Calibri"/>
              <a:ea typeface="Calibri"/>
              <a:cs typeface="Calibri"/>
              <a:sym typeface="Calibri"/>
            </a:endParaRPr>
          </a:p>
        </p:txBody>
      </p:sp>
      <p:sp>
        <p:nvSpPr>
          <p:cNvPr id="1282" name="Google Shape;1282;p14"/>
          <p:cNvSpPr/>
          <p:nvPr/>
        </p:nvSpPr>
        <p:spPr>
          <a:xfrm>
            <a:off x="3121965"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S</a:t>
            </a:r>
            <a:endParaRPr sz="4267" b="1" i="0" u="none" strike="noStrike" cap="none">
              <a:solidFill>
                <a:srgbClr val="FFFFFF"/>
              </a:solidFill>
              <a:latin typeface="Calibri"/>
              <a:ea typeface="Calibri"/>
              <a:cs typeface="Calibri"/>
              <a:sym typeface="Calibri"/>
            </a:endParaRPr>
          </a:p>
        </p:txBody>
      </p:sp>
      <p:sp>
        <p:nvSpPr>
          <p:cNvPr id="1283" name="Google Shape;1283;p14"/>
          <p:cNvSpPr/>
          <p:nvPr/>
        </p:nvSpPr>
        <p:spPr>
          <a:xfrm>
            <a:off x="3731607"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S</a:t>
            </a:r>
            <a:endParaRPr sz="4267" b="1" i="0" u="none" strike="noStrike" cap="none">
              <a:solidFill>
                <a:srgbClr val="FFFFFF"/>
              </a:solidFill>
              <a:latin typeface="Calibri"/>
              <a:ea typeface="Calibri"/>
              <a:cs typeface="Calibri"/>
              <a:sym typeface="Calibri"/>
            </a:endParaRPr>
          </a:p>
        </p:txBody>
      </p:sp>
      <p:sp>
        <p:nvSpPr>
          <p:cNvPr id="1284" name="Google Shape;1284;p14"/>
          <p:cNvSpPr/>
          <p:nvPr/>
        </p:nvSpPr>
        <p:spPr>
          <a:xfrm>
            <a:off x="4341248"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85" name="Google Shape;1285;p14"/>
          <p:cNvSpPr/>
          <p:nvPr/>
        </p:nvSpPr>
        <p:spPr>
          <a:xfrm>
            <a:off x="4950889"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U</a:t>
            </a:r>
            <a:endParaRPr sz="4267" b="1" i="0" u="none" strike="noStrike" cap="none">
              <a:solidFill>
                <a:srgbClr val="FFFFFF"/>
              </a:solidFill>
              <a:latin typeface="Calibri"/>
              <a:ea typeface="Calibri"/>
              <a:cs typeface="Calibri"/>
              <a:sym typeface="Calibri"/>
            </a:endParaRPr>
          </a:p>
        </p:txBody>
      </p:sp>
      <p:sp>
        <p:nvSpPr>
          <p:cNvPr id="1286" name="Google Shape;1286;p14"/>
          <p:cNvSpPr/>
          <p:nvPr/>
        </p:nvSpPr>
        <p:spPr>
          <a:xfrm>
            <a:off x="5560531"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P</a:t>
            </a:r>
            <a:endParaRPr sz="4267" b="1" i="0" u="none" strike="noStrike" cap="none">
              <a:solidFill>
                <a:srgbClr val="FFFFFF"/>
              </a:solidFill>
              <a:latin typeface="Calibri"/>
              <a:ea typeface="Calibri"/>
              <a:cs typeface="Calibri"/>
              <a:sym typeface="Calibri"/>
            </a:endParaRPr>
          </a:p>
        </p:txBody>
      </p:sp>
      <p:sp>
        <p:nvSpPr>
          <p:cNvPr id="1287" name="Google Shape;1287;p14"/>
          <p:cNvSpPr/>
          <p:nvPr/>
        </p:nvSpPr>
        <p:spPr>
          <a:xfrm>
            <a:off x="6170172"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88" name="Google Shape;1288;p14"/>
          <p:cNvSpPr/>
          <p:nvPr/>
        </p:nvSpPr>
        <p:spPr>
          <a:xfrm>
            <a:off x="6779813"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R</a:t>
            </a:r>
            <a:endParaRPr sz="4267" b="1" i="0" u="none" strike="noStrike" cap="none">
              <a:solidFill>
                <a:srgbClr val="FFFFFF"/>
              </a:solidFill>
              <a:latin typeface="Calibri"/>
              <a:ea typeface="Calibri"/>
              <a:cs typeface="Calibri"/>
              <a:sym typeface="Calibri"/>
            </a:endParaRPr>
          </a:p>
        </p:txBody>
      </p:sp>
      <p:sp>
        <p:nvSpPr>
          <p:cNvPr id="1289" name="Google Shape;1289;p14"/>
          <p:cNvSpPr/>
          <p:nvPr/>
        </p:nvSpPr>
        <p:spPr>
          <a:xfrm>
            <a:off x="7389455"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O</a:t>
            </a:r>
            <a:endParaRPr sz="4267" b="1" i="0" u="none" strike="noStrike" cap="none">
              <a:solidFill>
                <a:srgbClr val="FFFFFF"/>
              </a:solidFill>
              <a:latin typeface="Calibri"/>
              <a:ea typeface="Calibri"/>
              <a:cs typeface="Calibri"/>
              <a:sym typeface="Calibri"/>
            </a:endParaRPr>
          </a:p>
        </p:txBody>
      </p:sp>
      <p:sp>
        <p:nvSpPr>
          <p:cNvPr id="1290" name="Google Shape;1290;p14"/>
          <p:cNvSpPr/>
          <p:nvPr/>
        </p:nvSpPr>
        <p:spPr>
          <a:xfrm>
            <a:off x="7999096"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U</a:t>
            </a:r>
            <a:endParaRPr sz="4267" b="1" i="0" u="none" strike="noStrike" cap="none">
              <a:solidFill>
                <a:srgbClr val="FFFFFF"/>
              </a:solidFill>
              <a:latin typeface="Calibri"/>
              <a:ea typeface="Calibri"/>
              <a:cs typeface="Calibri"/>
              <a:sym typeface="Calibri"/>
            </a:endParaRPr>
          </a:p>
        </p:txBody>
      </p:sp>
      <p:sp>
        <p:nvSpPr>
          <p:cNvPr id="1291" name="Google Shape;1291;p14"/>
          <p:cNvSpPr/>
          <p:nvPr/>
        </p:nvSpPr>
        <p:spPr>
          <a:xfrm>
            <a:off x="8608737"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N</a:t>
            </a:r>
            <a:endParaRPr sz="4267" b="1" i="0" u="none" strike="noStrike" cap="none">
              <a:solidFill>
                <a:srgbClr val="FFFFFF"/>
              </a:solidFill>
              <a:latin typeface="Calibri"/>
              <a:ea typeface="Calibri"/>
              <a:cs typeface="Calibri"/>
              <a:sym typeface="Calibri"/>
            </a:endParaRPr>
          </a:p>
        </p:txBody>
      </p:sp>
      <p:sp>
        <p:nvSpPr>
          <p:cNvPr id="1292" name="Google Shape;1292;p14"/>
          <p:cNvSpPr/>
          <p:nvPr/>
        </p:nvSpPr>
        <p:spPr>
          <a:xfrm>
            <a:off x="9218417"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D</a:t>
            </a:r>
            <a:endParaRPr sz="4267" b="1" i="0" u="none" strike="noStrike" cap="none">
              <a:solidFill>
                <a:srgbClr val="FFFFFF"/>
              </a:solidFill>
              <a:latin typeface="Calibri"/>
              <a:ea typeface="Calibri"/>
              <a:cs typeface="Calibri"/>
              <a:sym typeface="Calibri"/>
            </a:endParaRPr>
          </a:p>
        </p:txBody>
      </p:sp>
      <p:sp>
        <p:nvSpPr>
          <p:cNvPr id="1293" name="Google Shape;1293;p14"/>
          <p:cNvSpPr/>
          <p:nvPr/>
        </p:nvSpPr>
        <p:spPr>
          <a:xfrm>
            <a:off x="9828017"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294" name="Google Shape;1294;p14"/>
          <p:cNvSpPr txBox="1"/>
          <p:nvPr/>
        </p:nvSpPr>
        <p:spPr>
          <a:xfrm>
            <a:off x="-98323" y="-1828080"/>
            <a:ext cx="123444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GAME TOSS UP - THỜI GIAN ĐẾM NGƯỢC</a:t>
            </a:r>
            <a:endParaRPr/>
          </a:p>
          <a:p>
            <a:pPr marL="0" marR="0" lvl="0" indent="0" algn="l" rtl="0">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 Bấm Play để chơi, Pause để tạm dừng</a:t>
            </a:r>
            <a:endParaRPr/>
          </a:p>
          <a:p>
            <a:pPr marL="0" marR="0" lvl="0" indent="0" algn="l" rtl="0">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 Khi có người chơi đoán đúng, bấm vào nút tròn bên cạnh tên người chơi và bấm giải đố để hiện thị đáp án.</a:t>
            </a:r>
            <a:endParaRPr/>
          </a:p>
          <a:p>
            <a:pPr marL="0" marR="0" lvl="0" indent="0" algn="l" rtl="0">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 BẤM QUAY VỀ MENU ĐỂ CHƠI TIẾP NHỮNG MÀN KHÁC</a:t>
            </a:r>
            <a:endParaRPr sz="3200" b="1" i="0" u="none" strike="noStrike" cap="none">
              <a:solidFill>
                <a:srgbClr val="FF0000"/>
              </a:solidFill>
              <a:latin typeface="Calibri"/>
              <a:ea typeface="Calibri"/>
              <a:cs typeface="Calibri"/>
              <a:sym typeface="Calibri"/>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1500"/>
                                  </p:stCondLst>
                                  <p:childTnLst>
                                    <p:anim calcmode="lin" valueType="num">
                                      <p:cBhvr additive="base">
                                        <p:cTn id="6" dur="500"/>
                                        <p:tgtEl>
                                          <p:spTgt spid="1211"/>
                                        </p:tgtEl>
                                        <p:attrNameLst>
                                          <p:attrName>ppt_w</p:attrName>
                                        </p:attrNameLst>
                                      </p:cBhvr>
                                      <p:tavLst>
                                        <p:tav tm="0">
                                          <p:val>
                                            <p:strVal val="#ppt_w"/>
                                          </p:val>
                                        </p:tav>
                                        <p:tav tm="100000">
                                          <p:val>
                                            <p:strVal val="0"/>
                                          </p:val>
                                        </p:tav>
                                      </p:tavLst>
                                    </p:anim>
                                    <p:anim calcmode="lin" valueType="num">
                                      <p:cBhvr additive="base">
                                        <p:cTn id="7" dur="500"/>
                                        <p:tgtEl>
                                          <p:spTgt spid="1211"/>
                                        </p:tgtEl>
                                        <p:attrNameLst>
                                          <p:attrName>ppt_h</p:attrName>
                                        </p:attrNameLst>
                                      </p:cBhvr>
                                      <p:tavLst>
                                        <p:tav tm="0">
                                          <p:val>
                                            <p:strVal val="#ppt_h"/>
                                          </p:val>
                                        </p:tav>
                                        <p:tav tm="100000">
                                          <p:val>
                                            <p:strVal val="0"/>
                                          </p:val>
                                        </p:tav>
                                      </p:tavLst>
                                    </p:anim>
                                    <p:set>
                                      <p:cBhvr>
                                        <p:cTn id="8" dur="1" fill="hold">
                                          <p:stCondLst>
                                            <p:cond delay="500"/>
                                          </p:stCondLst>
                                        </p:cTn>
                                        <p:tgtEl>
                                          <p:spTgt spid="1211"/>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nodeType="afterEffect">
                                  <p:stCondLst>
                                    <p:cond delay="20"/>
                                  </p:stCondLst>
                                  <p:childTnLst>
                                    <p:set>
                                      <p:cBhvr>
                                        <p:cTn id="11" dur="1" fill="hold">
                                          <p:stCondLst>
                                            <p:cond delay="0"/>
                                          </p:stCondLst>
                                        </p:cTn>
                                        <p:tgtEl>
                                          <p:spTgt spid="1256"/>
                                        </p:tgtEl>
                                        <p:attrNameLst>
                                          <p:attrName>style.visibility</p:attrName>
                                        </p:attrNameLst>
                                      </p:cBhvr>
                                      <p:to>
                                        <p:strVal val="visible"/>
                                      </p:to>
                                    </p:set>
                                  </p:childTnLst>
                                </p:cTn>
                              </p:par>
                            </p:childTnLst>
                          </p:cTn>
                        </p:par>
                        <p:par>
                          <p:cTn id="12" fill="hold">
                            <p:stCondLst>
                              <p:cond delay="501"/>
                            </p:stCondLst>
                            <p:childTnLst>
                              <p:par>
                                <p:cTn id="13" presetID="1" presetClass="entr" presetSubtype="0" fill="hold" nodeType="afterEffect">
                                  <p:stCondLst>
                                    <p:cond delay="20"/>
                                  </p:stCondLst>
                                  <p:childTnLst>
                                    <p:set>
                                      <p:cBhvr>
                                        <p:cTn id="14" dur="1" fill="hold">
                                          <p:stCondLst>
                                            <p:cond delay="0"/>
                                          </p:stCondLst>
                                        </p:cTn>
                                        <p:tgtEl>
                                          <p:spTgt spid="1257"/>
                                        </p:tgtEl>
                                        <p:attrNameLst>
                                          <p:attrName>style.visibility</p:attrName>
                                        </p:attrNameLst>
                                      </p:cBhvr>
                                      <p:to>
                                        <p:strVal val="visible"/>
                                      </p:to>
                                    </p:set>
                                  </p:childTnLst>
                                </p:cTn>
                              </p:par>
                            </p:childTnLst>
                          </p:cTn>
                        </p:par>
                        <p:par>
                          <p:cTn id="15" fill="hold">
                            <p:stCondLst>
                              <p:cond delay="502"/>
                            </p:stCondLst>
                            <p:childTnLst>
                              <p:par>
                                <p:cTn id="16" presetID="1" presetClass="entr" presetSubtype="0" fill="hold" nodeType="afterEffect">
                                  <p:stCondLst>
                                    <p:cond delay="20"/>
                                  </p:stCondLst>
                                  <p:childTnLst>
                                    <p:set>
                                      <p:cBhvr>
                                        <p:cTn id="17" dur="1" fill="hold">
                                          <p:stCondLst>
                                            <p:cond delay="0"/>
                                          </p:stCondLst>
                                        </p:cTn>
                                        <p:tgtEl>
                                          <p:spTgt spid="1258"/>
                                        </p:tgtEl>
                                        <p:attrNameLst>
                                          <p:attrName>style.visibility</p:attrName>
                                        </p:attrNameLst>
                                      </p:cBhvr>
                                      <p:to>
                                        <p:strVal val="visible"/>
                                      </p:to>
                                    </p:set>
                                  </p:childTnLst>
                                </p:cTn>
                              </p:par>
                            </p:childTnLst>
                          </p:cTn>
                        </p:par>
                        <p:par>
                          <p:cTn id="18" fill="hold">
                            <p:stCondLst>
                              <p:cond delay="503"/>
                            </p:stCondLst>
                            <p:childTnLst>
                              <p:par>
                                <p:cTn id="19" presetID="1" presetClass="entr" presetSubtype="0" fill="hold" nodeType="afterEffect">
                                  <p:stCondLst>
                                    <p:cond delay="20"/>
                                  </p:stCondLst>
                                  <p:childTnLst>
                                    <p:set>
                                      <p:cBhvr>
                                        <p:cTn id="20" dur="1" fill="hold">
                                          <p:stCondLst>
                                            <p:cond delay="0"/>
                                          </p:stCondLst>
                                        </p:cTn>
                                        <p:tgtEl>
                                          <p:spTgt spid="1259"/>
                                        </p:tgtEl>
                                        <p:attrNameLst>
                                          <p:attrName>style.visibility</p:attrName>
                                        </p:attrNameLst>
                                      </p:cBhvr>
                                      <p:to>
                                        <p:strVal val="visible"/>
                                      </p:to>
                                    </p:set>
                                  </p:childTnLst>
                                </p:cTn>
                              </p:par>
                            </p:childTnLst>
                          </p:cTn>
                        </p:par>
                        <p:par>
                          <p:cTn id="21" fill="hold">
                            <p:stCondLst>
                              <p:cond delay="504"/>
                            </p:stCondLst>
                            <p:childTnLst>
                              <p:par>
                                <p:cTn id="22" presetID="1" presetClass="entr" presetSubtype="0" fill="hold" nodeType="afterEffect">
                                  <p:stCondLst>
                                    <p:cond delay="20"/>
                                  </p:stCondLst>
                                  <p:childTnLst>
                                    <p:set>
                                      <p:cBhvr>
                                        <p:cTn id="23" dur="1" fill="hold">
                                          <p:stCondLst>
                                            <p:cond delay="0"/>
                                          </p:stCondLst>
                                        </p:cTn>
                                        <p:tgtEl>
                                          <p:spTgt spid="1260"/>
                                        </p:tgtEl>
                                        <p:attrNameLst>
                                          <p:attrName>style.visibility</p:attrName>
                                        </p:attrNameLst>
                                      </p:cBhvr>
                                      <p:to>
                                        <p:strVal val="visible"/>
                                      </p:to>
                                    </p:set>
                                  </p:childTnLst>
                                </p:cTn>
                              </p:par>
                            </p:childTnLst>
                          </p:cTn>
                        </p:par>
                        <p:par>
                          <p:cTn id="24" fill="hold">
                            <p:stCondLst>
                              <p:cond delay="505"/>
                            </p:stCondLst>
                            <p:childTnLst>
                              <p:par>
                                <p:cTn id="25" presetID="1" presetClass="entr" presetSubtype="0" fill="hold" nodeType="afterEffect">
                                  <p:stCondLst>
                                    <p:cond delay="20"/>
                                  </p:stCondLst>
                                  <p:childTnLst>
                                    <p:set>
                                      <p:cBhvr>
                                        <p:cTn id="26" dur="1" fill="hold">
                                          <p:stCondLst>
                                            <p:cond delay="0"/>
                                          </p:stCondLst>
                                        </p:cTn>
                                        <p:tgtEl>
                                          <p:spTgt spid="1261"/>
                                        </p:tgtEl>
                                        <p:attrNameLst>
                                          <p:attrName>style.visibility</p:attrName>
                                        </p:attrNameLst>
                                      </p:cBhvr>
                                      <p:to>
                                        <p:strVal val="visible"/>
                                      </p:to>
                                    </p:set>
                                  </p:childTnLst>
                                </p:cTn>
                              </p:par>
                            </p:childTnLst>
                          </p:cTn>
                        </p:par>
                        <p:par>
                          <p:cTn id="27" fill="hold">
                            <p:stCondLst>
                              <p:cond delay="506"/>
                            </p:stCondLst>
                            <p:childTnLst>
                              <p:par>
                                <p:cTn id="28" presetID="1" presetClass="entr" presetSubtype="0" fill="hold" nodeType="afterEffect">
                                  <p:stCondLst>
                                    <p:cond delay="20"/>
                                  </p:stCondLst>
                                  <p:childTnLst>
                                    <p:set>
                                      <p:cBhvr>
                                        <p:cTn id="29" dur="1" fill="hold">
                                          <p:stCondLst>
                                            <p:cond delay="0"/>
                                          </p:stCondLst>
                                        </p:cTn>
                                        <p:tgtEl>
                                          <p:spTgt spid="1262"/>
                                        </p:tgtEl>
                                        <p:attrNameLst>
                                          <p:attrName>style.visibility</p:attrName>
                                        </p:attrNameLst>
                                      </p:cBhvr>
                                      <p:to>
                                        <p:strVal val="visible"/>
                                      </p:to>
                                    </p:set>
                                  </p:childTnLst>
                                </p:cTn>
                              </p:par>
                            </p:childTnLst>
                          </p:cTn>
                        </p:par>
                        <p:par>
                          <p:cTn id="30" fill="hold">
                            <p:stCondLst>
                              <p:cond delay="507"/>
                            </p:stCondLst>
                            <p:childTnLst>
                              <p:par>
                                <p:cTn id="31" presetID="1" presetClass="entr" presetSubtype="0" fill="hold" nodeType="afterEffect">
                                  <p:stCondLst>
                                    <p:cond delay="20"/>
                                  </p:stCondLst>
                                  <p:childTnLst>
                                    <p:set>
                                      <p:cBhvr>
                                        <p:cTn id="32" dur="1" fill="hold">
                                          <p:stCondLst>
                                            <p:cond delay="0"/>
                                          </p:stCondLst>
                                        </p:cTn>
                                        <p:tgtEl>
                                          <p:spTgt spid="1263"/>
                                        </p:tgtEl>
                                        <p:attrNameLst>
                                          <p:attrName>style.visibility</p:attrName>
                                        </p:attrNameLst>
                                      </p:cBhvr>
                                      <p:to>
                                        <p:strVal val="visible"/>
                                      </p:to>
                                    </p:set>
                                  </p:childTnLst>
                                </p:cTn>
                              </p:par>
                            </p:childTnLst>
                          </p:cTn>
                        </p:par>
                        <p:par>
                          <p:cTn id="33" fill="hold">
                            <p:stCondLst>
                              <p:cond delay="508"/>
                            </p:stCondLst>
                            <p:childTnLst>
                              <p:par>
                                <p:cTn id="34" presetID="1" presetClass="entr" presetSubtype="0" fill="hold" nodeType="afterEffect">
                                  <p:stCondLst>
                                    <p:cond delay="20"/>
                                  </p:stCondLst>
                                  <p:childTnLst>
                                    <p:set>
                                      <p:cBhvr>
                                        <p:cTn id="35" dur="1" fill="hold">
                                          <p:stCondLst>
                                            <p:cond delay="0"/>
                                          </p:stCondLst>
                                        </p:cTn>
                                        <p:tgtEl>
                                          <p:spTgt spid="1264"/>
                                        </p:tgtEl>
                                        <p:attrNameLst>
                                          <p:attrName>style.visibility</p:attrName>
                                        </p:attrNameLst>
                                      </p:cBhvr>
                                      <p:to>
                                        <p:strVal val="visible"/>
                                      </p:to>
                                    </p:set>
                                  </p:childTnLst>
                                </p:cTn>
                              </p:par>
                            </p:childTnLst>
                          </p:cTn>
                        </p:par>
                        <p:par>
                          <p:cTn id="36" fill="hold">
                            <p:stCondLst>
                              <p:cond delay="509"/>
                            </p:stCondLst>
                            <p:childTnLst>
                              <p:par>
                                <p:cTn id="37" presetID="1" presetClass="entr" presetSubtype="0" fill="hold" nodeType="afterEffect">
                                  <p:stCondLst>
                                    <p:cond delay="20"/>
                                  </p:stCondLst>
                                  <p:childTnLst>
                                    <p:set>
                                      <p:cBhvr>
                                        <p:cTn id="38" dur="1" fill="hold">
                                          <p:stCondLst>
                                            <p:cond delay="0"/>
                                          </p:stCondLst>
                                        </p:cTn>
                                        <p:tgtEl>
                                          <p:spTgt spid="1265"/>
                                        </p:tgtEl>
                                        <p:attrNameLst>
                                          <p:attrName>style.visibility</p:attrName>
                                        </p:attrNameLst>
                                      </p:cBhvr>
                                      <p:to>
                                        <p:strVal val="visible"/>
                                      </p:to>
                                    </p:set>
                                  </p:childTnLst>
                                </p:cTn>
                              </p:par>
                            </p:childTnLst>
                          </p:cTn>
                        </p:par>
                        <p:par>
                          <p:cTn id="39" fill="hold">
                            <p:stCondLst>
                              <p:cond delay="510"/>
                            </p:stCondLst>
                            <p:childTnLst>
                              <p:par>
                                <p:cTn id="40" presetID="1" presetClass="entr" presetSubtype="0" fill="hold" nodeType="afterEffect">
                                  <p:stCondLst>
                                    <p:cond delay="20"/>
                                  </p:stCondLst>
                                  <p:childTnLst>
                                    <p:set>
                                      <p:cBhvr>
                                        <p:cTn id="41" dur="1" fill="hold">
                                          <p:stCondLst>
                                            <p:cond delay="0"/>
                                          </p:stCondLst>
                                        </p:cTn>
                                        <p:tgtEl>
                                          <p:spTgt spid="1266"/>
                                        </p:tgtEl>
                                        <p:attrNameLst>
                                          <p:attrName>style.visibility</p:attrName>
                                        </p:attrNameLst>
                                      </p:cBhvr>
                                      <p:to>
                                        <p:strVal val="visible"/>
                                      </p:to>
                                    </p:set>
                                  </p:childTnLst>
                                </p:cTn>
                              </p:par>
                            </p:childTnLst>
                          </p:cTn>
                        </p:par>
                        <p:par>
                          <p:cTn id="42" fill="hold">
                            <p:stCondLst>
                              <p:cond delay="511"/>
                            </p:stCondLst>
                            <p:childTnLst>
                              <p:par>
                                <p:cTn id="43" presetID="1" presetClass="entr" presetSubtype="0" fill="hold" nodeType="afterEffect">
                                  <p:stCondLst>
                                    <p:cond delay="20"/>
                                  </p:stCondLst>
                                  <p:childTnLst>
                                    <p:set>
                                      <p:cBhvr>
                                        <p:cTn id="44" dur="1" fill="hold">
                                          <p:stCondLst>
                                            <p:cond delay="0"/>
                                          </p:stCondLst>
                                        </p:cTn>
                                        <p:tgtEl>
                                          <p:spTgt spid="1267"/>
                                        </p:tgtEl>
                                        <p:attrNameLst>
                                          <p:attrName>style.visibility</p:attrName>
                                        </p:attrNameLst>
                                      </p:cBhvr>
                                      <p:to>
                                        <p:strVal val="visible"/>
                                      </p:to>
                                    </p:set>
                                  </p:childTnLst>
                                </p:cTn>
                              </p:par>
                            </p:childTnLst>
                          </p:cTn>
                        </p:par>
                        <p:par>
                          <p:cTn id="45" fill="hold">
                            <p:stCondLst>
                              <p:cond delay="512"/>
                            </p:stCondLst>
                            <p:childTnLst>
                              <p:par>
                                <p:cTn id="46" presetID="1" presetClass="entr" presetSubtype="0" fill="hold" nodeType="afterEffect">
                                  <p:stCondLst>
                                    <p:cond delay="20"/>
                                  </p:stCondLst>
                                  <p:childTnLst>
                                    <p:set>
                                      <p:cBhvr>
                                        <p:cTn id="47" dur="1" fill="hold">
                                          <p:stCondLst>
                                            <p:cond delay="0"/>
                                          </p:stCondLst>
                                        </p:cTn>
                                        <p:tgtEl>
                                          <p:spTgt spid="1242"/>
                                        </p:tgtEl>
                                        <p:attrNameLst>
                                          <p:attrName>style.visibility</p:attrName>
                                        </p:attrNameLst>
                                      </p:cBhvr>
                                      <p:to>
                                        <p:strVal val="visible"/>
                                      </p:to>
                                    </p:set>
                                  </p:childTnLst>
                                </p:cTn>
                              </p:par>
                            </p:childTnLst>
                          </p:cTn>
                        </p:par>
                        <p:par>
                          <p:cTn id="48" fill="hold">
                            <p:stCondLst>
                              <p:cond delay="513"/>
                            </p:stCondLst>
                            <p:childTnLst>
                              <p:par>
                                <p:cTn id="49" presetID="1" presetClass="entr" presetSubtype="0" fill="hold" nodeType="afterEffect">
                                  <p:stCondLst>
                                    <p:cond delay="20"/>
                                  </p:stCondLst>
                                  <p:childTnLst>
                                    <p:set>
                                      <p:cBhvr>
                                        <p:cTn id="50" dur="1" fill="hold">
                                          <p:stCondLst>
                                            <p:cond delay="0"/>
                                          </p:stCondLst>
                                        </p:cTn>
                                        <p:tgtEl>
                                          <p:spTgt spid="1243"/>
                                        </p:tgtEl>
                                        <p:attrNameLst>
                                          <p:attrName>style.visibility</p:attrName>
                                        </p:attrNameLst>
                                      </p:cBhvr>
                                      <p:to>
                                        <p:strVal val="visible"/>
                                      </p:to>
                                    </p:set>
                                  </p:childTnLst>
                                </p:cTn>
                              </p:par>
                            </p:childTnLst>
                          </p:cTn>
                        </p:par>
                        <p:par>
                          <p:cTn id="51" fill="hold">
                            <p:stCondLst>
                              <p:cond delay="514"/>
                            </p:stCondLst>
                            <p:childTnLst>
                              <p:par>
                                <p:cTn id="52" presetID="1" presetClass="entr" presetSubtype="0" fill="hold" nodeType="afterEffect">
                                  <p:stCondLst>
                                    <p:cond delay="20"/>
                                  </p:stCondLst>
                                  <p:childTnLst>
                                    <p:set>
                                      <p:cBhvr>
                                        <p:cTn id="53" dur="1" fill="hold">
                                          <p:stCondLst>
                                            <p:cond delay="0"/>
                                          </p:stCondLst>
                                        </p:cTn>
                                        <p:tgtEl>
                                          <p:spTgt spid="1244"/>
                                        </p:tgtEl>
                                        <p:attrNameLst>
                                          <p:attrName>style.visibility</p:attrName>
                                        </p:attrNameLst>
                                      </p:cBhvr>
                                      <p:to>
                                        <p:strVal val="visible"/>
                                      </p:to>
                                    </p:set>
                                  </p:childTnLst>
                                </p:cTn>
                              </p:par>
                            </p:childTnLst>
                          </p:cTn>
                        </p:par>
                        <p:par>
                          <p:cTn id="54" fill="hold">
                            <p:stCondLst>
                              <p:cond delay="515"/>
                            </p:stCondLst>
                            <p:childTnLst>
                              <p:par>
                                <p:cTn id="55" presetID="1" presetClass="entr" presetSubtype="0" fill="hold" nodeType="afterEffect">
                                  <p:stCondLst>
                                    <p:cond delay="20"/>
                                  </p:stCondLst>
                                  <p:childTnLst>
                                    <p:set>
                                      <p:cBhvr>
                                        <p:cTn id="56" dur="1" fill="hold">
                                          <p:stCondLst>
                                            <p:cond delay="0"/>
                                          </p:stCondLst>
                                        </p:cTn>
                                        <p:tgtEl>
                                          <p:spTgt spid="1245"/>
                                        </p:tgtEl>
                                        <p:attrNameLst>
                                          <p:attrName>style.visibility</p:attrName>
                                        </p:attrNameLst>
                                      </p:cBhvr>
                                      <p:to>
                                        <p:strVal val="visible"/>
                                      </p:to>
                                    </p:set>
                                  </p:childTnLst>
                                </p:cTn>
                              </p:par>
                            </p:childTnLst>
                          </p:cTn>
                        </p:par>
                        <p:par>
                          <p:cTn id="57" fill="hold">
                            <p:stCondLst>
                              <p:cond delay="516"/>
                            </p:stCondLst>
                            <p:childTnLst>
                              <p:par>
                                <p:cTn id="58" presetID="1" presetClass="entr" presetSubtype="0" fill="hold" nodeType="afterEffect">
                                  <p:stCondLst>
                                    <p:cond delay="20"/>
                                  </p:stCondLst>
                                  <p:childTnLst>
                                    <p:set>
                                      <p:cBhvr>
                                        <p:cTn id="59" dur="1" fill="hold">
                                          <p:stCondLst>
                                            <p:cond delay="0"/>
                                          </p:stCondLst>
                                        </p:cTn>
                                        <p:tgtEl>
                                          <p:spTgt spid="1246"/>
                                        </p:tgtEl>
                                        <p:attrNameLst>
                                          <p:attrName>style.visibility</p:attrName>
                                        </p:attrNameLst>
                                      </p:cBhvr>
                                      <p:to>
                                        <p:strVal val="visible"/>
                                      </p:to>
                                    </p:set>
                                  </p:childTnLst>
                                </p:cTn>
                              </p:par>
                            </p:childTnLst>
                          </p:cTn>
                        </p:par>
                        <p:par>
                          <p:cTn id="60" fill="hold">
                            <p:stCondLst>
                              <p:cond delay="517"/>
                            </p:stCondLst>
                            <p:childTnLst>
                              <p:par>
                                <p:cTn id="61" presetID="1" presetClass="entr" presetSubtype="0" fill="hold" nodeType="afterEffect">
                                  <p:stCondLst>
                                    <p:cond delay="20"/>
                                  </p:stCondLst>
                                  <p:childTnLst>
                                    <p:set>
                                      <p:cBhvr>
                                        <p:cTn id="62" dur="1" fill="hold">
                                          <p:stCondLst>
                                            <p:cond delay="0"/>
                                          </p:stCondLst>
                                        </p:cTn>
                                        <p:tgtEl>
                                          <p:spTgt spid="1247"/>
                                        </p:tgtEl>
                                        <p:attrNameLst>
                                          <p:attrName>style.visibility</p:attrName>
                                        </p:attrNameLst>
                                      </p:cBhvr>
                                      <p:to>
                                        <p:strVal val="visible"/>
                                      </p:to>
                                    </p:set>
                                  </p:childTnLst>
                                </p:cTn>
                              </p:par>
                            </p:childTnLst>
                          </p:cTn>
                        </p:par>
                        <p:par>
                          <p:cTn id="63" fill="hold">
                            <p:stCondLst>
                              <p:cond delay="518"/>
                            </p:stCondLst>
                            <p:childTnLst>
                              <p:par>
                                <p:cTn id="64" presetID="1" presetClass="entr" presetSubtype="0" fill="hold" nodeType="afterEffect">
                                  <p:stCondLst>
                                    <p:cond delay="20"/>
                                  </p:stCondLst>
                                  <p:childTnLst>
                                    <p:set>
                                      <p:cBhvr>
                                        <p:cTn id="65" dur="1" fill="hold">
                                          <p:stCondLst>
                                            <p:cond delay="0"/>
                                          </p:stCondLst>
                                        </p:cTn>
                                        <p:tgtEl>
                                          <p:spTgt spid="1248"/>
                                        </p:tgtEl>
                                        <p:attrNameLst>
                                          <p:attrName>style.visibility</p:attrName>
                                        </p:attrNameLst>
                                      </p:cBhvr>
                                      <p:to>
                                        <p:strVal val="visible"/>
                                      </p:to>
                                    </p:set>
                                  </p:childTnLst>
                                </p:cTn>
                              </p:par>
                            </p:childTnLst>
                          </p:cTn>
                        </p:par>
                        <p:par>
                          <p:cTn id="66" fill="hold">
                            <p:stCondLst>
                              <p:cond delay="519"/>
                            </p:stCondLst>
                            <p:childTnLst>
                              <p:par>
                                <p:cTn id="67" presetID="1" presetClass="entr" presetSubtype="0" fill="hold" nodeType="afterEffect">
                                  <p:stCondLst>
                                    <p:cond delay="20"/>
                                  </p:stCondLst>
                                  <p:childTnLst>
                                    <p:set>
                                      <p:cBhvr>
                                        <p:cTn id="68" dur="1" fill="hold">
                                          <p:stCondLst>
                                            <p:cond delay="0"/>
                                          </p:stCondLst>
                                        </p:cTn>
                                        <p:tgtEl>
                                          <p:spTgt spid="1249"/>
                                        </p:tgtEl>
                                        <p:attrNameLst>
                                          <p:attrName>style.visibility</p:attrName>
                                        </p:attrNameLst>
                                      </p:cBhvr>
                                      <p:to>
                                        <p:strVal val="visible"/>
                                      </p:to>
                                    </p:set>
                                  </p:childTnLst>
                                </p:cTn>
                              </p:par>
                            </p:childTnLst>
                          </p:cTn>
                        </p:par>
                        <p:par>
                          <p:cTn id="69" fill="hold">
                            <p:stCondLst>
                              <p:cond delay="520"/>
                            </p:stCondLst>
                            <p:childTnLst>
                              <p:par>
                                <p:cTn id="70" presetID="1" presetClass="entr" presetSubtype="0" fill="hold" nodeType="afterEffect">
                                  <p:stCondLst>
                                    <p:cond delay="20"/>
                                  </p:stCondLst>
                                  <p:childTnLst>
                                    <p:set>
                                      <p:cBhvr>
                                        <p:cTn id="71" dur="1" fill="hold">
                                          <p:stCondLst>
                                            <p:cond delay="0"/>
                                          </p:stCondLst>
                                        </p:cTn>
                                        <p:tgtEl>
                                          <p:spTgt spid="1250"/>
                                        </p:tgtEl>
                                        <p:attrNameLst>
                                          <p:attrName>style.visibility</p:attrName>
                                        </p:attrNameLst>
                                      </p:cBhvr>
                                      <p:to>
                                        <p:strVal val="visible"/>
                                      </p:to>
                                    </p:set>
                                  </p:childTnLst>
                                </p:cTn>
                              </p:par>
                            </p:childTnLst>
                          </p:cTn>
                        </p:par>
                        <p:par>
                          <p:cTn id="72" fill="hold">
                            <p:stCondLst>
                              <p:cond delay="521"/>
                            </p:stCondLst>
                            <p:childTnLst>
                              <p:par>
                                <p:cTn id="73" presetID="1" presetClass="entr" presetSubtype="0" fill="hold" nodeType="afterEffect">
                                  <p:stCondLst>
                                    <p:cond delay="20"/>
                                  </p:stCondLst>
                                  <p:childTnLst>
                                    <p:set>
                                      <p:cBhvr>
                                        <p:cTn id="74" dur="1" fill="hold">
                                          <p:stCondLst>
                                            <p:cond delay="0"/>
                                          </p:stCondLst>
                                        </p:cTn>
                                        <p:tgtEl>
                                          <p:spTgt spid="1251"/>
                                        </p:tgtEl>
                                        <p:attrNameLst>
                                          <p:attrName>style.visibility</p:attrName>
                                        </p:attrNameLst>
                                      </p:cBhvr>
                                      <p:to>
                                        <p:strVal val="visible"/>
                                      </p:to>
                                    </p:set>
                                  </p:childTnLst>
                                </p:cTn>
                              </p:par>
                            </p:childTnLst>
                          </p:cTn>
                        </p:par>
                        <p:par>
                          <p:cTn id="75" fill="hold">
                            <p:stCondLst>
                              <p:cond delay="522"/>
                            </p:stCondLst>
                            <p:childTnLst>
                              <p:par>
                                <p:cTn id="76" presetID="1" presetClass="entr" presetSubtype="0" fill="hold" nodeType="afterEffect">
                                  <p:stCondLst>
                                    <p:cond delay="20"/>
                                  </p:stCondLst>
                                  <p:childTnLst>
                                    <p:set>
                                      <p:cBhvr>
                                        <p:cTn id="77" dur="1" fill="hold">
                                          <p:stCondLst>
                                            <p:cond delay="0"/>
                                          </p:stCondLst>
                                        </p:cTn>
                                        <p:tgtEl>
                                          <p:spTgt spid="1252"/>
                                        </p:tgtEl>
                                        <p:attrNameLst>
                                          <p:attrName>style.visibility</p:attrName>
                                        </p:attrNameLst>
                                      </p:cBhvr>
                                      <p:to>
                                        <p:strVal val="visible"/>
                                      </p:to>
                                    </p:set>
                                  </p:childTnLst>
                                </p:cTn>
                              </p:par>
                            </p:childTnLst>
                          </p:cTn>
                        </p:par>
                        <p:par>
                          <p:cTn id="78" fill="hold">
                            <p:stCondLst>
                              <p:cond delay="523"/>
                            </p:stCondLst>
                            <p:childTnLst>
                              <p:par>
                                <p:cTn id="79" presetID="1" presetClass="entr" presetSubtype="0" fill="hold" nodeType="afterEffect">
                                  <p:stCondLst>
                                    <p:cond delay="20"/>
                                  </p:stCondLst>
                                  <p:childTnLst>
                                    <p:set>
                                      <p:cBhvr>
                                        <p:cTn id="80" dur="1" fill="hold">
                                          <p:stCondLst>
                                            <p:cond delay="0"/>
                                          </p:stCondLst>
                                        </p:cTn>
                                        <p:tgtEl>
                                          <p:spTgt spid="1253"/>
                                        </p:tgtEl>
                                        <p:attrNameLst>
                                          <p:attrName>style.visibility</p:attrName>
                                        </p:attrNameLst>
                                      </p:cBhvr>
                                      <p:to>
                                        <p:strVal val="visible"/>
                                      </p:to>
                                    </p:set>
                                  </p:childTnLst>
                                </p:cTn>
                              </p:par>
                            </p:childTnLst>
                          </p:cTn>
                        </p:par>
                        <p:par>
                          <p:cTn id="81" fill="hold">
                            <p:stCondLst>
                              <p:cond delay="524"/>
                            </p:stCondLst>
                            <p:childTnLst>
                              <p:par>
                                <p:cTn id="82" presetID="1" presetClass="entr" presetSubtype="0" fill="hold" nodeType="afterEffect">
                                  <p:stCondLst>
                                    <p:cond delay="20"/>
                                  </p:stCondLst>
                                  <p:childTnLst>
                                    <p:set>
                                      <p:cBhvr>
                                        <p:cTn id="83" dur="1" fill="hold">
                                          <p:stCondLst>
                                            <p:cond delay="0"/>
                                          </p:stCondLst>
                                        </p:cTn>
                                        <p:tgtEl>
                                          <p:spTgt spid="1254"/>
                                        </p:tgtEl>
                                        <p:attrNameLst>
                                          <p:attrName>style.visibility</p:attrName>
                                        </p:attrNameLst>
                                      </p:cBhvr>
                                      <p:to>
                                        <p:strVal val="visible"/>
                                      </p:to>
                                    </p:set>
                                  </p:childTnLst>
                                </p:cTn>
                              </p:par>
                            </p:childTnLst>
                          </p:cTn>
                        </p:par>
                        <p:par>
                          <p:cTn id="84" fill="hold">
                            <p:stCondLst>
                              <p:cond delay="525"/>
                            </p:stCondLst>
                            <p:childTnLst>
                              <p:par>
                                <p:cTn id="85" presetID="1" presetClass="entr" presetSubtype="0" fill="hold" nodeType="afterEffect">
                                  <p:stCondLst>
                                    <p:cond delay="20"/>
                                  </p:stCondLst>
                                  <p:childTnLst>
                                    <p:set>
                                      <p:cBhvr>
                                        <p:cTn id="86" dur="1" fill="hold">
                                          <p:stCondLst>
                                            <p:cond delay="0"/>
                                          </p:stCondLst>
                                        </p:cTn>
                                        <p:tgtEl>
                                          <p:spTgt spid="1255"/>
                                        </p:tgtEl>
                                        <p:attrNameLst>
                                          <p:attrName>style.visibility</p:attrName>
                                        </p:attrNameLst>
                                      </p:cBhvr>
                                      <p:to>
                                        <p:strVal val="visible"/>
                                      </p:to>
                                    </p:set>
                                  </p:childTnLst>
                                </p:cTn>
                              </p:par>
                            </p:childTnLst>
                          </p:cTn>
                        </p:par>
                        <p:par>
                          <p:cTn id="87" fill="hold">
                            <p:stCondLst>
                              <p:cond delay="526"/>
                            </p:stCondLst>
                            <p:childTnLst>
                              <p:par>
                                <p:cTn id="88" presetID="1" presetClass="entr" presetSubtype="0" fill="hold" nodeType="afterEffect">
                                  <p:stCondLst>
                                    <p:cond delay="20"/>
                                  </p:stCondLst>
                                  <p:childTnLst>
                                    <p:set>
                                      <p:cBhvr>
                                        <p:cTn id="89" dur="1" fill="hold">
                                          <p:stCondLst>
                                            <p:cond delay="0"/>
                                          </p:stCondLst>
                                        </p:cTn>
                                        <p:tgtEl>
                                          <p:spTgt spid="1280"/>
                                        </p:tgtEl>
                                        <p:attrNameLst>
                                          <p:attrName>style.visibility</p:attrName>
                                        </p:attrNameLst>
                                      </p:cBhvr>
                                      <p:to>
                                        <p:strVal val="visible"/>
                                      </p:to>
                                    </p:set>
                                  </p:childTnLst>
                                </p:cTn>
                              </p:par>
                            </p:childTnLst>
                          </p:cTn>
                        </p:par>
                        <p:par>
                          <p:cTn id="90" fill="hold">
                            <p:stCondLst>
                              <p:cond delay="527"/>
                            </p:stCondLst>
                            <p:childTnLst>
                              <p:par>
                                <p:cTn id="91" presetID="1" presetClass="entr" presetSubtype="0" fill="hold" nodeType="afterEffect">
                                  <p:stCondLst>
                                    <p:cond delay="20"/>
                                  </p:stCondLst>
                                  <p:childTnLst>
                                    <p:set>
                                      <p:cBhvr>
                                        <p:cTn id="92" dur="1" fill="hold">
                                          <p:stCondLst>
                                            <p:cond delay="0"/>
                                          </p:stCondLst>
                                        </p:cTn>
                                        <p:tgtEl>
                                          <p:spTgt spid="1281"/>
                                        </p:tgtEl>
                                        <p:attrNameLst>
                                          <p:attrName>style.visibility</p:attrName>
                                        </p:attrNameLst>
                                      </p:cBhvr>
                                      <p:to>
                                        <p:strVal val="visible"/>
                                      </p:to>
                                    </p:set>
                                  </p:childTnLst>
                                </p:cTn>
                              </p:par>
                            </p:childTnLst>
                          </p:cTn>
                        </p:par>
                        <p:par>
                          <p:cTn id="93" fill="hold">
                            <p:stCondLst>
                              <p:cond delay="528"/>
                            </p:stCondLst>
                            <p:childTnLst>
                              <p:par>
                                <p:cTn id="94" presetID="1" presetClass="entr" presetSubtype="0" fill="hold" nodeType="afterEffect">
                                  <p:stCondLst>
                                    <p:cond delay="20"/>
                                  </p:stCondLst>
                                  <p:childTnLst>
                                    <p:set>
                                      <p:cBhvr>
                                        <p:cTn id="95" dur="1" fill="hold">
                                          <p:stCondLst>
                                            <p:cond delay="0"/>
                                          </p:stCondLst>
                                        </p:cTn>
                                        <p:tgtEl>
                                          <p:spTgt spid="1282"/>
                                        </p:tgtEl>
                                        <p:attrNameLst>
                                          <p:attrName>style.visibility</p:attrName>
                                        </p:attrNameLst>
                                      </p:cBhvr>
                                      <p:to>
                                        <p:strVal val="visible"/>
                                      </p:to>
                                    </p:set>
                                  </p:childTnLst>
                                </p:cTn>
                              </p:par>
                            </p:childTnLst>
                          </p:cTn>
                        </p:par>
                        <p:par>
                          <p:cTn id="96" fill="hold">
                            <p:stCondLst>
                              <p:cond delay="529"/>
                            </p:stCondLst>
                            <p:childTnLst>
                              <p:par>
                                <p:cTn id="97" presetID="1" presetClass="entr" presetSubtype="0" fill="hold" nodeType="afterEffect">
                                  <p:stCondLst>
                                    <p:cond delay="20"/>
                                  </p:stCondLst>
                                  <p:childTnLst>
                                    <p:set>
                                      <p:cBhvr>
                                        <p:cTn id="98" dur="1" fill="hold">
                                          <p:stCondLst>
                                            <p:cond delay="0"/>
                                          </p:stCondLst>
                                        </p:cTn>
                                        <p:tgtEl>
                                          <p:spTgt spid="1283"/>
                                        </p:tgtEl>
                                        <p:attrNameLst>
                                          <p:attrName>style.visibility</p:attrName>
                                        </p:attrNameLst>
                                      </p:cBhvr>
                                      <p:to>
                                        <p:strVal val="visible"/>
                                      </p:to>
                                    </p:set>
                                  </p:childTnLst>
                                </p:cTn>
                              </p:par>
                            </p:childTnLst>
                          </p:cTn>
                        </p:par>
                        <p:par>
                          <p:cTn id="99" fill="hold">
                            <p:stCondLst>
                              <p:cond delay="530"/>
                            </p:stCondLst>
                            <p:childTnLst>
                              <p:par>
                                <p:cTn id="100" presetID="1" presetClass="entr" presetSubtype="0" fill="hold" nodeType="afterEffect">
                                  <p:stCondLst>
                                    <p:cond delay="20"/>
                                  </p:stCondLst>
                                  <p:childTnLst>
                                    <p:set>
                                      <p:cBhvr>
                                        <p:cTn id="101" dur="1" fill="hold">
                                          <p:stCondLst>
                                            <p:cond delay="0"/>
                                          </p:stCondLst>
                                        </p:cTn>
                                        <p:tgtEl>
                                          <p:spTgt spid="1284"/>
                                        </p:tgtEl>
                                        <p:attrNameLst>
                                          <p:attrName>style.visibility</p:attrName>
                                        </p:attrNameLst>
                                      </p:cBhvr>
                                      <p:to>
                                        <p:strVal val="visible"/>
                                      </p:to>
                                    </p:set>
                                  </p:childTnLst>
                                </p:cTn>
                              </p:par>
                            </p:childTnLst>
                          </p:cTn>
                        </p:par>
                        <p:par>
                          <p:cTn id="102" fill="hold">
                            <p:stCondLst>
                              <p:cond delay="531"/>
                            </p:stCondLst>
                            <p:childTnLst>
                              <p:par>
                                <p:cTn id="103" presetID="1" presetClass="entr" presetSubtype="0" fill="hold" nodeType="afterEffect">
                                  <p:stCondLst>
                                    <p:cond delay="20"/>
                                  </p:stCondLst>
                                  <p:childTnLst>
                                    <p:set>
                                      <p:cBhvr>
                                        <p:cTn id="104" dur="1" fill="hold">
                                          <p:stCondLst>
                                            <p:cond delay="0"/>
                                          </p:stCondLst>
                                        </p:cTn>
                                        <p:tgtEl>
                                          <p:spTgt spid="1285"/>
                                        </p:tgtEl>
                                        <p:attrNameLst>
                                          <p:attrName>style.visibility</p:attrName>
                                        </p:attrNameLst>
                                      </p:cBhvr>
                                      <p:to>
                                        <p:strVal val="visible"/>
                                      </p:to>
                                    </p:set>
                                  </p:childTnLst>
                                </p:cTn>
                              </p:par>
                            </p:childTnLst>
                          </p:cTn>
                        </p:par>
                        <p:par>
                          <p:cTn id="105" fill="hold">
                            <p:stCondLst>
                              <p:cond delay="532"/>
                            </p:stCondLst>
                            <p:childTnLst>
                              <p:par>
                                <p:cTn id="106" presetID="1" presetClass="entr" presetSubtype="0" fill="hold" nodeType="afterEffect">
                                  <p:stCondLst>
                                    <p:cond delay="20"/>
                                  </p:stCondLst>
                                  <p:childTnLst>
                                    <p:set>
                                      <p:cBhvr>
                                        <p:cTn id="107" dur="1" fill="hold">
                                          <p:stCondLst>
                                            <p:cond delay="0"/>
                                          </p:stCondLst>
                                        </p:cTn>
                                        <p:tgtEl>
                                          <p:spTgt spid="1286"/>
                                        </p:tgtEl>
                                        <p:attrNameLst>
                                          <p:attrName>style.visibility</p:attrName>
                                        </p:attrNameLst>
                                      </p:cBhvr>
                                      <p:to>
                                        <p:strVal val="visible"/>
                                      </p:to>
                                    </p:set>
                                  </p:childTnLst>
                                </p:cTn>
                              </p:par>
                            </p:childTnLst>
                          </p:cTn>
                        </p:par>
                        <p:par>
                          <p:cTn id="108" fill="hold">
                            <p:stCondLst>
                              <p:cond delay="533"/>
                            </p:stCondLst>
                            <p:childTnLst>
                              <p:par>
                                <p:cTn id="109" presetID="1" presetClass="entr" presetSubtype="0" fill="hold" nodeType="afterEffect">
                                  <p:stCondLst>
                                    <p:cond delay="20"/>
                                  </p:stCondLst>
                                  <p:childTnLst>
                                    <p:set>
                                      <p:cBhvr>
                                        <p:cTn id="110" dur="1" fill="hold">
                                          <p:stCondLst>
                                            <p:cond delay="0"/>
                                          </p:stCondLst>
                                        </p:cTn>
                                        <p:tgtEl>
                                          <p:spTgt spid="1287"/>
                                        </p:tgtEl>
                                        <p:attrNameLst>
                                          <p:attrName>style.visibility</p:attrName>
                                        </p:attrNameLst>
                                      </p:cBhvr>
                                      <p:to>
                                        <p:strVal val="visible"/>
                                      </p:to>
                                    </p:set>
                                  </p:childTnLst>
                                </p:cTn>
                              </p:par>
                            </p:childTnLst>
                          </p:cTn>
                        </p:par>
                        <p:par>
                          <p:cTn id="111" fill="hold">
                            <p:stCondLst>
                              <p:cond delay="534"/>
                            </p:stCondLst>
                            <p:childTnLst>
                              <p:par>
                                <p:cTn id="112" presetID="1" presetClass="entr" presetSubtype="0" fill="hold" nodeType="afterEffect">
                                  <p:stCondLst>
                                    <p:cond delay="20"/>
                                  </p:stCondLst>
                                  <p:childTnLst>
                                    <p:set>
                                      <p:cBhvr>
                                        <p:cTn id="113" dur="1" fill="hold">
                                          <p:stCondLst>
                                            <p:cond delay="0"/>
                                          </p:stCondLst>
                                        </p:cTn>
                                        <p:tgtEl>
                                          <p:spTgt spid="1288"/>
                                        </p:tgtEl>
                                        <p:attrNameLst>
                                          <p:attrName>style.visibility</p:attrName>
                                        </p:attrNameLst>
                                      </p:cBhvr>
                                      <p:to>
                                        <p:strVal val="visible"/>
                                      </p:to>
                                    </p:set>
                                  </p:childTnLst>
                                </p:cTn>
                              </p:par>
                            </p:childTnLst>
                          </p:cTn>
                        </p:par>
                        <p:par>
                          <p:cTn id="114" fill="hold">
                            <p:stCondLst>
                              <p:cond delay="535"/>
                            </p:stCondLst>
                            <p:childTnLst>
                              <p:par>
                                <p:cTn id="115" presetID="1" presetClass="entr" presetSubtype="0" fill="hold" nodeType="afterEffect">
                                  <p:stCondLst>
                                    <p:cond delay="20"/>
                                  </p:stCondLst>
                                  <p:childTnLst>
                                    <p:set>
                                      <p:cBhvr>
                                        <p:cTn id="116" dur="1" fill="hold">
                                          <p:stCondLst>
                                            <p:cond delay="0"/>
                                          </p:stCondLst>
                                        </p:cTn>
                                        <p:tgtEl>
                                          <p:spTgt spid="1289"/>
                                        </p:tgtEl>
                                        <p:attrNameLst>
                                          <p:attrName>style.visibility</p:attrName>
                                        </p:attrNameLst>
                                      </p:cBhvr>
                                      <p:to>
                                        <p:strVal val="visible"/>
                                      </p:to>
                                    </p:set>
                                  </p:childTnLst>
                                </p:cTn>
                              </p:par>
                            </p:childTnLst>
                          </p:cTn>
                        </p:par>
                        <p:par>
                          <p:cTn id="117" fill="hold">
                            <p:stCondLst>
                              <p:cond delay="536"/>
                            </p:stCondLst>
                            <p:childTnLst>
                              <p:par>
                                <p:cTn id="118" presetID="1" presetClass="entr" presetSubtype="0" fill="hold" nodeType="afterEffect">
                                  <p:stCondLst>
                                    <p:cond delay="20"/>
                                  </p:stCondLst>
                                  <p:childTnLst>
                                    <p:set>
                                      <p:cBhvr>
                                        <p:cTn id="119" dur="1" fill="hold">
                                          <p:stCondLst>
                                            <p:cond delay="0"/>
                                          </p:stCondLst>
                                        </p:cTn>
                                        <p:tgtEl>
                                          <p:spTgt spid="1290"/>
                                        </p:tgtEl>
                                        <p:attrNameLst>
                                          <p:attrName>style.visibility</p:attrName>
                                        </p:attrNameLst>
                                      </p:cBhvr>
                                      <p:to>
                                        <p:strVal val="visible"/>
                                      </p:to>
                                    </p:set>
                                  </p:childTnLst>
                                </p:cTn>
                              </p:par>
                            </p:childTnLst>
                          </p:cTn>
                        </p:par>
                        <p:par>
                          <p:cTn id="120" fill="hold">
                            <p:stCondLst>
                              <p:cond delay="537"/>
                            </p:stCondLst>
                            <p:childTnLst>
                              <p:par>
                                <p:cTn id="121" presetID="1" presetClass="entr" presetSubtype="0" fill="hold" nodeType="afterEffect">
                                  <p:stCondLst>
                                    <p:cond delay="20"/>
                                  </p:stCondLst>
                                  <p:childTnLst>
                                    <p:set>
                                      <p:cBhvr>
                                        <p:cTn id="122" dur="1" fill="hold">
                                          <p:stCondLst>
                                            <p:cond delay="0"/>
                                          </p:stCondLst>
                                        </p:cTn>
                                        <p:tgtEl>
                                          <p:spTgt spid="1291"/>
                                        </p:tgtEl>
                                        <p:attrNameLst>
                                          <p:attrName>style.visibility</p:attrName>
                                        </p:attrNameLst>
                                      </p:cBhvr>
                                      <p:to>
                                        <p:strVal val="visible"/>
                                      </p:to>
                                    </p:set>
                                  </p:childTnLst>
                                </p:cTn>
                              </p:par>
                            </p:childTnLst>
                          </p:cTn>
                        </p:par>
                        <p:par>
                          <p:cTn id="123" fill="hold">
                            <p:stCondLst>
                              <p:cond delay="538"/>
                            </p:stCondLst>
                            <p:childTnLst>
                              <p:par>
                                <p:cTn id="124" presetID="1" presetClass="entr" presetSubtype="0" fill="hold" nodeType="afterEffect">
                                  <p:stCondLst>
                                    <p:cond delay="20"/>
                                  </p:stCondLst>
                                  <p:childTnLst>
                                    <p:set>
                                      <p:cBhvr>
                                        <p:cTn id="125" dur="1" fill="hold">
                                          <p:stCondLst>
                                            <p:cond delay="0"/>
                                          </p:stCondLst>
                                        </p:cTn>
                                        <p:tgtEl>
                                          <p:spTgt spid="1292"/>
                                        </p:tgtEl>
                                        <p:attrNameLst>
                                          <p:attrName>style.visibility</p:attrName>
                                        </p:attrNameLst>
                                      </p:cBhvr>
                                      <p:to>
                                        <p:strVal val="visible"/>
                                      </p:to>
                                    </p:set>
                                  </p:childTnLst>
                                </p:cTn>
                              </p:par>
                            </p:childTnLst>
                          </p:cTn>
                        </p:par>
                        <p:par>
                          <p:cTn id="126" fill="hold">
                            <p:stCondLst>
                              <p:cond delay="539"/>
                            </p:stCondLst>
                            <p:childTnLst>
                              <p:par>
                                <p:cTn id="127" presetID="1" presetClass="entr" presetSubtype="0" fill="hold" nodeType="afterEffect">
                                  <p:stCondLst>
                                    <p:cond delay="20"/>
                                  </p:stCondLst>
                                  <p:childTnLst>
                                    <p:set>
                                      <p:cBhvr>
                                        <p:cTn id="128" dur="1" fill="hold">
                                          <p:stCondLst>
                                            <p:cond delay="0"/>
                                          </p:stCondLst>
                                        </p:cTn>
                                        <p:tgtEl>
                                          <p:spTgt spid="1293"/>
                                        </p:tgtEl>
                                        <p:attrNameLst>
                                          <p:attrName>style.visibility</p:attrName>
                                        </p:attrNameLst>
                                      </p:cBhvr>
                                      <p:to>
                                        <p:strVal val="visible"/>
                                      </p:to>
                                    </p:set>
                                  </p:childTnLst>
                                </p:cTn>
                              </p:par>
                            </p:childTnLst>
                          </p:cTn>
                        </p:par>
                        <p:par>
                          <p:cTn id="129" fill="hold">
                            <p:stCondLst>
                              <p:cond delay="540"/>
                            </p:stCondLst>
                            <p:childTnLst>
                              <p:par>
                                <p:cTn id="130" presetID="1" presetClass="entr" presetSubtype="0" fill="hold" nodeType="afterEffect">
                                  <p:stCondLst>
                                    <p:cond delay="20"/>
                                  </p:stCondLst>
                                  <p:childTnLst>
                                    <p:set>
                                      <p:cBhvr>
                                        <p:cTn id="131" dur="1" fill="hold">
                                          <p:stCondLst>
                                            <p:cond delay="0"/>
                                          </p:stCondLst>
                                        </p:cTn>
                                        <p:tgtEl>
                                          <p:spTgt spid="1268"/>
                                        </p:tgtEl>
                                        <p:attrNameLst>
                                          <p:attrName>style.visibility</p:attrName>
                                        </p:attrNameLst>
                                      </p:cBhvr>
                                      <p:to>
                                        <p:strVal val="visible"/>
                                      </p:to>
                                    </p:set>
                                  </p:childTnLst>
                                </p:cTn>
                              </p:par>
                            </p:childTnLst>
                          </p:cTn>
                        </p:par>
                        <p:par>
                          <p:cTn id="132" fill="hold">
                            <p:stCondLst>
                              <p:cond delay="541"/>
                            </p:stCondLst>
                            <p:childTnLst>
                              <p:par>
                                <p:cTn id="133" presetID="1" presetClass="entr" presetSubtype="0" fill="hold" nodeType="afterEffect">
                                  <p:stCondLst>
                                    <p:cond delay="20"/>
                                  </p:stCondLst>
                                  <p:childTnLst>
                                    <p:set>
                                      <p:cBhvr>
                                        <p:cTn id="134" dur="1" fill="hold">
                                          <p:stCondLst>
                                            <p:cond delay="0"/>
                                          </p:stCondLst>
                                        </p:cTn>
                                        <p:tgtEl>
                                          <p:spTgt spid="1269"/>
                                        </p:tgtEl>
                                        <p:attrNameLst>
                                          <p:attrName>style.visibility</p:attrName>
                                        </p:attrNameLst>
                                      </p:cBhvr>
                                      <p:to>
                                        <p:strVal val="visible"/>
                                      </p:to>
                                    </p:set>
                                  </p:childTnLst>
                                </p:cTn>
                              </p:par>
                            </p:childTnLst>
                          </p:cTn>
                        </p:par>
                        <p:par>
                          <p:cTn id="135" fill="hold">
                            <p:stCondLst>
                              <p:cond delay="542"/>
                            </p:stCondLst>
                            <p:childTnLst>
                              <p:par>
                                <p:cTn id="136" presetID="1" presetClass="entr" presetSubtype="0" fill="hold" nodeType="afterEffect">
                                  <p:stCondLst>
                                    <p:cond delay="20"/>
                                  </p:stCondLst>
                                  <p:childTnLst>
                                    <p:set>
                                      <p:cBhvr>
                                        <p:cTn id="137" dur="1" fill="hold">
                                          <p:stCondLst>
                                            <p:cond delay="0"/>
                                          </p:stCondLst>
                                        </p:cTn>
                                        <p:tgtEl>
                                          <p:spTgt spid="1270"/>
                                        </p:tgtEl>
                                        <p:attrNameLst>
                                          <p:attrName>style.visibility</p:attrName>
                                        </p:attrNameLst>
                                      </p:cBhvr>
                                      <p:to>
                                        <p:strVal val="visible"/>
                                      </p:to>
                                    </p:set>
                                  </p:childTnLst>
                                </p:cTn>
                              </p:par>
                            </p:childTnLst>
                          </p:cTn>
                        </p:par>
                        <p:par>
                          <p:cTn id="138" fill="hold">
                            <p:stCondLst>
                              <p:cond delay="543"/>
                            </p:stCondLst>
                            <p:childTnLst>
                              <p:par>
                                <p:cTn id="139" presetID="1" presetClass="entr" presetSubtype="0" fill="hold" nodeType="afterEffect">
                                  <p:stCondLst>
                                    <p:cond delay="20"/>
                                  </p:stCondLst>
                                  <p:childTnLst>
                                    <p:set>
                                      <p:cBhvr>
                                        <p:cTn id="140" dur="1" fill="hold">
                                          <p:stCondLst>
                                            <p:cond delay="0"/>
                                          </p:stCondLst>
                                        </p:cTn>
                                        <p:tgtEl>
                                          <p:spTgt spid="1271"/>
                                        </p:tgtEl>
                                        <p:attrNameLst>
                                          <p:attrName>style.visibility</p:attrName>
                                        </p:attrNameLst>
                                      </p:cBhvr>
                                      <p:to>
                                        <p:strVal val="visible"/>
                                      </p:to>
                                    </p:set>
                                  </p:childTnLst>
                                </p:cTn>
                              </p:par>
                            </p:childTnLst>
                          </p:cTn>
                        </p:par>
                        <p:par>
                          <p:cTn id="141" fill="hold">
                            <p:stCondLst>
                              <p:cond delay="544"/>
                            </p:stCondLst>
                            <p:childTnLst>
                              <p:par>
                                <p:cTn id="142" presetID="1" presetClass="entr" presetSubtype="0" fill="hold" nodeType="afterEffect">
                                  <p:stCondLst>
                                    <p:cond delay="20"/>
                                  </p:stCondLst>
                                  <p:childTnLst>
                                    <p:set>
                                      <p:cBhvr>
                                        <p:cTn id="143" dur="1" fill="hold">
                                          <p:stCondLst>
                                            <p:cond delay="0"/>
                                          </p:stCondLst>
                                        </p:cTn>
                                        <p:tgtEl>
                                          <p:spTgt spid="1272"/>
                                        </p:tgtEl>
                                        <p:attrNameLst>
                                          <p:attrName>style.visibility</p:attrName>
                                        </p:attrNameLst>
                                      </p:cBhvr>
                                      <p:to>
                                        <p:strVal val="visible"/>
                                      </p:to>
                                    </p:set>
                                  </p:childTnLst>
                                </p:cTn>
                              </p:par>
                            </p:childTnLst>
                          </p:cTn>
                        </p:par>
                        <p:par>
                          <p:cTn id="144" fill="hold">
                            <p:stCondLst>
                              <p:cond delay="545"/>
                            </p:stCondLst>
                            <p:childTnLst>
                              <p:par>
                                <p:cTn id="145" presetID="1" presetClass="entr" presetSubtype="0" fill="hold" nodeType="afterEffect">
                                  <p:stCondLst>
                                    <p:cond delay="20"/>
                                  </p:stCondLst>
                                  <p:childTnLst>
                                    <p:set>
                                      <p:cBhvr>
                                        <p:cTn id="146" dur="1" fill="hold">
                                          <p:stCondLst>
                                            <p:cond delay="0"/>
                                          </p:stCondLst>
                                        </p:cTn>
                                        <p:tgtEl>
                                          <p:spTgt spid="1273"/>
                                        </p:tgtEl>
                                        <p:attrNameLst>
                                          <p:attrName>style.visibility</p:attrName>
                                        </p:attrNameLst>
                                      </p:cBhvr>
                                      <p:to>
                                        <p:strVal val="visible"/>
                                      </p:to>
                                    </p:set>
                                  </p:childTnLst>
                                </p:cTn>
                              </p:par>
                            </p:childTnLst>
                          </p:cTn>
                        </p:par>
                        <p:par>
                          <p:cTn id="147" fill="hold">
                            <p:stCondLst>
                              <p:cond delay="546"/>
                            </p:stCondLst>
                            <p:childTnLst>
                              <p:par>
                                <p:cTn id="148" presetID="1" presetClass="entr" presetSubtype="0" fill="hold" nodeType="afterEffect">
                                  <p:stCondLst>
                                    <p:cond delay="20"/>
                                  </p:stCondLst>
                                  <p:childTnLst>
                                    <p:set>
                                      <p:cBhvr>
                                        <p:cTn id="149" dur="1" fill="hold">
                                          <p:stCondLst>
                                            <p:cond delay="0"/>
                                          </p:stCondLst>
                                        </p:cTn>
                                        <p:tgtEl>
                                          <p:spTgt spid="1274"/>
                                        </p:tgtEl>
                                        <p:attrNameLst>
                                          <p:attrName>style.visibility</p:attrName>
                                        </p:attrNameLst>
                                      </p:cBhvr>
                                      <p:to>
                                        <p:strVal val="visible"/>
                                      </p:to>
                                    </p:set>
                                  </p:childTnLst>
                                </p:cTn>
                              </p:par>
                            </p:childTnLst>
                          </p:cTn>
                        </p:par>
                        <p:par>
                          <p:cTn id="150" fill="hold">
                            <p:stCondLst>
                              <p:cond delay="547"/>
                            </p:stCondLst>
                            <p:childTnLst>
                              <p:par>
                                <p:cTn id="151" presetID="1" presetClass="entr" presetSubtype="0" fill="hold" nodeType="afterEffect">
                                  <p:stCondLst>
                                    <p:cond delay="20"/>
                                  </p:stCondLst>
                                  <p:childTnLst>
                                    <p:set>
                                      <p:cBhvr>
                                        <p:cTn id="152" dur="1" fill="hold">
                                          <p:stCondLst>
                                            <p:cond delay="0"/>
                                          </p:stCondLst>
                                        </p:cTn>
                                        <p:tgtEl>
                                          <p:spTgt spid="1275"/>
                                        </p:tgtEl>
                                        <p:attrNameLst>
                                          <p:attrName>style.visibility</p:attrName>
                                        </p:attrNameLst>
                                      </p:cBhvr>
                                      <p:to>
                                        <p:strVal val="visible"/>
                                      </p:to>
                                    </p:set>
                                  </p:childTnLst>
                                </p:cTn>
                              </p:par>
                            </p:childTnLst>
                          </p:cTn>
                        </p:par>
                        <p:par>
                          <p:cTn id="153" fill="hold">
                            <p:stCondLst>
                              <p:cond delay="548"/>
                            </p:stCondLst>
                            <p:childTnLst>
                              <p:par>
                                <p:cTn id="154" presetID="1" presetClass="entr" presetSubtype="0" fill="hold" nodeType="afterEffect">
                                  <p:stCondLst>
                                    <p:cond delay="20"/>
                                  </p:stCondLst>
                                  <p:childTnLst>
                                    <p:set>
                                      <p:cBhvr>
                                        <p:cTn id="155" dur="1" fill="hold">
                                          <p:stCondLst>
                                            <p:cond delay="0"/>
                                          </p:stCondLst>
                                        </p:cTn>
                                        <p:tgtEl>
                                          <p:spTgt spid="1276"/>
                                        </p:tgtEl>
                                        <p:attrNameLst>
                                          <p:attrName>style.visibility</p:attrName>
                                        </p:attrNameLst>
                                      </p:cBhvr>
                                      <p:to>
                                        <p:strVal val="visible"/>
                                      </p:to>
                                    </p:set>
                                  </p:childTnLst>
                                </p:cTn>
                              </p:par>
                            </p:childTnLst>
                          </p:cTn>
                        </p:par>
                        <p:par>
                          <p:cTn id="156" fill="hold">
                            <p:stCondLst>
                              <p:cond delay="549"/>
                            </p:stCondLst>
                            <p:childTnLst>
                              <p:par>
                                <p:cTn id="157" presetID="1" presetClass="entr" presetSubtype="0" fill="hold" nodeType="afterEffect">
                                  <p:stCondLst>
                                    <p:cond delay="20"/>
                                  </p:stCondLst>
                                  <p:childTnLst>
                                    <p:set>
                                      <p:cBhvr>
                                        <p:cTn id="158" dur="1" fill="hold">
                                          <p:stCondLst>
                                            <p:cond delay="0"/>
                                          </p:stCondLst>
                                        </p:cTn>
                                        <p:tgtEl>
                                          <p:spTgt spid="1277"/>
                                        </p:tgtEl>
                                        <p:attrNameLst>
                                          <p:attrName>style.visibility</p:attrName>
                                        </p:attrNameLst>
                                      </p:cBhvr>
                                      <p:to>
                                        <p:strVal val="visible"/>
                                      </p:to>
                                    </p:set>
                                  </p:childTnLst>
                                </p:cTn>
                              </p:par>
                            </p:childTnLst>
                          </p:cTn>
                        </p:par>
                        <p:par>
                          <p:cTn id="159" fill="hold">
                            <p:stCondLst>
                              <p:cond delay="550"/>
                            </p:stCondLst>
                            <p:childTnLst>
                              <p:par>
                                <p:cTn id="160" presetID="1" presetClass="entr" presetSubtype="0" fill="hold" nodeType="afterEffect">
                                  <p:stCondLst>
                                    <p:cond delay="20"/>
                                  </p:stCondLst>
                                  <p:childTnLst>
                                    <p:set>
                                      <p:cBhvr>
                                        <p:cTn id="161" dur="1" fill="hold">
                                          <p:stCondLst>
                                            <p:cond delay="0"/>
                                          </p:stCondLst>
                                        </p:cTn>
                                        <p:tgtEl>
                                          <p:spTgt spid="1278"/>
                                        </p:tgtEl>
                                        <p:attrNameLst>
                                          <p:attrName>style.visibility</p:attrName>
                                        </p:attrNameLst>
                                      </p:cBhvr>
                                      <p:to>
                                        <p:strVal val="visible"/>
                                      </p:to>
                                    </p:set>
                                  </p:childTnLst>
                                </p:cTn>
                              </p:par>
                            </p:childTnLst>
                          </p:cTn>
                        </p:par>
                        <p:par>
                          <p:cTn id="162" fill="hold">
                            <p:stCondLst>
                              <p:cond delay="551"/>
                            </p:stCondLst>
                            <p:childTnLst>
                              <p:par>
                                <p:cTn id="163" presetID="1" presetClass="entr" presetSubtype="0" fill="hold" nodeType="afterEffect">
                                  <p:stCondLst>
                                    <p:cond delay="20"/>
                                  </p:stCondLst>
                                  <p:childTnLst>
                                    <p:set>
                                      <p:cBhvr>
                                        <p:cTn id="164" dur="1" fill="hold">
                                          <p:stCondLst>
                                            <p:cond delay="0"/>
                                          </p:stCondLst>
                                        </p:cTn>
                                        <p:tgtEl>
                                          <p:spTgt spid="1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99"/>
        <p:cNvGrpSpPr/>
        <p:nvPr/>
      </p:nvGrpSpPr>
      <p:grpSpPr>
        <a:xfrm>
          <a:off x="0" y="0"/>
          <a:ext cx="0" cy="0"/>
          <a:chOff x="0" y="0"/>
          <a:chExt cx="0" cy="0"/>
        </a:xfrm>
      </p:grpSpPr>
      <p:sp>
        <p:nvSpPr>
          <p:cNvPr id="1300" name="Google Shape;1300;p15"/>
          <p:cNvSpPr/>
          <p:nvPr/>
        </p:nvSpPr>
        <p:spPr>
          <a:xfrm>
            <a:off x="11975399" y="6180086"/>
            <a:ext cx="198637" cy="198637"/>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01" name="Google Shape;1301;p15"/>
          <p:cNvSpPr/>
          <p:nvPr/>
        </p:nvSpPr>
        <p:spPr>
          <a:xfrm>
            <a:off x="11984230" y="6468503"/>
            <a:ext cx="198637" cy="198637"/>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02" name="Google Shape;1302;p15"/>
          <p:cNvSpPr/>
          <p:nvPr/>
        </p:nvSpPr>
        <p:spPr>
          <a:xfrm>
            <a:off x="11347185" y="6511746"/>
            <a:ext cx="415295" cy="301977"/>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03" name="Google Shape;1303;p15"/>
          <p:cNvSpPr/>
          <p:nvPr/>
        </p:nvSpPr>
        <p:spPr>
          <a:xfrm>
            <a:off x="0" y="5693810"/>
            <a:ext cx="2438400" cy="1164191"/>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304" name="Google Shape;1304;p15"/>
          <p:cNvGrpSpPr/>
          <p:nvPr/>
        </p:nvGrpSpPr>
        <p:grpSpPr>
          <a:xfrm>
            <a:off x="2396523" y="5693810"/>
            <a:ext cx="3259825" cy="1164191"/>
            <a:chOff x="9618102" y="2183307"/>
            <a:chExt cx="2444868" cy="776887"/>
          </a:xfrm>
        </p:grpSpPr>
        <p:sp>
          <p:nvSpPr>
            <p:cNvPr id="1305" name="Google Shape;1305;p15"/>
            <p:cNvSpPr/>
            <p:nvPr/>
          </p:nvSpPr>
          <p:spPr>
            <a:xfrm>
              <a:off x="9618102" y="2183307"/>
              <a:ext cx="2444868" cy="776887"/>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306" name="Google Shape;1306;p15"/>
            <p:cNvGrpSpPr/>
            <p:nvPr/>
          </p:nvGrpSpPr>
          <p:grpSpPr>
            <a:xfrm>
              <a:off x="9618102" y="2183307"/>
              <a:ext cx="2444868" cy="776887"/>
              <a:chOff x="9295453" y="968409"/>
              <a:chExt cx="2444868" cy="776887"/>
            </a:xfrm>
          </p:grpSpPr>
          <p:sp>
            <p:nvSpPr>
              <p:cNvPr id="1307" name="Google Shape;1307;p15"/>
              <p:cNvSpPr/>
              <p:nvPr/>
            </p:nvSpPr>
            <p:spPr>
              <a:xfrm>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08" name="Google Shape;1308;p15"/>
              <p:cNvSpPr/>
              <p:nvPr/>
            </p:nvSpPr>
            <p:spPr>
              <a:xfrm flipH="1">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grpSp>
      <p:grpSp>
        <p:nvGrpSpPr>
          <p:cNvPr id="1309" name="Google Shape;1309;p15"/>
          <p:cNvGrpSpPr/>
          <p:nvPr/>
        </p:nvGrpSpPr>
        <p:grpSpPr>
          <a:xfrm>
            <a:off x="5640413" y="5693810"/>
            <a:ext cx="3259824" cy="1164191"/>
            <a:chOff x="9541818" y="2183307"/>
            <a:chExt cx="2444868" cy="776887"/>
          </a:xfrm>
        </p:grpSpPr>
        <p:sp>
          <p:nvSpPr>
            <p:cNvPr id="1310" name="Google Shape;1310;p15"/>
            <p:cNvSpPr/>
            <p:nvPr/>
          </p:nvSpPr>
          <p:spPr>
            <a:xfrm>
              <a:off x="9541818" y="2183307"/>
              <a:ext cx="2444868" cy="776887"/>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311" name="Google Shape;1311;p15"/>
            <p:cNvGrpSpPr/>
            <p:nvPr/>
          </p:nvGrpSpPr>
          <p:grpSpPr>
            <a:xfrm>
              <a:off x="9541818" y="2183307"/>
              <a:ext cx="2444868" cy="776887"/>
              <a:chOff x="9295453" y="968409"/>
              <a:chExt cx="2444868" cy="776887"/>
            </a:xfrm>
          </p:grpSpPr>
          <p:sp>
            <p:nvSpPr>
              <p:cNvPr id="1312" name="Google Shape;1312;p15"/>
              <p:cNvSpPr/>
              <p:nvPr/>
            </p:nvSpPr>
            <p:spPr>
              <a:xfrm>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13" name="Google Shape;1313;p15"/>
              <p:cNvSpPr/>
              <p:nvPr/>
            </p:nvSpPr>
            <p:spPr>
              <a:xfrm flipH="1">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grpSp>
      <p:grpSp>
        <p:nvGrpSpPr>
          <p:cNvPr id="1314" name="Google Shape;1314;p15"/>
          <p:cNvGrpSpPr/>
          <p:nvPr/>
        </p:nvGrpSpPr>
        <p:grpSpPr>
          <a:xfrm>
            <a:off x="8906685" y="5693810"/>
            <a:ext cx="3281729" cy="1164191"/>
            <a:chOff x="9188410" y="1132370"/>
            <a:chExt cx="2444868" cy="776887"/>
          </a:xfrm>
        </p:grpSpPr>
        <p:sp>
          <p:nvSpPr>
            <p:cNvPr id="1315" name="Google Shape;1315;p15"/>
            <p:cNvSpPr/>
            <p:nvPr/>
          </p:nvSpPr>
          <p:spPr>
            <a:xfrm>
              <a:off x="9188410" y="1132370"/>
              <a:ext cx="2444868" cy="776887"/>
            </a:xfrm>
            <a:prstGeom prst="rect">
              <a:avLst/>
            </a:prstGeom>
            <a:solidFill>
              <a:srgbClr val="0000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316" name="Google Shape;1316;p15"/>
            <p:cNvGrpSpPr/>
            <p:nvPr/>
          </p:nvGrpSpPr>
          <p:grpSpPr>
            <a:xfrm>
              <a:off x="9188410" y="1132370"/>
              <a:ext cx="2444868" cy="776887"/>
              <a:chOff x="9295453" y="968409"/>
              <a:chExt cx="2444868" cy="776887"/>
            </a:xfrm>
          </p:grpSpPr>
          <p:sp>
            <p:nvSpPr>
              <p:cNvPr id="1317" name="Google Shape;1317;p15"/>
              <p:cNvSpPr/>
              <p:nvPr/>
            </p:nvSpPr>
            <p:spPr>
              <a:xfrm>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18" name="Google Shape;1318;p15"/>
              <p:cNvSpPr/>
              <p:nvPr/>
            </p:nvSpPr>
            <p:spPr>
              <a:xfrm flipH="1">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grpSp>
      <p:sp>
        <p:nvSpPr>
          <p:cNvPr id="1319" name="Google Shape;1319;p15"/>
          <p:cNvSpPr/>
          <p:nvPr/>
        </p:nvSpPr>
        <p:spPr>
          <a:xfrm>
            <a:off x="3445879" y="6354882"/>
            <a:ext cx="1091029" cy="183127"/>
          </a:xfrm>
          <a:prstGeom prst="roundRect">
            <a:avLst>
              <a:gd name="adj" fmla="val 16667"/>
            </a:avLst>
          </a:prstGeom>
          <a:solidFill>
            <a:srgbClr val="FFC000"/>
          </a:solidFill>
          <a:ln w="127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b="1" i="0" u="none" strike="noStrike" cap="none">
                <a:solidFill>
                  <a:srgbClr val="000000"/>
                </a:solidFill>
                <a:latin typeface="Calibri"/>
                <a:ea typeface="Calibri"/>
                <a:cs typeface="Calibri"/>
                <a:sym typeface="Calibri"/>
              </a:rPr>
              <a:t>MUA NGUYÊN ÂM</a:t>
            </a:r>
            <a:endParaRPr sz="1400" b="1" i="0" u="none" strike="noStrike" cap="none">
              <a:solidFill>
                <a:srgbClr val="000000"/>
              </a:solidFill>
              <a:latin typeface="Calibri"/>
              <a:ea typeface="Calibri"/>
              <a:cs typeface="Calibri"/>
              <a:sym typeface="Calibri"/>
            </a:endParaRPr>
          </a:p>
        </p:txBody>
      </p:sp>
      <p:sp>
        <p:nvSpPr>
          <p:cNvPr id="1320" name="Google Shape;1320;p15"/>
          <p:cNvSpPr/>
          <p:nvPr/>
        </p:nvSpPr>
        <p:spPr>
          <a:xfrm>
            <a:off x="3447470" y="6592590"/>
            <a:ext cx="1091029" cy="189012"/>
          </a:xfrm>
          <a:prstGeom prst="roundRect">
            <a:avLst>
              <a:gd name="adj" fmla="val 16667"/>
            </a:avLst>
          </a:prstGeom>
          <a:solidFill>
            <a:schemeClr val="dk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FFFFFF"/>
                </a:solidFill>
                <a:latin typeface="Calibri"/>
                <a:ea typeface="Calibri"/>
                <a:cs typeface="Calibri"/>
                <a:sym typeface="Calibri"/>
              </a:rPr>
              <a:t>MẤT LƯỢT</a:t>
            </a:r>
            <a:endParaRPr sz="1400" b="1" i="0" u="none" strike="noStrike" cap="none">
              <a:solidFill>
                <a:srgbClr val="FFFFFF"/>
              </a:solidFill>
              <a:latin typeface="Calibri"/>
              <a:ea typeface="Calibri"/>
              <a:cs typeface="Calibri"/>
              <a:sym typeface="Calibri"/>
            </a:endParaRPr>
          </a:p>
        </p:txBody>
      </p:sp>
      <p:sp>
        <p:nvSpPr>
          <p:cNvPr id="1321" name="Google Shape;1321;p15"/>
          <p:cNvSpPr/>
          <p:nvPr/>
        </p:nvSpPr>
        <p:spPr>
          <a:xfrm>
            <a:off x="6720790" y="6354882"/>
            <a:ext cx="1091029" cy="183127"/>
          </a:xfrm>
          <a:prstGeom prst="roundRect">
            <a:avLst>
              <a:gd name="adj" fmla="val 16667"/>
            </a:avLst>
          </a:prstGeom>
          <a:solidFill>
            <a:srgbClr val="FFC000"/>
          </a:solidFill>
          <a:ln w="127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MUA NGUYÊN ÂM</a:t>
            </a:r>
            <a:endParaRPr sz="1600" b="1" i="0" u="none" strike="noStrike" cap="none">
              <a:solidFill>
                <a:srgbClr val="000000"/>
              </a:solidFill>
              <a:latin typeface="Calibri"/>
              <a:ea typeface="Calibri"/>
              <a:cs typeface="Calibri"/>
              <a:sym typeface="Calibri"/>
            </a:endParaRPr>
          </a:p>
        </p:txBody>
      </p:sp>
      <p:sp>
        <p:nvSpPr>
          <p:cNvPr id="1322" name="Google Shape;1322;p15"/>
          <p:cNvSpPr/>
          <p:nvPr/>
        </p:nvSpPr>
        <p:spPr>
          <a:xfrm>
            <a:off x="6722380" y="6592590"/>
            <a:ext cx="1091029" cy="189012"/>
          </a:xfrm>
          <a:prstGeom prst="roundRect">
            <a:avLst>
              <a:gd name="adj" fmla="val 16667"/>
            </a:avLst>
          </a:prstGeom>
          <a:solidFill>
            <a:schemeClr val="dk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FFFFFF"/>
                </a:solidFill>
                <a:latin typeface="Calibri"/>
                <a:ea typeface="Calibri"/>
                <a:cs typeface="Calibri"/>
                <a:sym typeface="Calibri"/>
              </a:rPr>
              <a:t>MẤT LƯỢT</a:t>
            </a:r>
            <a:endParaRPr sz="1400" b="1" i="0" u="none" strike="noStrike" cap="none">
              <a:solidFill>
                <a:srgbClr val="FFFFFF"/>
              </a:solidFill>
              <a:latin typeface="Calibri"/>
              <a:ea typeface="Calibri"/>
              <a:cs typeface="Calibri"/>
              <a:sym typeface="Calibri"/>
            </a:endParaRPr>
          </a:p>
        </p:txBody>
      </p:sp>
      <p:sp>
        <p:nvSpPr>
          <p:cNvPr id="1323" name="Google Shape;1323;p15"/>
          <p:cNvSpPr/>
          <p:nvPr/>
        </p:nvSpPr>
        <p:spPr>
          <a:xfrm>
            <a:off x="10011779" y="6354882"/>
            <a:ext cx="1091029" cy="183127"/>
          </a:xfrm>
          <a:prstGeom prst="roundRect">
            <a:avLst>
              <a:gd name="adj" fmla="val 16667"/>
            </a:avLst>
          </a:prstGeom>
          <a:solidFill>
            <a:srgbClr val="FFC000"/>
          </a:solidFill>
          <a:ln w="127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MUA NGUYÊN ÂM</a:t>
            </a:r>
            <a:endParaRPr sz="1600" b="1" i="0" u="none" strike="noStrike" cap="none">
              <a:solidFill>
                <a:srgbClr val="000000"/>
              </a:solidFill>
              <a:latin typeface="Calibri"/>
              <a:ea typeface="Calibri"/>
              <a:cs typeface="Calibri"/>
              <a:sym typeface="Calibri"/>
            </a:endParaRPr>
          </a:p>
        </p:txBody>
      </p:sp>
      <p:sp>
        <p:nvSpPr>
          <p:cNvPr id="1324" name="Google Shape;1324;p15"/>
          <p:cNvSpPr/>
          <p:nvPr/>
        </p:nvSpPr>
        <p:spPr>
          <a:xfrm>
            <a:off x="10013370" y="6592590"/>
            <a:ext cx="1091029" cy="189012"/>
          </a:xfrm>
          <a:prstGeom prst="roundRect">
            <a:avLst>
              <a:gd name="adj" fmla="val 16667"/>
            </a:avLst>
          </a:prstGeom>
          <a:solidFill>
            <a:schemeClr val="dk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FFFFFF"/>
                </a:solidFill>
                <a:latin typeface="Calibri"/>
                <a:ea typeface="Calibri"/>
                <a:cs typeface="Calibri"/>
                <a:sym typeface="Calibri"/>
              </a:rPr>
              <a:t>MẤT LƯỢT</a:t>
            </a:r>
            <a:endParaRPr sz="1400" b="1" i="0" u="none" strike="noStrike" cap="none">
              <a:solidFill>
                <a:srgbClr val="FFFFFF"/>
              </a:solidFill>
              <a:latin typeface="Calibri"/>
              <a:ea typeface="Calibri"/>
              <a:cs typeface="Calibri"/>
              <a:sym typeface="Calibri"/>
            </a:endParaRPr>
          </a:p>
        </p:txBody>
      </p:sp>
      <p:sp>
        <p:nvSpPr>
          <p:cNvPr id="1325" name="Google Shape;1325;p15"/>
          <p:cNvSpPr/>
          <p:nvPr/>
        </p:nvSpPr>
        <p:spPr>
          <a:xfrm>
            <a:off x="1901155"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26" name="Google Shape;1326;p15"/>
          <p:cNvSpPr/>
          <p:nvPr/>
        </p:nvSpPr>
        <p:spPr>
          <a:xfrm>
            <a:off x="2512324"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27" name="Google Shape;1327;p15"/>
          <p:cNvSpPr/>
          <p:nvPr/>
        </p:nvSpPr>
        <p:spPr>
          <a:xfrm>
            <a:off x="3121965"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R</a:t>
            </a:r>
            <a:endParaRPr sz="4267" b="1" i="0" u="none" strike="noStrike" cap="none">
              <a:solidFill>
                <a:srgbClr val="FFFFFF"/>
              </a:solidFill>
              <a:latin typeface="Calibri"/>
              <a:ea typeface="Calibri"/>
              <a:cs typeface="Calibri"/>
              <a:sym typeface="Calibri"/>
            </a:endParaRPr>
          </a:p>
        </p:txBody>
      </p:sp>
      <p:sp>
        <p:nvSpPr>
          <p:cNvPr id="1328" name="Google Shape;1328;p15"/>
          <p:cNvSpPr/>
          <p:nvPr/>
        </p:nvSpPr>
        <p:spPr>
          <a:xfrm>
            <a:off x="3731607"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O</a:t>
            </a:r>
            <a:endParaRPr sz="4267" b="1" i="0" u="none" strike="noStrike" cap="none">
              <a:solidFill>
                <a:srgbClr val="FFFFFF"/>
              </a:solidFill>
              <a:latin typeface="Calibri"/>
              <a:ea typeface="Calibri"/>
              <a:cs typeface="Calibri"/>
              <a:sym typeface="Calibri"/>
            </a:endParaRPr>
          </a:p>
        </p:txBody>
      </p:sp>
      <p:sp>
        <p:nvSpPr>
          <p:cNvPr id="1329" name="Google Shape;1329;p15"/>
          <p:cNvSpPr/>
          <p:nvPr/>
        </p:nvSpPr>
        <p:spPr>
          <a:xfrm>
            <a:off x="4341248"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U</a:t>
            </a:r>
            <a:endParaRPr sz="4267" b="1" i="0" u="none" strike="noStrike" cap="none">
              <a:solidFill>
                <a:srgbClr val="FFFFFF"/>
              </a:solidFill>
              <a:latin typeface="Calibri"/>
              <a:ea typeface="Calibri"/>
              <a:cs typeface="Calibri"/>
              <a:sym typeface="Calibri"/>
            </a:endParaRPr>
          </a:p>
        </p:txBody>
      </p:sp>
      <p:sp>
        <p:nvSpPr>
          <p:cNvPr id="1330" name="Google Shape;1330;p15"/>
          <p:cNvSpPr/>
          <p:nvPr/>
        </p:nvSpPr>
        <p:spPr>
          <a:xfrm>
            <a:off x="4950889"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N</a:t>
            </a:r>
            <a:endParaRPr sz="4267" b="1" i="0" u="none" strike="noStrike" cap="none">
              <a:solidFill>
                <a:srgbClr val="FFFFFF"/>
              </a:solidFill>
              <a:latin typeface="Calibri"/>
              <a:ea typeface="Calibri"/>
              <a:cs typeface="Calibri"/>
              <a:sym typeface="Calibri"/>
            </a:endParaRPr>
          </a:p>
        </p:txBody>
      </p:sp>
      <p:sp>
        <p:nvSpPr>
          <p:cNvPr id="1331" name="Google Shape;1331;p15"/>
          <p:cNvSpPr/>
          <p:nvPr/>
        </p:nvSpPr>
        <p:spPr>
          <a:xfrm>
            <a:off x="5560531"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D</a:t>
            </a:r>
            <a:endParaRPr sz="4267" b="1" i="0" u="none" strike="noStrike" cap="none">
              <a:solidFill>
                <a:srgbClr val="FFFFFF"/>
              </a:solidFill>
              <a:latin typeface="Calibri"/>
              <a:ea typeface="Calibri"/>
              <a:cs typeface="Calibri"/>
              <a:sym typeface="Calibri"/>
            </a:endParaRPr>
          </a:p>
        </p:txBody>
      </p:sp>
      <p:sp>
        <p:nvSpPr>
          <p:cNvPr id="1332" name="Google Shape;1332;p15"/>
          <p:cNvSpPr/>
          <p:nvPr/>
        </p:nvSpPr>
        <p:spPr>
          <a:xfrm>
            <a:off x="6170172"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33" name="Google Shape;1333;p15"/>
          <p:cNvSpPr/>
          <p:nvPr/>
        </p:nvSpPr>
        <p:spPr>
          <a:xfrm>
            <a:off x="6779813"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B</a:t>
            </a:r>
            <a:endParaRPr sz="4267" b="1" i="0" u="none" strike="noStrike" cap="none">
              <a:solidFill>
                <a:srgbClr val="FFFFFF"/>
              </a:solidFill>
              <a:latin typeface="Calibri"/>
              <a:ea typeface="Calibri"/>
              <a:cs typeface="Calibri"/>
              <a:sym typeface="Calibri"/>
            </a:endParaRPr>
          </a:p>
        </p:txBody>
      </p:sp>
      <p:sp>
        <p:nvSpPr>
          <p:cNvPr id="1334" name="Google Shape;1334;p15"/>
          <p:cNvSpPr/>
          <p:nvPr/>
        </p:nvSpPr>
        <p:spPr>
          <a:xfrm>
            <a:off x="7389455"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O</a:t>
            </a:r>
            <a:endParaRPr sz="4267" b="1" i="0" u="none" strike="noStrike" cap="none">
              <a:solidFill>
                <a:srgbClr val="FFFFFF"/>
              </a:solidFill>
              <a:latin typeface="Calibri"/>
              <a:ea typeface="Calibri"/>
              <a:cs typeface="Calibri"/>
              <a:sym typeface="Calibri"/>
            </a:endParaRPr>
          </a:p>
        </p:txBody>
      </p:sp>
      <p:sp>
        <p:nvSpPr>
          <p:cNvPr id="1335" name="Google Shape;1335;p15"/>
          <p:cNvSpPr/>
          <p:nvPr/>
        </p:nvSpPr>
        <p:spPr>
          <a:xfrm>
            <a:off x="7999096"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A</a:t>
            </a:r>
            <a:endParaRPr sz="4267" b="1" i="0" u="none" strike="noStrike" cap="none">
              <a:solidFill>
                <a:srgbClr val="FFFFFF"/>
              </a:solidFill>
              <a:latin typeface="Calibri"/>
              <a:ea typeface="Calibri"/>
              <a:cs typeface="Calibri"/>
              <a:sym typeface="Calibri"/>
            </a:endParaRPr>
          </a:p>
        </p:txBody>
      </p:sp>
      <p:sp>
        <p:nvSpPr>
          <p:cNvPr id="1336" name="Google Shape;1336;p15"/>
          <p:cNvSpPr/>
          <p:nvPr/>
        </p:nvSpPr>
        <p:spPr>
          <a:xfrm>
            <a:off x="8608737"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R</a:t>
            </a:r>
            <a:endParaRPr sz="4267" b="1" i="0" u="none" strike="noStrike" cap="none">
              <a:solidFill>
                <a:srgbClr val="FFFFFF"/>
              </a:solidFill>
              <a:latin typeface="Calibri"/>
              <a:ea typeface="Calibri"/>
              <a:cs typeface="Calibri"/>
              <a:sym typeface="Calibri"/>
            </a:endParaRPr>
          </a:p>
        </p:txBody>
      </p:sp>
      <p:sp>
        <p:nvSpPr>
          <p:cNvPr id="1337" name="Google Shape;1337;p15"/>
          <p:cNvSpPr/>
          <p:nvPr/>
        </p:nvSpPr>
        <p:spPr>
          <a:xfrm>
            <a:off x="9218417"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D</a:t>
            </a:r>
            <a:endParaRPr/>
          </a:p>
        </p:txBody>
      </p:sp>
      <p:sp>
        <p:nvSpPr>
          <p:cNvPr id="1338" name="Google Shape;1338;p15"/>
          <p:cNvSpPr/>
          <p:nvPr/>
        </p:nvSpPr>
        <p:spPr>
          <a:xfrm>
            <a:off x="9828017"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39" name="Google Shape;1339;p15"/>
          <p:cNvSpPr/>
          <p:nvPr/>
        </p:nvSpPr>
        <p:spPr>
          <a:xfrm>
            <a:off x="2512324"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40" name="Google Shape;1340;p15"/>
          <p:cNvSpPr/>
          <p:nvPr/>
        </p:nvSpPr>
        <p:spPr>
          <a:xfrm>
            <a:off x="3121969" y="124933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T</a:t>
            </a:r>
            <a:endParaRPr/>
          </a:p>
        </p:txBody>
      </p:sp>
      <p:sp>
        <p:nvSpPr>
          <p:cNvPr id="1341" name="Google Shape;1341;p15"/>
          <p:cNvSpPr/>
          <p:nvPr/>
        </p:nvSpPr>
        <p:spPr>
          <a:xfrm>
            <a:off x="3731615" y="124933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H</a:t>
            </a:r>
            <a:endParaRPr sz="4267" b="1" i="0" u="none" strike="noStrike" cap="none">
              <a:solidFill>
                <a:srgbClr val="FFFFFF"/>
              </a:solidFill>
              <a:latin typeface="Calibri"/>
              <a:ea typeface="Calibri"/>
              <a:cs typeface="Calibri"/>
              <a:sym typeface="Calibri"/>
            </a:endParaRPr>
          </a:p>
        </p:txBody>
      </p:sp>
      <p:sp>
        <p:nvSpPr>
          <p:cNvPr id="1342" name="Google Shape;1342;p15"/>
          <p:cNvSpPr/>
          <p:nvPr/>
        </p:nvSpPr>
        <p:spPr>
          <a:xfrm>
            <a:off x="4341260" y="124933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E</a:t>
            </a:r>
            <a:endParaRPr sz="4267" b="1" i="0" u="none" strike="noStrike" cap="none">
              <a:solidFill>
                <a:srgbClr val="FFFFFF"/>
              </a:solidFill>
              <a:latin typeface="Calibri"/>
              <a:ea typeface="Calibri"/>
              <a:cs typeface="Calibri"/>
              <a:sym typeface="Calibri"/>
            </a:endParaRPr>
          </a:p>
        </p:txBody>
      </p:sp>
      <p:sp>
        <p:nvSpPr>
          <p:cNvPr id="1343" name="Google Shape;1343;p15"/>
          <p:cNvSpPr/>
          <p:nvPr/>
        </p:nvSpPr>
        <p:spPr>
          <a:xfrm>
            <a:off x="4950905"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44" name="Google Shape;1344;p15"/>
          <p:cNvSpPr/>
          <p:nvPr/>
        </p:nvSpPr>
        <p:spPr>
          <a:xfrm>
            <a:off x="5560551" y="124933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P</a:t>
            </a:r>
            <a:endParaRPr sz="4267" b="1" i="0" u="none" strike="noStrike" cap="none">
              <a:solidFill>
                <a:srgbClr val="FFFFFF"/>
              </a:solidFill>
              <a:latin typeface="Calibri"/>
              <a:ea typeface="Calibri"/>
              <a:cs typeface="Calibri"/>
              <a:sym typeface="Calibri"/>
            </a:endParaRPr>
          </a:p>
        </p:txBody>
      </p:sp>
      <p:sp>
        <p:nvSpPr>
          <p:cNvPr id="1345" name="Google Shape;1345;p15"/>
          <p:cNvSpPr/>
          <p:nvPr/>
        </p:nvSpPr>
        <p:spPr>
          <a:xfrm>
            <a:off x="6170196" y="124933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U</a:t>
            </a:r>
            <a:endParaRPr sz="4267" b="1" i="0" u="none" strike="noStrike" cap="none">
              <a:solidFill>
                <a:srgbClr val="FFFFFF"/>
              </a:solidFill>
              <a:latin typeface="Calibri"/>
              <a:ea typeface="Calibri"/>
              <a:cs typeface="Calibri"/>
              <a:sym typeface="Calibri"/>
            </a:endParaRPr>
          </a:p>
        </p:txBody>
      </p:sp>
      <p:sp>
        <p:nvSpPr>
          <p:cNvPr id="1346" name="Google Shape;1346;p15"/>
          <p:cNvSpPr/>
          <p:nvPr/>
        </p:nvSpPr>
        <p:spPr>
          <a:xfrm>
            <a:off x="6779841" y="124933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Z</a:t>
            </a:r>
            <a:endParaRPr sz="4267" b="1" i="0" u="none" strike="noStrike" cap="none">
              <a:solidFill>
                <a:srgbClr val="FFFFFF"/>
              </a:solidFill>
              <a:latin typeface="Calibri"/>
              <a:ea typeface="Calibri"/>
              <a:cs typeface="Calibri"/>
              <a:sym typeface="Calibri"/>
            </a:endParaRPr>
          </a:p>
        </p:txBody>
      </p:sp>
      <p:sp>
        <p:nvSpPr>
          <p:cNvPr id="1347" name="Google Shape;1347;p15"/>
          <p:cNvSpPr/>
          <p:nvPr/>
        </p:nvSpPr>
        <p:spPr>
          <a:xfrm>
            <a:off x="7389487" y="124933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Z</a:t>
            </a:r>
            <a:endParaRPr sz="4267" b="1" i="0" u="none" strike="noStrike" cap="none">
              <a:solidFill>
                <a:srgbClr val="FFFFFF"/>
              </a:solidFill>
              <a:latin typeface="Calibri"/>
              <a:ea typeface="Calibri"/>
              <a:cs typeface="Calibri"/>
              <a:sym typeface="Calibri"/>
            </a:endParaRPr>
          </a:p>
        </p:txBody>
      </p:sp>
      <p:sp>
        <p:nvSpPr>
          <p:cNvPr id="1348" name="Google Shape;1348;p15"/>
          <p:cNvSpPr/>
          <p:nvPr/>
        </p:nvSpPr>
        <p:spPr>
          <a:xfrm>
            <a:off x="7999132" y="124933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L</a:t>
            </a:r>
            <a:endParaRPr sz="4267" b="1" i="0" u="none" strike="noStrike" cap="none">
              <a:solidFill>
                <a:srgbClr val="FFFFFF"/>
              </a:solidFill>
              <a:latin typeface="Calibri"/>
              <a:ea typeface="Calibri"/>
              <a:cs typeface="Calibri"/>
              <a:sym typeface="Calibri"/>
            </a:endParaRPr>
          </a:p>
        </p:txBody>
      </p:sp>
      <p:sp>
        <p:nvSpPr>
          <p:cNvPr id="1349" name="Google Shape;1349;p15"/>
          <p:cNvSpPr/>
          <p:nvPr/>
        </p:nvSpPr>
        <p:spPr>
          <a:xfrm>
            <a:off x="8608777" y="124933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E</a:t>
            </a:r>
            <a:endParaRPr sz="4267" b="1" i="0" u="none" strike="noStrike" cap="none">
              <a:solidFill>
                <a:srgbClr val="FFFFFF"/>
              </a:solidFill>
              <a:latin typeface="Calibri"/>
              <a:ea typeface="Calibri"/>
              <a:cs typeface="Calibri"/>
              <a:sym typeface="Calibri"/>
            </a:endParaRPr>
          </a:p>
        </p:txBody>
      </p:sp>
      <p:sp>
        <p:nvSpPr>
          <p:cNvPr id="1350" name="Google Shape;1350;p15"/>
          <p:cNvSpPr/>
          <p:nvPr/>
        </p:nvSpPr>
        <p:spPr>
          <a:xfrm>
            <a:off x="9218417"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51" name="Google Shape;1351;p15"/>
          <p:cNvSpPr/>
          <p:nvPr/>
        </p:nvSpPr>
        <p:spPr>
          <a:xfrm>
            <a:off x="2512324"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52" name="Google Shape;1352;p15"/>
          <p:cNvSpPr/>
          <p:nvPr/>
        </p:nvSpPr>
        <p:spPr>
          <a:xfrm>
            <a:off x="3121969"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53" name="Google Shape;1353;p15"/>
          <p:cNvSpPr/>
          <p:nvPr/>
        </p:nvSpPr>
        <p:spPr>
          <a:xfrm>
            <a:off x="3731615"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54" name="Google Shape;1354;p15"/>
          <p:cNvSpPr/>
          <p:nvPr/>
        </p:nvSpPr>
        <p:spPr>
          <a:xfrm>
            <a:off x="4341260"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55" name="Google Shape;1355;p15"/>
          <p:cNvSpPr/>
          <p:nvPr/>
        </p:nvSpPr>
        <p:spPr>
          <a:xfrm>
            <a:off x="4950905" y="344389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T</a:t>
            </a:r>
            <a:endParaRPr sz="4267" b="1" i="0" u="none" strike="noStrike" cap="none">
              <a:solidFill>
                <a:srgbClr val="FFFFFF"/>
              </a:solidFill>
              <a:latin typeface="Calibri"/>
              <a:ea typeface="Calibri"/>
              <a:cs typeface="Calibri"/>
              <a:sym typeface="Calibri"/>
            </a:endParaRPr>
          </a:p>
        </p:txBody>
      </p:sp>
      <p:sp>
        <p:nvSpPr>
          <p:cNvPr id="1356" name="Google Shape;1356;p15"/>
          <p:cNvSpPr/>
          <p:nvPr/>
        </p:nvSpPr>
        <p:spPr>
          <a:xfrm>
            <a:off x="5560551" y="344389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H</a:t>
            </a:r>
            <a:endParaRPr/>
          </a:p>
        </p:txBody>
      </p:sp>
      <p:sp>
        <p:nvSpPr>
          <p:cNvPr id="1357" name="Google Shape;1357;p15"/>
          <p:cNvSpPr/>
          <p:nvPr/>
        </p:nvSpPr>
        <p:spPr>
          <a:xfrm>
            <a:off x="6170196" y="344389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I</a:t>
            </a:r>
            <a:endParaRPr sz="4267" b="1" i="0" u="none" strike="noStrike" cap="none">
              <a:solidFill>
                <a:srgbClr val="FFFFFF"/>
              </a:solidFill>
              <a:latin typeface="Calibri"/>
              <a:ea typeface="Calibri"/>
              <a:cs typeface="Calibri"/>
              <a:sym typeface="Calibri"/>
            </a:endParaRPr>
          </a:p>
        </p:txBody>
      </p:sp>
      <p:sp>
        <p:nvSpPr>
          <p:cNvPr id="1358" name="Google Shape;1358;p15"/>
          <p:cNvSpPr/>
          <p:nvPr/>
        </p:nvSpPr>
        <p:spPr>
          <a:xfrm>
            <a:off x="6779841" y="344389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S</a:t>
            </a:r>
            <a:endParaRPr sz="4267" b="1" i="0" u="none" strike="noStrike" cap="none">
              <a:solidFill>
                <a:srgbClr val="FFFFFF"/>
              </a:solidFill>
              <a:latin typeface="Calibri"/>
              <a:ea typeface="Calibri"/>
              <a:cs typeface="Calibri"/>
              <a:sym typeface="Calibri"/>
            </a:endParaRPr>
          </a:p>
        </p:txBody>
      </p:sp>
      <p:sp>
        <p:nvSpPr>
          <p:cNvPr id="1359" name="Google Shape;1359;p15"/>
          <p:cNvSpPr/>
          <p:nvPr/>
        </p:nvSpPr>
        <p:spPr>
          <a:xfrm>
            <a:off x="7389487"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60" name="Google Shape;1360;p15"/>
          <p:cNvSpPr/>
          <p:nvPr/>
        </p:nvSpPr>
        <p:spPr>
          <a:xfrm>
            <a:off x="7999132"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61" name="Google Shape;1361;p15"/>
          <p:cNvSpPr/>
          <p:nvPr/>
        </p:nvSpPr>
        <p:spPr>
          <a:xfrm>
            <a:off x="8608777"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62" name="Google Shape;1362;p15"/>
          <p:cNvSpPr/>
          <p:nvPr/>
        </p:nvSpPr>
        <p:spPr>
          <a:xfrm>
            <a:off x="9218417"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63" name="Google Shape;1363;p15"/>
          <p:cNvSpPr/>
          <p:nvPr/>
        </p:nvSpPr>
        <p:spPr>
          <a:xfrm>
            <a:off x="1901155"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64" name="Google Shape;1364;p15"/>
          <p:cNvSpPr/>
          <p:nvPr/>
        </p:nvSpPr>
        <p:spPr>
          <a:xfrm>
            <a:off x="2512324"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65" name="Google Shape;1365;p15"/>
          <p:cNvSpPr/>
          <p:nvPr/>
        </p:nvSpPr>
        <p:spPr>
          <a:xfrm>
            <a:off x="3121965"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L</a:t>
            </a:r>
            <a:endParaRPr sz="4267" b="1" i="0" u="none" strike="noStrike" cap="none">
              <a:solidFill>
                <a:srgbClr val="FFFFFF"/>
              </a:solidFill>
              <a:latin typeface="Calibri"/>
              <a:ea typeface="Calibri"/>
              <a:cs typeface="Calibri"/>
              <a:sym typeface="Calibri"/>
            </a:endParaRPr>
          </a:p>
        </p:txBody>
      </p:sp>
      <p:sp>
        <p:nvSpPr>
          <p:cNvPr id="1366" name="Google Shape;1366;p15"/>
          <p:cNvSpPr/>
          <p:nvPr/>
        </p:nvSpPr>
        <p:spPr>
          <a:xfrm>
            <a:off x="3731607"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O</a:t>
            </a:r>
            <a:endParaRPr sz="4267" b="1" i="0" u="none" strike="noStrike" cap="none">
              <a:solidFill>
                <a:srgbClr val="FFFFFF"/>
              </a:solidFill>
              <a:latin typeface="Calibri"/>
              <a:ea typeface="Calibri"/>
              <a:cs typeface="Calibri"/>
              <a:sym typeface="Calibri"/>
            </a:endParaRPr>
          </a:p>
        </p:txBody>
      </p:sp>
      <p:sp>
        <p:nvSpPr>
          <p:cNvPr id="1367" name="Google Shape;1367;p15"/>
          <p:cNvSpPr/>
          <p:nvPr/>
        </p:nvSpPr>
        <p:spPr>
          <a:xfrm>
            <a:off x="4341248"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O</a:t>
            </a:r>
            <a:endParaRPr sz="4267" b="1" i="0" u="none" strike="noStrike" cap="none">
              <a:solidFill>
                <a:srgbClr val="FFFFFF"/>
              </a:solidFill>
              <a:latin typeface="Calibri"/>
              <a:ea typeface="Calibri"/>
              <a:cs typeface="Calibri"/>
              <a:sym typeface="Calibri"/>
            </a:endParaRPr>
          </a:p>
        </p:txBody>
      </p:sp>
      <p:sp>
        <p:nvSpPr>
          <p:cNvPr id="1368" name="Google Shape;1368;p15"/>
          <p:cNvSpPr/>
          <p:nvPr/>
        </p:nvSpPr>
        <p:spPr>
          <a:xfrm>
            <a:off x="4950889"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K</a:t>
            </a:r>
            <a:endParaRPr sz="4267" b="1" i="0" u="none" strike="noStrike" cap="none">
              <a:solidFill>
                <a:srgbClr val="FFFFFF"/>
              </a:solidFill>
              <a:latin typeface="Calibri"/>
              <a:ea typeface="Calibri"/>
              <a:cs typeface="Calibri"/>
              <a:sym typeface="Calibri"/>
            </a:endParaRPr>
          </a:p>
        </p:txBody>
      </p:sp>
      <p:sp>
        <p:nvSpPr>
          <p:cNvPr id="1369" name="Google Shape;1369;p15"/>
          <p:cNvSpPr/>
          <p:nvPr/>
        </p:nvSpPr>
        <p:spPr>
          <a:xfrm>
            <a:off x="5560531"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S</a:t>
            </a:r>
            <a:endParaRPr sz="4267" b="1" i="0" u="none" strike="noStrike" cap="none">
              <a:solidFill>
                <a:srgbClr val="FFFFFF"/>
              </a:solidFill>
              <a:latin typeface="Calibri"/>
              <a:ea typeface="Calibri"/>
              <a:cs typeface="Calibri"/>
              <a:sym typeface="Calibri"/>
            </a:endParaRPr>
          </a:p>
        </p:txBody>
      </p:sp>
      <p:sp>
        <p:nvSpPr>
          <p:cNvPr id="1370" name="Google Shape;1370;p15"/>
          <p:cNvSpPr/>
          <p:nvPr/>
        </p:nvSpPr>
        <p:spPr>
          <a:xfrm>
            <a:off x="6170172"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71" name="Google Shape;1371;p15"/>
          <p:cNvSpPr/>
          <p:nvPr/>
        </p:nvSpPr>
        <p:spPr>
          <a:xfrm>
            <a:off x="6779813"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L</a:t>
            </a:r>
            <a:endParaRPr sz="4267" b="1" i="0" u="none" strike="noStrike" cap="none">
              <a:solidFill>
                <a:srgbClr val="FFFFFF"/>
              </a:solidFill>
              <a:latin typeface="Calibri"/>
              <a:ea typeface="Calibri"/>
              <a:cs typeface="Calibri"/>
              <a:sym typeface="Calibri"/>
            </a:endParaRPr>
          </a:p>
        </p:txBody>
      </p:sp>
      <p:sp>
        <p:nvSpPr>
          <p:cNvPr id="1372" name="Google Shape;1372;p15"/>
          <p:cNvSpPr/>
          <p:nvPr/>
        </p:nvSpPr>
        <p:spPr>
          <a:xfrm>
            <a:off x="7389455"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I</a:t>
            </a:r>
            <a:endParaRPr sz="4267" b="1" i="0" u="none" strike="noStrike" cap="none">
              <a:solidFill>
                <a:srgbClr val="FFFFFF"/>
              </a:solidFill>
              <a:latin typeface="Calibri"/>
              <a:ea typeface="Calibri"/>
              <a:cs typeface="Calibri"/>
              <a:sym typeface="Calibri"/>
            </a:endParaRPr>
          </a:p>
        </p:txBody>
      </p:sp>
      <p:sp>
        <p:nvSpPr>
          <p:cNvPr id="1373" name="Google Shape;1373;p15"/>
          <p:cNvSpPr/>
          <p:nvPr/>
        </p:nvSpPr>
        <p:spPr>
          <a:xfrm>
            <a:off x="7999096"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K</a:t>
            </a:r>
            <a:endParaRPr sz="4267" b="1" i="0" u="none" strike="noStrike" cap="none">
              <a:solidFill>
                <a:srgbClr val="FFFFFF"/>
              </a:solidFill>
              <a:latin typeface="Calibri"/>
              <a:ea typeface="Calibri"/>
              <a:cs typeface="Calibri"/>
              <a:sym typeface="Calibri"/>
            </a:endParaRPr>
          </a:p>
        </p:txBody>
      </p:sp>
      <p:sp>
        <p:nvSpPr>
          <p:cNvPr id="1374" name="Google Shape;1374;p15"/>
          <p:cNvSpPr/>
          <p:nvPr/>
        </p:nvSpPr>
        <p:spPr>
          <a:xfrm>
            <a:off x="8608737"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E</a:t>
            </a:r>
            <a:endParaRPr sz="4267" b="1" i="0" u="none" strike="noStrike" cap="none">
              <a:solidFill>
                <a:srgbClr val="FFFFFF"/>
              </a:solidFill>
              <a:latin typeface="Calibri"/>
              <a:ea typeface="Calibri"/>
              <a:cs typeface="Calibri"/>
              <a:sym typeface="Calibri"/>
            </a:endParaRPr>
          </a:p>
        </p:txBody>
      </p:sp>
      <p:sp>
        <p:nvSpPr>
          <p:cNvPr id="1375" name="Google Shape;1375;p15"/>
          <p:cNvSpPr/>
          <p:nvPr/>
        </p:nvSpPr>
        <p:spPr>
          <a:xfrm>
            <a:off x="9218417"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76" name="Google Shape;1376;p15"/>
          <p:cNvSpPr/>
          <p:nvPr/>
        </p:nvSpPr>
        <p:spPr>
          <a:xfrm>
            <a:off x="9828017"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377" name="Google Shape;1377;p15"/>
          <p:cNvSpPr/>
          <p:nvPr/>
        </p:nvSpPr>
        <p:spPr>
          <a:xfrm>
            <a:off x="9143733" y="5865833"/>
            <a:ext cx="2809040" cy="388571"/>
          </a:xfrm>
          <a:prstGeom prst="rect">
            <a:avLst/>
          </a:prstGeom>
          <a:solidFill>
            <a:srgbClr val="0000CC"/>
          </a:solidFill>
          <a:ln w="25400" cap="flat" cmpd="sng">
            <a:solidFill>
              <a:srgbClr val="262626"/>
            </a:solidFill>
            <a:prstDash val="solid"/>
            <a:round/>
            <a:headEnd type="none" w="sm" len="sm"/>
            <a:tailEnd type="none" w="sm" len="sm"/>
          </a:ln>
        </p:spPr>
        <p:txBody>
          <a:bodyPr spcFirstLastPara="1" wrap="square" lIns="487675" tIns="45700" rIns="91425" bIns="45700" anchor="ctr" anchorCtr="0">
            <a:noAutofit/>
          </a:bodyPr>
          <a:lstStyle/>
          <a:p>
            <a:pPr marL="0" marR="0" lvl="0" indent="0" algn="l" rtl="0">
              <a:spcBef>
                <a:spcPts val="0"/>
              </a:spcBef>
              <a:spcAft>
                <a:spcPts val="0"/>
              </a:spcAft>
              <a:buNone/>
            </a:pPr>
            <a:r>
              <a:rPr lang="en-US" sz="2667" b="1" i="0" u="none" strike="noStrike" cap="none">
                <a:solidFill>
                  <a:srgbClr val="FFFFFF"/>
                </a:solidFill>
                <a:latin typeface="Rockwell"/>
                <a:ea typeface="Rockwell"/>
                <a:cs typeface="Rockwell"/>
                <a:sym typeface="Rockwell"/>
              </a:rPr>
              <a:t>$0</a:t>
            </a:r>
            <a:endParaRPr sz="2667" b="1" i="0" u="none" strike="noStrike" cap="none">
              <a:solidFill>
                <a:srgbClr val="FFFFFF"/>
              </a:solidFill>
              <a:latin typeface="Rockwell"/>
              <a:ea typeface="Rockwell"/>
              <a:cs typeface="Rockwell"/>
              <a:sym typeface="Rockwell"/>
            </a:endParaRPr>
          </a:p>
        </p:txBody>
      </p:sp>
      <p:sp>
        <p:nvSpPr>
          <p:cNvPr id="1378" name="Google Shape;1378;p15"/>
          <p:cNvSpPr/>
          <p:nvPr/>
        </p:nvSpPr>
        <p:spPr>
          <a:xfrm>
            <a:off x="5887639" y="5865833"/>
            <a:ext cx="2809040" cy="388571"/>
          </a:xfrm>
          <a:prstGeom prst="rect">
            <a:avLst/>
          </a:prstGeom>
          <a:solidFill>
            <a:srgbClr val="FFFF00"/>
          </a:solidFill>
          <a:ln w="25400" cap="flat" cmpd="sng">
            <a:solidFill>
              <a:srgbClr val="262626"/>
            </a:solidFill>
            <a:prstDash val="solid"/>
            <a:round/>
            <a:headEnd type="none" w="sm" len="sm"/>
            <a:tailEnd type="none" w="sm" len="sm"/>
          </a:ln>
        </p:spPr>
        <p:txBody>
          <a:bodyPr spcFirstLastPara="1" wrap="square" lIns="487675" tIns="45700" rIns="91425" bIns="45700" anchor="ctr" anchorCtr="0">
            <a:noAutofit/>
          </a:bodyPr>
          <a:lstStyle/>
          <a:p>
            <a:pPr marL="0" marR="0" lvl="0" indent="0" algn="l" rtl="0">
              <a:spcBef>
                <a:spcPts val="0"/>
              </a:spcBef>
              <a:spcAft>
                <a:spcPts val="0"/>
              </a:spcAft>
              <a:buNone/>
            </a:pPr>
            <a:r>
              <a:rPr lang="en-US" sz="2400" b="1" i="0" u="none" strike="noStrike" cap="none">
                <a:solidFill>
                  <a:srgbClr val="FFFFFF"/>
                </a:solidFill>
                <a:latin typeface="Rockwell"/>
                <a:ea typeface="Rockwell"/>
                <a:cs typeface="Rockwell"/>
                <a:sym typeface="Rockwell"/>
              </a:rPr>
              <a:t>$0</a:t>
            </a:r>
            <a:endParaRPr sz="2400" b="1" i="0" u="none" strike="noStrike" cap="none">
              <a:solidFill>
                <a:srgbClr val="FFFFFF"/>
              </a:solidFill>
              <a:latin typeface="Rockwell"/>
              <a:ea typeface="Rockwell"/>
              <a:cs typeface="Rockwell"/>
              <a:sym typeface="Rockwell"/>
            </a:endParaRPr>
          </a:p>
        </p:txBody>
      </p:sp>
      <p:sp>
        <p:nvSpPr>
          <p:cNvPr id="1379" name="Google Shape;1379;p15"/>
          <p:cNvSpPr/>
          <p:nvPr/>
        </p:nvSpPr>
        <p:spPr>
          <a:xfrm>
            <a:off x="2621915" y="5865833"/>
            <a:ext cx="2809040" cy="388571"/>
          </a:xfrm>
          <a:prstGeom prst="rect">
            <a:avLst/>
          </a:prstGeom>
          <a:solidFill>
            <a:srgbClr val="FF0000"/>
          </a:solidFill>
          <a:ln w="25400" cap="flat" cmpd="sng">
            <a:solidFill>
              <a:srgbClr val="262626"/>
            </a:solidFill>
            <a:prstDash val="solid"/>
            <a:round/>
            <a:headEnd type="none" w="sm" len="sm"/>
            <a:tailEnd type="none" w="sm" len="sm"/>
          </a:ln>
        </p:spPr>
        <p:txBody>
          <a:bodyPr spcFirstLastPara="1" wrap="square" lIns="487675" tIns="45700" rIns="91425" bIns="45700" anchor="ctr" anchorCtr="0">
            <a:noAutofit/>
          </a:bodyPr>
          <a:lstStyle/>
          <a:p>
            <a:pPr marL="0" marR="0" lvl="0" indent="0" algn="l" rtl="0">
              <a:spcBef>
                <a:spcPts val="0"/>
              </a:spcBef>
              <a:spcAft>
                <a:spcPts val="0"/>
              </a:spcAft>
              <a:buNone/>
            </a:pPr>
            <a:r>
              <a:rPr lang="en-US" sz="2400" b="1" i="0" u="none" strike="noStrike" cap="none">
                <a:solidFill>
                  <a:srgbClr val="FFFFFF"/>
                </a:solidFill>
                <a:latin typeface="Rockwell"/>
                <a:ea typeface="Rockwell"/>
                <a:cs typeface="Rockwell"/>
                <a:sym typeface="Rockwell"/>
              </a:rPr>
              <a:t>$0</a:t>
            </a:r>
            <a:endParaRPr sz="2400" b="1" i="0" u="none" strike="noStrike" cap="none">
              <a:solidFill>
                <a:srgbClr val="FFFFFF"/>
              </a:solidFill>
              <a:latin typeface="Rockwell"/>
              <a:ea typeface="Rockwell"/>
              <a:cs typeface="Rockwell"/>
              <a:sym typeface="Rockwell"/>
            </a:endParaRPr>
          </a:p>
        </p:txBody>
      </p:sp>
      <p:sp>
        <p:nvSpPr>
          <p:cNvPr id="1380" name="Google Shape;1380;p15"/>
          <p:cNvSpPr/>
          <p:nvPr/>
        </p:nvSpPr>
        <p:spPr>
          <a:xfrm>
            <a:off x="4986350" y="6359737"/>
            <a:ext cx="423069" cy="421865"/>
          </a:xfrm>
          <a:prstGeom prst="octagon">
            <a:avLst>
              <a:gd name="adj" fmla="val 29289"/>
            </a:avLst>
          </a:prstGeom>
          <a:solidFill>
            <a:srgbClr val="C00000"/>
          </a:solidFill>
          <a:ln w="12700" cap="flat" cmpd="sng">
            <a:solidFill>
              <a:schemeClr val="lt1"/>
            </a:solidFill>
            <a:prstDash val="solid"/>
            <a:round/>
            <a:headEnd type="none" w="sm" len="sm"/>
            <a:tailEnd type="none" w="sm" len="sm"/>
          </a:ln>
        </p:spPr>
        <p:txBody>
          <a:bodyPr spcFirstLastPara="1" wrap="square" lIns="0" tIns="60950" rIns="0" bIns="0" anchor="ctr" anchorCtr="0">
            <a:noAutofit/>
          </a:bodyPr>
          <a:lstStyle/>
          <a:p>
            <a:pPr marL="0" marR="0" lvl="0" indent="0" algn="ctr" rtl="0">
              <a:lnSpc>
                <a:spcPct val="116625"/>
              </a:lnSpc>
              <a:spcBef>
                <a:spcPts val="0"/>
              </a:spcBef>
              <a:spcAft>
                <a:spcPts val="0"/>
              </a:spcAft>
              <a:buNone/>
            </a:pPr>
            <a:r>
              <a:rPr lang="en-US" sz="800" b="1" i="0" u="none" strike="noStrike" cap="none">
                <a:solidFill>
                  <a:srgbClr val="FFFFFF"/>
                </a:solidFill>
                <a:latin typeface="Calibri"/>
                <a:ea typeface="Calibri"/>
                <a:cs typeface="Calibri"/>
                <a:sym typeface="Calibri"/>
              </a:rPr>
              <a:t>CHUYỂN</a:t>
            </a:r>
            <a:endParaRPr/>
          </a:p>
          <a:p>
            <a:pPr marL="0" marR="0" lvl="0" indent="0" algn="ctr" rtl="0">
              <a:lnSpc>
                <a:spcPct val="116625"/>
              </a:lnSpc>
              <a:spcBef>
                <a:spcPts val="0"/>
              </a:spcBef>
              <a:spcAft>
                <a:spcPts val="0"/>
              </a:spcAft>
              <a:buNone/>
            </a:pPr>
            <a:r>
              <a:rPr lang="en-US" sz="800" b="1" i="0" u="none" strike="noStrike" cap="none">
                <a:solidFill>
                  <a:srgbClr val="FFFFFF"/>
                </a:solidFill>
                <a:latin typeface="Calibri"/>
                <a:ea typeface="Calibri"/>
                <a:cs typeface="Calibri"/>
                <a:sym typeface="Calibri"/>
              </a:rPr>
              <a:t>LƯỢT</a:t>
            </a:r>
            <a:endParaRPr sz="800" b="1" i="0" u="none" strike="noStrike" cap="none">
              <a:solidFill>
                <a:srgbClr val="FFFFFF"/>
              </a:solidFill>
              <a:latin typeface="Calibri"/>
              <a:ea typeface="Calibri"/>
              <a:cs typeface="Calibri"/>
              <a:sym typeface="Calibri"/>
            </a:endParaRPr>
          </a:p>
        </p:txBody>
      </p:sp>
      <p:sp>
        <p:nvSpPr>
          <p:cNvPr id="1381" name="Google Shape;1381;p15"/>
          <p:cNvSpPr/>
          <p:nvPr/>
        </p:nvSpPr>
        <p:spPr>
          <a:xfrm>
            <a:off x="8264411" y="6359737"/>
            <a:ext cx="423069" cy="421865"/>
          </a:xfrm>
          <a:prstGeom prst="octagon">
            <a:avLst>
              <a:gd name="adj" fmla="val 29289"/>
            </a:avLst>
          </a:prstGeom>
          <a:solidFill>
            <a:srgbClr val="C00000"/>
          </a:solidFill>
          <a:ln w="12700" cap="flat" cmpd="sng">
            <a:solidFill>
              <a:schemeClr val="lt1"/>
            </a:solidFill>
            <a:prstDash val="solid"/>
            <a:round/>
            <a:headEnd type="none" w="sm" len="sm"/>
            <a:tailEnd type="none" w="sm" len="sm"/>
          </a:ln>
        </p:spPr>
        <p:txBody>
          <a:bodyPr spcFirstLastPara="1" wrap="square" lIns="0" tIns="60950" rIns="0" bIns="0" anchor="ctr" anchorCtr="0">
            <a:noAutofit/>
          </a:bodyPr>
          <a:lstStyle/>
          <a:p>
            <a:pPr marL="0" marR="0" lvl="0" indent="0" algn="ctr" rtl="0">
              <a:lnSpc>
                <a:spcPct val="116625"/>
              </a:lnSpc>
              <a:spcBef>
                <a:spcPts val="0"/>
              </a:spcBef>
              <a:spcAft>
                <a:spcPts val="0"/>
              </a:spcAft>
              <a:buNone/>
            </a:pPr>
            <a:r>
              <a:rPr lang="en-US" sz="800" b="1" i="0" u="none" strike="noStrike" cap="none">
                <a:solidFill>
                  <a:srgbClr val="FFFFFF"/>
                </a:solidFill>
                <a:latin typeface="Calibri"/>
                <a:ea typeface="Calibri"/>
                <a:cs typeface="Calibri"/>
                <a:sym typeface="Calibri"/>
              </a:rPr>
              <a:t>CHUYỂN</a:t>
            </a:r>
            <a:endParaRPr/>
          </a:p>
          <a:p>
            <a:pPr marL="0" marR="0" lvl="0" indent="0" algn="ctr" rtl="0">
              <a:lnSpc>
                <a:spcPct val="116625"/>
              </a:lnSpc>
              <a:spcBef>
                <a:spcPts val="0"/>
              </a:spcBef>
              <a:spcAft>
                <a:spcPts val="0"/>
              </a:spcAft>
              <a:buNone/>
            </a:pPr>
            <a:r>
              <a:rPr lang="en-US" sz="800" b="1" i="0" u="none" strike="noStrike" cap="none">
                <a:solidFill>
                  <a:srgbClr val="FFFFFF"/>
                </a:solidFill>
                <a:latin typeface="Calibri"/>
                <a:ea typeface="Calibri"/>
                <a:cs typeface="Calibri"/>
                <a:sym typeface="Calibri"/>
              </a:rPr>
              <a:t>LƯỢT</a:t>
            </a:r>
            <a:endParaRPr sz="800" b="1" i="0" u="none" strike="noStrike" cap="none">
              <a:solidFill>
                <a:srgbClr val="FFFFFF"/>
              </a:solidFill>
              <a:latin typeface="Calibri"/>
              <a:ea typeface="Calibri"/>
              <a:cs typeface="Calibri"/>
              <a:sym typeface="Calibri"/>
            </a:endParaRPr>
          </a:p>
        </p:txBody>
      </p:sp>
      <p:sp>
        <p:nvSpPr>
          <p:cNvPr id="1382" name="Google Shape;1382;p15"/>
          <p:cNvSpPr/>
          <p:nvPr/>
        </p:nvSpPr>
        <p:spPr>
          <a:xfrm>
            <a:off x="11569540" y="6359737"/>
            <a:ext cx="423069" cy="421865"/>
          </a:xfrm>
          <a:prstGeom prst="octagon">
            <a:avLst>
              <a:gd name="adj" fmla="val 29289"/>
            </a:avLst>
          </a:prstGeom>
          <a:solidFill>
            <a:srgbClr val="C00000"/>
          </a:solidFill>
          <a:ln w="12700" cap="flat" cmpd="sng">
            <a:solidFill>
              <a:schemeClr val="lt1"/>
            </a:solidFill>
            <a:prstDash val="solid"/>
            <a:round/>
            <a:headEnd type="none" w="sm" len="sm"/>
            <a:tailEnd type="none" w="sm" len="sm"/>
          </a:ln>
        </p:spPr>
        <p:txBody>
          <a:bodyPr spcFirstLastPara="1" wrap="square" lIns="0" tIns="60950" rIns="0" bIns="0" anchor="ctr" anchorCtr="0">
            <a:noAutofit/>
          </a:bodyPr>
          <a:lstStyle/>
          <a:p>
            <a:pPr marL="0" marR="0" lvl="0" indent="0" algn="ctr" rtl="0">
              <a:lnSpc>
                <a:spcPct val="116625"/>
              </a:lnSpc>
              <a:spcBef>
                <a:spcPts val="0"/>
              </a:spcBef>
              <a:spcAft>
                <a:spcPts val="0"/>
              </a:spcAft>
              <a:buNone/>
            </a:pPr>
            <a:r>
              <a:rPr lang="en-US" sz="800" b="1" i="0" u="none" strike="noStrike" cap="none">
                <a:solidFill>
                  <a:srgbClr val="FFFFFF"/>
                </a:solidFill>
                <a:latin typeface="Calibri"/>
                <a:ea typeface="Calibri"/>
                <a:cs typeface="Calibri"/>
                <a:sym typeface="Calibri"/>
              </a:rPr>
              <a:t>CHUYỂN</a:t>
            </a:r>
            <a:endParaRPr/>
          </a:p>
          <a:p>
            <a:pPr marL="0" marR="0" lvl="0" indent="0" algn="ctr" rtl="0">
              <a:lnSpc>
                <a:spcPct val="116625"/>
              </a:lnSpc>
              <a:spcBef>
                <a:spcPts val="0"/>
              </a:spcBef>
              <a:spcAft>
                <a:spcPts val="0"/>
              </a:spcAft>
              <a:buNone/>
            </a:pPr>
            <a:r>
              <a:rPr lang="en-US" sz="800" b="1" i="0" u="none" strike="noStrike" cap="none">
                <a:solidFill>
                  <a:srgbClr val="FFFFFF"/>
                </a:solidFill>
                <a:latin typeface="Calibri"/>
                <a:ea typeface="Calibri"/>
                <a:cs typeface="Calibri"/>
                <a:sym typeface="Calibri"/>
              </a:rPr>
              <a:t>LƯỢT</a:t>
            </a:r>
            <a:endParaRPr sz="800" b="1" i="0" u="none" strike="noStrike" cap="none">
              <a:solidFill>
                <a:srgbClr val="FFFFFF"/>
              </a:solidFill>
              <a:latin typeface="Calibri"/>
              <a:ea typeface="Calibri"/>
              <a:cs typeface="Calibri"/>
              <a:sym typeface="Calibri"/>
            </a:endParaRPr>
          </a:p>
        </p:txBody>
      </p:sp>
      <p:sp>
        <p:nvSpPr>
          <p:cNvPr id="1383" name="Google Shape;1383;p15"/>
          <p:cNvSpPr/>
          <p:nvPr/>
        </p:nvSpPr>
        <p:spPr>
          <a:xfrm>
            <a:off x="480434" y="5865833"/>
            <a:ext cx="1798289" cy="388571"/>
          </a:xfrm>
          <a:prstGeom prst="rect">
            <a:avLst/>
          </a:prstGeom>
          <a:solidFill>
            <a:srgbClr val="262626"/>
          </a:solidFill>
          <a:ln w="25400" cap="flat" cmpd="sng">
            <a:solidFill>
              <a:srgbClr val="262626"/>
            </a:solidFill>
            <a:prstDash val="solid"/>
            <a:round/>
            <a:headEnd type="none" w="sm" len="sm"/>
            <a:tailEnd type="none" w="sm" len="sm"/>
          </a:ln>
        </p:spPr>
        <p:txBody>
          <a:bodyPr spcFirstLastPara="1" wrap="square" lIns="243825" tIns="45700" rIns="91425" bIns="45700" anchor="ctr" anchorCtr="0">
            <a:noAutofit/>
          </a:bodyPr>
          <a:lstStyle/>
          <a:p>
            <a:pPr marL="0" marR="0" lvl="0" indent="0" algn="l" rtl="0">
              <a:spcBef>
                <a:spcPts val="0"/>
              </a:spcBef>
              <a:spcAft>
                <a:spcPts val="0"/>
              </a:spcAft>
              <a:buNone/>
            </a:pPr>
            <a:r>
              <a:rPr lang="en-US" sz="2400" b="1" i="0" u="none" strike="noStrike" cap="none">
                <a:solidFill>
                  <a:srgbClr val="FFFFFF"/>
                </a:solidFill>
                <a:latin typeface="Rockwell"/>
                <a:ea typeface="Rockwell"/>
                <a:cs typeface="Rockwell"/>
                <a:sym typeface="Rockwell"/>
              </a:rPr>
              <a:t>$0</a:t>
            </a:r>
            <a:endParaRPr sz="2400" b="1" i="0" u="none" strike="noStrike" cap="none">
              <a:solidFill>
                <a:srgbClr val="FFFFFF"/>
              </a:solidFill>
              <a:latin typeface="Rockwell"/>
              <a:ea typeface="Rockwell"/>
              <a:cs typeface="Rockwell"/>
              <a:sym typeface="Rockwell"/>
            </a:endParaRPr>
          </a:p>
        </p:txBody>
      </p:sp>
      <p:sp>
        <p:nvSpPr>
          <p:cNvPr id="1384" name="Google Shape;1384;p15"/>
          <p:cNvSpPr txBox="1"/>
          <p:nvPr/>
        </p:nvSpPr>
        <p:spPr>
          <a:xfrm>
            <a:off x="2631965" y="5262921"/>
            <a:ext cx="11792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0000"/>
                </a:solidFill>
                <a:latin typeface="Rockwell"/>
                <a:ea typeface="Rockwell"/>
                <a:cs typeface="Rockwell"/>
                <a:sym typeface="Rockwell"/>
              </a:rPr>
              <a:t>Player 1</a:t>
            </a:r>
            <a:endParaRPr sz="2400" b="1" i="0" u="none" strike="noStrike" cap="none">
              <a:solidFill>
                <a:srgbClr val="000000"/>
              </a:solidFill>
              <a:latin typeface="Rockwell"/>
              <a:ea typeface="Rockwell"/>
              <a:cs typeface="Rockwell"/>
              <a:sym typeface="Rockwell"/>
            </a:endParaRPr>
          </a:p>
        </p:txBody>
      </p:sp>
      <p:sp>
        <p:nvSpPr>
          <p:cNvPr id="1385" name="Google Shape;1385;p15"/>
          <p:cNvSpPr/>
          <p:nvPr/>
        </p:nvSpPr>
        <p:spPr>
          <a:xfrm>
            <a:off x="2396523" y="5357922"/>
            <a:ext cx="293956" cy="293956"/>
          </a:xfrm>
          <a:prstGeom prst="ellipse">
            <a:avLst/>
          </a:prstGeom>
          <a:gradFill>
            <a:gsLst>
              <a:gs pos="0">
                <a:srgbClr val="194C19"/>
              </a:gs>
              <a:gs pos="94000">
                <a:schemeClr val="dk1"/>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86" name="Google Shape;1386;p15"/>
          <p:cNvSpPr/>
          <p:nvPr/>
        </p:nvSpPr>
        <p:spPr>
          <a:xfrm>
            <a:off x="5610098" y="5357922"/>
            <a:ext cx="293956" cy="293956"/>
          </a:xfrm>
          <a:prstGeom prst="ellipse">
            <a:avLst/>
          </a:prstGeom>
          <a:gradFill>
            <a:gsLst>
              <a:gs pos="0">
                <a:srgbClr val="194C19"/>
              </a:gs>
              <a:gs pos="94000">
                <a:schemeClr val="dk1"/>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87" name="Google Shape;1387;p15"/>
          <p:cNvSpPr/>
          <p:nvPr/>
        </p:nvSpPr>
        <p:spPr>
          <a:xfrm>
            <a:off x="8893046" y="5357922"/>
            <a:ext cx="293956" cy="293956"/>
          </a:xfrm>
          <a:prstGeom prst="ellipse">
            <a:avLst/>
          </a:prstGeom>
          <a:gradFill>
            <a:gsLst>
              <a:gs pos="0">
                <a:srgbClr val="194C19"/>
              </a:gs>
              <a:gs pos="94000">
                <a:schemeClr val="dk1"/>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88" name="Google Shape;1388;p15"/>
          <p:cNvSpPr txBox="1"/>
          <p:nvPr/>
        </p:nvSpPr>
        <p:spPr>
          <a:xfrm>
            <a:off x="5851182" y="5262921"/>
            <a:ext cx="11792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0000"/>
                </a:solidFill>
                <a:latin typeface="Rockwell"/>
                <a:ea typeface="Rockwell"/>
                <a:cs typeface="Rockwell"/>
                <a:sym typeface="Rockwell"/>
              </a:rPr>
              <a:t>Player 2</a:t>
            </a:r>
            <a:endParaRPr sz="2400" b="1" i="0" u="none" strike="noStrike" cap="none">
              <a:solidFill>
                <a:srgbClr val="000000"/>
              </a:solidFill>
              <a:latin typeface="Rockwell"/>
              <a:ea typeface="Rockwell"/>
              <a:cs typeface="Rockwell"/>
              <a:sym typeface="Rockwell"/>
            </a:endParaRPr>
          </a:p>
        </p:txBody>
      </p:sp>
      <p:sp>
        <p:nvSpPr>
          <p:cNvPr id="1389" name="Google Shape;1389;p15"/>
          <p:cNvSpPr txBox="1"/>
          <p:nvPr/>
        </p:nvSpPr>
        <p:spPr>
          <a:xfrm>
            <a:off x="9131230" y="5262921"/>
            <a:ext cx="9925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0000"/>
                </a:solidFill>
                <a:latin typeface="Rockwell"/>
                <a:ea typeface="Rockwell"/>
                <a:cs typeface="Rockwell"/>
                <a:sym typeface="Rockwell"/>
              </a:rPr>
              <a:t>Khanh</a:t>
            </a:r>
            <a:endParaRPr sz="2400" b="1" i="0" u="none" strike="noStrike" cap="none">
              <a:solidFill>
                <a:srgbClr val="000000"/>
              </a:solidFill>
              <a:latin typeface="Rockwell"/>
              <a:ea typeface="Rockwell"/>
              <a:cs typeface="Rockwell"/>
              <a:sym typeface="Rockwell"/>
            </a:endParaRPr>
          </a:p>
        </p:txBody>
      </p:sp>
      <p:sp>
        <p:nvSpPr>
          <p:cNvPr id="1390" name="Google Shape;1390;p15"/>
          <p:cNvSpPr/>
          <p:nvPr/>
        </p:nvSpPr>
        <p:spPr>
          <a:xfrm>
            <a:off x="2626941" y="5873573"/>
            <a:ext cx="2798991" cy="37309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67" b="1" i="0" u="none" strike="noStrike" cap="none">
                <a:solidFill>
                  <a:srgbClr val="FFFFFF"/>
                </a:solidFill>
                <a:latin typeface="Arial"/>
                <a:ea typeface="Arial"/>
                <a:cs typeface="Arial"/>
                <a:sym typeface="Arial"/>
              </a:rPr>
              <a:t>MẤT LƯỢT</a:t>
            </a:r>
            <a:endParaRPr sz="2667" b="1" i="0" u="none" strike="noStrike" cap="none">
              <a:solidFill>
                <a:srgbClr val="FFFFFF"/>
              </a:solidFill>
              <a:latin typeface="Arial"/>
              <a:ea typeface="Arial"/>
              <a:cs typeface="Arial"/>
              <a:sym typeface="Arial"/>
            </a:endParaRPr>
          </a:p>
        </p:txBody>
      </p:sp>
      <p:sp>
        <p:nvSpPr>
          <p:cNvPr id="1391" name="Google Shape;1391;p15"/>
          <p:cNvSpPr/>
          <p:nvPr/>
        </p:nvSpPr>
        <p:spPr>
          <a:xfrm>
            <a:off x="5892665" y="5873573"/>
            <a:ext cx="2798991" cy="37309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67" b="1" i="0" u="none" strike="noStrike" cap="none">
                <a:solidFill>
                  <a:srgbClr val="FFFFFF"/>
                </a:solidFill>
                <a:latin typeface="Arial"/>
                <a:ea typeface="Arial"/>
                <a:cs typeface="Arial"/>
                <a:sym typeface="Arial"/>
              </a:rPr>
              <a:t>MẤT LƯỢT</a:t>
            </a:r>
            <a:endParaRPr sz="2667" b="1" i="0" u="none" strike="noStrike" cap="none">
              <a:solidFill>
                <a:srgbClr val="FFFFFF"/>
              </a:solidFill>
              <a:latin typeface="Arial"/>
              <a:ea typeface="Arial"/>
              <a:cs typeface="Arial"/>
              <a:sym typeface="Arial"/>
            </a:endParaRPr>
          </a:p>
        </p:txBody>
      </p:sp>
      <p:sp>
        <p:nvSpPr>
          <p:cNvPr id="1392" name="Google Shape;1392;p15"/>
          <p:cNvSpPr/>
          <p:nvPr/>
        </p:nvSpPr>
        <p:spPr>
          <a:xfrm>
            <a:off x="9148759" y="5873573"/>
            <a:ext cx="2798991" cy="37309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67" b="1" i="0" u="none" strike="noStrike" cap="none">
                <a:solidFill>
                  <a:srgbClr val="FFFFFF"/>
                </a:solidFill>
                <a:latin typeface="Arial"/>
                <a:ea typeface="Arial"/>
                <a:cs typeface="Arial"/>
                <a:sym typeface="Arial"/>
              </a:rPr>
              <a:t>MẤT LƯỢT</a:t>
            </a:r>
            <a:endParaRPr sz="2667" b="1" i="0" u="none" strike="noStrike" cap="none">
              <a:solidFill>
                <a:srgbClr val="FFFFFF"/>
              </a:solidFill>
              <a:latin typeface="Arial"/>
              <a:ea typeface="Arial"/>
              <a:cs typeface="Arial"/>
              <a:sym typeface="Arial"/>
            </a:endParaRPr>
          </a:p>
        </p:txBody>
      </p:sp>
      <p:pic>
        <p:nvPicPr>
          <p:cNvPr id="1393" name="Google Shape;1393;p15" descr="http://i53.tinypic.com/23uvuv7.png"/>
          <p:cNvPicPr preferRelativeResize="0"/>
          <p:nvPr/>
        </p:nvPicPr>
        <p:blipFill rotWithShape="1">
          <a:blip r:embed="rId3">
            <a:alphaModFix/>
          </a:blip>
          <a:srcRect/>
          <a:stretch/>
        </p:blipFill>
        <p:spPr>
          <a:xfrm>
            <a:off x="3066542" y="6354881"/>
            <a:ext cx="300708" cy="426720"/>
          </a:xfrm>
          <a:prstGeom prst="rect">
            <a:avLst/>
          </a:prstGeom>
          <a:noFill/>
          <a:ln>
            <a:noFill/>
          </a:ln>
        </p:spPr>
      </p:pic>
      <p:sp>
        <p:nvSpPr>
          <p:cNvPr id="1394" name="Google Shape;1394;p15"/>
          <p:cNvSpPr/>
          <p:nvPr/>
        </p:nvSpPr>
        <p:spPr>
          <a:xfrm>
            <a:off x="3066387" y="6354881"/>
            <a:ext cx="305317" cy="426720"/>
          </a:xfrm>
          <a:prstGeom prst="octagon">
            <a:avLst>
              <a:gd name="adj" fmla="val 7852"/>
            </a:avLst>
          </a:prstGeom>
          <a:solidFill>
            <a:srgbClr val="A6A6A6">
              <a:alpha val="0"/>
            </a:srgbClr>
          </a:solidFill>
          <a:ln w="127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pic>
        <p:nvPicPr>
          <p:cNvPr id="1395" name="Google Shape;1395;p15" descr="http://i53.tinypic.com/23uvuv7.png"/>
          <p:cNvPicPr preferRelativeResize="0"/>
          <p:nvPr/>
        </p:nvPicPr>
        <p:blipFill rotWithShape="1">
          <a:blip r:embed="rId3">
            <a:alphaModFix/>
          </a:blip>
          <a:srcRect/>
          <a:stretch/>
        </p:blipFill>
        <p:spPr>
          <a:xfrm>
            <a:off x="6337682" y="6354881"/>
            <a:ext cx="300708" cy="426720"/>
          </a:xfrm>
          <a:prstGeom prst="rect">
            <a:avLst/>
          </a:prstGeom>
          <a:noFill/>
          <a:ln>
            <a:noFill/>
          </a:ln>
        </p:spPr>
      </p:pic>
      <p:sp>
        <p:nvSpPr>
          <p:cNvPr id="1396" name="Google Shape;1396;p15"/>
          <p:cNvSpPr/>
          <p:nvPr/>
        </p:nvSpPr>
        <p:spPr>
          <a:xfrm>
            <a:off x="6337527" y="6354881"/>
            <a:ext cx="305317" cy="426720"/>
          </a:xfrm>
          <a:prstGeom prst="octagon">
            <a:avLst>
              <a:gd name="adj" fmla="val 7852"/>
            </a:avLst>
          </a:prstGeom>
          <a:solidFill>
            <a:srgbClr val="A6A6A6">
              <a:alpha val="0"/>
            </a:srgbClr>
          </a:solidFill>
          <a:ln w="127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pic>
        <p:nvPicPr>
          <p:cNvPr id="1397" name="Google Shape;1397;p15" descr="http://i53.tinypic.com/23uvuv7.png"/>
          <p:cNvPicPr preferRelativeResize="0"/>
          <p:nvPr/>
        </p:nvPicPr>
        <p:blipFill rotWithShape="1">
          <a:blip r:embed="rId3">
            <a:alphaModFix/>
          </a:blip>
          <a:srcRect/>
          <a:stretch/>
        </p:blipFill>
        <p:spPr>
          <a:xfrm>
            <a:off x="9616002" y="6354881"/>
            <a:ext cx="300708" cy="426720"/>
          </a:xfrm>
          <a:prstGeom prst="rect">
            <a:avLst/>
          </a:prstGeom>
          <a:noFill/>
          <a:ln>
            <a:noFill/>
          </a:ln>
        </p:spPr>
      </p:pic>
      <p:sp>
        <p:nvSpPr>
          <p:cNvPr id="1398" name="Google Shape;1398;p15"/>
          <p:cNvSpPr/>
          <p:nvPr/>
        </p:nvSpPr>
        <p:spPr>
          <a:xfrm>
            <a:off x="9615847" y="6354881"/>
            <a:ext cx="305317" cy="426720"/>
          </a:xfrm>
          <a:prstGeom prst="octagon">
            <a:avLst>
              <a:gd name="adj" fmla="val 7852"/>
            </a:avLst>
          </a:prstGeom>
          <a:solidFill>
            <a:srgbClr val="A6A6A6">
              <a:alpha val="0"/>
            </a:srgbClr>
          </a:solidFill>
          <a:ln w="127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pic>
        <p:nvPicPr>
          <p:cNvPr id="1399" name="Google Shape;1399;p15" descr="http://img198.imageshack.us/img198/3454/freespin.png"/>
          <p:cNvPicPr preferRelativeResize="0"/>
          <p:nvPr/>
        </p:nvPicPr>
        <p:blipFill rotWithShape="1">
          <a:blip r:embed="rId4">
            <a:alphaModFix/>
          </a:blip>
          <a:srcRect/>
          <a:stretch/>
        </p:blipFill>
        <p:spPr>
          <a:xfrm>
            <a:off x="2647459" y="6383096"/>
            <a:ext cx="362160" cy="362160"/>
          </a:xfrm>
          <a:prstGeom prst="rect">
            <a:avLst/>
          </a:prstGeom>
          <a:noFill/>
          <a:ln>
            <a:noFill/>
          </a:ln>
        </p:spPr>
      </p:pic>
      <p:sp>
        <p:nvSpPr>
          <p:cNvPr id="1400" name="Google Shape;1400;p15"/>
          <p:cNvSpPr/>
          <p:nvPr/>
        </p:nvSpPr>
        <p:spPr>
          <a:xfrm>
            <a:off x="2647459" y="6384779"/>
            <a:ext cx="362160" cy="358796"/>
          </a:xfrm>
          <a:prstGeom prst="ellipse">
            <a:avLst/>
          </a:prstGeom>
          <a:solidFill>
            <a:schemeClr val="accent1">
              <a:alpha val="0"/>
            </a:schemeClr>
          </a:solidFill>
          <a:ln w="127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pic>
        <p:nvPicPr>
          <p:cNvPr id="1401" name="Google Shape;1401;p15" descr="http://img198.imageshack.us/img198/3454/freespin.png"/>
          <p:cNvPicPr preferRelativeResize="0"/>
          <p:nvPr/>
        </p:nvPicPr>
        <p:blipFill rotWithShape="1">
          <a:blip r:embed="rId4">
            <a:alphaModFix/>
          </a:blip>
          <a:srcRect/>
          <a:stretch/>
        </p:blipFill>
        <p:spPr>
          <a:xfrm>
            <a:off x="5912755" y="6383096"/>
            <a:ext cx="362160" cy="362160"/>
          </a:xfrm>
          <a:prstGeom prst="rect">
            <a:avLst/>
          </a:prstGeom>
          <a:noFill/>
          <a:ln>
            <a:noFill/>
          </a:ln>
        </p:spPr>
      </p:pic>
      <p:sp>
        <p:nvSpPr>
          <p:cNvPr id="1402" name="Google Shape;1402;p15"/>
          <p:cNvSpPr/>
          <p:nvPr/>
        </p:nvSpPr>
        <p:spPr>
          <a:xfrm>
            <a:off x="5912755" y="6384779"/>
            <a:ext cx="362160" cy="358796"/>
          </a:xfrm>
          <a:prstGeom prst="ellipse">
            <a:avLst/>
          </a:prstGeom>
          <a:solidFill>
            <a:schemeClr val="accent1">
              <a:alpha val="0"/>
            </a:schemeClr>
          </a:solidFill>
          <a:ln w="127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pic>
        <p:nvPicPr>
          <p:cNvPr id="1403" name="Google Shape;1403;p15" descr="http://img198.imageshack.us/img198/3454/freespin.png"/>
          <p:cNvPicPr preferRelativeResize="0"/>
          <p:nvPr/>
        </p:nvPicPr>
        <p:blipFill rotWithShape="1">
          <a:blip r:embed="rId4">
            <a:alphaModFix/>
          </a:blip>
          <a:srcRect/>
          <a:stretch/>
        </p:blipFill>
        <p:spPr>
          <a:xfrm>
            <a:off x="9191075" y="6383096"/>
            <a:ext cx="362160" cy="362160"/>
          </a:xfrm>
          <a:prstGeom prst="rect">
            <a:avLst/>
          </a:prstGeom>
          <a:noFill/>
          <a:ln>
            <a:noFill/>
          </a:ln>
        </p:spPr>
      </p:pic>
      <p:sp>
        <p:nvSpPr>
          <p:cNvPr id="1404" name="Google Shape;1404;p15"/>
          <p:cNvSpPr/>
          <p:nvPr/>
        </p:nvSpPr>
        <p:spPr>
          <a:xfrm>
            <a:off x="9191075" y="6384779"/>
            <a:ext cx="362160" cy="358796"/>
          </a:xfrm>
          <a:prstGeom prst="ellipse">
            <a:avLst/>
          </a:prstGeom>
          <a:solidFill>
            <a:schemeClr val="accent1">
              <a:alpha val="0"/>
            </a:schemeClr>
          </a:solidFill>
          <a:ln w="127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05" name="Google Shape;1405;p15"/>
          <p:cNvSpPr/>
          <p:nvPr/>
        </p:nvSpPr>
        <p:spPr>
          <a:xfrm>
            <a:off x="2396524" y="6303713"/>
            <a:ext cx="3237441" cy="566017"/>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06" name="Google Shape;1406;p15"/>
          <p:cNvSpPr/>
          <p:nvPr/>
        </p:nvSpPr>
        <p:spPr>
          <a:xfrm>
            <a:off x="5640412" y="6303713"/>
            <a:ext cx="3259824" cy="568417"/>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07" name="Google Shape;1407;p15"/>
          <p:cNvSpPr/>
          <p:nvPr/>
        </p:nvSpPr>
        <p:spPr>
          <a:xfrm>
            <a:off x="8900235" y="6303713"/>
            <a:ext cx="3291764" cy="566017"/>
          </a:xfrm>
          <a:prstGeom prst="rect">
            <a:avLst/>
          </a:prstGeom>
          <a:solidFill>
            <a:srgbClr val="0000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408" name="Google Shape;1408;p15"/>
          <p:cNvGrpSpPr/>
          <p:nvPr/>
        </p:nvGrpSpPr>
        <p:grpSpPr>
          <a:xfrm>
            <a:off x="875325" y="6059578"/>
            <a:ext cx="1750140" cy="1750140"/>
            <a:chOff x="-1653173" y="5632577"/>
            <a:chExt cx="2101758" cy="2101758"/>
          </a:xfrm>
        </p:grpSpPr>
        <p:sp>
          <p:nvSpPr>
            <p:cNvPr id="1409" name="Google Shape;1409;p15"/>
            <p:cNvSpPr/>
            <p:nvPr/>
          </p:nvSpPr>
          <p:spPr>
            <a:xfrm>
              <a:off x="-1345378" y="5940372"/>
              <a:ext cx="1486167" cy="1486167"/>
            </a:xfrm>
            <a:prstGeom prst="ellipse">
              <a:avLst/>
            </a:prstGeom>
            <a:solidFill>
              <a:srgbClr val="37C837"/>
            </a:solidFill>
            <a:ln w="38100" cap="rnd"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 b="0" i="0" u="none" strike="noStrike" cap="none">
                <a:solidFill>
                  <a:srgbClr val="FFFFFF"/>
                </a:solidFill>
                <a:latin typeface="Calibri"/>
                <a:ea typeface="Calibri"/>
                <a:cs typeface="Calibri"/>
                <a:sym typeface="Calibri"/>
              </a:endParaRPr>
            </a:p>
          </p:txBody>
        </p:sp>
        <p:sp>
          <p:nvSpPr>
            <p:cNvPr id="1410" name="Google Shape;1410;p15"/>
            <p:cNvSpPr/>
            <p:nvPr/>
          </p:nvSpPr>
          <p:spPr>
            <a:xfrm>
              <a:off x="-1345378" y="5940372"/>
              <a:ext cx="1486167" cy="1486167"/>
            </a:xfrm>
            <a:prstGeom prst="blockArc">
              <a:avLst>
                <a:gd name="adj1" fmla="val 15768313"/>
                <a:gd name="adj2" fmla="val 16675120"/>
                <a:gd name="adj3" fmla="val 32205"/>
              </a:avLst>
            </a:prstGeom>
            <a:solidFill>
              <a:srgbClr val="FF80E0"/>
            </a:solidFill>
            <a:ln>
              <a:noFill/>
            </a:ln>
          </p:spPr>
          <p:txBody>
            <a:bodyPr spcFirstLastPara="1" wrap="square" lIns="1219200" tIns="121900" rIns="1219200" bIns="1219200" anchor="ctr" anchorCtr="0">
              <a:noAutofit/>
            </a:bodyPr>
            <a:lstStyle/>
            <a:p>
              <a:pPr marL="0" marR="0" lvl="0" indent="0" algn="ctr" rtl="0">
                <a:lnSpc>
                  <a:spcPct val="1083250"/>
                </a:lnSpc>
                <a:spcBef>
                  <a:spcPts val="0"/>
                </a:spcBef>
                <a:spcAft>
                  <a:spcPts val="0"/>
                </a:spcAft>
                <a:buNone/>
              </a:pPr>
              <a:endParaRPr sz="800" b="1" i="0" u="none" strike="noStrike" cap="none">
                <a:solidFill>
                  <a:srgbClr val="FFFFFF"/>
                </a:solidFill>
                <a:latin typeface="Rockwell"/>
                <a:ea typeface="Rockwell"/>
                <a:cs typeface="Rockwell"/>
                <a:sym typeface="Rockwell"/>
              </a:endParaRPr>
            </a:p>
          </p:txBody>
        </p:sp>
        <p:sp>
          <p:nvSpPr>
            <p:cNvPr id="1411" name="Google Shape;1411;p15"/>
            <p:cNvSpPr/>
            <p:nvPr/>
          </p:nvSpPr>
          <p:spPr>
            <a:xfrm rot="-900000">
              <a:off x="-1345378" y="5940372"/>
              <a:ext cx="1486167" cy="1486167"/>
            </a:xfrm>
            <a:prstGeom prst="blockArc">
              <a:avLst>
                <a:gd name="adj1" fmla="val 15768313"/>
                <a:gd name="adj2" fmla="val 16675120"/>
                <a:gd name="adj3" fmla="val 32205"/>
              </a:avLst>
            </a:prstGeom>
            <a:solidFill>
              <a:srgbClr val="00FF00"/>
            </a:solidFill>
            <a:ln>
              <a:noFill/>
            </a:ln>
          </p:spPr>
          <p:txBody>
            <a:bodyPr spcFirstLastPara="1" wrap="square" lIns="1219200" tIns="121900" rIns="1219200" bIns="1219200" anchor="ctr" anchorCtr="0">
              <a:noAutofit/>
            </a:bodyPr>
            <a:lstStyle/>
            <a:p>
              <a:pPr marL="0" marR="0" lvl="0" indent="0" algn="ctr" rtl="0">
                <a:lnSpc>
                  <a:spcPct val="1083250"/>
                </a:lnSpc>
                <a:spcBef>
                  <a:spcPts val="0"/>
                </a:spcBef>
                <a:spcAft>
                  <a:spcPts val="0"/>
                </a:spcAft>
                <a:buNone/>
              </a:pPr>
              <a:endParaRPr sz="800" b="1" i="0" u="none" strike="noStrike" cap="none">
                <a:solidFill>
                  <a:srgbClr val="FFFFFF"/>
                </a:solidFill>
                <a:latin typeface="Rockwell"/>
                <a:ea typeface="Rockwell"/>
                <a:cs typeface="Rockwell"/>
                <a:sym typeface="Rockwell"/>
              </a:endParaRPr>
            </a:p>
          </p:txBody>
        </p:sp>
        <p:sp>
          <p:nvSpPr>
            <p:cNvPr id="1412" name="Google Shape;1412;p15"/>
            <p:cNvSpPr/>
            <p:nvPr/>
          </p:nvSpPr>
          <p:spPr>
            <a:xfrm rot="-9900000">
              <a:off x="-1345378" y="5940372"/>
              <a:ext cx="1486167" cy="1486167"/>
            </a:xfrm>
            <a:prstGeom prst="blockArc">
              <a:avLst>
                <a:gd name="adj1" fmla="val 15768313"/>
                <a:gd name="adj2" fmla="val 16675120"/>
                <a:gd name="adj3" fmla="val 32205"/>
              </a:avLst>
            </a:prstGeom>
            <a:solidFill>
              <a:schemeClr val="dk1"/>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13" name="Google Shape;1413;p15"/>
            <p:cNvSpPr/>
            <p:nvPr/>
          </p:nvSpPr>
          <p:spPr>
            <a:xfrm rot="8100000">
              <a:off x="-1345378" y="5940372"/>
              <a:ext cx="1486167" cy="1486167"/>
            </a:xfrm>
            <a:prstGeom prst="blockArc">
              <a:avLst>
                <a:gd name="adj1" fmla="val 15768313"/>
                <a:gd name="adj2" fmla="val 16675120"/>
                <a:gd name="adj3" fmla="val 32205"/>
              </a:avLst>
            </a:prstGeom>
            <a:solidFill>
              <a:srgbClr val="00FF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14" name="Google Shape;1414;p15"/>
            <p:cNvSpPr/>
            <p:nvPr/>
          </p:nvSpPr>
          <p:spPr>
            <a:xfrm rot="7200000">
              <a:off x="-1345378" y="5940372"/>
              <a:ext cx="1486167" cy="1486167"/>
            </a:xfrm>
            <a:prstGeom prst="blockArc">
              <a:avLst>
                <a:gd name="adj1" fmla="val 15768313"/>
                <a:gd name="adj2" fmla="val 16675120"/>
                <a:gd name="adj3" fmla="val 32205"/>
              </a:avLst>
            </a:prstGeom>
            <a:solidFill>
              <a:srgbClr val="FF80E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15" name="Google Shape;1415;p15"/>
            <p:cNvSpPr/>
            <p:nvPr/>
          </p:nvSpPr>
          <p:spPr>
            <a:xfrm rot="-3600000">
              <a:off x="-1345378" y="5940372"/>
              <a:ext cx="1486167" cy="1486167"/>
            </a:xfrm>
            <a:prstGeom prst="blockArc">
              <a:avLst>
                <a:gd name="adj1" fmla="val 15768313"/>
                <a:gd name="adj2" fmla="val 16675120"/>
                <a:gd name="adj3" fmla="val 32205"/>
              </a:avLst>
            </a:prstGeom>
            <a:solidFill>
              <a:srgbClr val="FF80E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16" name="Google Shape;1416;p15"/>
            <p:cNvSpPr/>
            <p:nvPr/>
          </p:nvSpPr>
          <p:spPr>
            <a:xfrm rot="-2700000">
              <a:off x="-1345378" y="5940372"/>
              <a:ext cx="1486167" cy="1486167"/>
            </a:xfrm>
            <a:prstGeom prst="blockArc">
              <a:avLst>
                <a:gd name="adj1" fmla="val 15768313"/>
                <a:gd name="adj2" fmla="val 16675120"/>
                <a:gd name="adj3" fmla="val 32205"/>
              </a:avLst>
            </a:prstGeom>
            <a:solidFill>
              <a:srgbClr val="FF00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17" name="Google Shape;1417;p15"/>
            <p:cNvSpPr/>
            <p:nvPr/>
          </p:nvSpPr>
          <p:spPr>
            <a:xfrm rot="-8100000">
              <a:off x="-1345378" y="5940372"/>
              <a:ext cx="1486167" cy="1486167"/>
            </a:xfrm>
            <a:prstGeom prst="blockArc">
              <a:avLst>
                <a:gd name="adj1" fmla="val 15768313"/>
                <a:gd name="adj2" fmla="val 16675120"/>
                <a:gd name="adj3" fmla="val 32205"/>
              </a:avLst>
            </a:prstGeom>
            <a:solidFill>
              <a:srgbClr val="FF00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18" name="Google Shape;1418;p15"/>
            <p:cNvSpPr/>
            <p:nvPr/>
          </p:nvSpPr>
          <p:spPr>
            <a:xfrm rot="5400000">
              <a:off x="-1345378" y="5940372"/>
              <a:ext cx="1486167" cy="1486167"/>
            </a:xfrm>
            <a:prstGeom prst="blockArc">
              <a:avLst>
                <a:gd name="adj1" fmla="val 15768313"/>
                <a:gd name="adj2" fmla="val 16675120"/>
                <a:gd name="adj3" fmla="val 32205"/>
              </a:avLst>
            </a:prstGeom>
            <a:solidFill>
              <a:srgbClr val="FF00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19" name="Google Shape;1419;p15"/>
            <p:cNvSpPr/>
            <p:nvPr/>
          </p:nvSpPr>
          <p:spPr>
            <a:xfrm rot="-1800000">
              <a:off x="-1345378" y="5940372"/>
              <a:ext cx="1486167" cy="1486167"/>
            </a:xfrm>
            <a:prstGeom prst="blockArc">
              <a:avLst>
                <a:gd name="adj1" fmla="val 15768313"/>
                <a:gd name="adj2" fmla="val 16675120"/>
                <a:gd name="adj3" fmla="val 32205"/>
              </a:avLst>
            </a:prstGeom>
            <a:solidFill>
              <a:srgbClr val="00C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20" name="Google Shape;1420;p15"/>
            <p:cNvSpPr/>
            <p:nvPr/>
          </p:nvSpPr>
          <p:spPr>
            <a:xfrm rot="3600000">
              <a:off x="-1345378" y="5940372"/>
              <a:ext cx="1486167" cy="1486167"/>
            </a:xfrm>
            <a:prstGeom prst="blockArc">
              <a:avLst>
                <a:gd name="adj1" fmla="val 15768313"/>
                <a:gd name="adj2" fmla="val 16675120"/>
                <a:gd name="adj3" fmla="val 32205"/>
              </a:avLst>
            </a:prstGeom>
            <a:solidFill>
              <a:srgbClr val="00C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21" name="Google Shape;1421;p15"/>
            <p:cNvSpPr/>
            <p:nvPr/>
          </p:nvSpPr>
          <p:spPr>
            <a:xfrm rot="-7200000">
              <a:off x="-1345378" y="5940372"/>
              <a:ext cx="1486167" cy="1486167"/>
            </a:xfrm>
            <a:prstGeom prst="blockArc">
              <a:avLst>
                <a:gd name="adj1" fmla="val 15768313"/>
                <a:gd name="adj2" fmla="val 16675120"/>
                <a:gd name="adj3" fmla="val 32205"/>
              </a:avLst>
            </a:prstGeom>
            <a:solidFill>
              <a:srgbClr val="00C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22" name="Google Shape;1422;p15"/>
            <p:cNvSpPr/>
            <p:nvPr/>
          </p:nvSpPr>
          <p:spPr>
            <a:xfrm rot="-4500000">
              <a:off x="-1345378" y="5940372"/>
              <a:ext cx="1486167" cy="1486167"/>
            </a:xfrm>
            <a:prstGeom prst="blockArc">
              <a:avLst>
                <a:gd name="adj1" fmla="val 15768313"/>
                <a:gd name="adj2" fmla="val 16675120"/>
                <a:gd name="adj3" fmla="val 32205"/>
              </a:avLst>
            </a:prstGeom>
            <a:solidFill>
              <a:srgbClr val="FFFF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23" name="Google Shape;1423;p15"/>
            <p:cNvSpPr/>
            <p:nvPr/>
          </p:nvSpPr>
          <p:spPr>
            <a:xfrm rot="2700000">
              <a:off x="-1345378" y="5940372"/>
              <a:ext cx="1486167" cy="1486167"/>
            </a:xfrm>
            <a:prstGeom prst="blockArc">
              <a:avLst>
                <a:gd name="adj1" fmla="val 15768313"/>
                <a:gd name="adj2" fmla="val 16675120"/>
                <a:gd name="adj3" fmla="val 32205"/>
              </a:avLst>
            </a:prstGeom>
            <a:solidFill>
              <a:srgbClr val="FFFF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24" name="Google Shape;1424;p15"/>
            <p:cNvSpPr/>
            <p:nvPr/>
          </p:nvSpPr>
          <p:spPr>
            <a:xfrm rot="-9000000">
              <a:off x="-1345378" y="5940372"/>
              <a:ext cx="1486167" cy="1486167"/>
            </a:xfrm>
            <a:prstGeom prst="blockArc">
              <a:avLst>
                <a:gd name="adj1" fmla="val 15768313"/>
                <a:gd name="adj2" fmla="val 16675120"/>
                <a:gd name="adj3" fmla="val 32205"/>
              </a:avLst>
            </a:prstGeom>
            <a:solidFill>
              <a:srgbClr val="FFFF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25" name="Google Shape;1425;p15"/>
            <p:cNvSpPr/>
            <p:nvPr/>
          </p:nvSpPr>
          <p:spPr>
            <a:xfrm rot="-5400000">
              <a:off x="-1345378" y="5940372"/>
              <a:ext cx="1486167" cy="1486167"/>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26" name="Google Shape;1426;p15"/>
            <p:cNvSpPr/>
            <p:nvPr/>
          </p:nvSpPr>
          <p:spPr>
            <a:xfrm rot="1800000">
              <a:off x="-1345378" y="5940372"/>
              <a:ext cx="1486167" cy="1486167"/>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1083250"/>
                </a:lnSpc>
                <a:spcBef>
                  <a:spcPts val="0"/>
                </a:spcBef>
                <a:spcAft>
                  <a:spcPts val="0"/>
                </a:spcAft>
                <a:buNone/>
              </a:pPr>
              <a:endParaRPr sz="800" b="1" i="0" u="none" strike="noStrike" cap="none">
                <a:solidFill>
                  <a:srgbClr val="FFFFFF"/>
                </a:solidFill>
                <a:latin typeface="Rockwell"/>
                <a:ea typeface="Rockwell"/>
                <a:cs typeface="Rockwell"/>
                <a:sym typeface="Rockwell"/>
              </a:endParaRPr>
            </a:p>
          </p:txBody>
        </p:sp>
        <p:sp>
          <p:nvSpPr>
            <p:cNvPr id="1427" name="Google Shape;1427;p15"/>
            <p:cNvSpPr/>
            <p:nvPr/>
          </p:nvSpPr>
          <p:spPr>
            <a:xfrm rot="6300000">
              <a:off x="-1345378" y="5940372"/>
              <a:ext cx="1486167" cy="1486167"/>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28" name="Google Shape;1428;p15"/>
            <p:cNvSpPr/>
            <p:nvPr/>
          </p:nvSpPr>
          <p:spPr>
            <a:xfrm rot="9900000">
              <a:off x="-1345378" y="5940372"/>
              <a:ext cx="1486167" cy="1486167"/>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29" name="Google Shape;1429;p15"/>
            <p:cNvSpPr/>
            <p:nvPr/>
          </p:nvSpPr>
          <p:spPr>
            <a:xfrm rot="9000000">
              <a:off x="-1345378" y="5940372"/>
              <a:ext cx="1486167" cy="1486167"/>
            </a:xfrm>
            <a:prstGeom prst="blockArc">
              <a:avLst>
                <a:gd name="adj1" fmla="val 15768313"/>
                <a:gd name="adj2" fmla="val 16675120"/>
                <a:gd name="adj3" fmla="val 32205"/>
              </a:avLst>
            </a:prstGeom>
            <a:solidFill>
              <a:srgbClr val="FFC0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30" name="Google Shape;1430;p15"/>
            <p:cNvSpPr/>
            <p:nvPr/>
          </p:nvSpPr>
          <p:spPr>
            <a:xfrm rot="-6300000">
              <a:off x="-1345378" y="5940372"/>
              <a:ext cx="1486167" cy="1486167"/>
            </a:xfrm>
            <a:prstGeom prst="blockArc">
              <a:avLst>
                <a:gd name="adj1" fmla="val 15768313"/>
                <a:gd name="adj2" fmla="val 16675120"/>
                <a:gd name="adj3" fmla="val 32205"/>
              </a:avLst>
            </a:prstGeom>
            <a:solidFill>
              <a:srgbClr val="FFC00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31" name="Google Shape;1431;p15"/>
            <p:cNvSpPr/>
            <p:nvPr/>
          </p:nvSpPr>
          <p:spPr>
            <a:xfrm rot="10800000">
              <a:off x="-1345378" y="5940372"/>
              <a:ext cx="1486167" cy="1486167"/>
            </a:xfrm>
            <a:prstGeom prst="blockArc">
              <a:avLst>
                <a:gd name="adj1" fmla="val 15768313"/>
                <a:gd name="adj2" fmla="val 16675120"/>
                <a:gd name="adj3" fmla="val 32205"/>
              </a:avLst>
            </a:prstGeom>
            <a:solidFill>
              <a:srgbClr val="00B0F0"/>
            </a:solidFill>
            <a:ln>
              <a:noFill/>
            </a:ln>
          </p:spPr>
          <p:txBody>
            <a:bodyPr spcFirstLastPara="1" wrap="square" lIns="1219200" tIns="121900" rIns="1219200" bIns="1219200" anchor="ctr" anchorCtr="0">
              <a:noAutofit/>
            </a:bodyPr>
            <a:lstStyle/>
            <a:p>
              <a:pPr marL="0" marR="0" lvl="0" indent="0" algn="ctr" rtl="0">
                <a:lnSpc>
                  <a:spcPct val="590729"/>
                </a:lnSpc>
                <a:spcBef>
                  <a:spcPts val="0"/>
                </a:spcBef>
                <a:spcAft>
                  <a:spcPts val="0"/>
                </a:spcAft>
                <a:buNone/>
              </a:pPr>
              <a:endParaRPr sz="1467" b="1" i="0" u="none" strike="noStrike" cap="none">
                <a:solidFill>
                  <a:srgbClr val="FFFFFF"/>
                </a:solidFill>
                <a:latin typeface="Rockwell"/>
                <a:ea typeface="Rockwell"/>
                <a:cs typeface="Rockwell"/>
                <a:sym typeface="Rockwell"/>
              </a:endParaRPr>
            </a:p>
          </p:txBody>
        </p:sp>
        <p:sp>
          <p:nvSpPr>
            <p:cNvPr id="1432" name="Google Shape;1432;p15"/>
            <p:cNvSpPr/>
            <p:nvPr/>
          </p:nvSpPr>
          <p:spPr>
            <a:xfrm rot="900000">
              <a:off x="-1345378" y="5940372"/>
              <a:ext cx="1486167" cy="1486167"/>
            </a:xfrm>
            <a:prstGeom prst="rect">
              <a:avLst/>
            </a:prstGeom>
          </p:spPr>
          <p:txBody>
            <a:bodyPr/>
            <a:lstStyle/>
            <a:p>
              <a:endParaRPr lang="vi-VN"/>
            </a:p>
          </p:txBody>
        </p:sp>
        <p:sp>
          <p:nvSpPr>
            <p:cNvPr id="1433" name="Google Shape;1433;p15"/>
            <p:cNvSpPr/>
            <p:nvPr/>
          </p:nvSpPr>
          <p:spPr>
            <a:xfrm rot="4500000">
              <a:off x="-1345378" y="5940372"/>
              <a:ext cx="1486167" cy="1486167"/>
            </a:xfrm>
            <a:prstGeom prst="blockArc">
              <a:avLst>
                <a:gd name="adj1" fmla="val 15768313"/>
                <a:gd name="adj2" fmla="val 16675120"/>
                <a:gd name="adj3" fmla="val 32205"/>
              </a:avLst>
            </a:prstGeom>
            <a:solidFill>
              <a:schemeClr val="lt1"/>
            </a:solidFill>
            <a:ln>
              <a:noFill/>
            </a:ln>
          </p:spPr>
          <p:txBody>
            <a:bodyPr spcFirstLastPara="1" wrap="square" lIns="1219200" tIns="121900" rIns="1219200" bIns="1219200" anchor="ctr" anchorCtr="0">
              <a:noAutofit/>
            </a:bodyPr>
            <a:lstStyle/>
            <a:p>
              <a:pPr marL="0" marR="0" lvl="0" indent="0" algn="ctr" rtl="0">
                <a:lnSpc>
                  <a:spcPct val="160015"/>
                </a:lnSpc>
                <a:spcBef>
                  <a:spcPts val="0"/>
                </a:spcBef>
                <a:spcAft>
                  <a:spcPts val="0"/>
                </a:spcAft>
                <a:buNone/>
              </a:pPr>
              <a:endParaRPr sz="1333" b="1" i="0" u="none" strike="noStrike" cap="none">
                <a:solidFill>
                  <a:srgbClr val="FFFFFF"/>
                </a:solidFill>
                <a:latin typeface="Rockwell"/>
                <a:ea typeface="Rockwell"/>
                <a:cs typeface="Rockwell"/>
                <a:sym typeface="Rockwell"/>
              </a:endParaRPr>
            </a:p>
          </p:txBody>
        </p:sp>
      </p:grpSp>
      <p:sp>
        <p:nvSpPr>
          <p:cNvPr id="1434" name="Google Shape;1434;p15"/>
          <p:cNvSpPr/>
          <p:nvPr/>
        </p:nvSpPr>
        <p:spPr>
          <a:xfrm>
            <a:off x="56302" y="6429791"/>
            <a:ext cx="918489"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i="0" u="none" strike="noStrike" cap="none">
                <a:solidFill>
                  <a:srgbClr val="000000"/>
                </a:solidFill>
                <a:latin typeface="Calibri"/>
                <a:ea typeface="Calibri"/>
                <a:cs typeface="Calibri"/>
                <a:sym typeface="Calibri"/>
              </a:rPr>
              <a:t>GIẢI ĐỐ</a:t>
            </a:r>
            <a:endParaRPr sz="1200" b="1" i="0" u="none" strike="noStrike" cap="none">
              <a:solidFill>
                <a:srgbClr val="000000"/>
              </a:solidFill>
              <a:latin typeface="Calibri"/>
              <a:ea typeface="Calibri"/>
              <a:cs typeface="Calibri"/>
              <a:sym typeface="Calibri"/>
            </a:endParaRPr>
          </a:p>
        </p:txBody>
      </p:sp>
      <p:sp>
        <p:nvSpPr>
          <p:cNvPr id="1435" name="Google Shape;1435;p15"/>
          <p:cNvSpPr/>
          <p:nvPr/>
        </p:nvSpPr>
        <p:spPr>
          <a:xfrm>
            <a:off x="1006968" y="6551521"/>
            <a:ext cx="1383397" cy="306480"/>
          </a:xfrm>
          <a:prstGeom prst="rect">
            <a:avLst/>
          </a:prstGeom>
          <a:gradFill>
            <a:gsLst>
              <a:gs pos="0">
                <a:srgbClr val="17375E">
                  <a:alpha val="0"/>
                </a:srgbClr>
              </a:gs>
              <a:gs pos="85000">
                <a:srgbClr val="3F3F3F"/>
              </a:gs>
              <a:gs pos="100000">
                <a:srgbClr val="3F3F3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36" name="Google Shape;1436;p15"/>
          <p:cNvSpPr/>
          <p:nvPr/>
        </p:nvSpPr>
        <p:spPr>
          <a:xfrm rot="-321113">
            <a:off x="859756" y="6098715"/>
            <a:ext cx="1784289" cy="1810467"/>
          </a:xfrm>
          <a:prstGeom prst="rect">
            <a:avLst/>
          </a:prstGeom>
        </p:spPr>
        <p:txBody>
          <a:bodyPr>
            <a:prstTxWarp prst="textPlain">
              <a:avLst/>
            </a:prstTxWarp>
          </a:bodyPr>
          <a:lstStyle/>
          <a:p>
            <a:pPr lvl="0" algn="ctr"/>
            <a:r>
              <a:rPr b="1" i="0">
                <a:ln w="19050" cap="flat" cmpd="sng">
                  <a:solidFill>
                    <a:srgbClr val="FFFF00"/>
                  </a:solidFill>
                  <a:prstDash val="solid"/>
                  <a:round/>
                  <a:headEnd type="none" w="sm" len="sm"/>
                  <a:tailEnd type="none" w="sm" len="sm"/>
                </a:ln>
                <a:solidFill>
                  <a:srgbClr val="FFFFFF"/>
                </a:solidFill>
                <a:latin typeface="Rockwell;700"/>
              </a:rPr>
              <a:t> XOAY</a:t>
            </a:r>
          </a:p>
        </p:txBody>
      </p:sp>
      <p:sp>
        <p:nvSpPr>
          <p:cNvPr id="1437" name="Google Shape;1437;p15"/>
          <p:cNvSpPr txBox="1">
            <a:spLocks noGrp="1"/>
          </p:cNvSpPr>
          <p:nvPr>
            <p:ph type="title" idx="4294967295"/>
          </p:nvPr>
        </p:nvSpPr>
        <p:spPr>
          <a:xfrm>
            <a:off x="0" y="-12319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5800"/>
              <a:buFont typeface="Calibri"/>
              <a:buNone/>
            </a:pPr>
            <a:r>
              <a:rPr lang="en-US"/>
              <a:t>ROUND - </a:t>
            </a:r>
            <a:endParaRPr/>
          </a:p>
        </p:txBody>
      </p:sp>
      <p:sp>
        <p:nvSpPr>
          <p:cNvPr id="1438" name="Google Shape;1438;p15"/>
          <p:cNvSpPr/>
          <p:nvPr/>
        </p:nvSpPr>
        <p:spPr>
          <a:xfrm>
            <a:off x="56302" y="6628804"/>
            <a:ext cx="918489"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b="1" i="0" u="none" strike="noStrike" cap="none">
                <a:solidFill>
                  <a:srgbClr val="000000"/>
                </a:solidFill>
                <a:latin typeface="Calibri"/>
                <a:ea typeface="Calibri"/>
                <a:cs typeface="Calibri"/>
                <a:sym typeface="Calibri"/>
              </a:rPr>
              <a:t>TRỞ VỀ MENU</a:t>
            </a:r>
            <a:endParaRPr sz="1050" b="1" i="0" u="none" strike="noStrike" cap="none">
              <a:solidFill>
                <a:srgbClr val="000000"/>
              </a:solidFill>
              <a:latin typeface="Calibri"/>
              <a:ea typeface="Calibri"/>
              <a:cs typeface="Calibri"/>
              <a:sym typeface="Calibri"/>
            </a:endParaRPr>
          </a:p>
        </p:txBody>
      </p:sp>
      <p:sp>
        <p:nvSpPr>
          <p:cNvPr id="1439" name="Google Shape;1439;p15"/>
          <p:cNvSpPr/>
          <p:nvPr/>
        </p:nvSpPr>
        <p:spPr>
          <a:xfrm>
            <a:off x="2692575" y="4664132"/>
            <a:ext cx="6806851" cy="44218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PUZZLE ROUND</a:t>
            </a:r>
            <a:endParaRPr sz="3733" b="1" i="0" u="none" strike="noStrike" cap="none">
              <a:solidFill>
                <a:srgbClr val="FFFFFF"/>
              </a:solidFill>
              <a:latin typeface="Calibri"/>
              <a:ea typeface="Calibri"/>
              <a:cs typeface="Calibri"/>
              <a:sym typeface="Calibri"/>
            </a:endParaRPr>
          </a:p>
        </p:txBody>
      </p:sp>
      <p:sp>
        <p:nvSpPr>
          <p:cNvPr id="1440" name="Google Shape;1440;p15"/>
          <p:cNvSpPr txBox="1"/>
          <p:nvPr/>
        </p:nvSpPr>
        <p:spPr>
          <a:xfrm>
            <a:off x="-98323" y="-1725535"/>
            <a:ext cx="123444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0000"/>
              </a:buClr>
              <a:buSzPts val="2400"/>
              <a:buFont typeface="Calibri"/>
              <a:buNone/>
            </a:pPr>
            <a:r>
              <a:rPr lang="en-US" sz="2400" b="1" i="0" u="none" strike="noStrike" cap="none">
                <a:solidFill>
                  <a:srgbClr val="FF0000"/>
                </a:solidFill>
                <a:latin typeface="Calibri"/>
                <a:ea typeface="Calibri"/>
                <a:cs typeface="Calibri"/>
                <a:sym typeface="Calibri"/>
              </a:rPr>
              <a:t>- Đến lượt của người chơi nào thì Click chọn nút tròn bên cạnh tên người chơi đó. </a:t>
            </a:r>
            <a:endParaRPr/>
          </a:p>
          <a:p>
            <a:pPr marL="0" marR="0" lvl="0" indent="0" algn="l" rtl="0">
              <a:spcBef>
                <a:spcPts val="0"/>
              </a:spcBef>
              <a:spcAft>
                <a:spcPts val="0"/>
              </a:spcAft>
              <a:buClr>
                <a:srgbClr val="FF0000"/>
              </a:buClr>
              <a:buSzPts val="2400"/>
              <a:buFont typeface="Calibri"/>
              <a:buNone/>
            </a:pPr>
            <a:r>
              <a:rPr lang="en-US" sz="2400" b="1" i="0" u="none" strike="noStrike" cap="none">
                <a:solidFill>
                  <a:srgbClr val="FF0000"/>
                </a:solidFill>
                <a:latin typeface="Calibri"/>
                <a:ea typeface="Calibri"/>
                <a:cs typeface="Calibri"/>
                <a:sym typeface="Calibri"/>
              </a:rPr>
              <a:t>- Bấm Xoay để quay điểm. Click chọn vào điểm để trở lại màn hình giải đố. </a:t>
            </a:r>
            <a:br>
              <a:rPr lang="en-US" sz="2400" b="1" i="0" u="none" strike="noStrike" cap="none">
                <a:solidFill>
                  <a:srgbClr val="FF0000"/>
                </a:solidFill>
                <a:latin typeface="Calibri"/>
                <a:ea typeface="Calibri"/>
                <a:cs typeface="Calibri"/>
                <a:sym typeface="Calibri"/>
              </a:rPr>
            </a:br>
            <a:r>
              <a:rPr lang="en-US" sz="2400" b="1" i="0" u="none" strike="noStrike" cap="none">
                <a:solidFill>
                  <a:srgbClr val="FF0000"/>
                </a:solidFill>
                <a:latin typeface="Calibri"/>
                <a:ea typeface="Calibri"/>
                <a:cs typeface="Calibri"/>
                <a:sym typeface="Calibri"/>
              </a:rPr>
              <a:t>Chọn Chuyển lượt nếu người chơi trả lời sai và Xoay tiếp nếu trả lời đúng.</a:t>
            </a:r>
            <a:endParaRPr/>
          </a:p>
          <a:p>
            <a:pPr marL="0" marR="0" lvl="0" indent="0" algn="l" rtl="0">
              <a:spcBef>
                <a:spcPts val="0"/>
              </a:spcBef>
              <a:spcAft>
                <a:spcPts val="0"/>
              </a:spcAft>
              <a:buClr>
                <a:srgbClr val="FF0000"/>
              </a:buClr>
              <a:buSzPts val="2400"/>
              <a:buFont typeface="Calibri"/>
              <a:buNone/>
            </a:pPr>
            <a:r>
              <a:rPr lang="en-US" sz="2400" b="1" i="0" u="none" strike="noStrike" cap="none">
                <a:solidFill>
                  <a:srgbClr val="FF0000"/>
                </a:solidFill>
                <a:latin typeface="Calibri"/>
                <a:ea typeface="Calibri"/>
                <a:cs typeface="Calibri"/>
                <a:sym typeface="Calibri"/>
              </a:rPr>
              <a:t>- Trò chơi sẽ chỉ hiện thị các chữ cái là phụ âm để đoán. Người chơi cần đoán đúng một số phụ âm để nhận điểm và dùng điểm đó mua các nguyên âm gợi ý. </a:t>
            </a:r>
            <a:br>
              <a:rPr lang="en-US" sz="2400" b="1" i="0" u="none" strike="noStrike" cap="none">
                <a:solidFill>
                  <a:srgbClr val="FF0000"/>
                </a:solidFill>
                <a:latin typeface="Calibri"/>
                <a:ea typeface="Calibri"/>
                <a:cs typeface="Calibri"/>
                <a:sym typeface="Calibri"/>
              </a:rPr>
            </a:br>
            <a:r>
              <a:rPr lang="en-US" sz="2400" b="1" i="0" u="none" strike="noStrike" cap="none">
                <a:solidFill>
                  <a:srgbClr val="FF0000"/>
                </a:solidFill>
                <a:latin typeface="Calibri"/>
                <a:ea typeface="Calibri"/>
                <a:cs typeface="Calibri"/>
                <a:sym typeface="Calibri"/>
              </a:rPr>
              <a:t>- BẤM QUAY VỀ MENU ĐỂ CHƠI TIẾP NHỮNG MÀN KHÁC</a:t>
            </a:r>
            <a:endParaRPr/>
          </a:p>
          <a:p>
            <a:pPr marL="0" marR="0" lvl="0" indent="0" algn="l" rtl="0">
              <a:spcBef>
                <a:spcPts val="0"/>
              </a:spcBef>
              <a:spcAft>
                <a:spcPts val="0"/>
              </a:spcAft>
              <a:buClr>
                <a:schemeClr val="dk1"/>
              </a:buClr>
              <a:buSzPts val="2400"/>
              <a:buFont typeface="Calibri"/>
              <a:buNone/>
            </a:pPr>
            <a:endParaRPr sz="2400" b="1" i="0" u="none" strike="noStrike" cap="none">
              <a:solidFill>
                <a:srgbClr val="FF0000"/>
              </a:solidFill>
              <a:latin typeface="Calibri"/>
              <a:ea typeface="Calibri"/>
              <a:cs typeface="Calibri"/>
              <a:sym typeface="Calibri"/>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1408"/>
                                        </p:tgtEl>
                                        <p:attrNameLst>
                                          <p:attrName>r</p:attrName>
                                        </p:attrNameLst>
                                      </p:cBhvr>
                                    </p:animRot>
                                  </p:childTnLst>
                                </p:cTn>
                              </p:par>
                            </p:childTnLst>
                          </p:cTn>
                        </p:par>
                        <p:par>
                          <p:cTn id="7" fill="hold">
                            <p:stCondLst>
                              <p:cond delay="3000"/>
                            </p:stCondLst>
                            <p:childTnLst>
                              <p:par>
                                <p:cTn id="8" presetID="1" presetClass="entr" presetSubtype="0" fill="hold" nodeType="afterEffect">
                                  <p:stCondLst>
                                    <p:cond delay="20"/>
                                  </p:stCondLst>
                                  <p:childTnLst>
                                    <p:set>
                                      <p:cBhvr>
                                        <p:cTn id="9" dur="1" fill="hold">
                                          <p:stCondLst>
                                            <p:cond delay="0"/>
                                          </p:stCondLst>
                                        </p:cTn>
                                        <p:tgtEl>
                                          <p:spTgt spid="1339"/>
                                        </p:tgtEl>
                                        <p:attrNameLst>
                                          <p:attrName>style.visibility</p:attrName>
                                        </p:attrNameLst>
                                      </p:cBhvr>
                                      <p:to>
                                        <p:strVal val="visible"/>
                                      </p:to>
                                    </p:set>
                                  </p:childTnLst>
                                </p:cTn>
                              </p:par>
                            </p:childTnLst>
                          </p:cTn>
                        </p:par>
                        <p:par>
                          <p:cTn id="10" fill="hold">
                            <p:stCondLst>
                              <p:cond delay="3001"/>
                            </p:stCondLst>
                            <p:childTnLst>
                              <p:par>
                                <p:cTn id="11" presetID="1" presetClass="entr" presetSubtype="0" fill="hold" nodeType="afterEffect">
                                  <p:stCondLst>
                                    <p:cond delay="20"/>
                                  </p:stCondLst>
                                  <p:childTnLst>
                                    <p:set>
                                      <p:cBhvr>
                                        <p:cTn id="12" dur="1" fill="hold">
                                          <p:stCondLst>
                                            <p:cond delay="0"/>
                                          </p:stCondLst>
                                        </p:cTn>
                                        <p:tgtEl>
                                          <p:spTgt spid="1340"/>
                                        </p:tgtEl>
                                        <p:attrNameLst>
                                          <p:attrName>style.visibility</p:attrName>
                                        </p:attrNameLst>
                                      </p:cBhvr>
                                      <p:to>
                                        <p:strVal val="visible"/>
                                      </p:to>
                                    </p:set>
                                  </p:childTnLst>
                                </p:cTn>
                              </p:par>
                            </p:childTnLst>
                          </p:cTn>
                        </p:par>
                        <p:par>
                          <p:cTn id="13" fill="hold">
                            <p:stCondLst>
                              <p:cond delay="3002"/>
                            </p:stCondLst>
                            <p:childTnLst>
                              <p:par>
                                <p:cTn id="14" presetID="1" presetClass="entr" presetSubtype="0" fill="hold" nodeType="afterEffect">
                                  <p:stCondLst>
                                    <p:cond delay="20"/>
                                  </p:stCondLst>
                                  <p:childTnLst>
                                    <p:set>
                                      <p:cBhvr>
                                        <p:cTn id="15" dur="1" fill="hold">
                                          <p:stCondLst>
                                            <p:cond delay="0"/>
                                          </p:stCondLst>
                                        </p:cTn>
                                        <p:tgtEl>
                                          <p:spTgt spid="1341"/>
                                        </p:tgtEl>
                                        <p:attrNameLst>
                                          <p:attrName>style.visibility</p:attrName>
                                        </p:attrNameLst>
                                      </p:cBhvr>
                                      <p:to>
                                        <p:strVal val="visible"/>
                                      </p:to>
                                    </p:set>
                                  </p:childTnLst>
                                </p:cTn>
                              </p:par>
                            </p:childTnLst>
                          </p:cTn>
                        </p:par>
                        <p:par>
                          <p:cTn id="16" fill="hold">
                            <p:stCondLst>
                              <p:cond delay="3003"/>
                            </p:stCondLst>
                            <p:childTnLst>
                              <p:par>
                                <p:cTn id="17" presetID="1" presetClass="entr" presetSubtype="0" fill="hold" nodeType="afterEffect">
                                  <p:stCondLst>
                                    <p:cond delay="20"/>
                                  </p:stCondLst>
                                  <p:childTnLst>
                                    <p:set>
                                      <p:cBhvr>
                                        <p:cTn id="18" dur="1" fill="hold">
                                          <p:stCondLst>
                                            <p:cond delay="0"/>
                                          </p:stCondLst>
                                        </p:cTn>
                                        <p:tgtEl>
                                          <p:spTgt spid="1342"/>
                                        </p:tgtEl>
                                        <p:attrNameLst>
                                          <p:attrName>style.visibility</p:attrName>
                                        </p:attrNameLst>
                                      </p:cBhvr>
                                      <p:to>
                                        <p:strVal val="visible"/>
                                      </p:to>
                                    </p:set>
                                  </p:childTnLst>
                                </p:cTn>
                              </p:par>
                            </p:childTnLst>
                          </p:cTn>
                        </p:par>
                        <p:par>
                          <p:cTn id="19" fill="hold">
                            <p:stCondLst>
                              <p:cond delay="3004"/>
                            </p:stCondLst>
                            <p:childTnLst>
                              <p:par>
                                <p:cTn id="20" presetID="1" presetClass="entr" presetSubtype="0" fill="hold" nodeType="afterEffect">
                                  <p:stCondLst>
                                    <p:cond delay="20"/>
                                  </p:stCondLst>
                                  <p:childTnLst>
                                    <p:set>
                                      <p:cBhvr>
                                        <p:cTn id="21" dur="1" fill="hold">
                                          <p:stCondLst>
                                            <p:cond delay="0"/>
                                          </p:stCondLst>
                                        </p:cTn>
                                        <p:tgtEl>
                                          <p:spTgt spid="1343"/>
                                        </p:tgtEl>
                                        <p:attrNameLst>
                                          <p:attrName>style.visibility</p:attrName>
                                        </p:attrNameLst>
                                      </p:cBhvr>
                                      <p:to>
                                        <p:strVal val="visible"/>
                                      </p:to>
                                    </p:set>
                                  </p:childTnLst>
                                </p:cTn>
                              </p:par>
                            </p:childTnLst>
                          </p:cTn>
                        </p:par>
                        <p:par>
                          <p:cTn id="22" fill="hold">
                            <p:stCondLst>
                              <p:cond delay="3005"/>
                            </p:stCondLst>
                            <p:childTnLst>
                              <p:par>
                                <p:cTn id="23" presetID="1" presetClass="entr" presetSubtype="0" fill="hold" nodeType="afterEffect">
                                  <p:stCondLst>
                                    <p:cond delay="20"/>
                                  </p:stCondLst>
                                  <p:childTnLst>
                                    <p:set>
                                      <p:cBhvr>
                                        <p:cTn id="24" dur="1" fill="hold">
                                          <p:stCondLst>
                                            <p:cond delay="0"/>
                                          </p:stCondLst>
                                        </p:cTn>
                                        <p:tgtEl>
                                          <p:spTgt spid="1344"/>
                                        </p:tgtEl>
                                        <p:attrNameLst>
                                          <p:attrName>style.visibility</p:attrName>
                                        </p:attrNameLst>
                                      </p:cBhvr>
                                      <p:to>
                                        <p:strVal val="visible"/>
                                      </p:to>
                                    </p:set>
                                  </p:childTnLst>
                                </p:cTn>
                              </p:par>
                            </p:childTnLst>
                          </p:cTn>
                        </p:par>
                        <p:par>
                          <p:cTn id="25" fill="hold">
                            <p:stCondLst>
                              <p:cond delay="3006"/>
                            </p:stCondLst>
                            <p:childTnLst>
                              <p:par>
                                <p:cTn id="26" presetID="1" presetClass="entr" presetSubtype="0" fill="hold" nodeType="afterEffect">
                                  <p:stCondLst>
                                    <p:cond delay="20"/>
                                  </p:stCondLst>
                                  <p:childTnLst>
                                    <p:set>
                                      <p:cBhvr>
                                        <p:cTn id="27" dur="1" fill="hold">
                                          <p:stCondLst>
                                            <p:cond delay="0"/>
                                          </p:stCondLst>
                                        </p:cTn>
                                        <p:tgtEl>
                                          <p:spTgt spid="1345"/>
                                        </p:tgtEl>
                                        <p:attrNameLst>
                                          <p:attrName>style.visibility</p:attrName>
                                        </p:attrNameLst>
                                      </p:cBhvr>
                                      <p:to>
                                        <p:strVal val="visible"/>
                                      </p:to>
                                    </p:set>
                                  </p:childTnLst>
                                </p:cTn>
                              </p:par>
                            </p:childTnLst>
                          </p:cTn>
                        </p:par>
                        <p:par>
                          <p:cTn id="28" fill="hold">
                            <p:stCondLst>
                              <p:cond delay="3007"/>
                            </p:stCondLst>
                            <p:childTnLst>
                              <p:par>
                                <p:cTn id="29" presetID="1" presetClass="entr" presetSubtype="0" fill="hold" nodeType="afterEffect">
                                  <p:stCondLst>
                                    <p:cond delay="20"/>
                                  </p:stCondLst>
                                  <p:childTnLst>
                                    <p:set>
                                      <p:cBhvr>
                                        <p:cTn id="30" dur="1" fill="hold">
                                          <p:stCondLst>
                                            <p:cond delay="0"/>
                                          </p:stCondLst>
                                        </p:cTn>
                                        <p:tgtEl>
                                          <p:spTgt spid="1346"/>
                                        </p:tgtEl>
                                        <p:attrNameLst>
                                          <p:attrName>style.visibility</p:attrName>
                                        </p:attrNameLst>
                                      </p:cBhvr>
                                      <p:to>
                                        <p:strVal val="visible"/>
                                      </p:to>
                                    </p:set>
                                  </p:childTnLst>
                                </p:cTn>
                              </p:par>
                            </p:childTnLst>
                          </p:cTn>
                        </p:par>
                        <p:par>
                          <p:cTn id="31" fill="hold">
                            <p:stCondLst>
                              <p:cond delay="3008"/>
                            </p:stCondLst>
                            <p:childTnLst>
                              <p:par>
                                <p:cTn id="32" presetID="1" presetClass="entr" presetSubtype="0" fill="hold" nodeType="afterEffect">
                                  <p:stCondLst>
                                    <p:cond delay="20"/>
                                  </p:stCondLst>
                                  <p:childTnLst>
                                    <p:set>
                                      <p:cBhvr>
                                        <p:cTn id="33" dur="1" fill="hold">
                                          <p:stCondLst>
                                            <p:cond delay="0"/>
                                          </p:stCondLst>
                                        </p:cTn>
                                        <p:tgtEl>
                                          <p:spTgt spid="1347"/>
                                        </p:tgtEl>
                                        <p:attrNameLst>
                                          <p:attrName>style.visibility</p:attrName>
                                        </p:attrNameLst>
                                      </p:cBhvr>
                                      <p:to>
                                        <p:strVal val="visible"/>
                                      </p:to>
                                    </p:set>
                                  </p:childTnLst>
                                </p:cTn>
                              </p:par>
                            </p:childTnLst>
                          </p:cTn>
                        </p:par>
                        <p:par>
                          <p:cTn id="34" fill="hold">
                            <p:stCondLst>
                              <p:cond delay="3009"/>
                            </p:stCondLst>
                            <p:childTnLst>
                              <p:par>
                                <p:cTn id="35" presetID="1" presetClass="entr" presetSubtype="0" fill="hold" nodeType="afterEffect">
                                  <p:stCondLst>
                                    <p:cond delay="20"/>
                                  </p:stCondLst>
                                  <p:childTnLst>
                                    <p:set>
                                      <p:cBhvr>
                                        <p:cTn id="36" dur="1" fill="hold">
                                          <p:stCondLst>
                                            <p:cond delay="0"/>
                                          </p:stCondLst>
                                        </p:cTn>
                                        <p:tgtEl>
                                          <p:spTgt spid="1348"/>
                                        </p:tgtEl>
                                        <p:attrNameLst>
                                          <p:attrName>style.visibility</p:attrName>
                                        </p:attrNameLst>
                                      </p:cBhvr>
                                      <p:to>
                                        <p:strVal val="visible"/>
                                      </p:to>
                                    </p:set>
                                  </p:childTnLst>
                                </p:cTn>
                              </p:par>
                            </p:childTnLst>
                          </p:cTn>
                        </p:par>
                        <p:par>
                          <p:cTn id="37" fill="hold">
                            <p:stCondLst>
                              <p:cond delay="3010"/>
                            </p:stCondLst>
                            <p:childTnLst>
                              <p:par>
                                <p:cTn id="38" presetID="1" presetClass="entr" presetSubtype="0" fill="hold" nodeType="afterEffect">
                                  <p:stCondLst>
                                    <p:cond delay="20"/>
                                  </p:stCondLst>
                                  <p:childTnLst>
                                    <p:set>
                                      <p:cBhvr>
                                        <p:cTn id="39" dur="1" fill="hold">
                                          <p:stCondLst>
                                            <p:cond delay="0"/>
                                          </p:stCondLst>
                                        </p:cTn>
                                        <p:tgtEl>
                                          <p:spTgt spid="1349"/>
                                        </p:tgtEl>
                                        <p:attrNameLst>
                                          <p:attrName>style.visibility</p:attrName>
                                        </p:attrNameLst>
                                      </p:cBhvr>
                                      <p:to>
                                        <p:strVal val="visible"/>
                                      </p:to>
                                    </p:set>
                                  </p:childTnLst>
                                </p:cTn>
                              </p:par>
                            </p:childTnLst>
                          </p:cTn>
                        </p:par>
                        <p:par>
                          <p:cTn id="40" fill="hold">
                            <p:stCondLst>
                              <p:cond delay="3011"/>
                            </p:stCondLst>
                            <p:childTnLst>
                              <p:par>
                                <p:cTn id="41" presetID="1" presetClass="entr" presetSubtype="0" fill="hold" nodeType="afterEffect">
                                  <p:stCondLst>
                                    <p:cond delay="20"/>
                                  </p:stCondLst>
                                  <p:childTnLst>
                                    <p:set>
                                      <p:cBhvr>
                                        <p:cTn id="42" dur="1" fill="hold">
                                          <p:stCondLst>
                                            <p:cond delay="0"/>
                                          </p:stCondLst>
                                        </p:cTn>
                                        <p:tgtEl>
                                          <p:spTgt spid="1350"/>
                                        </p:tgtEl>
                                        <p:attrNameLst>
                                          <p:attrName>style.visibility</p:attrName>
                                        </p:attrNameLst>
                                      </p:cBhvr>
                                      <p:to>
                                        <p:strVal val="visible"/>
                                      </p:to>
                                    </p:set>
                                  </p:childTnLst>
                                </p:cTn>
                              </p:par>
                            </p:childTnLst>
                          </p:cTn>
                        </p:par>
                        <p:par>
                          <p:cTn id="43" fill="hold">
                            <p:stCondLst>
                              <p:cond delay="3012"/>
                            </p:stCondLst>
                            <p:childTnLst>
                              <p:par>
                                <p:cTn id="44" presetID="1" presetClass="entr" presetSubtype="0" fill="hold" nodeType="afterEffect">
                                  <p:stCondLst>
                                    <p:cond delay="20"/>
                                  </p:stCondLst>
                                  <p:childTnLst>
                                    <p:set>
                                      <p:cBhvr>
                                        <p:cTn id="45" dur="1" fill="hold">
                                          <p:stCondLst>
                                            <p:cond delay="0"/>
                                          </p:stCondLst>
                                        </p:cTn>
                                        <p:tgtEl>
                                          <p:spTgt spid="1325"/>
                                        </p:tgtEl>
                                        <p:attrNameLst>
                                          <p:attrName>style.visibility</p:attrName>
                                        </p:attrNameLst>
                                      </p:cBhvr>
                                      <p:to>
                                        <p:strVal val="visible"/>
                                      </p:to>
                                    </p:set>
                                  </p:childTnLst>
                                </p:cTn>
                              </p:par>
                            </p:childTnLst>
                          </p:cTn>
                        </p:par>
                        <p:par>
                          <p:cTn id="46" fill="hold">
                            <p:stCondLst>
                              <p:cond delay="3013"/>
                            </p:stCondLst>
                            <p:childTnLst>
                              <p:par>
                                <p:cTn id="47" presetID="1" presetClass="entr" presetSubtype="0" fill="hold" nodeType="afterEffect">
                                  <p:stCondLst>
                                    <p:cond delay="20"/>
                                  </p:stCondLst>
                                  <p:childTnLst>
                                    <p:set>
                                      <p:cBhvr>
                                        <p:cTn id="48" dur="1" fill="hold">
                                          <p:stCondLst>
                                            <p:cond delay="0"/>
                                          </p:stCondLst>
                                        </p:cTn>
                                        <p:tgtEl>
                                          <p:spTgt spid="1326"/>
                                        </p:tgtEl>
                                        <p:attrNameLst>
                                          <p:attrName>style.visibility</p:attrName>
                                        </p:attrNameLst>
                                      </p:cBhvr>
                                      <p:to>
                                        <p:strVal val="visible"/>
                                      </p:to>
                                    </p:set>
                                  </p:childTnLst>
                                </p:cTn>
                              </p:par>
                            </p:childTnLst>
                          </p:cTn>
                        </p:par>
                        <p:par>
                          <p:cTn id="49" fill="hold">
                            <p:stCondLst>
                              <p:cond delay="3014"/>
                            </p:stCondLst>
                            <p:childTnLst>
                              <p:par>
                                <p:cTn id="50" presetID="1" presetClass="entr" presetSubtype="0" fill="hold" nodeType="afterEffect">
                                  <p:stCondLst>
                                    <p:cond delay="20"/>
                                  </p:stCondLst>
                                  <p:childTnLst>
                                    <p:set>
                                      <p:cBhvr>
                                        <p:cTn id="51" dur="1" fill="hold">
                                          <p:stCondLst>
                                            <p:cond delay="0"/>
                                          </p:stCondLst>
                                        </p:cTn>
                                        <p:tgtEl>
                                          <p:spTgt spid="1327"/>
                                        </p:tgtEl>
                                        <p:attrNameLst>
                                          <p:attrName>style.visibility</p:attrName>
                                        </p:attrNameLst>
                                      </p:cBhvr>
                                      <p:to>
                                        <p:strVal val="visible"/>
                                      </p:to>
                                    </p:set>
                                  </p:childTnLst>
                                </p:cTn>
                              </p:par>
                            </p:childTnLst>
                          </p:cTn>
                        </p:par>
                        <p:par>
                          <p:cTn id="52" fill="hold">
                            <p:stCondLst>
                              <p:cond delay="3015"/>
                            </p:stCondLst>
                            <p:childTnLst>
                              <p:par>
                                <p:cTn id="53" presetID="1" presetClass="entr" presetSubtype="0" fill="hold" nodeType="afterEffect">
                                  <p:stCondLst>
                                    <p:cond delay="20"/>
                                  </p:stCondLst>
                                  <p:childTnLst>
                                    <p:set>
                                      <p:cBhvr>
                                        <p:cTn id="54" dur="1" fill="hold">
                                          <p:stCondLst>
                                            <p:cond delay="0"/>
                                          </p:stCondLst>
                                        </p:cTn>
                                        <p:tgtEl>
                                          <p:spTgt spid="1328"/>
                                        </p:tgtEl>
                                        <p:attrNameLst>
                                          <p:attrName>style.visibility</p:attrName>
                                        </p:attrNameLst>
                                      </p:cBhvr>
                                      <p:to>
                                        <p:strVal val="visible"/>
                                      </p:to>
                                    </p:set>
                                  </p:childTnLst>
                                </p:cTn>
                              </p:par>
                            </p:childTnLst>
                          </p:cTn>
                        </p:par>
                        <p:par>
                          <p:cTn id="55" fill="hold">
                            <p:stCondLst>
                              <p:cond delay="3016"/>
                            </p:stCondLst>
                            <p:childTnLst>
                              <p:par>
                                <p:cTn id="56" presetID="1" presetClass="entr" presetSubtype="0" fill="hold" nodeType="afterEffect">
                                  <p:stCondLst>
                                    <p:cond delay="20"/>
                                  </p:stCondLst>
                                  <p:childTnLst>
                                    <p:set>
                                      <p:cBhvr>
                                        <p:cTn id="57" dur="1" fill="hold">
                                          <p:stCondLst>
                                            <p:cond delay="0"/>
                                          </p:stCondLst>
                                        </p:cTn>
                                        <p:tgtEl>
                                          <p:spTgt spid="1329"/>
                                        </p:tgtEl>
                                        <p:attrNameLst>
                                          <p:attrName>style.visibility</p:attrName>
                                        </p:attrNameLst>
                                      </p:cBhvr>
                                      <p:to>
                                        <p:strVal val="visible"/>
                                      </p:to>
                                    </p:set>
                                  </p:childTnLst>
                                </p:cTn>
                              </p:par>
                            </p:childTnLst>
                          </p:cTn>
                        </p:par>
                        <p:par>
                          <p:cTn id="58" fill="hold">
                            <p:stCondLst>
                              <p:cond delay="3017"/>
                            </p:stCondLst>
                            <p:childTnLst>
                              <p:par>
                                <p:cTn id="59" presetID="1" presetClass="entr" presetSubtype="0" fill="hold" nodeType="afterEffect">
                                  <p:stCondLst>
                                    <p:cond delay="20"/>
                                  </p:stCondLst>
                                  <p:childTnLst>
                                    <p:set>
                                      <p:cBhvr>
                                        <p:cTn id="60" dur="1" fill="hold">
                                          <p:stCondLst>
                                            <p:cond delay="0"/>
                                          </p:stCondLst>
                                        </p:cTn>
                                        <p:tgtEl>
                                          <p:spTgt spid="1330"/>
                                        </p:tgtEl>
                                        <p:attrNameLst>
                                          <p:attrName>style.visibility</p:attrName>
                                        </p:attrNameLst>
                                      </p:cBhvr>
                                      <p:to>
                                        <p:strVal val="visible"/>
                                      </p:to>
                                    </p:set>
                                  </p:childTnLst>
                                </p:cTn>
                              </p:par>
                            </p:childTnLst>
                          </p:cTn>
                        </p:par>
                        <p:par>
                          <p:cTn id="61" fill="hold">
                            <p:stCondLst>
                              <p:cond delay="3018"/>
                            </p:stCondLst>
                            <p:childTnLst>
                              <p:par>
                                <p:cTn id="62" presetID="1" presetClass="entr" presetSubtype="0" fill="hold" nodeType="afterEffect">
                                  <p:stCondLst>
                                    <p:cond delay="20"/>
                                  </p:stCondLst>
                                  <p:childTnLst>
                                    <p:set>
                                      <p:cBhvr>
                                        <p:cTn id="63" dur="1" fill="hold">
                                          <p:stCondLst>
                                            <p:cond delay="0"/>
                                          </p:stCondLst>
                                        </p:cTn>
                                        <p:tgtEl>
                                          <p:spTgt spid="1331"/>
                                        </p:tgtEl>
                                        <p:attrNameLst>
                                          <p:attrName>style.visibility</p:attrName>
                                        </p:attrNameLst>
                                      </p:cBhvr>
                                      <p:to>
                                        <p:strVal val="visible"/>
                                      </p:to>
                                    </p:set>
                                  </p:childTnLst>
                                </p:cTn>
                              </p:par>
                            </p:childTnLst>
                          </p:cTn>
                        </p:par>
                        <p:par>
                          <p:cTn id="64" fill="hold">
                            <p:stCondLst>
                              <p:cond delay="3019"/>
                            </p:stCondLst>
                            <p:childTnLst>
                              <p:par>
                                <p:cTn id="65" presetID="1" presetClass="entr" presetSubtype="0" fill="hold" nodeType="afterEffect">
                                  <p:stCondLst>
                                    <p:cond delay="20"/>
                                  </p:stCondLst>
                                  <p:childTnLst>
                                    <p:set>
                                      <p:cBhvr>
                                        <p:cTn id="66" dur="1" fill="hold">
                                          <p:stCondLst>
                                            <p:cond delay="0"/>
                                          </p:stCondLst>
                                        </p:cTn>
                                        <p:tgtEl>
                                          <p:spTgt spid="1332"/>
                                        </p:tgtEl>
                                        <p:attrNameLst>
                                          <p:attrName>style.visibility</p:attrName>
                                        </p:attrNameLst>
                                      </p:cBhvr>
                                      <p:to>
                                        <p:strVal val="visible"/>
                                      </p:to>
                                    </p:set>
                                  </p:childTnLst>
                                </p:cTn>
                              </p:par>
                            </p:childTnLst>
                          </p:cTn>
                        </p:par>
                        <p:par>
                          <p:cTn id="67" fill="hold">
                            <p:stCondLst>
                              <p:cond delay="3020"/>
                            </p:stCondLst>
                            <p:childTnLst>
                              <p:par>
                                <p:cTn id="68" presetID="1" presetClass="entr" presetSubtype="0" fill="hold" nodeType="afterEffect">
                                  <p:stCondLst>
                                    <p:cond delay="20"/>
                                  </p:stCondLst>
                                  <p:childTnLst>
                                    <p:set>
                                      <p:cBhvr>
                                        <p:cTn id="69" dur="1" fill="hold">
                                          <p:stCondLst>
                                            <p:cond delay="0"/>
                                          </p:stCondLst>
                                        </p:cTn>
                                        <p:tgtEl>
                                          <p:spTgt spid="1333"/>
                                        </p:tgtEl>
                                        <p:attrNameLst>
                                          <p:attrName>style.visibility</p:attrName>
                                        </p:attrNameLst>
                                      </p:cBhvr>
                                      <p:to>
                                        <p:strVal val="visible"/>
                                      </p:to>
                                    </p:set>
                                  </p:childTnLst>
                                </p:cTn>
                              </p:par>
                            </p:childTnLst>
                          </p:cTn>
                        </p:par>
                        <p:par>
                          <p:cTn id="70" fill="hold">
                            <p:stCondLst>
                              <p:cond delay="3021"/>
                            </p:stCondLst>
                            <p:childTnLst>
                              <p:par>
                                <p:cTn id="71" presetID="1" presetClass="entr" presetSubtype="0" fill="hold" nodeType="afterEffect">
                                  <p:stCondLst>
                                    <p:cond delay="20"/>
                                  </p:stCondLst>
                                  <p:childTnLst>
                                    <p:set>
                                      <p:cBhvr>
                                        <p:cTn id="72" dur="1" fill="hold">
                                          <p:stCondLst>
                                            <p:cond delay="0"/>
                                          </p:stCondLst>
                                        </p:cTn>
                                        <p:tgtEl>
                                          <p:spTgt spid="1334"/>
                                        </p:tgtEl>
                                        <p:attrNameLst>
                                          <p:attrName>style.visibility</p:attrName>
                                        </p:attrNameLst>
                                      </p:cBhvr>
                                      <p:to>
                                        <p:strVal val="visible"/>
                                      </p:to>
                                    </p:set>
                                  </p:childTnLst>
                                </p:cTn>
                              </p:par>
                            </p:childTnLst>
                          </p:cTn>
                        </p:par>
                        <p:par>
                          <p:cTn id="73" fill="hold">
                            <p:stCondLst>
                              <p:cond delay="3022"/>
                            </p:stCondLst>
                            <p:childTnLst>
                              <p:par>
                                <p:cTn id="74" presetID="1" presetClass="entr" presetSubtype="0" fill="hold" nodeType="afterEffect">
                                  <p:stCondLst>
                                    <p:cond delay="20"/>
                                  </p:stCondLst>
                                  <p:childTnLst>
                                    <p:set>
                                      <p:cBhvr>
                                        <p:cTn id="75" dur="1" fill="hold">
                                          <p:stCondLst>
                                            <p:cond delay="0"/>
                                          </p:stCondLst>
                                        </p:cTn>
                                        <p:tgtEl>
                                          <p:spTgt spid="1335"/>
                                        </p:tgtEl>
                                        <p:attrNameLst>
                                          <p:attrName>style.visibility</p:attrName>
                                        </p:attrNameLst>
                                      </p:cBhvr>
                                      <p:to>
                                        <p:strVal val="visible"/>
                                      </p:to>
                                    </p:set>
                                  </p:childTnLst>
                                </p:cTn>
                              </p:par>
                            </p:childTnLst>
                          </p:cTn>
                        </p:par>
                        <p:par>
                          <p:cTn id="76" fill="hold">
                            <p:stCondLst>
                              <p:cond delay="3023"/>
                            </p:stCondLst>
                            <p:childTnLst>
                              <p:par>
                                <p:cTn id="77" presetID="1" presetClass="entr" presetSubtype="0" fill="hold" nodeType="afterEffect">
                                  <p:stCondLst>
                                    <p:cond delay="20"/>
                                  </p:stCondLst>
                                  <p:childTnLst>
                                    <p:set>
                                      <p:cBhvr>
                                        <p:cTn id="78" dur="1" fill="hold">
                                          <p:stCondLst>
                                            <p:cond delay="0"/>
                                          </p:stCondLst>
                                        </p:cTn>
                                        <p:tgtEl>
                                          <p:spTgt spid="1336"/>
                                        </p:tgtEl>
                                        <p:attrNameLst>
                                          <p:attrName>style.visibility</p:attrName>
                                        </p:attrNameLst>
                                      </p:cBhvr>
                                      <p:to>
                                        <p:strVal val="visible"/>
                                      </p:to>
                                    </p:set>
                                  </p:childTnLst>
                                </p:cTn>
                              </p:par>
                            </p:childTnLst>
                          </p:cTn>
                        </p:par>
                        <p:par>
                          <p:cTn id="79" fill="hold">
                            <p:stCondLst>
                              <p:cond delay="3024"/>
                            </p:stCondLst>
                            <p:childTnLst>
                              <p:par>
                                <p:cTn id="80" presetID="1" presetClass="entr" presetSubtype="0" fill="hold" nodeType="afterEffect">
                                  <p:stCondLst>
                                    <p:cond delay="20"/>
                                  </p:stCondLst>
                                  <p:childTnLst>
                                    <p:set>
                                      <p:cBhvr>
                                        <p:cTn id="81" dur="1" fill="hold">
                                          <p:stCondLst>
                                            <p:cond delay="0"/>
                                          </p:stCondLst>
                                        </p:cTn>
                                        <p:tgtEl>
                                          <p:spTgt spid="1337"/>
                                        </p:tgtEl>
                                        <p:attrNameLst>
                                          <p:attrName>style.visibility</p:attrName>
                                        </p:attrNameLst>
                                      </p:cBhvr>
                                      <p:to>
                                        <p:strVal val="visible"/>
                                      </p:to>
                                    </p:set>
                                  </p:childTnLst>
                                </p:cTn>
                              </p:par>
                            </p:childTnLst>
                          </p:cTn>
                        </p:par>
                        <p:par>
                          <p:cTn id="82" fill="hold">
                            <p:stCondLst>
                              <p:cond delay="3025"/>
                            </p:stCondLst>
                            <p:childTnLst>
                              <p:par>
                                <p:cTn id="83" presetID="1" presetClass="entr" presetSubtype="0" fill="hold" nodeType="afterEffect">
                                  <p:stCondLst>
                                    <p:cond delay="20"/>
                                  </p:stCondLst>
                                  <p:childTnLst>
                                    <p:set>
                                      <p:cBhvr>
                                        <p:cTn id="84" dur="1" fill="hold">
                                          <p:stCondLst>
                                            <p:cond delay="0"/>
                                          </p:stCondLst>
                                        </p:cTn>
                                        <p:tgtEl>
                                          <p:spTgt spid="1338"/>
                                        </p:tgtEl>
                                        <p:attrNameLst>
                                          <p:attrName>style.visibility</p:attrName>
                                        </p:attrNameLst>
                                      </p:cBhvr>
                                      <p:to>
                                        <p:strVal val="visible"/>
                                      </p:to>
                                    </p:set>
                                  </p:childTnLst>
                                </p:cTn>
                              </p:par>
                            </p:childTnLst>
                          </p:cTn>
                        </p:par>
                        <p:par>
                          <p:cTn id="85" fill="hold">
                            <p:stCondLst>
                              <p:cond delay="3026"/>
                            </p:stCondLst>
                            <p:childTnLst>
                              <p:par>
                                <p:cTn id="86" presetID="1" presetClass="entr" presetSubtype="0" fill="hold" nodeType="afterEffect">
                                  <p:stCondLst>
                                    <p:cond delay="20"/>
                                  </p:stCondLst>
                                  <p:childTnLst>
                                    <p:set>
                                      <p:cBhvr>
                                        <p:cTn id="87" dur="1" fill="hold">
                                          <p:stCondLst>
                                            <p:cond delay="0"/>
                                          </p:stCondLst>
                                        </p:cTn>
                                        <p:tgtEl>
                                          <p:spTgt spid="1363"/>
                                        </p:tgtEl>
                                        <p:attrNameLst>
                                          <p:attrName>style.visibility</p:attrName>
                                        </p:attrNameLst>
                                      </p:cBhvr>
                                      <p:to>
                                        <p:strVal val="visible"/>
                                      </p:to>
                                    </p:set>
                                  </p:childTnLst>
                                </p:cTn>
                              </p:par>
                            </p:childTnLst>
                          </p:cTn>
                        </p:par>
                        <p:par>
                          <p:cTn id="88" fill="hold">
                            <p:stCondLst>
                              <p:cond delay="3027"/>
                            </p:stCondLst>
                            <p:childTnLst>
                              <p:par>
                                <p:cTn id="89" presetID="1" presetClass="entr" presetSubtype="0" fill="hold" nodeType="afterEffect">
                                  <p:stCondLst>
                                    <p:cond delay="20"/>
                                  </p:stCondLst>
                                  <p:childTnLst>
                                    <p:set>
                                      <p:cBhvr>
                                        <p:cTn id="90" dur="1" fill="hold">
                                          <p:stCondLst>
                                            <p:cond delay="0"/>
                                          </p:stCondLst>
                                        </p:cTn>
                                        <p:tgtEl>
                                          <p:spTgt spid="1364"/>
                                        </p:tgtEl>
                                        <p:attrNameLst>
                                          <p:attrName>style.visibility</p:attrName>
                                        </p:attrNameLst>
                                      </p:cBhvr>
                                      <p:to>
                                        <p:strVal val="visible"/>
                                      </p:to>
                                    </p:set>
                                  </p:childTnLst>
                                </p:cTn>
                              </p:par>
                            </p:childTnLst>
                          </p:cTn>
                        </p:par>
                        <p:par>
                          <p:cTn id="91" fill="hold">
                            <p:stCondLst>
                              <p:cond delay="3028"/>
                            </p:stCondLst>
                            <p:childTnLst>
                              <p:par>
                                <p:cTn id="92" presetID="1" presetClass="entr" presetSubtype="0" fill="hold" nodeType="afterEffect">
                                  <p:stCondLst>
                                    <p:cond delay="20"/>
                                  </p:stCondLst>
                                  <p:childTnLst>
                                    <p:set>
                                      <p:cBhvr>
                                        <p:cTn id="93" dur="1" fill="hold">
                                          <p:stCondLst>
                                            <p:cond delay="0"/>
                                          </p:stCondLst>
                                        </p:cTn>
                                        <p:tgtEl>
                                          <p:spTgt spid="1365"/>
                                        </p:tgtEl>
                                        <p:attrNameLst>
                                          <p:attrName>style.visibility</p:attrName>
                                        </p:attrNameLst>
                                      </p:cBhvr>
                                      <p:to>
                                        <p:strVal val="visible"/>
                                      </p:to>
                                    </p:set>
                                  </p:childTnLst>
                                </p:cTn>
                              </p:par>
                            </p:childTnLst>
                          </p:cTn>
                        </p:par>
                        <p:par>
                          <p:cTn id="94" fill="hold">
                            <p:stCondLst>
                              <p:cond delay="3029"/>
                            </p:stCondLst>
                            <p:childTnLst>
                              <p:par>
                                <p:cTn id="95" presetID="1" presetClass="entr" presetSubtype="0" fill="hold" nodeType="afterEffect">
                                  <p:stCondLst>
                                    <p:cond delay="20"/>
                                  </p:stCondLst>
                                  <p:childTnLst>
                                    <p:set>
                                      <p:cBhvr>
                                        <p:cTn id="96" dur="1" fill="hold">
                                          <p:stCondLst>
                                            <p:cond delay="0"/>
                                          </p:stCondLst>
                                        </p:cTn>
                                        <p:tgtEl>
                                          <p:spTgt spid="1366"/>
                                        </p:tgtEl>
                                        <p:attrNameLst>
                                          <p:attrName>style.visibility</p:attrName>
                                        </p:attrNameLst>
                                      </p:cBhvr>
                                      <p:to>
                                        <p:strVal val="visible"/>
                                      </p:to>
                                    </p:set>
                                  </p:childTnLst>
                                </p:cTn>
                              </p:par>
                            </p:childTnLst>
                          </p:cTn>
                        </p:par>
                        <p:par>
                          <p:cTn id="97" fill="hold">
                            <p:stCondLst>
                              <p:cond delay="3030"/>
                            </p:stCondLst>
                            <p:childTnLst>
                              <p:par>
                                <p:cTn id="98" presetID="1" presetClass="entr" presetSubtype="0" fill="hold" nodeType="afterEffect">
                                  <p:stCondLst>
                                    <p:cond delay="20"/>
                                  </p:stCondLst>
                                  <p:childTnLst>
                                    <p:set>
                                      <p:cBhvr>
                                        <p:cTn id="99" dur="1" fill="hold">
                                          <p:stCondLst>
                                            <p:cond delay="0"/>
                                          </p:stCondLst>
                                        </p:cTn>
                                        <p:tgtEl>
                                          <p:spTgt spid="1367"/>
                                        </p:tgtEl>
                                        <p:attrNameLst>
                                          <p:attrName>style.visibility</p:attrName>
                                        </p:attrNameLst>
                                      </p:cBhvr>
                                      <p:to>
                                        <p:strVal val="visible"/>
                                      </p:to>
                                    </p:set>
                                  </p:childTnLst>
                                </p:cTn>
                              </p:par>
                            </p:childTnLst>
                          </p:cTn>
                        </p:par>
                        <p:par>
                          <p:cTn id="100" fill="hold">
                            <p:stCondLst>
                              <p:cond delay="3031"/>
                            </p:stCondLst>
                            <p:childTnLst>
                              <p:par>
                                <p:cTn id="101" presetID="1" presetClass="entr" presetSubtype="0" fill="hold" nodeType="afterEffect">
                                  <p:stCondLst>
                                    <p:cond delay="20"/>
                                  </p:stCondLst>
                                  <p:childTnLst>
                                    <p:set>
                                      <p:cBhvr>
                                        <p:cTn id="102" dur="1" fill="hold">
                                          <p:stCondLst>
                                            <p:cond delay="0"/>
                                          </p:stCondLst>
                                        </p:cTn>
                                        <p:tgtEl>
                                          <p:spTgt spid="1368"/>
                                        </p:tgtEl>
                                        <p:attrNameLst>
                                          <p:attrName>style.visibility</p:attrName>
                                        </p:attrNameLst>
                                      </p:cBhvr>
                                      <p:to>
                                        <p:strVal val="visible"/>
                                      </p:to>
                                    </p:set>
                                  </p:childTnLst>
                                </p:cTn>
                              </p:par>
                            </p:childTnLst>
                          </p:cTn>
                        </p:par>
                        <p:par>
                          <p:cTn id="103" fill="hold">
                            <p:stCondLst>
                              <p:cond delay="3032"/>
                            </p:stCondLst>
                            <p:childTnLst>
                              <p:par>
                                <p:cTn id="104" presetID="1" presetClass="entr" presetSubtype="0" fill="hold" nodeType="afterEffect">
                                  <p:stCondLst>
                                    <p:cond delay="20"/>
                                  </p:stCondLst>
                                  <p:childTnLst>
                                    <p:set>
                                      <p:cBhvr>
                                        <p:cTn id="105" dur="1" fill="hold">
                                          <p:stCondLst>
                                            <p:cond delay="0"/>
                                          </p:stCondLst>
                                        </p:cTn>
                                        <p:tgtEl>
                                          <p:spTgt spid="1369"/>
                                        </p:tgtEl>
                                        <p:attrNameLst>
                                          <p:attrName>style.visibility</p:attrName>
                                        </p:attrNameLst>
                                      </p:cBhvr>
                                      <p:to>
                                        <p:strVal val="visible"/>
                                      </p:to>
                                    </p:set>
                                  </p:childTnLst>
                                </p:cTn>
                              </p:par>
                            </p:childTnLst>
                          </p:cTn>
                        </p:par>
                        <p:par>
                          <p:cTn id="106" fill="hold">
                            <p:stCondLst>
                              <p:cond delay="3033"/>
                            </p:stCondLst>
                            <p:childTnLst>
                              <p:par>
                                <p:cTn id="107" presetID="1" presetClass="entr" presetSubtype="0" fill="hold" nodeType="afterEffect">
                                  <p:stCondLst>
                                    <p:cond delay="20"/>
                                  </p:stCondLst>
                                  <p:childTnLst>
                                    <p:set>
                                      <p:cBhvr>
                                        <p:cTn id="108" dur="1" fill="hold">
                                          <p:stCondLst>
                                            <p:cond delay="0"/>
                                          </p:stCondLst>
                                        </p:cTn>
                                        <p:tgtEl>
                                          <p:spTgt spid="1370"/>
                                        </p:tgtEl>
                                        <p:attrNameLst>
                                          <p:attrName>style.visibility</p:attrName>
                                        </p:attrNameLst>
                                      </p:cBhvr>
                                      <p:to>
                                        <p:strVal val="visible"/>
                                      </p:to>
                                    </p:set>
                                  </p:childTnLst>
                                </p:cTn>
                              </p:par>
                            </p:childTnLst>
                          </p:cTn>
                        </p:par>
                        <p:par>
                          <p:cTn id="109" fill="hold">
                            <p:stCondLst>
                              <p:cond delay="3034"/>
                            </p:stCondLst>
                            <p:childTnLst>
                              <p:par>
                                <p:cTn id="110" presetID="1" presetClass="entr" presetSubtype="0" fill="hold" nodeType="afterEffect">
                                  <p:stCondLst>
                                    <p:cond delay="20"/>
                                  </p:stCondLst>
                                  <p:childTnLst>
                                    <p:set>
                                      <p:cBhvr>
                                        <p:cTn id="111" dur="1" fill="hold">
                                          <p:stCondLst>
                                            <p:cond delay="0"/>
                                          </p:stCondLst>
                                        </p:cTn>
                                        <p:tgtEl>
                                          <p:spTgt spid="1371"/>
                                        </p:tgtEl>
                                        <p:attrNameLst>
                                          <p:attrName>style.visibility</p:attrName>
                                        </p:attrNameLst>
                                      </p:cBhvr>
                                      <p:to>
                                        <p:strVal val="visible"/>
                                      </p:to>
                                    </p:set>
                                  </p:childTnLst>
                                </p:cTn>
                              </p:par>
                            </p:childTnLst>
                          </p:cTn>
                        </p:par>
                        <p:par>
                          <p:cTn id="112" fill="hold">
                            <p:stCondLst>
                              <p:cond delay="3035"/>
                            </p:stCondLst>
                            <p:childTnLst>
                              <p:par>
                                <p:cTn id="113" presetID="1" presetClass="entr" presetSubtype="0" fill="hold" nodeType="afterEffect">
                                  <p:stCondLst>
                                    <p:cond delay="20"/>
                                  </p:stCondLst>
                                  <p:childTnLst>
                                    <p:set>
                                      <p:cBhvr>
                                        <p:cTn id="114" dur="1" fill="hold">
                                          <p:stCondLst>
                                            <p:cond delay="0"/>
                                          </p:stCondLst>
                                        </p:cTn>
                                        <p:tgtEl>
                                          <p:spTgt spid="1372"/>
                                        </p:tgtEl>
                                        <p:attrNameLst>
                                          <p:attrName>style.visibility</p:attrName>
                                        </p:attrNameLst>
                                      </p:cBhvr>
                                      <p:to>
                                        <p:strVal val="visible"/>
                                      </p:to>
                                    </p:set>
                                  </p:childTnLst>
                                </p:cTn>
                              </p:par>
                            </p:childTnLst>
                          </p:cTn>
                        </p:par>
                        <p:par>
                          <p:cTn id="115" fill="hold">
                            <p:stCondLst>
                              <p:cond delay="3036"/>
                            </p:stCondLst>
                            <p:childTnLst>
                              <p:par>
                                <p:cTn id="116" presetID="1" presetClass="entr" presetSubtype="0" fill="hold" nodeType="afterEffect">
                                  <p:stCondLst>
                                    <p:cond delay="20"/>
                                  </p:stCondLst>
                                  <p:childTnLst>
                                    <p:set>
                                      <p:cBhvr>
                                        <p:cTn id="117" dur="1" fill="hold">
                                          <p:stCondLst>
                                            <p:cond delay="0"/>
                                          </p:stCondLst>
                                        </p:cTn>
                                        <p:tgtEl>
                                          <p:spTgt spid="1373"/>
                                        </p:tgtEl>
                                        <p:attrNameLst>
                                          <p:attrName>style.visibility</p:attrName>
                                        </p:attrNameLst>
                                      </p:cBhvr>
                                      <p:to>
                                        <p:strVal val="visible"/>
                                      </p:to>
                                    </p:set>
                                  </p:childTnLst>
                                </p:cTn>
                              </p:par>
                            </p:childTnLst>
                          </p:cTn>
                        </p:par>
                        <p:par>
                          <p:cTn id="118" fill="hold">
                            <p:stCondLst>
                              <p:cond delay="3037"/>
                            </p:stCondLst>
                            <p:childTnLst>
                              <p:par>
                                <p:cTn id="119" presetID="1" presetClass="entr" presetSubtype="0" fill="hold" nodeType="afterEffect">
                                  <p:stCondLst>
                                    <p:cond delay="20"/>
                                  </p:stCondLst>
                                  <p:childTnLst>
                                    <p:set>
                                      <p:cBhvr>
                                        <p:cTn id="120" dur="1" fill="hold">
                                          <p:stCondLst>
                                            <p:cond delay="0"/>
                                          </p:stCondLst>
                                        </p:cTn>
                                        <p:tgtEl>
                                          <p:spTgt spid="1374"/>
                                        </p:tgtEl>
                                        <p:attrNameLst>
                                          <p:attrName>style.visibility</p:attrName>
                                        </p:attrNameLst>
                                      </p:cBhvr>
                                      <p:to>
                                        <p:strVal val="visible"/>
                                      </p:to>
                                    </p:set>
                                  </p:childTnLst>
                                </p:cTn>
                              </p:par>
                            </p:childTnLst>
                          </p:cTn>
                        </p:par>
                        <p:par>
                          <p:cTn id="121" fill="hold">
                            <p:stCondLst>
                              <p:cond delay="3038"/>
                            </p:stCondLst>
                            <p:childTnLst>
                              <p:par>
                                <p:cTn id="122" presetID="1" presetClass="entr" presetSubtype="0" fill="hold" nodeType="afterEffect">
                                  <p:stCondLst>
                                    <p:cond delay="20"/>
                                  </p:stCondLst>
                                  <p:childTnLst>
                                    <p:set>
                                      <p:cBhvr>
                                        <p:cTn id="123" dur="1" fill="hold">
                                          <p:stCondLst>
                                            <p:cond delay="0"/>
                                          </p:stCondLst>
                                        </p:cTn>
                                        <p:tgtEl>
                                          <p:spTgt spid="1375"/>
                                        </p:tgtEl>
                                        <p:attrNameLst>
                                          <p:attrName>style.visibility</p:attrName>
                                        </p:attrNameLst>
                                      </p:cBhvr>
                                      <p:to>
                                        <p:strVal val="visible"/>
                                      </p:to>
                                    </p:set>
                                  </p:childTnLst>
                                </p:cTn>
                              </p:par>
                            </p:childTnLst>
                          </p:cTn>
                        </p:par>
                        <p:par>
                          <p:cTn id="124" fill="hold">
                            <p:stCondLst>
                              <p:cond delay="3039"/>
                            </p:stCondLst>
                            <p:childTnLst>
                              <p:par>
                                <p:cTn id="125" presetID="1" presetClass="entr" presetSubtype="0" fill="hold" nodeType="afterEffect">
                                  <p:stCondLst>
                                    <p:cond delay="20"/>
                                  </p:stCondLst>
                                  <p:childTnLst>
                                    <p:set>
                                      <p:cBhvr>
                                        <p:cTn id="126" dur="1" fill="hold">
                                          <p:stCondLst>
                                            <p:cond delay="0"/>
                                          </p:stCondLst>
                                        </p:cTn>
                                        <p:tgtEl>
                                          <p:spTgt spid="1376"/>
                                        </p:tgtEl>
                                        <p:attrNameLst>
                                          <p:attrName>style.visibility</p:attrName>
                                        </p:attrNameLst>
                                      </p:cBhvr>
                                      <p:to>
                                        <p:strVal val="visible"/>
                                      </p:to>
                                    </p:set>
                                  </p:childTnLst>
                                </p:cTn>
                              </p:par>
                            </p:childTnLst>
                          </p:cTn>
                        </p:par>
                        <p:par>
                          <p:cTn id="127" fill="hold">
                            <p:stCondLst>
                              <p:cond delay="3040"/>
                            </p:stCondLst>
                            <p:childTnLst>
                              <p:par>
                                <p:cTn id="128" presetID="1" presetClass="entr" presetSubtype="0" fill="hold" nodeType="afterEffect">
                                  <p:stCondLst>
                                    <p:cond delay="20"/>
                                  </p:stCondLst>
                                  <p:childTnLst>
                                    <p:set>
                                      <p:cBhvr>
                                        <p:cTn id="129" dur="1" fill="hold">
                                          <p:stCondLst>
                                            <p:cond delay="0"/>
                                          </p:stCondLst>
                                        </p:cTn>
                                        <p:tgtEl>
                                          <p:spTgt spid="1351"/>
                                        </p:tgtEl>
                                        <p:attrNameLst>
                                          <p:attrName>style.visibility</p:attrName>
                                        </p:attrNameLst>
                                      </p:cBhvr>
                                      <p:to>
                                        <p:strVal val="visible"/>
                                      </p:to>
                                    </p:set>
                                  </p:childTnLst>
                                </p:cTn>
                              </p:par>
                            </p:childTnLst>
                          </p:cTn>
                        </p:par>
                        <p:par>
                          <p:cTn id="130" fill="hold">
                            <p:stCondLst>
                              <p:cond delay="3041"/>
                            </p:stCondLst>
                            <p:childTnLst>
                              <p:par>
                                <p:cTn id="131" presetID="1" presetClass="entr" presetSubtype="0" fill="hold" nodeType="afterEffect">
                                  <p:stCondLst>
                                    <p:cond delay="20"/>
                                  </p:stCondLst>
                                  <p:childTnLst>
                                    <p:set>
                                      <p:cBhvr>
                                        <p:cTn id="132" dur="1" fill="hold">
                                          <p:stCondLst>
                                            <p:cond delay="0"/>
                                          </p:stCondLst>
                                        </p:cTn>
                                        <p:tgtEl>
                                          <p:spTgt spid="1352"/>
                                        </p:tgtEl>
                                        <p:attrNameLst>
                                          <p:attrName>style.visibility</p:attrName>
                                        </p:attrNameLst>
                                      </p:cBhvr>
                                      <p:to>
                                        <p:strVal val="visible"/>
                                      </p:to>
                                    </p:set>
                                  </p:childTnLst>
                                </p:cTn>
                              </p:par>
                            </p:childTnLst>
                          </p:cTn>
                        </p:par>
                        <p:par>
                          <p:cTn id="133" fill="hold">
                            <p:stCondLst>
                              <p:cond delay="3042"/>
                            </p:stCondLst>
                            <p:childTnLst>
                              <p:par>
                                <p:cTn id="134" presetID="1" presetClass="entr" presetSubtype="0" fill="hold" nodeType="afterEffect">
                                  <p:stCondLst>
                                    <p:cond delay="20"/>
                                  </p:stCondLst>
                                  <p:childTnLst>
                                    <p:set>
                                      <p:cBhvr>
                                        <p:cTn id="135" dur="1" fill="hold">
                                          <p:stCondLst>
                                            <p:cond delay="0"/>
                                          </p:stCondLst>
                                        </p:cTn>
                                        <p:tgtEl>
                                          <p:spTgt spid="1353"/>
                                        </p:tgtEl>
                                        <p:attrNameLst>
                                          <p:attrName>style.visibility</p:attrName>
                                        </p:attrNameLst>
                                      </p:cBhvr>
                                      <p:to>
                                        <p:strVal val="visible"/>
                                      </p:to>
                                    </p:set>
                                  </p:childTnLst>
                                </p:cTn>
                              </p:par>
                            </p:childTnLst>
                          </p:cTn>
                        </p:par>
                        <p:par>
                          <p:cTn id="136" fill="hold">
                            <p:stCondLst>
                              <p:cond delay="3043"/>
                            </p:stCondLst>
                            <p:childTnLst>
                              <p:par>
                                <p:cTn id="137" presetID="1" presetClass="entr" presetSubtype="0" fill="hold" nodeType="afterEffect">
                                  <p:stCondLst>
                                    <p:cond delay="20"/>
                                  </p:stCondLst>
                                  <p:childTnLst>
                                    <p:set>
                                      <p:cBhvr>
                                        <p:cTn id="138" dur="1" fill="hold">
                                          <p:stCondLst>
                                            <p:cond delay="0"/>
                                          </p:stCondLst>
                                        </p:cTn>
                                        <p:tgtEl>
                                          <p:spTgt spid="1354"/>
                                        </p:tgtEl>
                                        <p:attrNameLst>
                                          <p:attrName>style.visibility</p:attrName>
                                        </p:attrNameLst>
                                      </p:cBhvr>
                                      <p:to>
                                        <p:strVal val="visible"/>
                                      </p:to>
                                    </p:set>
                                  </p:childTnLst>
                                </p:cTn>
                              </p:par>
                            </p:childTnLst>
                          </p:cTn>
                        </p:par>
                        <p:par>
                          <p:cTn id="139" fill="hold">
                            <p:stCondLst>
                              <p:cond delay="3044"/>
                            </p:stCondLst>
                            <p:childTnLst>
                              <p:par>
                                <p:cTn id="140" presetID="1" presetClass="entr" presetSubtype="0" fill="hold" nodeType="afterEffect">
                                  <p:stCondLst>
                                    <p:cond delay="20"/>
                                  </p:stCondLst>
                                  <p:childTnLst>
                                    <p:set>
                                      <p:cBhvr>
                                        <p:cTn id="141" dur="1" fill="hold">
                                          <p:stCondLst>
                                            <p:cond delay="0"/>
                                          </p:stCondLst>
                                        </p:cTn>
                                        <p:tgtEl>
                                          <p:spTgt spid="1355"/>
                                        </p:tgtEl>
                                        <p:attrNameLst>
                                          <p:attrName>style.visibility</p:attrName>
                                        </p:attrNameLst>
                                      </p:cBhvr>
                                      <p:to>
                                        <p:strVal val="visible"/>
                                      </p:to>
                                    </p:set>
                                  </p:childTnLst>
                                </p:cTn>
                              </p:par>
                            </p:childTnLst>
                          </p:cTn>
                        </p:par>
                        <p:par>
                          <p:cTn id="142" fill="hold">
                            <p:stCondLst>
                              <p:cond delay="3045"/>
                            </p:stCondLst>
                            <p:childTnLst>
                              <p:par>
                                <p:cTn id="143" presetID="1" presetClass="entr" presetSubtype="0" fill="hold" nodeType="afterEffect">
                                  <p:stCondLst>
                                    <p:cond delay="20"/>
                                  </p:stCondLst>
                                  <p:childTnLst>
                                    <p:set>
                                      <p:cBhvr>
                                        <p:cTn id="144" dur="1" fill="hold">
                                          <p:stCondLst>
                                            <p:cond delay="0"/>
                                          </p:stCondLst>
                                        </p:cTn>
                                        <p:tgtEl>
                                          <p:spTgt spid="1356"/>
                                        </p:tgtEl>
                                        <p:attrNameLst>
                                          <p:attrName>style.visibility</p:attrName>
                                        </p:attrNameLst>
                                      </p:cBhvr>
                                      <p:to>
                                        <p:strVal val="visible"/>
                                      </p:to>
                                    </p:set>
                                  </p:childTnLst>
                                </p:cTn>
                              </p:par>
                            </p:childTnLst>
                          </p:cTn>
                        </p:par>
                        <p:par>
                          <p:cTn id="145" fill="hold">
                            <p:stCondLst>
                              <p:cond delay="3046"/>
                            </p:stCondLst>
                            <p:childTnLst>
                              <p:par>
                                <p:cTn id="146" presetID="1" presetClass="entr" presetSubtype="0" fill="hold" nodeType="afterEffect">
                                  <p:stCondLst>
                                    <p:cond delay="20"/>
                                  </p:stCondLst>
                                  <p:childTnLst>
                                    <p:set>
                                      <p:cBhvr>
                                        <p:cTn id="147" dur="1" fill="hold">
                                          <p:stCondLst>
                                            <p:cond delay="0"/>
                                          </p:stCondLst>
                                        </p:cTn>
                                        <p:tgtEl>
                                          <p:spTgt spid="1357"/>
                                        </p:tgtEl>
                                        <p:attrNameLst>
                                          <p:attrName>style.visibility</p:attrName>
                                        </p:attrNameLst>
                                      </p:cBhvr>
                                      <p:to>
                                        <p:strVal val="visible"/>
                                      </p:to>
                                    </p:set>
                                  </p:childTnLst>
                                </p:cTn>
                              </p:par>
                            </p:childTnLst>
                          </p:cTn>
                        </p:par>
                        <p:par>
                          <p:cTn id="148" fill="hold">
                            <p:stCondLst>
                              <p:cond delay="3047"/>
                            </p:stCondLst>
                            <p:childTnLst>
                              <p:par>
                                <p:cTn id="149" presetID="1" presetClass="entr" presetSubtype="0" fill="hold" nodeType="afterEffect">
                                  <p:stCondLst>
                                    <p:cond delay="20"/>
                                  </p:stCondLst>
                                  <p:childTnLst>
                                    <p:set>
                                      <p:cBhvr>
                                        <p:cTn id="150" dur="1" fill="hold">
                                          <p:stCondLst>
                                            <p:cond delay="0"/>
                                          </p:stCondLst>
                                        </p:cTn>
                                        <p:tgtEl>
                                          <p:spTgt spid="1358"/>
                                        </p:tgtEl>
                                        <p:attrNameLst>
                                          <p:attrName>style.visibility</p:attrName>
                                        </p:attrNameLst>
                                      </p:cBhvr>
                                      <p:to>
                                        <p:strVal val="visible"/>
                                      </p:to>
                                    </p:set>
                                  </p:childTnLst>
                                </p:cTn>
                              </p:par>
                            </p:childTnLst>
                          </p:cTn>
                        </p:par>
                        <p:par>
                          <p:cTn id="151" fill="hold">
                            <p:stCondLst>
                              <p:cond delay="3048"/>
                            </p:stCondLst>
                            <p:childTnLst>
                              <p:par>
                                <p:cTn id="152" presetID="1" presetClass="entr" presetSubtype="0" fill="hold" nodeType="afterEffect">
                                  <p:stCondLst>
                                    <p:cond delay="20"/>
                                  </p:stCondLst>
                                  <p:childTnLst>
                                    <p:set>
                                      <p:cBhvr>
                                        <p:cTn id="153" dur="1" fill="hold">
                                          <p:stCondLst>
                                            <p:cond delay="0"/>
                                          </p:stCondLst>
                                        </p:cTn>
                                        <p:tgtEl>
                                          <p:spTgt spid="1359"/>
                                        </p:tgtEl>
                                        <p:attrNameLst>
                                          <p:attrName>style.visibility</p:attrName>
                                        </p:attrNameLst>
                                      </p:cBhvr>
                                      <p:to>
                                        <p:strVal val="visible"/>
                                      </p:to>
                                    </p:set>
                                  </p:childTnLst>
                                </p:cTn>
                              </p:par>
                            </p:childTnLst>
                          </p:cTn>
                        </p:par>
                        <p:par>
                          <p:cTn id="154" fill="hold">
                            <p:stCondLst>
                              <p:cond delay="3049"/>
                            </p:stCondLst>
                            <p:childTnLst>
                              <p:par>
                                <p:cTn id="155" presetID="1" presetClass="entr" presetSubtype="0" fill="hold" nodeType="afterEffect">
                                  <p:stCondLst>
                                    <p:cond delay="20"/>
                                  </p:stCondLst>
                                  <p:childTnLst>
                                    <p:set>
                                      <p:cBhvr>
                                        <p:cTn id="156" dur="1" fill="hold">
                                          <p:stCondLst>
                                            <p:cond delay="0"/>
                                          </p:stCondLst>
                                        </p:cTn>
                                        <p:tgtEl>
                                          <p:spTgt spid="1360"/>
                                        </p:tgtEl>
                                        <p:attrNameLst>
                                          <p:attrName>style.visibility</p:attrName>
                                        </p:attrNameLst>
                                      </p:cBhvr>
                                      <p:to>
                                        <p:strVal val="visible"/>
                                      </p:to>
                                    </p:set>
                                  </p:childTnLst>
                                </p:cTn>
                              </p:par>
                            </p:childTnLst>
                          </p:cTn>
                        </p:par>
                        <p:par>
                          <p:cTn id="157" fill="hold">
                            <p:stCondLst>
                              <p:cond delay="3050"/>
                            </p:stCondLst>
                            <p:childTnLst>
                              <p:par>
                                <p:cTn id="158" presetID="1" presetClass="entr" presetSubtype="0" fill="hold" nodeType="afterEffect">
                                  <p:stCondLst>
                                    <p:cond delay="20"/>
                                  </p:stCondLst>
                                  <p:childTnLst>
                                    <p:set>
                                      <p:cBhvr>
                                        <p:cTn id="159" dur="1" fill="hold">
                                          <p:stCondLst>
                                            <p:cond delay="0"/>
                                          </p:stCondLst>
                                        </p:cTn>
                                        <p:tgtEl>
                                          <p:spTgt spid="1361"/>
                                        </p:tgtEl>
                                        <p:attrNameLst>
                                          <p:attrName>style.visibility</p:attrName>
                                        </p:attrNameLst>
                                      </p:cBhvr>
                                      <p:to>
                                        <p:strVal val="visible"/>
                                      </p:to>
                                    </p:set>
                                  </p:childTnLst>
                                </p:cTn>
                              </p:par>
                            </p:childTnLst>
                          </p:cTn>
                        </p:par>
                        <p:par>
                          <p:cTn id="160" fill="hold">
                            <p:stCondLst>
                              <p:cond delay="3051"/>
                            </p:stCondLst>
                            <p:childTnLst>
                              <p:par>
                                <p:cTn id="161" presetID="1" presetClass="entr" presetSubtype="0" fill="hold" nodeType="afterEffect">
                                  <p:stCondLst>
                                    <p:cond delay="20"/>
                                  </p:stCondLst>
                                  <p:childTnLst>
                                    <p:set>
                                      <p:cBhvr>
                                        <p:cTn id="162" dur="1" fill="hold">
                                          <p:stCondLst>
                                            <p:cond delay="0"/>
                                          </p:stCondLst>
                                        </p:cTn>
                                        <p:tgtEl>
                                          <p:spTgt spid="1362"/>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1390"/>
                                        </p:tgtEl>
                                        <p:attrNameLst>
                                          <p:attrName>style.visibility</p:attrName>
                                        </p:attrNameLst>
                                      </p:cBhvr>
                                      <p:to>
                                        <p:strVal val="visible"/>
                                      </p:to>
                                    </p:set>
                                    <p:animEffect transition="in" filter="fade">
                                      <p:cBhvr>
                                        <p:cTn id="167" dur="500"/>
                                        <p:tgtEl>
                                          <p:spTgt spid="1390"/>
                                        </p:tgtEl>
                                      </p:cBhvr>
                                    </p:animEffect>
                                  </p:childTnLst>
                                </p:cTn>
                              </p:par>
                            </p:childTnLst>
                          </p:cTn>
                        </p:par>
                        <p:par>
                          <p:cTn id="168" fill="hold">
                            <p:stCondLst>
                              <p:cond delay="500"/>
                            </p:stCondLst>
                            <p:childTnLst>
                              <p:par>
                                <p:cTn id="169" presetID="10" presetClass="exit" presetSubtype="0" fill="hold" nodeType="afterEffect">
                                  <p:stCondLst>
                                    <p:cond delay="2000"/>
                                  </p:stCondLst>
                                  <p:childTnLst>
                                    <p:animEffect transition="out" filter="fade">
                                      <p:cBhvr>
                                        <p:cTn id="170" dur="500"/>
                                        <p:tgtEl>
                                          <p:spTgt spid="1390"/>
                                        </p:tgtEl>
                                      </p:cBhvr>
                                    </p:animEffect>
                                    <p:set>
                                      <p:cBhvr>
                                        <p:cTn id="171" dur="1" fill="hold">
                                          <p:stCondLst>
                                            <p:cond delay="500"/>
                                          </p:stCondLst>
                                        </p:cTn>
                                        <p:tgtEl>
                                          <p:spTgt spid="1390"/>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nodeType="clickEffect">
                                  <p:stCondLst>
                                    <p:cond delay="0"/>
                                  </p:stCondLst>
                                  <p:childTnLst>
                                    <p:set>
                                      <p:cBhvr>
                                        <p:cTn id="175" dur="1" fill="hold">
                                          <p:stCondLst>
                                            <p:cond delay="0"/>
                                          </p:stCondLst>
                                        </p:cTn>
                                        <p:tgtEl>
                                          <p:spTgt spid="1391"/>
                                        </p:tgtEl>
                                        <p:attrNameLst>
                                          <p:attrName>style.visibility</p:attrName>
                                        </p:attrNameLst>
                                      </p:cBhvr>
                                      <p:to>
                                        <p:strVal val="visible"/>
                                      </p:to>
                                    </p:set>
                                    <p:animEffect transition="in" filter="fade">
                                      <p:cBhvr>
                                        <p:cTn id="176" dur="500"/>
                                        <p:tgtEl>
                                          <p:spTgt spid="1391"/>
                                        </p:tgtEl>
                                      </p:cBhvr>
                                    </p:animEffect>
                                  </p:childTnLst>
                                </p:cTn>
                              </p:par>
                            </p:childTnLst>
                          </p:cTn>
                        </p:par>
                        <p:par>
                          <p:cTn id="177" fill="hold">
                            <p:stCondLst>
                              <p:cond delay="500"/>
                            </p:stCondLst>
                            <p:childTnLst>
                              <p:par>
                                <p:cTn id="178" presetID="10" presetClass="exit" presetSubtype="0" fill="hold" nodeType="afterEffect">
                                  <p:stCondLst>
                                    <p:cond delay="2000"/>
                                  </p:stCondLst>
                                  <p:childTnLst>
                                    <p:animEffect transition="out" filter="fade">
                                      <p:cBhvr>
                                        <p:cTn id="179" dur="500"/>
                                        <p:tgtEl>
                                          <p:spTgt spid="1391"/>
                                        </p:tgtEl>
                                      </p:cBhvr>
                                    </p:animEffect>
                                    <p:set>
                                      <p:cBhvr>
                                        <p:cTn id="180" dur="1" fill="hold">
                                          <p:stCondLst>
                                            <p:cond delay="500"/>
                                          </p:stCondLst>
                                        </p:cTn>
                                        <p:tgtEl>
                                          <p:spTgt spid="1391"/>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nodeType="clickEffect">
                                  <p:stCondLst>
                                    <p:cond delay="0"/>
                                  </p:stCondLst>
                                  <p:childTnLst>
                                    <p:set>
                                      <p:cBhvr>
                                        <p:cTn id="184" dur="1" fill="hold">
                                          <p:stCondLst>
                                            <p:cond delay="0"/>
                                          </p:stCondLst>
                                        </p:cTn>
                                        <p:tgtEl>
                                          <p:spTgt spid="1392"/>
                                        </p:tgtEl>
                                        <p:attrNameLst>
                                          <p:attrName>style.visibility</p:attrName>
                                        </p:attrNameLst>
                                      </p:cBhvr>
                                      <p:to>
                                        <p:strVal val="visible"/>
                                      </p:to>
                                    </p:set>
                                    <p:animEffect transition="in" filter="fade">
                                      <p:cBhvr>
                                        <p:cTn id="185" dur="500"/>
                                        <p:tgtEl>
                                          <p:spTgt spid="1392"/>
                                        </p:tgtEl>
                                      </p:cBhvr>
                                    </p:animEffect>
                                  </p:childTnLst>
                                </p:cTn>
                              </p:par>
                            </p:childTnLst>
                          </p:cTn>
                        </p:par>
                        <p:par>
                          <p:cTn id="186" fill="hold">
                            <p:stCondLst>
                              <p:cond delay="500"/>
                            </p:stCondLst>
                            <p:childTnLst>
                              <p:par>
                                <p:cTn id="187" presetID="10" presetClass="exit" presetSubtype="0" fill="hold" nodeType="afterEffect">
                                  <p:stCondLst>
                                    <p:cond delay="2000"/>
                                  </p:stCondLst>
                                  <p:childTnLst>
                                    <p:animEffect transition="out" filter="fade">
                                      <p:cBhvr>
                                        <p:cTn id="188" dur="500"/>
                                        <p:tgtEl>
                                          <p:spTgt spid="1392"/>
                                        </p:tgtEl>
                                      </p:cBhvr>
                                    </p:animEffect>
                                    <p:set>
                                      <p:cBhvr>
                                        <p:cTn id="189" dur="1" fill="hold">
                                          <p:stCondLst>
                                            <p:cond delay="500"/>
                                          </p:stCondLst>
                                        </p:cTn>
                                        <p:tgtEl>
                                          <p:spTgt spid="1392"/>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nodeType="clickEffect">
                                  <p:stCondLst>
                                    <p:cond delay="0"/>
                                  </p:stCondLst>
                                  <p:childTnLst>
                                    <p:set>
                                      <p:cBhvr>
                                        <p:cTn id="193" dur="1" fill="hold">
                                          <p:stCondLst>
                                            <p:cond delay="0"/>
                                          </p:stCondLst>
                                        </p:cTn>
                                        <p:tgtEl>
                                          <p:spTgt spid="1393"/>
                                        </p:tgtEl>
                                        <p:attrNameLst>
                                          <p:attrName>style.visibility</p:attrName>
                                        </p:attrNameLst>
                                      </p:cBhvr>
                                      <p:to>
                                        <p:strVal val="visible"/>
                                      </p:to>
                                    </p:set>
                                    <p:animEffect transition="in" filter="fade">
                                      <p:cBhvr>
                                        <p:cTn id="194" dur="500"/>
                                        <p:tgtEl>
                                          <p:spTgt spid="1393"/>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xit" presetSubtype="0" fill="hold" nodeType="clickEffect">
                                  <p:stCondLst>
                                    <p:cond delay="0"/>
                                  </p:stCondLst>
                                  <p:childTnLst>
                                    <p:animEffect transition="out" filter="fade">
                                      <p:cBhvr>
                                        <p:cTn id="198" dur="500"/>
                                        <p:tgtEl>
                                          <p:spTgt spid="1393"/>
                                        </p:tgtEl>
                                      </p:cBhvr>
                                    </p:animEffect>
                                    <p:set>
                                      <p:cBhvr>
                                        <p:cTn id="199" dur="1" fill="hold">
                                          <p:stCondLst>
                                            <p:cond delay="500"/>
                                          </p:stCondLst>
                                        </p:cTn>
                                        <p:tgtEl>
                                          <p:spTgt spid="1393"/>
                                        </p:tgtEl>
                                        <p:attrNameLst>
                                          <p:attrName>style.visibility</p:attrName>
                                        </p:attrNameLst>
                                      </p:cBhvr>
                                      <p:to>
                                        <p:strVal val="hidden"/>
                                      </p:to>
                                    </p:se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1395"/>
                                        </p:tgtEl>
                                        <p:attrNameLst>
                                          <p:attrName>style.visibility</p:attrName>
                                        </p:attrNameLst>
                                      </p:cBhvr>
                                      <p:to>
                                        <p:strVal val="visible"/>
                                      </p:to>
                                    </p:set>
                                    <p:animEffect transition="in" filter="fade">
                                      <p:cBhvr>
                                        <p:cTn id="204" dur="500"/>
                                        <p:tgtEl>
                                          <p:spTgt spid="1395"/>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1395"/>
                                        </p:tgtEl>
                                      </p:cBhvr>
                                    </p:animEffect>
                                    <p:set>
                                      <p:cBhvr>
                                        <p:cTn id="209" dur="1" fill="hold">
                                          <p:stCondLst>
                                            <p:cond delay="500"/>
                                          </p:stCondLst>
                                        </p:cTn>
                                        <p:tgtEl>
                                          <p:spTgt spid="1395"/>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nodeType="clickEffect">
                                  <p:stCondLst>
                                    <p:cond delay="0"/>
                                  </p:stCondLst>
                                  <p:childTnLst>
                                    <p:set>
                                      <p:cBhvr>
                                        <p:cTn id="213" dur="1" fill="hold">
                                          <p:stCondLst>
                                            <p:cond delay="0"/>
                                          </p:stCondLst>
                                        </p:cTn>
                                        <p:tgtEl>
                                          <p:spTgt spid="1397"/>
                                        </p:tgtEl>
                                        <p:attrNameLst>
                                          <p:attrName>style.visibility</p:attrName>
                                        </p:attrNameLst>
                                      </p:cBhvr>
                                      <p:to>
                                        <p:strVal val="visible"/>
                                      </p:to>
                                    </p:set>
                                    <p:animEffect transition="in" filter="fade">
                                      <p:cBhvr>
                                        <p:cTn id="214" dur="500"/>
                                        <p:tgtEl>
                                          <p:spTgt spid="1397"/>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500"/>
                                        <p:tgtEl>
                                          <p:spTgt spid="1397"/>
                                        </p:tgtEl>
                                      </p:cBhvr>
                                    </p:animEffect>
                                    <p:set>
                                      <p:cBhvr>
                                        <p:cTn id="219" dur="1" fill="hold">
                                          <p:stCondLst>
                                            <p:cond delay="500"/>
                                          </p:stCondLst>
                                        </p:cTn>
                                        <p:tgtEl>
                                          <p:spTgt spid="1397"/>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23" presetClass="entr" presetSubtype="16" fill="hold" nodeType="clickEffect">
                                  <p:stCondLst>
                                    <p:cond delay="0"/>
                                  </p:stCondLst>
                                  <p:childTnLst>
                                    <p:set>
                                      <p:cBhvr>
                                        <p:cTn id="223" dur="1" fill="hold">
                                          <p:stCondLst>
                                            <p:cond delay="0"/>
                                          </p:stCondLst>
                                        </p:cTn>
                                        <p:tgtEl>
                                          <p:spTgt spid="1399"/>
                                        </p:tgtEl>
                                        <p:attrNameLst>
                                          <p:attrName>style.visibility</p:attrName>
                                        </p:attrNameLst>
                                      </p:cBhvr>
                                      <p:to>
                                        <p:strVal val="visible"/>
                                      </p:to>
                                    </p:set>
                                    <p:anim calcmode="lin" valueType="num">
                                      <p:cBhvr additive="base">
                                        <p:cTn id="224" dur="500"/>
                                        <p:tgtEl>
                                          <p:spTgt spid="1399"/>
                                        </p:tgtEl>
                                        <p:attrNameLst>
                                          <p:attrName>ppt_w</p:attrName>
                                        </p:attrNameLst>
                                      </p:cBhvr>
                                      <p:tavLst>
                                        <p:tav tm="0">
                                          <p:val>
                                            <p:strVal val="0"/>
                                          </p:val>
                                        </p:tav>
                                        <p:tav tm="100000">
                                          <p:val>
                                            <p:strVal val="#ppt_w"/>
                                          </p:val>
                                        </p:tav>
                                      </p:tavLst>
                                    </p:anim>
                                    <p:anim calcmode="lin" valueType="num">
                                      <p:cBhvr additive="base">
                                        <p:cTn id="225" dur="500"/>
                                        <p:tgtEl>
                                          <p:spTgt spid="1399"/>
                                        </p:tgtEl>
                                        <p:attrNameLst>
                                          <p:attrName>ppt_h</p:attrName>
                                        </p:attrNameLst>
                                      </p:cBhvr>
                                      <p:tavLst>
                                        <p:tav tm="0">
                                          <p:val>
                                            <p:strVal val="0"/>
                                          </p:val>
                                        </p:tav>
                                        <p:tav tm="100000">
                                          <p:val>
                                            <p:strVal val="#ppt_h"/>
                                          </p:val>
                                        </p:tav>
                                      </p:tavLst>
                                    </p:anim>
                                  </p:childTnLst>
                                </p:cTn>
                              </p:par>
                            </p:childTnLst>
                          </p:cTn>
                        </p:par>
                      </p:childTnLst>
                    </p:cTn>
                  </p:par>
                  <p:par>
                    <p:cTn id="226" fill="hold">
                      <p:stCondLst>
                        <p:cond delay="indefinite"/>
                      </p:stCondLst>
                      <p:childTnLst>
                        <p:par>
                          <p:cTn id="227" fill="hold">
                            <p:stCondLst>
                              <p:cond delay="0"/>
                            </p:stCondLst>
                            <p:childTnLst>
                              <p:par>
                                <p:cTn id="228" presetID="23" presetClass="exit" presetSubtype="32" fill="hold" nodeType="clickEffect">
                                  <p:stCondLst>
                                    <p:cond delay="0"/>
                                  </p:stCondLst>
                                  <p:childTnLst>
                                    <p:anim calcmode="lin" valueType="num">
                                      <p:cBhvr additive="base">
                                        <p:cTn id="229" dur="500"/>
                                        <p:tgtEl>
                                          <p:spTgt spid="1399"/>
                                        </p:tgtEl>
                                        <p:attrNameLst>
                                          <p:attrName>ppt_w</p:attrName>
                                        </p:attrNameLst>
                                      </p:cBhvr>
                                      <p:tavLst>
                                        <p:tav tm="0">
                                          <p:val>
                                            <p:strVal val="#ppt_w"/>
                                          </p:val>
                                        </p:tav>
                                        <p:tav tm="100000">
                                          <p:val>
                                            <p:strVal val="0"/>
                                          </p:val>
                                        </p:tav>
                                      </p:tavLst>
                                    </p:anim>
                                    <p:anim calcmode="lin" valueType="num">
                                      <p:cBhvr additive="base">
                                        <p:cTn id="230" dur="500"/>
                                        <p:tgtEl>
                                          <p:spTgt spid="1399"/>
                                        </p:tgtEl>
                                        <p:attrNameLst>
                                          <p:attrName>ppt_h</p:attrName>
                                        </p:attrNameLst>
                                      </p:cBhvr>
                                      <p:tavLst>
                                        <p:tav tm="0">
                                          <p:val>
                                            <p:strVal val="#ppt_h"/>
                                          </p:val>
                                        </p:tav>
                                        <p:tav tm="100000">
                                          <p:val>
                                            <p:strVal val="0"/>
                                          </p:val>
                                        </p:tav>
                                      </p:tavLst>
                                    </p:anim>
                                    <p:set>
                                      <p:cBhvr>
                                        <p:cTn id="231" dur="1" fill="hold">
                                          <p:stCondLst>
                                            <p:cond delay="500"/>
                                          </p:stCondLst>
                                        </p:cTn>
                                        <p:tgtEl>
                                          <p:spTgt spid="1399"/>
                                        </p:tgtEl>
                                        <p:attrNameLst>
                                          <p:attrName>style.visibility</p:attrName>
                                        </p:attrNameLst>
                                      </p:cBhvr>
                                      <p:to>
                                        <p:strVal val="hidden"/>
                                      </p:to>
                                    </p:set>
                                  </p:childTnLst>
                                </p:cTn>
                              </p:par>
                            </p:childTnLst>
                          </p:cTn>
                        </p:par>
                      </p:childTnLst>
                    </p:cTn>
                  </p:par>
                  <p:par>
                    <p:cTn id="232" fill="hold">
                      <p:stCondLst>
                        <p:cond delay="indefinite"/>
                      </p:stCondLst>
                      <p:childTnLst>
                        <p:par>
                          <p:cTn id="233" fill="hold">
                            <p:stCondLst>
                              <p:cond delay="0"/>
                            </p:stCondLst>
                            <p:childTnLst>
                              <p:par>
                                <p:cTn id="234" presetID="23" presetClass="entr" presetSubtype="16" fill="hold" nodeType="clickEffect">
                                  <p:stCondLst>
                                    <p:cond delay="0"/>
                                  </p:stCondLst>
                                  <p:childTnLst>
                                    <p:set>
                                      <p:cBhvr>
                                        <p:cTn id="235" dur="1" fill="hold">
                                          <p:stCondLst>
                                            <p:cond delay="0"/>
                                          </p:stCondLst>
                                        </p:cTn>
                                        <p:tgtEl>
                                          <p:spTgt spid="1401"/>
                                        </p:tgtEl>
                                        <p:attrNameLst>
                                          <p:attrName>style.visibility</p:attrName>
                                        </p:attrNameLst>
                                      </p:cBhvr>
                                      <p:to>
                                        <p:strVal val="visible"/>
                                      </p:to>
                                    </p:set>
                                    <p:anim calcmode="lin" valueType="num">
                                      <p:cBhvr additive="base">
                                        <p:cTn id="236" dur="500"/>
                                        <p:tgtEl>
                                          <p:spTgt spid="1401"/>
                                        </p:tgtEl>
                                        <p:attrNameLst>
                                          <p:attrName>ppt_w</p:attrName>
                                        </p:attrNameLst>
                                      </p:cBhvr>
                                      <p:tavLst>
                                        <p:tav tm="0">
                                          <p:val>
                                            <p:strVal val="0"/>
                                          </p:val>
                                        </p:tav>
                                        <p:tav tm="100000">
                                          <p:val>
                                            <p:strVal val="#ppt_w"/>
                                          </p:val>
                                        </p:tav>
                                      </p:tavLst>
                                    </p:anim>
                                    <p:anim calcmode="lin" valueType="num">
                                      <p:cBhvr additive="base">
                                        <p:cTn id="237" dur="500"/>
                                        <p:tgtEl>
                                          <p:spTgt spid="1401"/>
                                        </p:tgtEl>
                                        <p:attrNameLst>
                                          <p:attrName>ppt_h</p:attrName>
                                        </p:attrNameLst>
                                      </p:cBhvr>
                                      <p:tavLst>
                                        <p:tav tm="0">
                                          <p:val>
                                            <p:strVal val="0"/>
                                          </p:val>
                                        </p:tav>
                                        <p:tav tm="100000">
                                          <p:val>
                                            <p:strVal val="#ppt_h"/>
                                          </p:val>
                                        </p:tav>
                                      </p:tavLst>
                                    </p:anim>
                                  </p:childTnLst>
                                </p:cTn>
                              </p:par>
                            </p:childTnLst>
                          </p:cTn>
                        </p:par>
                      </p:childTnLst>
                    </p:cTn>
                  </p:par>
                  <p:par>
                    <p:cTn id="238" fill="hold">
                      <p:stCondLst>
                        <p:cond delay="indefinite"/>
                      </p:stCondLst>
                      <p:childTnLst>
                        <p:par>
                          <p:cTn id="239" fill="hold">
                            <p:stCondLst>
                              <p:cond delay="0"/>
                            </p:stCondLst>
                            <p:childTnLst>
                              <p:par>
                                <p:cTn id="240" presetID="23" presetClass="exit" presetSubtype="32" fill="hold" nodeType="clickEffect">
                                  <p:stCondLst>
                                    <p:cond delay="0"/>
                                  </p:stCondLst>
                                  <p:childTnLst>
                                    <p:anim calcmode="lin" valueType="num">
                                      <p:cBhvr additive="base">
                                        <p:cTn id="241" dur="500"/>
                                        <p:tgtEl>
                                          <p:spTgt spid="1401"/>
                                        </p:tgtEl>
                                        <p:attrNameLst>
                                          <p:attrName>ppt_w</p:attrName>
                                        </p:attrNameLst>
                                      </p:cBhvr>
                                      <p:tavLst>
                                        <p:tav tm="0">
                                          <p:val>
                                            <p:strVal val="#ppt_w"/>
                                          </p:val>
                                        </p:tav>
                                        <p:tav tm="100000">
                                          <p:val>
                                            <p:strVal val="0"/>
                                          </p:val>
                                        </p:tav>
                                      </p:tavLst>
                                    </p:anim>
                                    <p:anim calcmode="lin" valueType="num">
                                      <p:cBhvr additive="base">
                                        <p:cTn id="242" dur="500"/>
                                        <p:tgtEl>
                                          <p:spTgt spid="1401"/>
                                        </p:tgtEl>
                                        <p:attrNameLst>
                                          <p:attrName>ppt_h</p:attrName>
                                        </p:attrNameLst>
                                      </p:cBhvr>
                                      <p:tavLst>
                                        <p:tav tm="0">
                                          <p:val>
                                            <p:strVal val="#ppt_h"/>
                                          </p:val>
                                        </p:tav>
                                        <p:tav tm="100000">
                                          <p:val>
                                            <p:strVal val="0"/>
                                          </p:val>
                                        </p:tav>
                                      </p:tavLst>
                                    </p:anim>
                                    <p:set>
                                      <p:cBhvr>
                                        <p:cTn id="243" dur="1" fill="hold">
                                          <p:stCondLst>
                                            <p:cond delay="500"/>
                                          </p:stCondLst>
                                        </p:cTn>
                                        <p:tgtEl>
                                          <p:spTgt spid="1401"/>
                                        </p:tgtEl>
                                        <p:attrNameLst>
                                          <p:attrName>style.visibility</p:attrName>
                                        </p:attrNameLst>
                                      </p:cBhvr>
                                      <p:to>
                                        <p:strVal val="hidden"/>
                                      </p:to>
                                    </p:set>
                                  </p:childTnLst>
                                </p:cTn>
                              </p:par>
                            </p:childTnLst>
                          </p:cTn>
                        </p:par>
                      </p:childTnLst>
                    </p:cTn>
                  </p:par>
                  <p:par>
                    <p:cTn id="244" fill="hold">
                      <p:stCondLst>
                        <p:cond delay="indefinite"/>
                      </p:stCondLst>
                      <p:childTnLst>
                        <p:par>
                          <p:cTn id="245" fill="hold">
                            <p:stCondLst>
                              <p:cond delay="0"/>
                            </p:stCondLst>
                            <p:childTnLst>
                              <p:par>
                                <p:cTn id="246" presetID="23" presetClass="entr" presetSubtype="16" fill="hold" nodeType="clickEffect">
                                  <p:stCondLst>
                                    <p:cond delay="0"/>
                                  </p:stCondLst>
                                  <p:childTnLst>
                                    <p:set>
                                      <p:cBhvr>
                                        <p:cTn id="247" dur="1" fill="hold">
                                          <p:stCondLst>
                                            <p:cond delay="0"/>
                                          </p:stCondLst>
                                        </p:cTn>
                                        <p:tgtEl>
                                          <p:spTgt spid="1403"/>
                                        </p:tgtEl>
                                        <p:attrNameLst>
                                          <p:attrName>style.visibility</p:attrName>
                                        </p:attrNameLst>
                                      </p:cBhvr>
                                      <p:to>
                                        <p:strVal val="visible"/>
                                      </p:to>
                                    </p:set>
                                    <p:anim calcmode="lin" valueType="num">
                                      <p:cBhvr additive="base">
                                        <p:cTn id="248" dur="500"/>
                                        <p:tgtEl>
                                          <p:spTgt spid="1403"/>
                                        </p:tgtEl>
                                        <p:attrNameLst>
                                          <p:attrName>ppt_w</p:attrName>
                                        </p:attrNameLst>
                                      </p:cBhvr>
                                      <p:tavLst>
                                        <p:tav tm="0">
                                          <p:val>
                                            <p:strVal val="0"/>
                                          </p:val>
                                        </p:tav>
                                        <p:tav tm="100000">
                                          <p:val>
                                            <p:strVal val="#ppt_w"/>
                                          </p:val>
                                        </p:tav>
                                      </p:tavLst>
                                    </p:anim>
                                    <p:anim calcmode="lin" valueType="num">
                                      <p:cBhvr additive="base">
                                        <p:cTn id="249" dur="500"/>
                                        <p:tgtEl>
                                          <p:spTgt spid="1403"/>
                                        </p:tgtEl>
                                        <p:attrNameLst>
                                          <p:attrName>ppt_h</p:attrName>
                                        </p:attrNameLst>
                                      </p:cBhvr>
                                      <p:tavLst>
                                        <p:tav tm="0">
                                          <p:val>
                                            <p:strVal val="0"/>
                                          </p:val>
                                        </p:tav>
                                        <p:tav tm="100000">
                                          <p:val>
                                            <p:strVal val="#ppt_h"/>
                                          </p:val>
                                        </p:tav>
                                      </p:tavLst>
                                    </p:anim>
                                  </p:childTnLst>
                                </p:cTn>
                              </p:par>
                            </p:childTnLst>
                          </p:cTn>
                        </p:par>
                      </p:childTnLst>
                    </p:cTn>
                  </p:par>
                  <p:par>
                    <p:cTn id="250" fill="hold">
                      <p:stCondLst>
                        <p:cond delay="indefinite"/>
                      </p:stCondLst>
                      <p:childTnLst>
                        <p:par>
                          <p:cTn id="251" fill="hold">
                            <p:stCondLst>
                              <p:cond delay="0"/>
                            </p:stCondLst>
                            <p:childTnLst>
                              <p:par>
                                <p:cTn id="252" presetID="23" presetClass="exit" presetSubtype="32" fill="hold" nodeType="clickEffect">
                                  <p:stCondLst>
                                    <p:cond delay="0"/>
                                  </p:stCondLst>
                                  <p:childTnLst>
                                    <p:anim calcmode="lin" valueType="num">
                                      <p:cBhvr additive="base">
                                        <p:cTn id="253" dur="500"/>
                                        <p:tgtEl>
                                          <p:spTgt spid="1403"/>
                                        </p:tgtEl>
                                        <p:attrNameLst>
                                          <p:attrName>ppt_w</p:attrName>
                                        </p:attrNameLst>
                                      </p:cBhvr>
                                      <p:tavLst>
                                        <p:tav tm="0">
                                          <p:val>
                                            <p:strVal val="#ppt_w"/>
                                          </p:val>
                                        </p:tav>
                                        <p:tav tm="100000">
                                          <p:val>
                                            <p:strVal val="0"/>
                                          </p:val>
                                        </p:tav>
                                      </p:tavLst>
                                    </p:anim>
                                    <p:anim calcmode="lin" valueType="num">
                                      <p:cBhvr additive="base">
                                        <p:cTn id="254" dur="500"/>
                                        <p:tgtEl>
                                          <p:spTgt spid="1403"/>
                                        </p:tgtEl>
                                        <p:attrNameLst>
                                          <p:attrName>ppt_h</p:attrName>
                                        </p:attrNameLst>
                                      </p:cBhvr>
                                      <p:tavLst>
                                        <p:tav tm="0">
                                          <p:val>
                                            <p:strVal val="#ppt_h"/>
                                          </p:val>
                                        </p:tav>
                                        <p:tav tm="100000">
                                          <p:val>
                                            <p:strVal val="0"/>
                                          </p:val>
                                        </p:tav>
                                      </p:tavLst>
                                    </p:anim>
                                    <p:set>
                                      <p:cBhvr>
                                        <p:cTn id="255" dur="1" fill="hold">
                                          <p:stCondLst>
                                            <p:cond delay="500"/>
                                          </p:stCondLst>
                                        </p:cTn>
                                        <p:tgtEl>
                                          <p:spTgt spid="14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44"/>
        <p:cNvGrpSpPr/>
        <p:nvPr/>
      </p:nvGrpSpPr>
      <p:grpSpPr>
        <a:xfrm>
          <a:off x="0" y="0"/>
          <a:ext cx="0" cy="0"/>
          <a:chOff x="0" y="0"/>
          <a:chExt cx="0" cy="0"/>
        </a:xfrm>
      </p:grpSpPr>
      <p:sp>
        <p:nvSpPr>
          <p:cNvPr id="1445" name="Google Shape;1445;p16"/>
          <p:cNvSpPr/>
          <p:nvPr/>
        </p:nvSpPr>
        <p:spPr>
          <a:xfrm>
            <a:off x="11853455" y="6325786"/>
            <a:ext cx="198637" cy="198637"/>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46" name="Google Shape;1446;p16"/>
          <p:cNvSpPr/>
          <p:nvPr/>
        </p:nvSpPr>
        <p:spPr>
          <a:xfrm>
            <a:off x="11862286" y="6614203"/>
            <a:ext cx="198637" cy="198637"/>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47" name="Google Shape;1447;p16"/>
          <p:cNvSpPr/>
          <p:nvPr/>
        </p:nvSpPr>
        <p:spPr>
          <a:xfrm>
            <a:off x="11131035" y="6198079"/>
            <a:ext cx="547827" cy="545911"/>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48" name="Google Shape;1448;p16"/>
          <p:cNvSpPr/>
          <p:nvPr/>
        </p:nvSpPr>
        <p:spPr>
          <a:xfrm>
            <a:off x="0" y="5693810"/>
            <a:ext cx="2438400" cy="1164191"/>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449" name="Google Shape;1449;p16"/>
          <p:cNvGrpSpPr/>
          <p:nvPr/>
        </p:nvGrpSpPr>
        <p:grpSpPr>
          <a:xfrm>
            <a:off x="2396523" y="5693810"/>
            <a:ext cx="3259825" cy="1164191"/>
            <a:chOff x="9618102" y="2183307"/>
            <a:chExt cx="2444868" cy="776887"/>
          </a:xfrm>
        </p:grpSpPr>
        <p:sp>
          <p:nvSpPr>
            <p:cNvPr id="1450" name="Google Shape;1450;p16"/>
            <p:cNvSpPr/>
            <p:nvPr/>
          </p:nvSpPr>
          <p:spPr>
            <a:xfrm>
              <a:off x="9618102" y="2183307"/>
              <a:ext cx="2444868" cy="776887"/>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451" name="Google Shape;1451;p16"/>
            <p:cNvGrpSpPr/>
            <p:nvPr/>
          </p:nvGrpSpPr>
          <p:grpSpPr>
            <a:xfrm>
              <a:off x="9618102" y="2183307"/>
              <a:ext cx="2444868" cy="776887"/>
              <a:chOff x="9295453" y="968409"/>
              <a:chExt cx="2444868" cy="776887"/>
            </a:xfrm>
          </p:grpSpPr>
          <p:sp>
            <p:nvSpPr>
              <p:cNvPr id="1452" name="Google Shape;1452;p16"/>
              <p:cNvSpPr/>
              <p:nvPr/>
            </p:nvSpPr>
            <p:spPr>
              <a:xfrm>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53" name="Google Shape;1453;p16"/>
              <p:cNvSpPr/>
              <p:nvPr/>
            </p:nvSpPr>
            <p:spPr>
              <a:xfrm flipH="1">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grpSp>
      <p:grpSp>
        <p:nvGrpSpPr>
          <p:cNvPr id="1454" name="Google Shape;1454;p16"/>
          <p:cNvGrpSpPr/>
          <p:nvPr/>
        </p:nvGrpSpPr>
        <p:grpSpPr>
          <a:xfrm>
            <a:off x="5640413" y="5693810"/>
            <a:ext cx="3259824" cy="1164191"/>
            <a:chOff x="9541818" y="2183307"/>
            <a:chExt cx="2444868" cy="776887"/>
          </a:xfrm>
        </p:grpSpPr>
        <p:sp>
          <p:nvSpPr>
            <p:cNvPr id="1455" name="Google Shape;1455;p16"/>
            <p:cNvSpPr/>
            <p:nvPr/>
          </p:nvSpPr>
          <p:spPr>
            <a:xfrm>
              <a:off x="9541818" y="2183307"/>
              <a:ext cx="2444868" cy="776887"/>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456" name="Google Shape;1456;p16"/>
            <p:cNvGrpSpPr/>
            <p:nvPr/>
          </p:nvGrpSpPr>
          <p:grpSpPr>
            <a:xfrm>
              <a:off x="9541818" y="2183307"/>
              <a:ext cx="2444868" cy="776887"/>
              <a:chOff x="9295453" y="968409"/>
              <a:chExt cx="2444868" cy="776887"/>
            </a:xfrm>
          </p:grpSpPr>
          <p:sp>
            <p:nvSpPr>
              <p:cNvPr id="1457" name="Google Shape;1457;p16"/>
              <p:cNvSpPr/>
              <p:nvPr/>
            </p:nvSpPr>
            <p:spPr>
              <a:xfrm>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58" name="Google Shape;1458;p16"/>
              <p:cNvSpPr/>
              <p:nvPr/>
            </p:nvSpPr>
            <p:spPr>
              <a:xfrm flipH="1">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grpSp>
      <p:grpSp>
        <p:nvGrpSpPr>
          <p:cNvPr id="1459" name="Google Shape;1459;p16"/>
          <p:cNvGrpSpPr/>
          <p:nvPr/>
        </p:nvGrpSpPr>
        <p:grpSpPr>
          <a:xfrm>
            <a:off x="8906685" y="5693810"/>
            <a:ext cx="3281729" cy="1164191"/>
            <a:chOff x="9188410" y="1132370"/>
            <a:chExt cx="2444868" cy="776887"/>
          </a:xfrm>
        </p:grpSpPr>
        <p:sp>
          <p:nvSpPr>
            <p:cNvPr id="1460" name="Google Shape;1460;p16"/>
            <p:cNvSpPr/>
            <p:nvPr/>
          </p:nvSpPr>
          <p:spPr>
            <a:xfrm>
              <a:off x="9188410" y="1132370"/>
              <a:ext cx="2444868" cy="776887"/>
            </a:xfrm>
            <a:prstGeom prst="rect">
              <a:avLst/>
            </a:prstGeom>
            <a:solidFill>
              <a:srgbClr val="0000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461" name="Google Shape;1461;p16"/>
            <p:cNvGrpSpPr/>
            <p:nvPr/>
          </p:nvGrpSpPr>
          <p:grpSpPr>
            <a:xfrm>
              <a:off x="9188410" y="1132370"/>
              <a:ext cx="2444868" cy="776887"/>
              <a:chOff x="9295453" y="968409"/>
              <a:chExt cx="2444868" cy="776887"/>
            </a:xfrm>
          </p:grpSpPr>
          <p:sp>
            <p:nvSpPr>
              <p:cNvPr id="1462" name="Google Shape;1462;p16"/>
              <p:cNvSpPr/>
              <p:nvPr/>
            </p:nvSpPr>
            <p:spPr>
              <a:xfrm>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63" name="Google Shape;1463;p16"/>
              <p:cNvSpPr/>
              <p:nvPr/>
            </p:nvSpPr>
            <p:spPr>
              <a:xfrm flipH="1">
                <a:off x="9295453" y="968409"/>
                <a:ext cx="2444868" cy="776887"/>
              </a:xfrm>
              <a:prstGeom prst="rect">
                <a:avLst/>
              </a:prstGeom>
              <a:gradFill>
                <a:gsLst>
                  <a:gs pos="0">
                    <a:srgbClr val="000000">
                      <a:alpha val="34901"/>
                    </a:srgbClr>
                  </a:gs>
                  <a:gs pos="24000">
                    <a:srgbClr val="000000">
                      <a:alpha val="0"/>
                    </a:srgbClr>
                  </a:gs>
                  <a:gs pos="100000">
                    <a:srgbClr val="000000">
                      <a:alpha val="0"/>
                    </a:srgbClr>
                  </a:gs>
                </a:gsLst>
                <a:lin ang="4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grpSp>
      <p:sp>
        <p:nvSpPr>
          <p:cNvPr id="1464" name="Google Shape;1464;p16"/>
          <p:cNvSpPr/>
          <p:nvPr/>
        </p:nvSpPr>
        <p:spPr>
          <a:xfrm>
            <a:off x="-1" y="5340288"/>
            <a:ext cx="12192000" cy="336323"/>
          </a:xfrm>
          <a:prstGeom prst="rect">
            <a:avLst/>
          </a:prstGeom>
          <a:solidFill>
            <a:srgbClr val="DAE5F1"/>
          </a:solidFill>
          <a:ln w="38100" cap="flat" cmpd="sng">
            <a:solidFill>
              <a:srgbClr val="B6DD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65" name="Google Shape;1465;p16"/>
          <p:cNvSpPr txBox="1"/>
          <p:nvPr/>
        </p:nvSpPr>
        <p:spPr>
          <a:xfrm>
            <a:off x="2631965" y="5262921"/>
            <a:ext cx="11792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0000"/>
                </a:solidFill>
                <a:latin typeface="Rockwell"/>
                <a:ea typeface="Rockwell"/>
                <a:cs typeface="Rockwell"/>
                <a:sym typeface="Rockwell"/>
              </a:rPr>
              <a:t>Player 1</a:t>
            </a:r>
            <a:endParaRPr sz="2400" b="1" i="0" u="none" strike="noStrike" cap="none">
              <a:solidFill>
                <a:srgbClr val="000000"/>
              </a:solidFill>
              <a:latin typeface="Rockwell"/>
              <a:ea typeface="Rockwell"/>
              <a:cs typeface="Rockwell"/>
              <a:sym typeface="Rockwell"/>
            </a:endParaRPr>
          </a:p>
        </p:txBody>
      </p:sp>
      <p:sp>
        <p:nvSpPr>
          <p:cNvPr id="1466" name="Google Shape;1466;p16"/>
          <p:cNvSpPr txBox="1"/>
          <p:nvPr/>
        </p:nvSpPr>
        <p:spPr>
          <a:xfrm>
            <a:off x="5851182" y="5262921"/>
            <a:ext cx="11792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0000"/>
                </a:solidFill>
                <a:latin typeface="Rockwell"/>
                <a:ea typeface="Rockwell"/>
                <a:cs typeface="Rockwell"/>
                <a:sym typeface="Rockwell"/>
              </a:rPr>
              <a:t>Player 2</a:t>
            </a:r>
            <a:endParaRPr sz="2400" b="1" i="0" u="none" strike="noStrike" cap="none">
              <a:solidFill>
                <a:srgbClr val="000000"/>
              </a:solidFill>
              <a:latin typeface="Rockwell"/>
              <a:ea typeface="Rockwell"/>
              <a:cs typeface="Rockwell"/>
              <a:sym typeface="Rockwell"/>
            </a:endParaRPr>
          </a:p>
        </p:txBody>
      </p:sp>
      <p:sp>
        <p:nvSpPr>
          <p:cNvPr id="1467" name="Google Shape;1467;p16"/>
          <p:cNvSpPr txBox="1"/>
          <p:nvPr/>
        </p:nvSpPr>
        <p:spPr>
          <a:xfrm>
            <a:off x="9131230" y="5262921"/>
            <a:ext cx="9925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0000"/>
                </a:solidFill>
                <a:latin typeface="Rockwell"/>
                <a:ea typeface="Rockwell"/>
                <a:cs typeface="Rockwell"/>
                <a:sym typeface="Rockwell"/>
              </a:rPr>
              <a:t>Khanh</a:t>
            </a:r>
            <a:endParaRPr sz="2400" b="1" i="0" u="none" strike="noStrike" cap="none">
              <a:solidFill>
                <a:srgbClr val="000000"/>
              </a:solidFill>
              <a:latin typeface="Rockwell"/>
              <a:ea typeface="Rockwell"/>
              <a:cs typeface="Rockwell"/>
              <a:sym typeface="Rockwell"/>
            </a:endParaRPr>
          </a:p>
        </p:txBody>
      </p:sp>
      <p:sp>
        <p:nvSpPr>
          <p:cNvPr id="1468" name="Google Shape;1468;p16"/>
          <p:cNvSpPr/>
          <p:nvPr/>
        </p:nvSpPr>
        <p:spPr>
          <a:xfrm>
            <a:off x="56302" y="6429791"/>
            <a:ext cx="918489"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i="0" u="none" strike="noStrike" cap="none">
                <a:solidFill>
                  <a:srgbClr val="000000"/>
                </a:solidFill>
                <a:latin typeface="Calibri"/>
                <a:ea typeface="Calibri"/>
                <a:cs typeface="Calibri"/>
                <a:sym typeface="Calibri"/>
              </a:rPr>
              <a:t>GIẢI ĐỐ</a:t>
            </a:r>
            <a:endParaRPr sz="1200" b="1" i="0" u="none" strike="noStrike" cap="none">
              <a:solidFill>
                <a:srgbClr val="000000"/>
              </a:solidFill>
              <a:latin typeface="Calibri"/>
              <a:ea typeface="Calibri"/>
              <a:cs typeface="Calibri"/>
              <a:sym typeface="Calibri"/>
            </a:endParaRPr>
          </a:p>
        </p:txBody>
      </p:sp>
      <p:sp>
        <p:nvSpPr>
          <p:cNvPr id="1469" name="Google Shape;1469;p16"/>
          <p:cNvSpPr/>
          <p:nvPr/>
        </p:nvSpPr>
        <p:spPr>
          <a:xfrm>
            <a:off x="1006968" y="6551521"/>
            <a:ext cx="1383397" cy="306480"/>
          </a:xfrm>
          <a:prstGeom prst="rect">
            <a:avLst/>
          </a:prstGeom>
          <a:gradFill>
            <a:gsLst>
              <a:gs pos="0">
                <a:srgbClr val="17375E">
                  <a:alpha val="0"/>
                </a:srgbClr>
              </a:gs>
              <a:gs pos="85000">
                <a:srgbClr val="3F3F3F"/>
              </a:gs>
              <a:gs pos="100000">
                <a:srgbClr val="3F3F3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70" name="Google Shape;1470;p16"/>
          <p:cNvSpPr/>
          <p:nvPr/>
        </p:nvSpPr>
        <p:spPr>
          <a:xfrm>
            <a:off x="9143733" y="5865833"/>
            <a:ext cx="2809040" cy="388571"/>
          </a:xfrm>
          <a:prstGeom prst="rect">
            <a:avLst/>
          </a:prstGeom>
          <a:solidFill>
            <a:srgbClr val="0000CC"/>
          </a:solidFill>
          <a:ln w="25400" cap="flat" cmpd="sng">
            <a:solidFill>
              <a:srgbClr val="262626"/>
            </a:solidFill>
            <a:prstDash val="solid"/>
            <a:round/>
            <a:headEnd type="none" w="sm" len="sm"/>
            <a:tailEnd type="none" w="sm" len="sm"/>
          </a:ln>
        </p:spPr>
        <p:txBody>
          <a:bodyPr spcFirstLastPara="1" wrap="square" lIns="487675" tIns="45700" rIns="91425" bIns="45700" anchor="ctr" anchorCtr="0">
            <a:noAutofit/>
          </a:bodyPr>
          <a:lstStyle/>
          <a:p>
            <a:pPr marL="0" marR="0" lvl="0" indent="0" algn="l" rtl="0">
              <a:spcBef>
                <a:spcPts val="0"/>
              </a:spcBef>
              <a:spcAft>
                <a:spcPts val="0"/>
              </a:spcAft>
              <a:buNone/>
            </a:pPr>
            <a:r>
              <a:rPr lang="en-US" sz="2667" b="1" i="0" u="none" strike="noStrike" cap="none">
                <a:solidFill>
                  <a:srgbClr val="FFFFFF"/>
                </a:solidFill>
                <a:latin typeface="Rockwell"/>
                <a:ea typeface="Rockwell"/>
                <a:cs typeface="Rockwell"/>
                <a:sym typeface="Rockwell"/>
              </a:rPr>
              <a:t>$0</a:t>
            </a:r>
            <a:endParaRPr sz="2667" b="1" i="0" u="none" strike="noStrike" cap="none">
              <a:solidFill>
                <a:srgbClr val="FFFFFF"/>
              </a:solidFill>
              <a:latin typeface="Rockwell"/>
              <a:ea typeface="Rockwell"/>
              <a:cs typeface="Rockwell"/>
              <a:sym typeface="Rockwell"/>
            </a:endParaRPr>
          </a:p>
        </p:txBody>
      </p:sp>
      <p:sp>
        <p:nvSpPr>
          <p:cNvPr id="1471" name="Google Shape;1471;p16"/>
          <p:cNvSpPr/>
          <p:nvPr/>
        </p:nvSpPr>
        <p:spPr>
          <a:xfrm>
            <a:off x="5887639" y="5865833"/>
            <a:ext cx="2809040" cy="388571"/>
          </a:xfrm>
          <a:prstGeom prst="rect">
            <a:avLst/>
          </a:prstGeom>
          <a:solidFill>
            <a:srgbClr val="FFFF00"/>
          </a:solidFill>
          <a:ln w="25400" cap="flat" cmpd="sng">
            <a:solidFill>
              <a:srgbClr val="262626"/>
            </a:solidFill>
            <a:prstDash val="solid"/>
            <a:round/>
            <a:headEnd type="none" w="sm" len="sm"/>
            <a:tailEnd type="none" w="sm" len="sm"/>
          </a:ln>
        </p:spPr>
        <p:txBody>
          <a:bodyPr spcFirstLastPara="1" wrap="square" lIns="487675" tIns="45700" rIns="91425" bIns="45700" anchor="ctr" anchorCtr="0">
            <a:noAutofit/>
          </a:bodyPr>
          <a:lstStyle/>
          <a:p>
            <a:pPr marL="0" marR="0" lvl="0" indent="0" algn="l" rtl="0">
              <a:spcBef>
                <a:spcPts val="0"/>
              </a:spcBef>
              <a:spcAft>
                <a:spcPts val="0"/>
              </a:spcAft>
              <a:buNone/>
            </a:pPr>
            <a:r>
              <a:rPr lang="en-US" sz="2400" b="1" i="0" u="none" strike="noStrike" cap="none">
                <a:solidFill>
                  <a:srgbClr val="FFFFFF"/>
                </a:solidFill>
                <a:latin typeface="Rockwell"/>
                <a:ea typeface="Rockwell"/>
                <a:cs typeface="Rockwell"/>
                <a:sym typeface="Rockwell"/>
              </a:rPr>
              <a:t>$0</a:t>
            </a:r>
            <a:endParaRPr sz="2400" b="1" i="0" u="none" strike="noStrike" cap="none">
              <a:solidFill>
                <a:srgbClr val="FFFFFF"/>
              </a:solidFill>
              <a:latin typeface="Rockwell"/>
              <a:ea typeface="Rockwell"/>
              <a:cs typeface="Rockwell"/>
              <a:sym typeface="Rockwell"/>
            </a:endParaRPr>
          </a:p>
        </p:txBody>
      </p:sp>
      <p:sp>
        <p:nvSpPr>
          <p:cNvPr id="1472" name="Google Shape;1472;p16"/>
          <p:cNvSpPr/>
          <p:nvPr/>
        </p:nvSpPr>
        <p:spPr>
          <a:xfrm>
            <a:off x="2621915" y="5865833"/>
            <a:ext cx="2809040" cy="388571"/>
          </a:xfrm>
          <a:prstGeom prst="rect">
            <a:avLst/>
          </a:prstGeom>
          <a:solidFill>
            <a:srgbClr val="FF0000"/>
          </a:solidFill>
          <a:ln w="25400" cap="flat" cmpd="sng">
            <a:solidFill>
              <a:srgbClr val="262626"/>
            </a:solidFill>
            <a:prstDash val="solid"/>
            <a:round/>
            <a:headEnd type="none" w="sm" len="sm"/>
            <a:tailEnd type="none" w="sm" len="sm"/>
          </a:ln>
        </p:spPr>
        <p:txBody>
          <a:bodyPr spcFirstLastPara="1" wrap="square" lIns="487675" tIns="45700" rIns="91425" bIns="45700" anchor="ctr" anchorCtr="0">
            <a:noAutofit/>
          </a:bodyPr>
          <a:lstStyle/>
          <a:p>
            <a:pPr marL="0" marR="0" lvl="0" indent="0" algn="l" rtl="0">
              <a:spcBef>
                <a:spcPts val="0"/>
              </a:spcBef>
              <a:spcAft>
                <a:spcPts val="0"/>
              </a:spcAft>
              <a:buNone/>
            </a:pPr>
            <a:r>
              <a:rPr lang="en-US" sz="2400" b="1" i="0" u="none" strike="noStrike" cap="none">
                <a:solidFill>
                  <a:srgbClr val="FFFFFF"/>
                </a:solidFill>
                <a:latin typeface="Rockwell"/>
                <a:ea typeface="Rockwell"/>
                <a:cs typeface="Rockwell"/>
                <a:sym typeface="Rockwell"/>
              </a:rPr>
              <a:t>$0</a:t>
            </a:r>
            <a:endParaRPr sz="2400" b="1" i="0" u="none" strike="noStrike" cap="none">
              <a:solidFill>
                <a:srgbClr val="FFFFFF"/>
              </a:solidFill>
              <a:latin typeface="Rockwell"/>
              <a:ea typeface="Rockwell"/>
              <a:cs typeface="Rockwell"/>
              <a:sym typeface="Rockwell"/>
            </a:endParaRPr>
          </a:p>
        </p:txBody>
      </p:sp>
      <p:sp>
        <p:nvSpPr>
          <p:cNvPr id="1473" name="Google Shape;1473;p16"/>
          <p:cNvSpPr/>
          <p:nvPr/>
        </p:nvSpPr>
        <p:spPr>
          <a:xfrm>
            <a:off x="151099" y="5883786"/>
            <a:ext cx="1219200" cy="3624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FFFFF"/>
                </a:solidFill>
                <a:latin typeface="Calibri"/>
                <a:ea typeface="Calibri"/>
                <a:cs typeface="Calibri"/>
                <a:sym typeface="Calibri"/>
              </a:rPr>
              <a:t>TIMER:</a:t>
            </a:r>
            <a:endParaRPr/>
          </a:p>
        </p:txBody>
      </p:sp>
      <p:sp>
        <p:nvSpPr>
          <p:cNvPr id="1474" name="Google Shape;1474;p16"/>
          <p:cNvSpPr/>
          <p:nvPr/>
        </p:nvSpPr>
        <p:spPr>
          <a:xfrm>
            <a:off x="1249257" y="5872452"/>
            <a:ext cx="965991" cy="367841"/>
          </a:xfrm>
          <a:prstGeom prst="rect">
            <a:avLst/>
          </a:prstGeom>
          <a:solidFill>
            <a:srgbClr val="000000"/>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FFFFF"/>
                </a:solidFill>
                <a:latin typeface="Calibri"/>
                <a:ea typeface="Calibri"/>
                <a:cs typeface="Calibri"/>
                <a:sym typeface="Calibri"/>
              </a:rPr>
              <a:t>0</a:t>
            </a:r>
            <a:endParaRPr sz="2400" b="0" i="0" u="none" strike="noStrike" cap="none">
              <a:solidFill>
                <a:srgbClr val="FFFFFF"/>
              </a:solidFill>
              <a:latin typeface="Calibri"/>
              <a:ea typeface="Calibri"/>
              <a:cs typeface="Calibri"/>
              <a:sym typeface="Calibri"/>
            </a:endParaRPr>
          </a:p>
        </p:txBody>
      </p:sp>
      <p:sp>
        <p:nvSpPr>
          <p:cNvPr id="1475" name="Google Shape;1475;p16"/>
          <p:cNvSpPr txBox="1">
            <a:spLocks noGrp="1"/>
          </p:cNvSpPr>
          <p:nvPr>
            <p:ph type="title" idx="4294967295"/>
          </p:nvPr>
        </p:nvSpPr>
        <p:spPr>
          <a:xfrm>
            <a:off x="0" y="-12319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5800"/>
              <a:buFont typeface="Calibri"/>
              <a:buNone/>
            </a:pPr>
            <a:r>
              <a:rPr lang="en-US"/>
              <a:t>FINAL -</a:t>
            </a:r>
            <a:endParaRPr/>
          </a:p>
        </p:txBody>
      </p:sp>
      <p:sp>
        <p:nvSpPr>
          <p:cNvPr id="1476" name="Google Shape;1476;p16"/>
          <p:cNvSpPr/>
          <p:nvPr/>
        </p:nvSpPr>
        <p:spPr>
          <a:xfrm>
            <a:off x="56302" y="6628804"/>
            <a:ext cx="918489" cy="157936"/>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TRỞ VỀ MENU</a:t>
            </a:r>
            <a:endParaRPr sz="1100" b="1" i="0" u="none" strike="noStrike" cap="none">
              <a:solidFill>
                <a:srgbClr val="000000"/>
              </a:solidFill>
              <a:latin typeface="Calibri"/>
              <a:ea typeface="Calibri"/>
              <a:cs typeface="Calibri"/>
              <a:sym typeface="Calibri"/>
            </a:endParaRPr>
          </a:p>
        </p:txBody>
      </p:sp>
      <p:sp>
        <p:nvSpPr>
          <p:cNvPr id="1477" name="Google Shape;1477;p16"/>
          <p:cNvSpPr/>
          <p:nvPr/>
        </p:nvSpPr>
        <p:spPr>
          <a:xfrm>
            <a:off x="1038773" y="6425105"/>
            <a:ext cx="1238900" cy="354465"/>
          </a:xfrm>
          <a:prstGeom prst="roundRect">
            <a:avLst>
              <a:gd name="adj" fmla="val 16667"/>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67" b="0" i="0" u="none" strike="noStrike" cap="none">
                <a:solidFill>
                  <a:srgbClr val="000000"/>
                </a:solidFill>
                <a:latin typeface="Calibri"/>
                <a:ea typeface="Calibri"/>
                <a:cs typeface="Calibri"/>
                <a:sym typeface="Calibri"/>
              </a:rPr>
              <a:t>PLAY</a:t>
            </a:r>
            <a:endParaRPr sz="2667" b="0" i="0" u="none" strike="noStrike" cap="none">
              <a:solidFill>
                <a:srgbClr val="000000"/>
              </a:solidFill>
              <a:latin typeface="Calibri"/>
              <a:ea typeface="Calibri"/>
              <a:cs typeface="Calibri"/>
              <a:sym typeface="Calibri"/>
            </a:endParaRPr>
          </a:p>
        </p:txBody>
      </p:sp>
      <p:sp>
        <p:nvSpPr>
          <p:cNvPr id="1478" name="Google Shape;1478;p16"/>
          <p:cNvSpPr/>
          <p:nvPr/>
        </p:nvSpPr>
        <p:spPr>
          <a:xfrm>
            <a:off x="0" y="5848636"/>
            <a:ext cx="2317253" cy="1009365"/>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79" name="Google Shape;1479;p16"/>
          <p:cNvSpPr/>
          <p:nvPr/>
        </p:nvSpPr>
        <p:spPr>
          <a:xfrm>
            <a:off x="2396523" y="5357922"/>
            <a:ext cx="293956" cy="293956"/>
          </a:xfrm>
          <a:prstGeom prst="ellipse">
            <a:avLst/>
          </a:prstGeom>
          <a:gradFill>
            <a:gsLst>
              <a:gs pos="0">
                <a:srgbClr val="194C19"/>
              </a:gs>
              <a:gs pos="94000">
                <a:schemeClr val="dk1"/>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80" name="Google Shape;1480;p16"/>
          <p:cNvSpPr/>
          <p:nvPr/>
        </p:nvSpPr>
        <p:spPr>
          <a:xfrm>
            <a:off x="5610098" y="5357922"/>
            <a:ext cx="293956" cy="293956"/>
          </a:xfrm>
          <a:prstGeom prst="ellipse">
            <a:avLst/>
          </a:prstGeom>
          <a:gradFill>
            <a:gsLst>
              <a:gs pos="0">
                <a:srgbClr val="194C19"/>
              </a:gs>
              <a:gs pos="94000">
                <a:schemeClr val="dk1"/>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81" name="Google Shape;1481;p16"/>
          <p:cNvSpPr/>
          <p:nvPr/>
        </p:nvSpPr>
        <p:spPr>
          <a:xfrm>
            <a:off x="8893046" y="5357922"/>
            <a:ext cx="293956" cy="293956"/>
          </a:xfrm>
          <a:prstGeom prst="ellipse">
            <a:avLst/>
          </a:prstGeom>
          <a:gradFill>
            <a:gsLst>
              <a:gs pos="0">
                <a:srgbClr val="194C19"/>
              </a:gs>
              <a:gs pos="94000">
                <a:schemeClr val="dk1"/>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82" name="Google Shape;1482;p16"/>
          <p:cNvSpPr/>
          <p:nvPr/>
        </p:nvSpPr>
        <p:spPr>
          <a:xfrm>
            <a:off x="2396524" y="6303713"/>
            <a:ext cx="3237441" cy="566017"/>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83" name="Google Shape;1483;p16"/>
          <p:cNvSpPr/>
          <p:nvPr/>
        </p:nvSpPr>
        <p:spPr>
          <a:xfrm>
            <a:off x="5640412" y="6303713"/>
            <a:ext cx="3259824" cy="568417"/>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84" name="Google Shape;1484;p16"/>
          <p:cNvSpPr/>
          <p:nvPr/>
        </p:nvSpPr>
        <p:spPr>
          <a:xfrm>
            <a:off x="8900235" y="6303713"/>
            <a:ext cx="3291764" cy="566017"/>
          </a:xfrm>
          <a:prstGeom prst="rect">
            <a:avLst/>
          </a:prstGeom>
          <a:solidFill>
            <a:srgbClr val="0000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485" name="Google Shape;1485;p16"/>
          <p:cNvSpPr/>
          <p:nvPr/>
        </p:nvSpPr>
        <p:spPr>
          <a:xfrm>
            <a:off x="1901155"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486" name="Google Shape;1486;p16"/>
          <p:cNvSpPr/>
          <p:nvPr/>
        </p:nvSpPr>
        <p:spPr>
          <a:xfrm>
            <a:off x="2512324"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487" name="Google Shape;1487;p16"/>
          <p:cNvSpPr/>
          <p:nvPr/>
        </p:nvSpPr>
        <p:spPr>
          <a:xfrm>
            <a:off x="3121965"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F</a:t>
            </a:r>
            <a:endParaRPr sz="4267" b="1" i="0" u="none" strike="noStrike" cap="none">
              <a:solidFill>
                <a:srgbClr val="FFFFFF"/>
              </a:solidFill>
              <a:latin typeface="Calibri"/>
              <a:ea typeface="Calibri"/>
              <a:cs typeface="Calibri"/>
              <a:sym typeface="Calibri"/>
            </a:endParaRPr>
          </a:p>
        </p:txBody>
      </p:sp>
      <p:sp>
        <p:nvSpPr>
          <p:cNvPr id="1488" name="Google Shape;1488;p16"/>
          <p:cNvSpPr/>
          <p:nvPr/>
        </p:nvSpPr>
        <p:spPr>
          <a:xfrm>
            <a:off x="3731607"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I</a:t>
            </a:r>
            <a:endParaRPr sz="4267" b="1" i="0" u="none" strike="noStrike" cap="none">
              <a:solidFill>
                <a:srgbClr val="FFFFFF"/>
              </a:solidFill>
              <a:latin typeface="Calibri"/>
              <a:ea typeface="Calibri"/>
              <a:cs typeface="Calibri"/>
              <a:sym typeface="Calibri"/>
            </a:endParaRPr>
          </a:p>
        </p:txBody>
      </p:sp>
      <p:sp>
        <p:nvSpPr>
          <p:cNvPr id="1489" name="Google Shape;1489;p16"/>
          <p:cNvSpPr/>
          <p:nvPr/>
        </p:nvSpPr>
        <p:spPr>
          <a:xfrm>
            <a:off x="4341248"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N</a:t>
            </a:r>
            <a:endParaRPr sz="4267" b="1" i="0" u="none" strike="noStrike" cap="none">
              <a:solidFill>
                <a:srgbClr val="FFFFFF"/>
              </a:solidFill>
              <a:latin typeface="Calibri"/>
              <a:ea typeface="Calibri"/>
              <a:cs typeface="Calibri"/>
              <a:sym typeface="Calibri"/>
            </a:endParaRPr>
          </a:p>
        </p:txBody>
      </p:sp>
      <p:sp>
        <p:nvSpPr>
          <p:cNvPr id="1490" name="Google Shape;1490;p16"/>
          <p:cNvSpPr/>
          <p:nvPr/>
        </p:nvSpPr>
        <p:spPr>
          <a:xfrm>
            <a:off x="4950889"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A</a:t>
            </a:r>
            <a:endParaRPr sz="4267" b="1" i="0" u="none" strike="noStrike" cap="none">
              <a:solidFill>
                <a:srgbClr val="FFFFFF"/>
              </a:solidFill>
              <a:latin typeface="Calibri"/>
              <a:ea typeface="Calibri"/>
              <a:cs typeface="Calibri"/>
              <a:sym typeface="Calibri"/>
            </a:endParaRPr>
          </a:p>
        </p:txBody>
      </p:sp>
      <p:sp>
        <p:nvSpPr>
          <p:cNvPr id="1491" name="Google Shape;1491;p16"/>
          <p:cNvSpPr/>
          <p:nvPr/>
        </p:nvSpPr>
        <p:spPr>
          <a:xfrm>
            <a:off x="5560531"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L</a:t>
            </a:r>
            <a:endParaRPr sz="4267" b="1" i="0" u="none" strike="noStrike" cap="none">
              <a:solidFill>
                <a:srgbClr val="FFFFFF"/>
              </a:solidFill>
              <a:latin typeface="Calibri"/>
              <a:ea typeface="Calibri"/>
              <a:cs typeface="Calibri"/>
              <a:sym typeface="Calibri"/>
            </a:endParaRPr>
          </a:p>
        </p:txBody>
      </p:sp>
      <p:sp>
        <p:nvSpPr>
          <p:cNvPr id="1492" name="Google Shape;1492;p16"/>
          <p:cNvSpPr/>
          <p:nvPr/>
        </p:nvSpPr>
        <p:spPr>
          <a:xfrm>
            <a:off x="6170172" y="198085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493" name="Google Shape;1493;p16"/>
          <p:cNvSpPr/>
          <p:nvPr/>
        </p:nvSpPr>
        <p:spPr>
          <a:xfrm>
            <a:off x="6779813"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R</a:t>
            </a:r>
            <a:endParaRPr sz="4267" b="1" i="0" u="none" strike="noStrike" cap="none">
              <a:solidFill>
                <a:srgbClr val="FFFFFF"/>
              </a:solidFill>
              <a:latin typeface="Calibri"/>
              <a:ea typeface="Calibri"/>
              <a:cs typeface="Calibri"/>
              <a:sym typeface="Calibri"/>
            </a:endParaRPr>
          </a:p>
        </p:txBody>
      </p:sp>
      <p:sp>
        <p:nvSpPr>
          <p:cNvPr id="1494" name="Google Shape;1494;p16"/>
          <p:cNvSpPr/>
          <p:nvPr/>
        </p:nvSpPr>
        <p:spPr>
          <a:xfrm>
            <a:off x="7389455"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O</a:t>
            </a:r>
            <a:endParaRPr sz="4267" b="1" i="0" u="none" strike="noStrike" cap="none">
              <a:solidFill>
                <a:srgbClr val="FFFFFF"/>
              </a:solidFill>
              <a:latin typeface="Calibri"/>
              <a:ea typeface="Calibri"/>
              <a:cs typeface="Calibri"/>
              <a:sym typeface="Calibri"/>
            </a:endParaRPr>
          </a:p>
        </p:txBody>
      </p:sp>
      <p:sp>
        <p:nvSpPr>
          <p:cNvPr id="1495" name="Google Shape;1495;p16"/>
          <p:cNvSpPr/>
          <p:nvPr/>
        </p:nvSpPr>
        <p:spPr>
          <a:xfrm>
            <a:off x="7999096"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U</a:t>
            </a:r>
            <a:endParaRPr sz="4267" b="1" i="0" u="none" strike="noStrike" cap="none">
              <a:solidFill>
                <a:srgbClr val="FFFFFF"/>
              </a:solidFill>
              <a:latin typeface="Calibri"/>
              <a:ea typeface="Calibri"/>
              <a:cs typeface="Calibri"/>
              <a:sym typeface="Calibri"/>
            </a:endParaRPr>
          </a:p>
        </p:txBody>
      </p:sp>
      <p:sp>
        <p:nvSpPr>
          <p:cNvPr id="1496" name="Google Shape;1496;p16"/>
          <p:cNvSpPr/>
          <p:nvPr/>
        </p:nvSpPr>
        <p:spPr>
          <a:xfrm>
            <a:off x="8608737"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N</a:t>
            </a:r>
            <a:endParaRPr sz="4267" b="1" i="0" u="none" strike="noStrike" cap="none">
              <a:solidFill>
                <a:srgbClr val="FFFFFF"/>
              </a:solidFill>
              <a:latin typeface="Calibri"/>
              <a:ea typeface="Calibri"/>
              <a:cs typeface="Calibri"/>
              <a:sym typeface="Calibri"/>
            </a:endParaRPr>
          </a:p>
        </p:txBody>
      </p:sp>
      <p:sp>
        <p:nvSpPr>
          <p:cNvPr id="1497" name="Google Shape;1497;p16"/>
          <p:cNvSpPr/>
          <p:nvPr/>
        </p:nvSpPr>
        <p:spPr>
          <a:xfrm>
            <a:off x="9218417" y="198085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D</a:t>
            </a:r>
            <a:endParaRPr/>
          </a:p>
        </p:txBody>
      </p:sp>
      <p:sp>
        <p:nvSpPr>
          <p:cNvPr id="1498" name="Google Shape;1498;p16"/>
          <p:cNvSpPr/>
          <p:nvPr/>
        </p:nvSpPr>
        <p:spPr>
          <a:xfrm>
            <a:off x="9828017" y="198085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499" name="Google Shape;1499;p16"/>
          <p:cNvSpPr/>
          <p:nvPr/>
        </p:nvSpPr>
        <p:spPr>
          <a:xfrm>
            <a:off x="2512324"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00" name="Google Shape;1500;p16"/>
          <p:cNvSpPr/>
          <p:nvPr/>
        </p:nvSpPr>
        <p:spPr>
          <a:xfrm>
            <a:off x="3121969"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01" name="Google Shape;1501;p16"/>
          <p:cNvSpPr/>
          <p:nvPr/>
        </p:nvSpPr>
        <p:spPr>
          <a:xfrm>
            <a:off x="3731615"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02" name="Google Shape;1502;p16"/>
          <p:cNvSpPr/>
          <p:nvPr/>
        </p:nvSpPr>
        <p:spPr>
          <a:xfrm>
            <a:off x="4341260"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03" name="Google Shape;1503;p16"/>
          <p:cNvSpPr/>
          <p:nvPr/>
        </p:nvSpPr>
        <p:spPr>
          <a:xfrm>
            <a:off x="4950905"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04" name="Google Shape;1504;p16"/>
          <p:cNvSpPr/>
          <p:nvPr/>
        </p:nvSpPr>
        <p:spPr>
          <a:xfrm>
            <a:off x="5560551"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05" name="Google Shape;1505;p16"/>
          <p:cNvSpPr/>
          <p:nvPr/>
        </p:nvSpPr>
        <p:spPr>
          <a:xfrm>
            <a:off x="6170196"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06" name="Google Shape;1506;p16"/>
          <p:cNvSpPr/>
          <p:nvPr/>
        </p:nvSpPr>
        <p:spPr>
          <a:xfrm>
            <a:off x="6779841"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07" name="Google Shape;1507;p16"/>
          <p:cNvSpPr/>
          <p:nvPr/>
        </p:nvSpPr>
        <p:spPr>
          <a:xfrm>
            <a:off x="7389487"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08" name="Google Shape;1508;p16"/>
          <p:cNvSpPr/>
          <p:nvPr/>
        </p:nvSpPr>
        <p:spPr>
          <a:xfrm>
            <a:off x="7999132"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09" name="Google Shape;1509;p16"/>
          <p:cNvSpPr/>
          <p:nvPr/>
        </p:nvSpPr>
        <p:spPr>
          <a:xfrm>
            <a:off x="8608777"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10" name="Google Shape;1510;p16"/>
          <p:cNvSpPr/>
          <p:nvPr/>
        </p:nvSpPr>
        <p:spPr>
          <a:xfrm>
            <a:off x="9218417" y="124933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11" name="Google Shape;1511;p16"/>
          <p:cNvSpPr/>
          <p:nvPr/>
        </p:nvSpPr>
        <p:spPr>
          <a:xfrm>
            <a:off x="2512324"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12" name="Google Shape;1512;p16"/>
          <p:cNvSpPr/>
          <p:nvPr/>
        </p:nvSpPr>
        <p:spPr>
          <a:xfrm>
            <a:off x="3121969"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13" name="Google Shape;1513;p16"/>
          <p:cNvSpPr/>
          <p:nvPr/>
        </p:nvSpPr>
        <p:spPr>
          <a:xfrm>
            <a:off x="3731615"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14" name="Google Shape;1514;p16"/>
          <p:cNvSpPr/>
          <p:nvPr/>
        </p:nvSpPr>
        <p:spPr>
          <a:xfrm>
            <a:off x="4341260"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15" name="Google Shape;1515;p16"/>
          <p:cNvSpPr/>
          <p:nvPr/>
        </p:nvSpPr>
        <p:spPr>
          <a:xfrm>
            <a:off x="4950905"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16" name="Google Shape;1516;p16"/>
          <p:cNvSpPr/>
          <p:nvPr/>
        </p:nvSpPr>
        <p:spPr>
          <a:xfrm>
            <a:off x="5560551"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17" name="Google Shape;1517;p16"/>
          <p:cNvSpPr/>
          <p:nvPr/>
        </p:nvSpPr>
        <p:spPr>
          <a:xfrm>
            <a:off x="6170196"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18" name="Google Shape;1518;p16"/>
          <p:cNvSpPr/>
          <p:nvPr/>
        </p:nvSpPr>
        <p:spPr>
          <a:xfrm>
            <a:off x="6779841" y="344389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19" name="Google Shape;1519;p16"/>
          <p:cNvSpPr/>
          <p:nvPr/>
        </p:nvSpPr>
        <p:spPr>
          <a:xfrm>
            <a:off x="7389487"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20" name="Google Shape;1520;p16"/>
          <p:cNvSpPr/>
          <p:nvPr/>
        </p:nvSpPr>
        <p:spPr>
          <a:xfrm>
            <a:off x="7999132"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21" name="Google Shape;1521;p16"/>
          <p:cNvSpPr/>
          <p:nvPr/>
        </p:nvSpPr>
        <p:spPr>
          <a:xfrm>
            <a:off x="8608777"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22" name="Google Shape;1522;p16"/>
          <p:cNvSpPr/>
          <p:nvPr/>
        </p:nvSpPr>
        <p:spPr>
          <a:xfrm>
            <a:off x="9218417" y="344389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23" name="Google Shape;1523;p16"/>
          <p:cNvSpPr/>
          <p:nvPr/>
        </p:nvSpPr>
        <p:spPr>
          <a:xfrm>
            <a:off x="1901155"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24" name="Google Shape;1524;p16"/>
          <p:cNvSpPr/>
          <p:nvPr/>
        </p:nvSpPr>
        <p:spPr>
          <a:xfrm>
            <a:off x="2512324"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25" name="Google Shape;1525;p16"/>
          <p:cNvSpPr/>
          <p:nvPr/>
        </p:nvSpPr>
        <p:spPr>
          <a:xfrm>
            <a:off x="3121965"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26" name="Google Shape;1526;p16"/>
          <p:cNvSpPr/>
          <p:nvPr/>
        </p:nvSpPr>
        <p:spPr>
          <a:xfrm>
            <a:off x="3731607"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27" name="Google Shape;1527;p16"/>
          <p:cNvSpPr/>
          <p:nvPr/>
        </p:nvSpPr>
        <p:spPr>
          <a:xfrm>
            <a:off x="4341248"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P</a:t>
            </a:r>
            <a:endParaRPr sz="4267" b="1" i="0" u="none" strike="noStrike" cap="none">
              <a:solidFill>
                <a:srgbClr val="FFFFFF"/>
              </a:solidFill>
              <a:latin typeface="Calibri"/>
              <a:ea typeface="Calibri"/>
              <a:cs typeface="Calibri"/>
              <a:sym typeface="Calibri"/>
            </a:endParaRPr>
          </a:p>
        </p:txBody>
      </p:sp>
      <p:sp>
        <p:nvSpPr>
          <p:cNvPr id="1528" name="Google Shape;1528;p16"/>
          <p:cNvSpPr/>
          <p:nvPr/>
        </p:nvSpPr>
        <p:spPr>
          <a:xfrm>
            <a:off x="4950889"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U</a:t>
            </a:r>
            <a:endParaRPr sz="4267" b="1" i="0" u="none" strike="noStrike" cap="none">
              <a:solidFill>
                <a:srgbClr val="FFFFFF"/>
              </a:solidFill>
              <a:latin typeface="Calibri"/>
              <a:ea typeface="Calibri"/>
              <a:cs typeface="Calibri"/>
              <a:sym typeface="Calibri"/>
            </a:endParaRPr>
          </a:p>
        </p:txBody>
      </p:sp>
      <p:sp>
        <p:nvSpPr>
          <p:cNvPr id="1529" name="Google Shape;1529;p16"/>
          <p:cNvSpPr/>
          <p:nvPr/>
        </p:nvSpPr>
        <p:spPr>
          <a:xfrm>
            <a:off x="5560531"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Z</a:t>
            </a:r>
            <a:endParaRPr sz="4267" b="1" i="0" u="none" strike="noStrike" cap="none">
              <a:solidFill>
                <a:srgbClr val="FFFFFF"/>
              </a:solidFill>
              <a:latin typeface="Calibri"/>
              <a:ea typeface="Calibri"/>
              <a:cs typeface="Calibri"/>
              <a:sym typeface="Calibri"/>
            </a:endParaRPr>
          </a:p>
        </p:txBody>
      </p:sp>
      <p:sp>
        <p:nvSpPr>
          <p:cNvPr id="1530" name="Google Shape;1530;p16"/>
          <p:cNvSpPr/>
          <p:nvPr/>
        </p:nvSpPr>
        <p:spPr>
          <a:xfrm>
            <a:off x="6170172"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Z</a:t>
            </a:r>
            <a:endParaRPr sz="4267" b="1" i="0" u="none" strike="noStrike" cap="none">
              <a:solidFill>
                <a:srgbClr val="FFFFFF"/>
              </a:solidFill>
              <a:latin typeface="Calibri"/>
              <a:ea typeface="Calibri"/>
              <a:cs typeface="Calibri"/>
              <a:sym typeface="Calibri"/>
            </a:endParaRPr>
          </a:p>
        </p:txBody>
      </p:sp>
      <p:sp>
        <p:nvSpPr>
          <p:cNvPr id="1531" name="Google Shape;1531;p16"/>
          <p:cNvSpPr/>
          <p:nvPr/>
        </p:nvSpPr>
        <p:spPr>
          <a:xfrm>
            <a:off x="6779813"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L</a:t>
            </a:r>
            <a:endParaRPr sz="4267" b="1" i="0" u="none" strike="noStrike" cap="none">
              <a:solidFill>
                <a:srgbClr val="FFFFFF"/>
              </a:solidFill>
              <a:latin typeface="Calibri"/>
              <a:ea typeface="Calibri"/>
              <a:cs typeface="Calibri"/>
              <a:sym typeface="Calibri"/>
            </a:endParaRPr>
          </a:p>
        </p:txBody>
      </p:sp>
      <p:sp>
        <p:nvSpPr>
          <p:cNvPr id="1532" name="Google Shape;1532;p16"/>
          <p:cNvSpPr/>
          <p:nvPr/>
        </p:nvSpPr>
        <p:spPr>
          <a:xfrm>
            <a:off x="7389455" y="2712376"/>
            <a:ext cx="558800" cy="670560"/>
          </a:xfrm>
          <a:prstGeom prst="rect">
            <a:avLst/>
          </a:prstGeom>
          <a:solidFill>
            <a:srgbClr val="FFFFF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267" b="1" i="0" u="none" strike="noStrike" cap="none">
                <a:solidFill>
                  <a:srgbClr val="FFFFFF"/>
                </a:solidFill>
                <a:latin typeface="Calibri"/>
                <a:ea typeface="Calibri"/>
                <a:cs typeface="Calibri"/>
                <a:sym typeface="Calibri"/>
              </a:rPr>
              <a:t>E</a:t>
            </a:r>
            <a:endParaRPr sz="4267" b="1" i="0" u="none" strike="noStrike" cap="none">
              <a:solidFill>
                <a:srgbClr val="FFFFFF"/>
              </a:solidFill>
              <a:latin typeface="Calibri"/>
              <a:ea typeface="Calibri"/>
              <a:cs typeface="Calibri"/>
              <a:sym typeface="Calibri"/>
            </a:endParaRPr>
          </a:p>
        </p:txBody>
      </p:sp>
      <p:sp>
        <p:nvSpPr>
          <p:cNvPr id="1533" name="Google Shape;1533;p16"/>
          <p:cNvSpPr/>
          <p:nvPr/>
        </p:nvSpPr>
        <p:spPr>
          <a:xfrm>
            <a:off x="7999096"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34" name="Google Shape;1534;p16"/>
          <p:cNvSpPr/>
          <p:nvPr/>
        </p:nvSpPr>
        <p:spPr>
          <a:xfrm>
            <a:off x="8608737"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35" name="Google Shape;1535;p16"/>
          <p:cNvSpPr/>
          <p:nvPr/>
        </p:nvSpPr>
        <p:spPr>
          <a:xfrm>
            <a:off x="9218417" y="2712376"/>
            <a:ext cx="558800" cy="670560"/>
          </a:xfrm>
          <a:prstGeom prst="rect">
            <a:avLst/>
          </a:prstGeom>
          <a:solidFill>
            <a:srgbClr val="FFFFFF">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36" name="Google Shape;1536;p16"/>
          <p:cNvSpPr/>
          <p:nvPr/>
        </p:nvSpPr>
        <p:spPr>
          <a:xfrm>
            <a:off x="9828017" y="2712376"/>
            <a:ext cx="558800" cy="670560"/>
          </a:xfrm>
          <a:prstGeom prst="rect">
            <a:avLst/>
          </a:prstGeom>
          <a:solidFill>
            <a:srgbClr val="000000">
              <a:alpha val="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267" b="1" i="0" u="none" strike="noStrike" cap="none">
              <a:solidFill>
                <a:srgbClr val="FFFFFF"/>
              </a:solidFill>
              <a:latin typeface="Calibri"/>
              <a:ea typeface="Calibri"/>
              <a:cs typeface="Calibri"/>
              <a:sym typeface="Calibri"/>
            </a:endParaRPr>
          </a:p>
        </p:txBody>
      </p:sp>
      <p:sp>
        <p:nvSpPr>
          <p:cNvPr id="1537" name="Google Shape;1537;p16"/>
          <p:cNvSpPr/>
          <p:nvPr/>
        </p:nvSpPr>
        <p:spPr>
          <a:xfrm>
            <a:off x="2692575" y="4664132"/>
            <a:ext cx="6806851" cy="44218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733" b="1" i="0" u="none" strike="noStrike" cap="none">
                <a:solidFill>
                  <a:srgbClr val="FFFFFF"/>
                </a:solidFill>
                <a:latin typeface="Calibri"/>
                <a:ea typeface="Calibri"/>
                <a:cs typeface="Calibri"/>
                <a:sym typeface="Calibri"/>
              </a:rPr>
              <a:t>FINAL ROUND</a:t>
            </a:r>
            <a:endParaRPr sz="3733" b="1" i="0" u="none" strike="noStrike" cap="none">
              <a:solidFill>
                <a:srgbClr val="FFFFFF"/>
              </a:solidFill>
              <a:latin typeface="Calibri"/>
              <a:ea typeface="Calibri"/>
              <a:cs typeface="Calibri"/>
              <a:sym typeface="Calibri"/>
            </a:endParaRPr>
          </a:p>
        </p:txBody>
      </p:sp>
      <p:sp>
        <p:nvSpPr>
          <p:cNvPr id="1538" name="Google Shape;1538;p16"/>
          <p:cNvSpPr txBox="1"/>
          <p:nvPr/>
        </p:nvSpPr>
        <p:spPr>
          <a:xfrm>
            <a:off x="-98323" y="-2755900"/>
            <a:ext cx="12344400" cy="239013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VÒNG CUỐI</a:t>
            </a:r>
            <a:endParaRPr/>
          </a:p>
          <a:p>
            <a:pPr marL="0" marR="0" lvl="0" indent="0" algn="l" rtl="0">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 Lên Slide 1, bấm chọn Final Round. </a:t>
            </a:r>
            <a:endParaRPr/>
          </a:p>
          <a:p>
            <a:pPr marL="0" marR="0" lvl="0" indent="0" algn="l" rtl="0">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 Bấm Xoay</a:t>
            </a:r>
            <a:br>
              <a:rPr lang="en-US" sz="3200" b="1" i="0" u="none" strike="noStrike" cap="none">
                <a:solidFill>
                  <a:srgbClr val="FF0000"/>
                </a:solidFill>
                <a:latin typeface="Calibri"/>
                <a:ea typeface="Calibri"/>
                <a:cs typeface="Calibri"/>
                <a:sym typeface="Calibri"/>
              </a:rPr>
            </a:br>
            <a:r>
              <a:rPr lang="en-US" sz="3200" b="1" i="0" u="none" strike="noStrike" cap="none">
                <a:solidFill>
                  <a:srgbClr val="FF0000"/>
                </a:solidFill>
                <a:latin typeface="Calibri"/>
                <a:ea typeface="Calibri"/>
                <a:cs typeface="Calibri"/>
                <a:sym typeface="Calibri"/>
              </a:rPr>
              <a:t>- Click lần lượt vào từng ô R S T L N E để bắt đầu</a:t>
            </a:r>
            <a:endParaRPr/>
          </a:p>
          <a:p>
            <a:pPr marL="0" marR="0" lvl="0" indent="0" algn="l" rtl="0">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 Người chơi sẽ được đoán 1 số chữ cái trước. Sau đó người chơi có 20s để đoán câu trả lời cuối cùng.</a:t>
            </a:r>
            <a:endParaRPr sz="3200" b="1" i="0" u="none" strike="noStrike" cap="none">
              <a:solidFill>
                <a:srgbClr val="FF0000"/>
              </a:solidFill>
              <a:latin typeface="Calibri"/>
              <a:ea typeface="Calibri"/>
              <a:cs typeface="Calibri"/>
              <a:sym typeface="Calibri"/>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
                                  </p:stCondLst>
                                  <p:childTnLst>
                                    <p:set>
                                      <p:cBhvr>
                                        <p:cTn id="6" dur="1" fill="hold">
                                          <p:stCondLst>
                                            <p:cond delay="0"/>
                                          </p:stCondLst>
                                        </p:cTn>
                                        <p:tgtEl>
                                          <p:spTgt spid="1499"/>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20"/>
                                  </p:stCondLst>
                                  <p:childTnLst>
                                    <p:set>
                                      <p:cBhvr>
                                        <p:cTn id="9" dur="1" fill="hold">
                                          <p:stCondLst>
                                            <p:cond delay="0"/>
                                          </p:stCondLst>
                                        </p:cTn>
                                        <p:tgtEl>
                                          <p:spTgt spid="1500"/>
                                        </p:tgtEl>
                                        <p:attrNameLst>
                                          <p:attrName>style.visibility</p:attrName>
                                        </p:attrNameLst>
                                      </p:cBhvr>
                                      <p:to>
                                        <p:strVal val="visible"/>
                                      </p:to>
                                    </p:set>
                                  </p:childTnLst>
                                </p:cTn>
                              </p:par>
                            </p:childTnLst>
                          </p:cTn>
                        </p:par>
                        <p:par>
                          <p:cTn id="10" fill="hold">
                            <p:stCondLst>
                              <p:cond delay="2"/>
                            </p:stCondLst>
                            <p:childTnLst>
                              <p:par>
                                <p:cTn id="11" presetID="1" presetClass="entr" presetSubtype="0" fill="hold" nodeType="afterEffect">
                                  <p:stCondLst>
                                    <p:cond delay="20"/>
                                  </p:stCondLst>
                                  <p:childTnLst>
                                    <p:set>
                                      <p:cBhvr>
                                        <p:cTn id="12" dur="1" fill="hold">
                                          <p:stCondLst>
                                            <p:cond delay="0"/>
                                          </p:stCondLst>
                                        </p:cTn>
                                        <p:tgtEl>
                                          <p:spTgt spid="1501"/>
                                        </p:tgtEl>
                                        <p:attrNameLst>
                                          <p:attrName>style.visibility</p:attrName>
                                        </p:attrNameLst>
                                      </p:cBhvr>
                                      <p:to>
                                        <p:strVal val="visible"/>
                                      </p:to>
                                    </p:set>
                                  </p:childTnLst>
                                </p:cTn>
                              </p:par>
                            </p:childTnLst>
                          </p:cTn>
                        </p:par>
                        <p:par>
                          <p:cTn id="13" fill="hold">
                            <p:stCondLst>
                              <p:cond delay="3"/>
                            </p:stCondLst>
                            <p:childTnLst>
                              <p:par>
                                <p:cTn id="14" presetID="1" presetClass="entr" presetSubtype="0" fill="hold" nodeType="afterEffect">
                                  <p:stCondLst>
                                    <p:cond delay="20"/>
                                  </p:stCondLst>
                                  <p:childTnLst>
                                    <p:set>
                                      <p:cBhvr>
                                        <p:cTn id="15" dur="1" fill="hold">
                                          <p:stCondLst>
                                            <p:cond delay="0"/>
                                          </p:stCondLst>
                                        </p:cTn>
                                        <p:tgtEl>
                                          <p:spTgt spid="1502"/>
                                        </p:tgtEl>
                                        <p:attrNameLst>
                                          <p:attrName>style.visibility</p:attrName>
                                        </p:attrNameLst>
                                      </p:cBhvr>
                                      <p:to>
                                        <p:strVal val="visible"/>
                                      </p:to>
                                    </p:set>
                                  </p:childTnLst>
                                </p:cTn>
                              </p:par>
                            </p:childTnLst>
                          </p:cTn>
                        </p:par>
                        <p:par>
                          <p:cTn id="16" fill="hold">
                            <p:stCondLst>
                              <p:cond delay="4"/>
                            </p:stCondLst>
                            <p:childTnLst>
                              <p:par>
                                <p:cTn id="17" presetID="1" presetClass="entr" presetSubtype="0" fill="hold" nodeType="afterEffect">
                                  <p:stCondLst>
                                    <p:cond delay="20"/>
                                  </p:stCondLst>
                                  <p:childTnLst>
                                    <p:set>
                                      <p:cBhvr>
                                        <p:cTn id="18" dur="1" fill="hold">
                                          <p:stCondLst>
                                            <p:cond delay="0"/>
                                          </p:stCondLst>
                                        </p:cTn>
                                        <p:tgtEl>
                                          <p:spTgt spid="1503"/>
                                        </p:tgtEl>
                                        <p:attrNameLst>
                                          <p:attrName>style.visibility</p:attrName>
                                        </p:attrNameLst>
                                      </p:cBhvr>
                                      <p:to>
                                        <p:strVal val="visible"/>
                                      </p:to>
                                    </p:set>
                                  </p:childTnLst>
                                </p:cTn>
                              </p:par>
                            </p:childTnLst>
                          </p:cTn>
                        </p:par>
                        <p:par>
                          <p:cTn id="19" fill="hold">
                            <p:stCondLst>
                              <p:cond delay="5"/>
                            </p:stCondLst>
                            <p:childTnLst>
                              <p:par>
                                <p:cTn id="20" presetID="1" presetClass="entr" presetSubtype="0" fill="hold" nodeType="afterEffect">
                                  <p:stCondLst>
                                    <p:cond delay="20"/>
                                  </p:stCondLst>
                                  <p:childTnLst>
                                    <p:set>
                                      <p:cBhvr>
                                        <p:cTn id="21" dur="1" fill="hold">
                                          <p:stCondLst>
                                            <p:cond delay="0"/>
                                          </p:stCondLst>
                                        </p:cTn>
                                        <p:tgtEl>
                                          <p:spTgt spid="1504"/>
                                        </p:tgtEl>
                                        <p:attrNameLst>
                                          <p:attrName>style.visibility</p:attrName>
                                        </p:attrNameLst>
                                      </p:cBhvr>
                                      <p:to>
                                        <p:strVal val="visible"/>
                                      </p:to>
                                    </p:set>
                                  </p:childTnLst>
                                </p:cTn>
                              </p:par>
                            </p:childTnLst>
                          </p:cTn>
                        </p:par>
                        <p:par>
                          <p:cTn id="22" fill="hold">
                            <p:stCondLst>
                              <p:cond delay="6"/>
                            </p:stCondLst>
                            <p:childTnLst>
                              <p:par>
                                <p:cTn id="23" presetID="1" presetClass="entr" presetSubtype="0" fill="hold" nodeType="afterEffect">
                                  <p:stCondLst>
                                    <p:cond delay="20"/>
                                  </p:stCondLst>
                                  <p:childTnLst>
                                    <p:set>
                                      <p:cBhvr>
                                        <p:cTn id="24" dur="1" fill="hold">
                                          <p:stCondLst>
                                            <p:cond delay="0"/>
                                          </p:stCondLst>
                                        </p:cTn>
                                        <p:tgtEl>
                                          <p:spTgt spid="1505"/>
                                        </p:tgtEl>
                                        <p:attrNameLst>
                                          <p:attrName>style.visibility</p:attrName>
                                        </p:attrNameLst>
                                      </p:cBhvr>
                                      <p:to>
                                        <p:strVal val="visible"/>
                                      </p:to>
                                    </p:set>
                                  </p:childTnLst>
                                </p:cTn>
                              </p:par>
                            </p:childTnLst>
                          </p:cTn>
                        </p:par>
                        <p:par>
                          <p:cTn id="25" fill="hold">
                            <p:stCondLst>
                              <p:cond delay="7"/>
                            </p:stCondLst>
                            <p:childTnLst>
                              <p:par>
                                <p:cTn id="26" presetID="1" presetClass="entr" presetSubtype="0" fill="hold" nodeType="afterEffect">
                                  <p:stCondLst>
                                    <p:cond delay="20"/>
                                  </p:stCondLst>
                                  <p:childTnLst>
                                    <p:set>
                                      <p:cBhvr>
                                        <p:cTn id="27" dur="1" fill="hold">
                                          <p:stCondLst>
                                            <p:cond delay="0"/>
                                          </p:stCondLst>
                                        </p:cTn>
                                        <p:tgtEl>
                                          <p:spTgt spid="1506"/>
                                        </p:tgtEl>
                                        <p:attrNameLst>
                                          <p:attrName>style.visibility</p:attrName>
                                        </p:attrNameLst>
                                      </p:cBhvr>
                                      <p:to>
                                        <p:strVal val="visible"/>
                                      </p:to>
                                    </p:set>
                                  </p:childTnLst>
                                </p:cTn>
                              </p:par>
                            </p:childTnLst>
                          </p:cTn>
                        </p:par>
                        <p:par>
                          <p:cTn id="28" fill="hold">
                            <p:stCondLst>
                              <p:cond delay="8"/>
                            </p:stCondLst>
                            <p:childTnLst>
                              <p:par>
                                <p:cTn id="29" presetID="1" presetClass="entr" presetSubtype="0" fill="hold" nodeType="afterEffect">
                                  <p:stCondLst>
                                    <p:cond delay="20"/>
                                  </p:stCondLst>
                                  <p:childTnLst>
                                    <p:set>
                                      <p:cBhvr>
                                        <p:cTn id="30" dur="1" fill="hold">
                                          <p:stCondLst>
                                            <p:cond delay="0"/>
                                          </p:stCondLst>
                                        </p:cTn>
                                        <p:tgtEl>
                                          <p:spTgt spid="1507"/>
                                        </p:tgtEl>
                                        <p:attrNameLst>
                                          <p:attrName>style.visibility</p:attrName>
                                        </p:attrNameLst>
                                      </p:cBhvr>
                                      <p:to>
                                        <p:strVal val="visible"/>
                                      </p:to>
                                    </p:set>
                                  </p:childTnLst>
                                </p:cTn>
                              </p:par>
                            </p:childTnLst>
                          </p:cTn>
                        </p:par>
                        <p:par>
                          <p:cTn id="31" fill="hold">
                            <p:stCondLst>
                              <p:cond delay="9"/>
                            </p:stCondLst>
                            <p:childTnLst>
                              <p:par>
                                <p:cTn id="32" presetID="1" presetClass="entr" presetSubtype="0" fill="hold" nodeType="afterEffect">
                                  <p:stCondLst>
                                    <p:cond delay="20"/>
                                  </p:stCondLst>
                                  <p:childTnLst>
                                    <p:set>
                                      <p:cBhvr>
                                        <p:cTn id="33" dur="1" fill="hold">
                                          <p:stCondLst>
                                            <p:cond delay="0"/>
                                          </p:stCondLst>
                                        </p:cTn>
                                        <p:tgtEl>
                                          <p:spTgt spid="1508"/>
                                        </p:tgtEl>
                                        <p:attrNameLst>
                                          <p:attrName>style.visibility</p:attrName>
                                        </p:attrNameLst>
                                      </p:cBhvr>
                                      <p:to>
                                        <p:strVal val="visible"/>
                                      </p:to>
                                    </p:set>
                                  </p:childTnLst>
                                </p:cTn>
                              </p:par>
                            </p:childTnLst>
                          </p:cTn>
                        </p:par>
                        <p:par>
                          <p:cTn id="34" fill="hold">
                            <p:stCondLst>
                              <p:cond delay="10"/>
                            </p:stCondLst>
                            <p:childTnLst>
                              <p:par>
                                <p:cTn id="35" presetID="1" presetClass="entr" presetSubtype="0" fill="hold" nodeType="afterEffect">
                                  <p:stCondLst>
                                    <p:cond delay="20"/>
                                  </p:stCondLst>
                                  <p:childTnLst>
                                    <p:set>
                                      <p:cBhvr>
                                        <p:cTn id="36" dur="1" fill="hold">
                                          <p:stCondLst>
                                            <p:cond delay="0"/>
                                          </p:stCondLst>
                                        </p:cTn>
                                        <p:tgtEl>
                                          <p:spTgt spid="1509"/>
                                        </p:tgtEl>
                                        <p:attrNameLst>
                                          <p:attrName>style.visibility</p:attrName>
                                        </p:attrNameLst>
                                      </p:cBhvr>
                                      <p:to>
                                        <p:strVal val="visible"/>
                                      </p:to>
                                    </p:set>
                                  </p:childTnLst>
                                </p:cTn>
                              </p:par>
                            </p:childTnLst>
                          </p:cTn>
                        </p:par>
                        <p:par>
                          <p:cTn id="37" fill="hold">
                            <p:stCondLst>
                              <p:cond delay="11"/>
                            </p:stCondLst>
                            <p:childTnLst>
                              <p:par>
                                <p:cTn id="38" presetID="1" presetClass="entr" presetSubtype="0" fill="hold" nodeType="afterEffect">
                                  <p:stCondLst>
                                    <p:cond delay="20"/>
                                  </p:stCondLst>
                                  <p:childTnLst>
                                    <p:set>
                                      <p:cBhvr>
                                        <p:cTn id="39" dur="1" fill="hold">
                                          <p:stCondLst>
                                            <p:cond delay="0"/>
                                          </p:stCondLst>
                                        </p:cTn>
                                        <p:tgtEl>
                                          <p:spTgt spid="1510"/>
                                        </p:tgtEl>
                                        <p:attrNameLst>
                                          <p:attrName>style.visibility</p:attrName>
                                        </p:attrNameLst>
                                      </p:cBhvr>
                                      <p:to>
                                        <p:strVal val="visible"/>
                                      </p:to>
                                    </p:set>
                                  </p:childTnLst>
                                </p:cTn>
                              </p:par>
                            </p:childTnLst>
                          </p:cTn>
                        </p:par>
                        <p:par>
                          <p:cTn id="40" fill="hold">
                            <p:stCondLst>
                              <p:cond delay="12"/>
                            </p:stCondLst>
                            <p:childTnLst>
                              <p:par>
                                <p:cTn id="41" presetID="1" presetClass="entr" presetSubtype="0" fill="hold" nodeType="afterEffect">
                                  <p:stCondLst>
                                    <p:cond delay="20"/>
                                  </p:stCondLst>
                                  <p:childTnLst>
                                    <p:set>
                                      <p:cBhvr>
                                        <p:cTn id="42" dur="1" fill="hold">
                                          <p:stCondLst>
                                            <p:cond delay="0"/>
                                          </p:stCondLst>
                                        </p:cTn>
                                        <p:tgtEl>
                                          <p:spTgt spid="1485"/>
                                        </p:tgtEl>
                                        <p:attrNameLst>
                                          <p:attrName>style.visibility</p:attrName>
                                        </p:attrNameLst>
                                      </p:cBhvr>
                                      <p:to>
                                        <p:strVal val="visible"/>
                                      </p:to>
                                    </p:set>
                                  </p:childTnLst>
                                </p:cTn>
                              </p:par>
                            </p:childTnLst>
                          </p:cTn>
                        </p:par>
                        <p:par>
                          <p:cTn id="43" fill="hold">
                            <p:stCondLst>
                              <p:cond delay="13"/>
                            </p:stCondLst>
                            <p:childTnLst>
                              <p:par>
                                <p:cTn id="44" presetID="1" presetClass="entr" presetSubtype="0" fill="hold" nodeType="afterEffect">
                                  <p:stCondLst>
                                    <p:cond delay="20"/>
                                  </p:stCondLst>
                                  <p:childTnLst>
                                    <p:set>
                                      <p:cBhvr>
                                        <p:cTn id="45" dur="1" fill="hold">
                                          <p:stCondLst>
                                            <p:cond delay="0"/>
                                          </p:stCondLst>
                                        </p:cTn>
                                        <p:tgtEl>
                                          <p:spTgt spid="1486"/>
                                        </p:tgtEl>
                                        <p:attrNameLst>
                                          <p:attrName>style.visibility</p:attrName>
                                        </p:attrNameLst>
                                      </p:cBhvr>
                                      <p:to>
                                        <p:strVal val="visible"/>
                                      </p:to>
                                    </p:set>
                                  </p:childTnLst>
                                </p:cTn>
                              </p:par>
                            </p:childTnLst>
                          </p:cTn>
                        </p:par>
                        <p:par>
                          <p:cTn id="46" fill="hold">
                            <p:stCondLst>
                              <p:cond delay="14"/>
                            </p:stCondLst>
                            <p:childTnLst>
                              <p:par>
                                <p:cTn id="47" presetID="1" presetClass="entr" presetSubtype="0" fill="hold" nodeType="afterEffect">
                                  <p:stCondLst>
                                    <p:cond delay="20"/>
                                  </p:stCondLst>
                                  <p:childTnLst>
                                    <p:set>
                                      <p:cBhvr>
                                        <p:cTn id="48" dur="1" fill="hold">
                                          <p:stCondLst>
                                            <p:cond delay="0"/>
                                          </p:stCondLst>
                                        </p:cTn>
                                        <p:tgtEl>
                                          <p:spTgt spid="1487"/>
                                        </p:tgtEl>
                                        <p:attrNameLst>
                                          <p:attrName>style.visibility</p:attrName>
                                        </p:attrNameLst>
                                      </p:cBhvr>
                                      <p:to>
                                        <p:strVal val="visible"/>
                                      </p:to>
                                    </p:set>
                                  </p:childTnLst>
                                </p:cTn>
                              </p:par>
                            </p:childTnLst>
                          </p:cTn>
                        </p:par>
                        <p:par>
                          <p:cTn id="49" fill="hold">
                            <p:stCondLst>
                              <p:cond delay="15"/>
                            </p:stCondLst>
                            <p:childTnLst>
                              <p:par>
                                <p:cTn id="50" presetID="1" presetClass="entr" presetSubtype="0" fill="hold" nodeType="afterEffect">
                                  <p:stCondLst>
                                    <p:cond delay="20"/>
                                  </p:stCondLst>
                                  <p:childTnLst>
                                    <p:set>
                                      <p:cBhvr>
                                        <p:cTn id="51" dur="1" fill="hold">
                                          <p:stCondLst>
                                            <p:cond delay="0"/>
                                          </p:stCondLst>
                                        </p:cTn>
                                        <p:tgtEl>
                                          <p:spTgt spid="1488"/>
                                        </p:tgtEl>
                                        <p:attrNameLst>
                                          <p:attrName>style.visibility</p:attrName>
                                        </p:attrNameLst>
                                      </p:cBhvr>
                                      <p:to>
                                        <p:strVal val="visible"/>
                                      </p:to>
                                    </p:set>
                                  </p:childTnLst>
                                </p:cTn>
                              </p:par>
                            </p:childTnLst>
                          </p:cTn>
                        </p:par>
                        <p:par>
                          <p:cTn id="52" fill="hold">
                            <p:stCondLst>
                              <p:cond delay="16"/>
                            </p:stCondLst>
                            <p:childTnLst>
                              <p:par>
                                <p:cTn id="53" presetID="1" presetClass="entr" presetSubtype="0" fill="hold" nodeType="afterEffect">
                                  <p:stCondLst>
                                    <p:cond delay="20"/>
                                  </p:stCondLst>
                                  <p:childTnLst>
                                    <p:set>
                                      <p:cBhvr>
                                        <p:cTn id="54" dur="1" fill="hold">
                                          <p:stCondLst>
                                            <p:cond delay="0"/>
                                          </p:stCondLst>
                                        </p:cTn>
                                        <p:tgtEl>
                                          <p:spTgt spid="1489"/>
                                        </p:tgtEl>
                                        <p:attrNameLst>
                                          <p:attrName>style.visibility</p:attrName>
                                        </p:attrNameLst>
                                      </p:cBhvr>
                                      <p:to>
                                        <p:strVal val="visible"/>
                                      </p:to>
                                    </p:set>
                                  </p:childTnLst>
                                </p:cTn>
                              </p:par>
                            </p:childTnLst>
                          </p:cTn>
                        </p:par>
                        <p:par>
                          <p:cTn id="55" fill="hold">
                            <p:stCondLst>
                              <p:cond delay="17"/>
                            </p:stCondLst>
                            <p:childTnLst>
                              <p:par>
                                <p:cTn id="56" presetID="1" presetClass="entr" presetSubtype="0" fill="hold" nodeType="afterEffect">
                                  <p:stCondLst>
                                    <p:cond delay="20"/>
                                  </p:stCondLst>
                                  <p:childTnLst>
                                    <p:set>
                                      <p:cBhvr>
                                        <p:cTn id="57" dur="1" fill="hold">
                                          <p:stCondLst>
                                            <p:cond delay="0"/>
                                          </p:stCondLst>
                                        </p:cTn>
                                        <p:tgtEl>
                                          <p:spTgt spid="1490"/>
                                        </p:tgtEl>
                                        <p:attrNameLst>
                                          <p:attrName>style.visibility</p:attrName>
                                        </p:attrNameLst>
                                      </p:cBhvr>
                                      <p:to>
                                        <p:strVal val="visible"/>
                                      </p:to>
                                    </p:set>
                                  </p:childTnLst>
                                </p:cTn>
                              </p:par>
                            </p:childTnLst>
                          </p:cTn>
                        </p:par>
                        <p:par>
                          <p:cTn id="58" fill="hold">
                            <p:stCondLst>
                              <p:cond delay="18"/>
                            </p:stCondLst>
                            <p:childTnLst>
                              <p:par>
                                <p:cTn id="59" presetID="1" presetClass="entr" presetSubtype="0" fill="hold" nodeType="afterEffect">
                                  <p:stCondLst>
                                    <p:cond delay="20"/>
                                  </p:stCondLst>
                                  <p:childTnLst>
                                    <p:set>
                                      <p:cBhvr>
                                        <p:cTn id="60" dur="1" fill="hold">
                                          <p:stCondLst>
                                            <p:cond delay="0"/>
                                          </p:stCondLst>
                                        </p:cTn>
                                        <p:tgtEl>
                                          <p:spTgt spid="1491"/>
                                        </p:tgtEl>
                                        <p:attrNameLst>
                                          <p:attrName>style.visibility</p:attrName>
                                        </p:attrNameLst>
                                      </p:cBhvr>
                                      <p:to>
                                        <p:strVal val="visible"/>
                                      </p:to>
                                    </p:set>
                                  </p:childTnLst>
                                </p:cTn>
                              </p:par>
                            </p:childTnLst>
                          </p:cTn>
                        </p:par>
                        <p:par>
                          <p:cTn id="61" fill="hold">
                            <p:stCondLst>
                              <p:cond delay="19"/>
                            </p:stCondLst>
                            <p:childTnLst>
                              <p:par>
                                <p:cTn id="62" presetID="1" presetClass="entr" presetSubtype="0" fill="hold" nodeType="afterEffect">
                                  <p:stCondLst>
                                    <p:cond delay="20"/>
                                  </p:stCondLst>
                                  <p:childTnLst>
                                    <p:set>
                                      <p:cBhvr>
                                        <p:cTn id="63" dur="1" fill="hold">
                                          <p:stCondLst>
                                            <p:cond delay="0"/>
                                          </p:stCondLst>
                                        </p:cTn>
                                        <p:tgtEl>
                                          <p:spTgt spid="1492"/>
                                        </p:tgtEl>
                                        <p:attrNameLst>
                                          <p:attrName>style.visibility</p:attrName>
                                        </p:attrNameLst>
                                      </p:cBhvr>
                                      <p:to>
                                        <p:strVal val="visible"/>
                                      </p:to>
                                    </p:set>
                                  </p:childTnLst>
                                </p:cTn>
                              </p:par>
                            </p:childTnLst>
                          </p:cTn>
                        </p:par>
                        <p:par>
                          <p:cTn id="64" fill="hold">
                            <p:stCondLst>
                              <p:cond delay="20"/>
                            </p:stCondLst>
                            <p:childTnLst>
                              <p:par>
                                <p:cTn id="65" presetID="1" presetClass="entr" presetSubtype="0" fill="hold" nodeType="afterEffect">
                                  <p:stCondLst>
                                    <p:cond delay="20"/>
                                  </p:stCondLst>
                                  <p:childTnLst>
                                    <p:set>
                                      <p:cBhvr>
                                        <p:cTn id="66" dur="1" fill="hold">
                                          <p:stCondLst>
                                            <p:cond delay="0"/>
                                          </p:stCondLst>
                                        </p:cTn>
                                        <p:tgtEl>
                                          <p:spTgt spid="1493"/>
                                        </p:tgtEl>
                                        <p:attrNameLst>
                                          <p:attrName>style.visibility</p:attrName>
                                        </p:attrNameLst>
                                      </p:cBhvr>
                                      <p:to>
                                        <p:strVal val="visible"/>
                                      </p:to>
                                    </p:set>
                                  </p:childTnLst>
                                </p:cTn>
                              </p:par>
                            </p:childTnLst>
                          </p:cTn>
                        </p:par>
                        <p:par>
                          <p:cTn id="67" fill="hold">
                            <p:stCondLst>
                              <p:cond delay="21"/>
                            </p:stCondLst>
                            <p:childTnLst>
                              <p:par>
                                <p:cTn id="68" presetID="1" presetClass="entr" presetSubtype="0" fill="hold" nodeType="afterEffect">
                                  <p:stCondLst>
                                    <p:cond delay="20"/>
                                  </p:stCondLst>
                                  <p:childTnLst>
                                    <p:set>
                                      <p:cBhvr>
                                        <p:cTn id="69" dur="1" fill="hold">
                                          <p:stCondLst>
                                            <p:cond delay="0"/>
                                          </p:stCondLst>
                                        </p:cTn>
                                        <p:tgtEl>
                                          <p:spTgt spid="1494"/>
                                        </p:tgtEl>
                                        <p:attrNameLst>
                                          <p:attrName>style.visibility</p:attrName>
                                        </p:attrNameLst>
                                      </p:cBhvr>
                                      <p:to>
                                        <p:strVal val="visible"/>
                                      </p:to>
                                    </p:set>
                                  </p:childTnLst>
                                </p:cTn>
                              </p:par>
                            </p:childTnLst>
                          </p:cTn>
                        </p:par>
                        <p:par>
                          <p:cTn id="70" fill="hold">
                            <p:stCondLst>
                              <p:cond delay="22"/>
                            </p:stCondLst>
                            <p:childTnLst>
                              <p:par>
                                <p:cTn id="71" presetID="1" presetClass="entr" presetSubtype="0" fill="hold" nodeType="afterEffect">
                                  <p:stCondLst>
                                    <p:cond delay="20"/>
                                  </p:stCondLst>
                                  <p:childTnLst>
                                    <p:set>
                                      <p:cBhvr>
                                        <p:cTn id="72" dur="1" fill="hold">
                                          <p:stCondLst>
                                            <p:cond delay="0"/>
                                          </p:stCondLst>
                                        </p:cTn>
                                        <p:tgtEl>
                                          <p:spTgt spid="1495"/>
                                        </p:tgtEl>
                                        <p:attrNameLst>
                                          <p:attrName>style.visibility</p:attrName>
                                        </p:attrNameLst>
                                      </p:cBhvr>
                                      <p:to>
                                        <p:strVal val="visible"/>
                                      </p:to>
                                    </p:set>
                                  </p:childTnLst>
                                </p:cTn>
                              </p:par>
                            </p:childTnLst>
                          </p:cTn>
                        </p:par>
                        <p:par>
                          <p:cTn id="73" fill="hold">
                            <p:stCondLst>
                              <p:cond delay="23"/>
                            </p:stCondLst>
                            <p:childTnLst>
                              <p:par>
                                <p:cTn id="74" presetID="1" presetClass="entr" presetSubtype="0" fill="hold" nodeType="afterEffect">
                                  <p:stCondLst>
                                    <p:cond delay="20"/>
                                  </p:stCondLst>
                                  <p:childTnLst>
                                    <p:set>
                                      <p:cBhvr>
                                        <p:cTn id="75" dur="1" fill="hold">
                                          <p:stCondLst>
                                            <p:cond delay="0"/>
                                          </p:stCondLst>
                                        </p:cTn>
                                        <p:tgtEl>
                                          <p:spTgt spid="1496"/>
                                        </p:tgtEl>
                                        <p:attrNameLst>
                                          <p:attrName>style.visibility</p:attrName>
                                        </p:attrNameLst>
                                      </p:cBhvr>
                                      <p:to>
                                        <p:strVal val="visible"/>
                                      </p:to>
                                    </p:set>
                                  </p:childTnLst>
                                </p:cTn>
                              </p:par>
                            </p:childTnLst>
                          </p:cTn>
                        </p:par>
                        <p:par>
                          <p:cTn id="76" fill="hold">
                            <p:stCondLst>
                              <p:cond delay="24"/>
                            </p:stCondLst>
                            <p:childTnLst>
                              <p:par>
                                <p:cTn id="77" presetID="1" presetClass="entr" presetSubtype="0" fill="hold" nodeType="afterEffect">
                                  <p:stCondLst>
                                    <p:cond delay="20"/>
                                  </p:stCondLst>
                                  <p:childTnLst>
                                    <p:set>
                                      <p:cBhvr>
                                        <p:cTn id="78" dur="1" fill="hold">
                                          <p:stCondLst>
                                            <p:cond delay="0"/>
                                          </p:stCondLst>
                                        </p:cTn>
                                        <p:tgtEl>
                                          <p:spTgt spid="1497"/>
                                        </p:tgtEl>
                                        <p:attrNameLst>
                                          <p:attrName>style.visibility</p:attrName>
                                        </p:attrNameLst>
                                      </p:cBhvr>
                                      <p:to>
                                        <p:strVal val="visible"/>
                                      </p:to>
                                    </p:set>
                                  </p:childTnLst>
                                </p:cTn>
                              </p:par>
                            </p:childTnLst>
                          </p:cTn>
                        </p:par>
                        <p:par>
                          <p:cTn id="79" fill="hold">
                            <p:stCondLst>
                              <p:cond delay="25"/>
                            </p:stCondLst>
                            <p:childTnLst>
                              <p:par>
                                <p:cTn id="80" presetID="1" presetClass="entr" presetSubtype="0" fill="hold" nodeType="afterEffect">
                                  <p:stCondLst>
                                    <p:cond delay="20"/>
                                  </p:stCondLst>
                                  <p:childTnLst>
                                    <p:set>
                                      <p:cBhvr>
                                        <p:cTn id="81" dur="1" fill="hold">
                                          <p:stCondLst>
                                            <p:cond delay="0"/>
                                          </p:stCondLst>
                                        </p:cTn>
                                        <p:tgtEl>
                                          <p:spTgt spid="1498"/>
                                        </p:tgtEl>
                                        <p:attrNameLst>
                                          <p:attrName>style.visibility</p:attrName>
                                        </p:attrNameLst>
                                      </p:cBhvr>
                                      <p:to>
                                        <p:strVal val="visible"/>
                                      </p:to>
                                    </p:set>
                                  </p:childTnLst>
                                </p:cTn>
                              </p:par>
                            </p:childTnLst>
                          </p:cTn>
                        </p:par>
                        <p:par>
                          <p:cTn id="82" fill="hold">
                            <p:stCondLst>
                              <p:cond delay="26"/>
                            </p:stCondLst>
                            <p:childTnLst>
                              <p:par>
                                <p:cTn id="83" presetID="1" presetClass="entr" presetSubtype="0" fill="hold" nodeType="afterEffect">
                                  <p:stCondLst>
                                    <p:cond delay="20"/>
                                  </p:stCondLst>
                                  <p:childTnLst>
                                    <p:set>
                                      <p:cBhvr>
                                        <p:cTn id="84" dur="1" fill="hold">
                                          <p:stCondLst>
                                            <p:cond delay="0"/>
                                          </p:stCondLst>
                                        </p:cTn>
                                        <p:tgtEl>
                                          <p:spTgt spid="1523"/>
                                        </p:tgtEl>
                                        <p:attrNameLst>
                                          <p:attrName>style.visibility</p:attrName>
                                        </p:attrNameLst>
                                      </p:cBhvr>
                                      <p:to>
                                        <p:strVal val="visible"/>
                                      </p:to>
                                    </p:set>
                                  </p:childTnLst>
                                </p:cTn>
                              </p:par>
                            </p:childTnLst>
                          </p:cTn>
                        </p:par>
                        <p:par>
                          <p:cTn id="85" fill="hold">
                            <p:stCondLst>
                              <p:cond delay="27"/>
                            </p:stCondLst>
                            <p:childTnLst>
                              <p:par>
                                <p:cTn id="86" presetID="1" presetClass="entr" presetSubtype="0" fill="hold" nodeType="afterEffect">
                                  <p:stCondLst>
                                    <p:cond delay="20"/>
                                  </p:stCondLst>
                                  <p:childTnLst>
                                    <p:set>
                                      <p:cBhvr>
                                        <p:cTn id="87" dur="1" fill="hold">
                                          <p:stCondLst>
                                            <p:cond delay="0"/>
                                          </p:stCondLst>
                                        </p:cTn>
                                        <p:tgtEl>
                                          <p:spTgt spid="1524"/>
                                        </p:tgtEl>
                                        <p:attrNameLst>
                                          <p:attrName>style.visibility</p:attrName>
                                        </p:attrNameLst>
                                      </p:cBhvr>
                                      <p:to>
                                        <p:strVal val="visible"/>
                                      </p:to>
                                    </p:set>
                                  </p:childTnLst>
                                </p:cTn>
                              </p:par>
                            </p:childTnLst>
                          </p:cTn>
                        </p:par>
                        <p:par>
                          <p:cTn id="88" fill="hold">
                            <p:stCondLst>
                              <p:cond delay="28"/>
                            </p:stCondLst>
                            <p:childTnLst>
                              <p:par>
                                <p:cTn id="89" presetID="1" presetClass="entr" presetSubtype="0" fill="hold" nodeType="afterEffect">
                                  <p:stCondLst>
                                    <p:cond delay="20"/>
                                  </p:stCondLst>
                                  <p:childTnLst>
                                    <p:set>
                                      <p:cBhvr>
                                        <p:cTn id="90" dur="1" fill="hold">
                                          <p:stCondLst>
                                            <p:cond delay="0"/>
                                          </p:stCondLst>
                                        </p:cTn>
                                        <p:tgtEl>
                                          <p:spTgt spid="1525"/>
                                        </p:tgtEl>
                                        <p:attrNameLst>
                                          <p:attrName>style.visibility</p:attrName>
                                        </p:attrNameLst>
                                      </p:cBhvr>
                                      <p:to>
                                        <p:strVal val="visible"/>
                                      </p:to>
                                    </p:set>
                                  </p:childTnLst>
                                </p:cTn>
                              </p:par>
                            </p:childTnLst>
                          </p:cTn>
                        </p:par>
                        <p:par>
                          <p:cTn id="91" fill="hold">
                            <p:stCondLst>
                              <p:cond delay="29"/>
                            </p:stCondLst>
                            <p:childTnLst>
                              <p:par>
                                <p:cTn id="92" presetID="1" presetClass="entr" presetSubtype="0" fill="hold" nodeType="afterEffect">
                                  <p:stCondLst>
                                    <p:cond delay="20"/>
                                  </p:stCondLst>
                                  <p:childTnLst>
                                    <p:set>
                                      <p:cBhvr>
                                        <p:cTn id="93" dur="1" fill="hold">
                                          <p:stCondLst>
                                            <p:cond delay="0"/>
                                          </p:stCondLst>
                                        </p:cTn>
                                        <p:tgtEl>
                                          <p:spTgt spid="1526"/>
                                        </p:tgtEl>
                                        <p:attrNameLst>
                                          <p:attrName>style.visibility</p:attrName>
                                        </p:attrNameLst>
                                      </p:cBhvr>
                                      <p:to>
                                        <p:strVal val="visible"/>
                                      </p:to>
                                    </p:set>
                                  </p:childTnLst>
                                </p:cTn>
                              </p:par>
                            </p:childTnLst>
                          </p:cTn>
                        </p:par>
                        <p:par>
                          <p:cTn id="94" fill="hold">
                            <p:stCondLst>
                              <p:cond delay="30"/>
                            </p:stCondLst>
                            <p:childTnLst>
                              <p:par>
                                <p:cTn id="95" presetID="1" presetClass="entr" presetSubtype="0" fill="hold" nodeType="afterEffect">
                                  <p:stCondLst>
                                    <p:cond delay="20"/>
                                  </p:stCondLst>
                                  <p:childTnLst>
                                    <p:set>
                                      <p:cBhvr>
                                        <p:cTn id="96" dur="1" fill="hold">
                                          <p:stCondLst>
                                            <p:cond delay="0"/>
                                          </p:stCondLst>
                                        </p:cTn>
                                        <p:tgtEl>
                                          <p:spTgt spid="1527"/>
                                        </p:tgtEl>
                                        <p:attrNameLst>
                                          <p:attrName>style.visibility</p:attrName>
                                        </p:attrNameLst>
                                      </p:cBhvr>
                                      <p:to>
                                        <p:strVal val="visible"/>
                                      </p:to>
                                    </p:set>
                                  </p:childTnLst>
                                </p:cTn>
                              </p:par>
                            </p:childTnLst>
                          </p:cTn>
                        </p:par>
                        <p:par>
                          <p:cTn id="97" fill="hold">
                            <p:stCondLst>
                              <p:cond delay="31"/>
                            </p:stCondLst>
                            <p:childTnLst>
                              <p:par>
                                <p:cTn id="98" presetID="1" presetClass="entr" presetSubtype="0" fill="hold" nodeType="afterEffect">
                                  <p:stCondLst>
                                    <p:cond delay="20"/>
                                  </p:stCondLst>
                                  <p:childTnLst>
                                    <p:set>
                                      <p:cBhvr>
                                        <p:cTn id="99" dur="1" fill="hold">
                                          <p:stCondLst>
                                            <p:cond delay="0"/>
                                          </p:stCondLst>
                                        </p:cTn>
                                        <p:tgtEl>
                                          <p:spTgt spid="1528"/>
                                        </p:tgtEl>
                                        <p:attrNameLst>
                                          <p:attrName>style.visibility</p:attrName>
                                        </p:attrNameLst>
                                      </p:cBhvr>
                                      <p:to>
                                        <p:strVal val="visible"/>
                                      </p:to>
                                    </p:set>
                                  </p:childTnLst>
                                </p:cTn>
                              </p:par>
                            </p:childTnLst>
                          </p:cTn>
                        </p:par>
                        <p:par>
                          <p:cTn id="100" fill="hold">
                            <p:stCondLst>
                              <p:cond delay="32"/>
                            </p:stCondLst>
                            <p:childTnLst>
                              <p:par>
                                <p:cTn id="101" presetID="1" presetClass="entr" presetSubtype="0" fill="hold" nodeType="afterEffect">
                                  <p:stCondLst>
                                    <p:cond delay="20"/>
                                  </p:stCondLst>
                                  <p:childTnLst>
                                    <p:set>
                                      <p:cBhvr>
                                        <p:cTn id="102" dur="1" fill="hold">
                                          <p:stCondLst>
                                            <p:cond delay="0"/>
                                          </p:stCondLst>
                                        </p:cTn>
                                        <p:tgtEl>
                                          <p:spTgt spid="1529"/>
                                        </p:tgtEl>
                                        <p:attrNameLst>
                                          <p:attrName>style.visibility</p:attrName>
                                        </p:attrNameLst>
                                      </p:cBhvr>
                                      <p:to>
                                        <p:strVal val="visible"/>
                                      </p:to>
                                    </p:set>
                                  </p:childTnLst>
                                </p:cTn>
                              </p:par>
                            </p:childTnLst>
                          </p:cTn>
                        </p:par>
                        <p:par>
                          <p:cTn id="103" fill="hold">
                            <p:stCondLst>
                              <p:cond delay="33"/>
                            </p:stCondLst>
                            <p:childTnLst>
                              <p:par>
                                <p:cTn id="104" presetID="1" presetClass="entr" presetSubtype="0" fill="hold" nodeType="afterEffect">
                                  <p:stCondLst>
                                    <p:cond delay="20"/>
                                  </p:stCondLst>
                                  <p:childTnLst>
                                    <p:set>
                                      <p:cBhvr>
                                        <p:cTn id="105" dur="1" fill="hold">
                                          <p:stCondLst>
                                            <p:cond delay="0"/>
                                          </p:stCondLst>
                                        </p:cTn>
                                        <p:tgtEl>
                                          <p:spTgt spid="1530"/>
                                        </p:tgtEl>
                                        <p:attrNameLst>
                                          <p:attrName>style.visibility</p:attrName>
                                        </p:attrNameLst>
                                      </p:cBhvr>
                                      <p:to>
                                        <p:strVal val="visible"/>
                                      </p:to>
                                    </p:set>
                                  </p:childTnLst>
                                </p:cTn>
                              </p:par>
                            </p:childTnLst>
                          </p:cTn>
                        </p:par>
                        <p:par>
                          <p:cTn id="106" fill="hold">
                            <p:stCondLst>
                              <p:cond delay="34"/>
                            </p:stCondLst>
                            <p:childTnLst>
                              <p:par>
                                <p:cTn id="107" presetID="1" presetClass="entr" presetSubtype="0" fill="hold" nodeType="afterEffect">
                                  <p:stCondLst>
                                    <p:cond delay="20"/>
                                  </p:stCondLst>
                                  <p:childTnLst>
                                    <p:set>
                                      <p:cBhvr>
                                        <p:cTn id="108" dur="1" fill="hold">
                                          <p:stCondLst>
                                            <p:cond delay="0"/>
                                          </p:stCondLst>
                                        </p:cTn>
                                        <p:tgtEl>
                                          <p:spTgt spid="1531"/>
                                        </p:tgtEl>
                                        <p:attrNameLst>
                                          <p:attrName>style.visibility</p:attrName>
                                        </p:attrNameLst>
                                      </p:cBhvr>
                                      <p:to>
                                        <p:strVal val="visible"/>
                                      </p:to>
                                    </p:set>
                                  </p:childTnLst>
                                </p:cTn>
                              </p:par>
                            </p:childTnLst>
                          </p:cTn>
                        </p:par>
                        <p:par>
                          <p:cTn id="109" fill="hold">
                            <p:stCondLst>
                              <p:cond delay="35"/>
                            </p:stCondLst>
                            <p:childTnLst>
                              <p:par>
                                <p:cTn id="110" presetID="1" presetClass="entr" presetSubtype="0" fill="hold" nodeType="afterEffect">
                                  <p:stCondLst>
                                    <p:cond delay="20"/>
                                  </p:stCondLst>
                                  <p:childTnLst>
                                    <p:set>
                                      <p:cBhvr>
                                        <p:cTn id="111" dur="1" fill="hold">
                                          <p:stCondLst>
                                            <p:cond delay="0"/>
                                          </p:stCondLst>
                                        </p:cTn>
                                        <p:tgtEl>
                                          <p:spTgt spid="1532"/>
                                        </p:tgtEl>
                                        <p:attrNameLst>
                                          <p:attrName>style.visibility</p:attrName>
                                        </p:attrNameLst>
                                      </p:cBhvr>
                                      <p:to>
                                        <p:strVal val="visible"/>
                                      </p:to>
                                    </p:set>
                                  </p:childTnLst>
                                </p:cTn>
                              </p:par>
                            </p:childTnLst>
                          </p:cTn>
                        </p:par>
                        <p:par>
                          <p:cTn id="112" fill="hold">
                            <p:stCondLst>
                              <p:cond delay="36"/>
                            </p:stCondLst>
                            <p:childTnLst>
                              <p:par>
                                <p:cTn id="113" presetID="1" presetClass="entr" presetSubtype="0" fill="hold" nodeType="afterEffect">
                                  <p:stCondLst>
                                    <p:cond delay="20"/>
                                  </p:stCondLst>
                                  <p:childTnLst>
                                    <p:set>
                                      <p:cBhvr>
                                        <p:cTn id="114" dur="1" fill="hold">
                                          <p:stCondLst>
                                            <p:cond delay="0"/>
                                          </p:stCondLst>
                                        </p:cTn>
                                        <p:tgtEl>
                                          <p:spTgt spid="1533"/>
                                        </p:tgtEl>
                                        <p:attrNameLst>
                                          <p:attrName>style.visibility</p:attrName>
                                        </p:attrNameLst>
                                      </p:cBhvr>
                                      <p:to>
                                        <p:strVal val="visible"/>
                                      </p:to>
                                    </p:set>
                                  </p:childTnLst>
                                </p:cTn>
                              </p:par>
                            </p:childTnLst>
                          </p:cTn>
                        </p:par>
                        <p:par>
                          <p:cTn id="115" fill="hold">
                            <p:stCondLst>
                              <p:cond delay="37"/>
                            </p:stCondLst>
                            <p:childTnLst>
                              <p:par>
                                <p:cTn id="116" presetID="1" presetClass="entr" presetSubtype="0" fill="hold" nodeType="afterEffect">
                                  <p:stCondLst>
                                    <p:cond delay="20"/>
                                  </p:stCondLst>
                                  <p:childTnLst>
                                    <p:set>
                                      <p:cBhvr>
                                        <p:cTn id="117" dur="1" fill="hold">
                                          <p:stCondLst>
                                            <p:cond delay="0"/>
                                          </p:stCondLst>
                                        </p:cTn>
                                        <p:tgtEl>
                                          <p:spTgt spid="1534"/>
                                        </p:tgtEl>
                                        <p:attrNameLst>
                                          <p:attrName>style.visibility</p:attrName>
                                        </p:attrNameLst>
                                      </p:cBhvr>
                                      <p:to>
                                        <p:strVal val="visible"/>
                                      </p:to>
                                    </p:set>
                                  </p:childTnLst>
                                </p:cTn>
                              </p:par>
                            </p:childTnLst>
                          </p:cTn>
                        </p:par>
                        <p:par>
                          <p:cTn id="118" fill="hold">
                            <p:stCondLst>
                              <p:cond delay="38"/>
                            </p:stCondLst>
                            <p:childTnLst>
                              <p:par>
                                <p:cTn id="119" presetID="1" presetClass="entr" presetSubtype="0" fill="hold" nodeType="afterEffect">
                                  <p:stCondLst>
                                    <p:cond delay="20"/>
                                  </p:stCondLst>
                                  <p:childTnLst>
                                    <p:set>
                                      <p:cBhvr>
                                        <p:cTn id="120" dur="1" fill="hold">
                                          <p:stCondLst>
                                            <p:cond delay="0"/>
                                          </p:stCondLst>
                                        </p:cTn>
                                        <p:tgtEl>
                                          <p:spTgt spid="1535"/>
                                        </p:tgtEl>
                                        <p:attrNameLst>
                                          <p:attrName>style.visibility</p:attrName>
                                        </p:attrNameLst>
                                      </p:cBhvr>
                                      <p:to>
                                        <p:strVal val="visible"/>
                                      </p:to>
                                    </p:set>
                                  </p:childTnLst>
                                </p:cTn>
                              </p:par>
                            </p:childTnLst>
                          </p:cTn>
                        </p:par>
                        <p:par>
                          <p:cTn id="121" fill="hold">
                            <p:stCondLst>
                              <p:cond delay="39"/>
                            </p:stCondLst>
                            <p:childTnLst>
                              <p:par>
                                <p:cTn id="122" presetID="1" presetClass="entr" presetSubtype="0" fill="hold" nodeType="afterEffect">
                                  <p:stCondLst>
                                    <p:cond delay="20"/>
                                  </p:stCondLst>
                                  <p:childTnLst>
                                    <p:set>
                                      <p:cBhvr>
                                        <p:cTn id="123" dur="1" fill="hold">
                                          <p:stCondLst>
                                            <p:cond delay="0"/>
                                          </p:stCondLst>
                                        </p:cTn>
                                        <p:tgtEl>
                                          <p:spTgt spid="1536"/>
                                        </p:tgtEl>
                                        <p:attrNameLst>
                                          <p:attrName>style.visibility</p:attrName>
                                        </p:attrNameLst>
                                      </p:cBhvr>
                                      <p:to>
                                        <p:strVal val="visible"/>
                                      </p:to>
                                    </p:set>
                                  </p:childTnLst>
                                </p:cTn>
                              </p:par>
                            </p:childTnLst>
                          </p:cTn>
                        </p:par>
                        <p:par>
                          <p:cTn id="124" fill="hold">
                            <p:stCondLst>
                              <p:cond delay="40"/>
                            </p:stCondLst>
                            <p:childTnLst>
                              <p:par>
                                <p:cTn id="125" presetID="1" presetClass="entr" presetSubtype="0" fill="hold" nodeType="afterEffect">
                                  <p:stCondLst>
                                    <p:cond delay="20"/>
                                  </p:stCondLst>
                                  <p:childTnLst>
                                    <p:set>
                                      <p:cBhvr>
                                        <p:cTn id="126" dur="1" fill="hold">
                                          <p:stCondLst>
                                            <p:cond delay="0"/>
                                          </p:stCondLst>
                                        </p:cTn>
                                        <p:tgtEl>
                                          <p:spTgt spid="1511"/>
                                        </p:tgtEl>
                                        <p:attrNameLst>
                                          <p:attrName>style.visibility</p:attrName>
                                        </p:attrNameLst>
                                      </p:cBhvr>
                                      <p:to>
                                        <p:strVal val="visible"/>
                                      </p:to>
                                    </p:set>
                                  </p:childTnLst>
                                </p:cTn>
                              </p:par>
                            </p:childTnLst>
                          </p:cTn>
                        </p:par>
                        <p:par>
                          <p:cTn id="127" fill="hold">
                            <p:stCondLst>
                              <p:cond delay="41"/>
                            </p:stCondLst>
                            <p:childTnLst>
                              <p:par>
                                <p:cTn id="128" presetID="1" presetClass="entr" presetSubtype="0" fill="hold" nodeType="afterEffect">
                                  <p:stCondLst>
                                    <p:cond delay="20"/>
                                  </p:stCondLst>
                                  <p:childTnLst>
                                    <p:set>
                                      <p:cBhvr>
                                        <p:cTn id="129" dur="1" fill="hold">
                                          <p:stCondLst>
                                            <p:cond delay="0"/>
                                          </p:stCondLst>
                                        </p:cTn>
                                        <p:tgtEl>
                                          <p:spTgt spid="1512"/>
                                        </p:tgtEl>
                                        <p:attrNameLst>
                                          <p:attrName>style.visibility</p:attrName>
                                        </p:attrNameLst>
                                      </p:cBhvr>
                                      <p:to>
                                        <p:strVal val="visible"/>
                                      </p:to>
                                    </p:set>
                                  </p:childTnLst>
                                </p:cTn>
                              </p:par>
                            </p:childTnLst>
                          </p:cTn>
                        </p:par>
                        <p:par>
                          <p:cTn id="130" fill="hold">
                            <p:stCondLst>
                              <p:cond delay="42"/>
                            </p:stCondLst>
                            <p:childTnLst>
                              <p:par>
                                <p:cTn id="131" presetID="1" presetClass="entr" presetSubtype="0" fill="hold" nodeType="afterEffect">
                                  <p:stCondLst>
                                    <p:cond delay="20"/>
                                  </p:stCondLst>
                                  <p:childTnLst>
                                    <p:set>
                                      <p:cBhvr>
                                        <p:cTn id="132" dur="1" fill="hold">
                                          <p:stCondLst>
                                            <p:cond delay="0"/>
                                          </p:stCondLst>
                                        </p:cTn>
                                        <p:tgtEl>
                                          <p:spTgt spid="1513"/>
                                        </p:tgtEl>
                                        <p:attrNameLst>
                                          <p:attrName>style.visibility</p:attrName>
                                        </p:attrNameLst>
                                      </p:cBhvr>
                                      <p:to>
                                        <p:strVal val="visible"/>
                                      </p:to>
                                    </p:set>
                                  </p:childTnLst>
                                </p:cTn>
                              </p:par>
                            </p:childTnLst>
                          </p:cTn>
                        </p:par>
                        <p:par>
                          <p:cTn id="133" fill="hold">
                            <p:stCondLst>
                              <p:cond delay="43"/>
                            </p:stCondLst>
                            <p:childTnLst>
                              <p:par>
                                <p:cTn id="134" presetID="1" presetClass="entr" presetSubtype="0" fill="hold" nodeType="afterEffect">
                                  <p:stCondLst>
                                    <p:cond delay="20"/>
                                  </p:stCondLst>
                                  <p:childTnLst>
                                    <p:set>
                                      <p:cBhvr>
                                        <p:cTn id="135" dur="1" fill="hold">
                                          <p:stCondLst>
                                            <p:cond delay="0"/>
                                          </p:stCondLst>
                                        </p:cTn>
                                        <p:tgtEl>
                                          <p:spTgt spid="1514"/>
                                        </p:tgtEl>
                                        <p:attrNameLst>
                                          <p:attrName>style.visibility</p:attrName>
                                        </p:attrNameLst>
                                      </p:cBhvr>
                                      <p:to>
                                        <p:strVal val="visible"/>
                                      </p:to>
                                    </p:set>
                                  </p:childTnLst>
                                </p:cTn>
                              </p:par>
                            </p:childTnLst>
                          </p:cTn>
                        </p:par>
                        <p:par>
                          <p:cTn id="136" fill="hold">
                            <p:stCondLst>
                              <p:cond delay="44"/>
                            </p:stCondLst>
                            <p:childTnLst>
                              <p:par>
                                <p:cTn id="137" presetID="1" presetClass="entr" presetSubtype="0" fill="hold" nodeType="afterEffect">
                                  <p:stCondLst>
                                    <p:cond delay="20"/>
                                  </p:stCondLst>
                                  <p:childTnLst>
                                    <p:set>
                                      <p:cBhvr>
                                        <p:cTn id="138" dur="1" fill="hold">
                                          <p:stCondLst>
                                            <p:cond delay="0"/>
                                          </p:stCondLst>
                                        </p:cTn>
                                        <p:tgtEl>
                                          <p:spTgt spid="1515"/>
                                        </p:tgtEl>
                                        <p:attrNameLst>
                                          <p:attrName>style.visibility</p:attrName>
                                        </p:attrNameLst>
                                      </p:cBhvr>
                                      <p:to>
                                        <p:strVal val="visible"/>
                                      </p:to>
                                    </p:set>
                                  </p:childTnLst>
                                </p:cTn>
                              </p:par>
                            </p:childTnLst>
                          </p:cTn>
                        </p:par>
                        <p:par>
                          <p:cTn id="139" fill="hold">
                            <p:stCondLst>
                              <p:cond delay="45"/>
                            </p:stCondLst>
                            <p:childTnLst>
                              <p:par>
                                <p:cTn id="140" presetID="1" presetClass="entr" presetSubtype="0" fill="hold" nodeType="afterEffect">
                                  <p:stCondLst>
                                    <p:cond delay="20"/>
                                  </p:stCondLst>
                                  <p:childTnLst>
                                    <p:set>
                                      <p:cBhvr>
                                        <p:cTn id="141" dur="1" fill="hold">
                                          <p:stCondLst>
                                            <p:cond delay="0"/>
                                          </p:stCondLst>
                                        </p:cTn>
                                        <p:tgtEl>
                                          <p:spTgt spid="1516"/>
                                        </p:tgtEl>
                                        <p:attrNameLst>
                                          <p:attrName>style.visibility</p:attrName>
                                        </p:attrNameLst>
                                      </p:cBhvr>
                                      <p:to>
                                        <p:strVal val="visible"/>
                                      </p:to>
                                    </p:set>
                                  </p:childTnLst>
                                </p:cTn>
                              </p:par>
                            </p:childTnLst>
                          </p:cTn>
                        </p:par>
                        <p:par>
                          <p:cTn id="142" fill="hold">
                            <p:stCondLst>
                              <p:cond delay="46"/>
                            </p:stCondLst>
                            <p:childTnLst>
                              <p:par>
                                <p:cTn id="143" presetID="1" presetClass="entr" presetSubtype="0" fill="hold" nodeType="afterEffect">
                                  <p:stCondLst>
                                    <p:cond delay="20"/>
                                  </p:stCondLst>
                                  <p:childTnLst>
                                    <p:set>
                                      <p:cBhvr>
                                        <p:cTn id="144" dur="1" fill="hold">
                                          <p:stCondLst>
                                            <p:cond delay="0"/>
                                          </p:stCondLst>
                                        </p:cTn>
                                        <p:tgtEl>
                                          <p:spTgt spid="1517"/>
                                        </p:tgtEl>
                                        <p:attrNameLst>
                                          <p:attrName>style.visibility</p:attrName>
                                        </p:attrNameLst>
                                      </p:cBhvr>
                                      <p:to>
                                        <p:strVal val="visible"/>
                                      </p:to>
                                    </p:set>
                                  </p:childTnLst>
                                </p:cTn>
                              </p:par>
                            </p:childTnLst>
                          </p:cTn>
                        </p:par>
                        <p:par>
                          <p:cTn id="145" fill="hold">
                            <p:stCondLst>
                              <p:cond delay="47"/>
                            </p:stCondLst>
                            <p:childTnLst>
                              <p:par>
                                <p:cTn id="146" presetID="1" presetClass="entr" presetSubtype="0" fill="hold" nodeType="afterEffect">
                                  <p:stCondLst>
                                    <p:cond delay="20"/>
                                  </p:stCondLst>
                                  <p:childTnLst>
                                    <p:set>
                                      <p:cBhvr>
                                        <p:cTn id="147" dur="1" fill="hold">
                                          <p:stCondLst>
                                            <p:cond delay="0"/>
                                          </p:stCondLst>
                                        </p:cTn>
                                        <p:tgtEl>
                                          <p:spTgt spid="1518"/>
                                        </p:tgtEl>
                                        <p:attrNameLst>
                                          <p:attrName>style.visibility</p:attrName>
                                        </p:attrNameLst>
                                      </p:cBhvr>
                                      <p:to>
                                        <p:strVal val="visible"/>
                                      </p:to>
                                    </p:set>
                                  </p:childTnLst>
                                </p:cTn>
                              </p:par>
                            </p:childTnLst>
                          </p:cTn>
                        </p:par>
                        <p:par>
                          <p:cTn id="148" fill="hold">
                            <p:stCondLst>
                              <p:cond delay="48"/>
                            </p:stCondLst>
                            <p:childTnLst>
                              <p:par>
                                <p:cTn id="149" presetID="1" presetClass="entr" presetSubtype="0" fill="hold" nodeType="afterEffect">
                                  <p:stCondLst>
                                    <p:cond delay="20"/>
                                  </p:stCondLst>
                                  <p:childTnLst>
                                    <p:set>
                                      <p:cBhvr>
                                        <p:cTn id="150" dur="1" fill="hold">
                                          <p:stCondLst>
                                            <p:cond delay="0"/>
                                          </p:stCondLst>
                                        </p:cTn>
                                        <p:tgtEl>
                                          <p:spTgt spid="1519"/>
                                        </p:tgtEl>
                                        <p:attrNameLst>
                                          <p:attrName>style.visibility</p:attrName>
                                        </p:attrNameLst>
                                      </p:cBhvr>
                                      <p:to>
                                        <p:strVal val="visible"/>
                                      </p:to>
                                    </p:set>
                                  </p:childTnLst>
                                </p:cTn>
                              </p:par>
                            </p:childTnLst>
                          </p:cTn>
                        </p:par>
                        <p:par>
                          <p:cTn id="151" fill="hold">
                            <p:stCondLst>
                              <p:cond delay="49"/>
                            </p:stCondLst>
                            <p:childTnLst>
                              <p:par>
                                <p:cTn id="152" presetID="1" presetClass="entr" presetSubtype="0" fill="hold" nodeType="afterEffect">
                                  <p:stCondLst>
                                    <p:cond delay="20"/>
                                  </p:stCondLst>
                                  <p:childTnLst>
                                    <p:set>
                                      <p:cBhvr>
                                        <p:cTn id="153" dur="1" fill="hold">
                                          <p:stCondLst>
                                            <p:cond delay="0"/>
                                          </p:stCondLst>
                                        </p:cTn>
                                        <p:tgtEl>
                                          <p:spTgt spid="1520"/>
                                        </p:tgtEl>
                                        <p:attrNameLst>
                                          <p:attrName>style.visibility</p:attrName>
                                        </p:attrNameLst>
                                      </p:cBhvr>
                                      <p:to>
                                        <p:strVal val="visible"/>
                                      </p:to>
                                    </p:set>
                                  </p:childTnLst>
                                </p:cTn>
                              </p:par>
                            </p:childTnLst>
                          </p:cTn>
                        </p:par>
                        <p:par>
                          <p:cTn id="154" fill="hold">
                            <p:stCondLst>
                              <p:cond delay="50"/>
                            </p:stCondLst>
                            <p:childTnLst>
                              <p:par>
                                <p:cTn id="155" presetID="1" presetClass="entr" presetSubtype="0" fill="hold" nodeType="afterEffect">
                                  <p:stCondLst>
                                    <p:cond delay="20"/>
                                  </p:stCondLst>
                                  <p:childTnLst>
                                    <p:set>
                                      <p:cBhvr>
                                        <p:cTn id="156" dur="1" fill="hold">
                                          <p:stCondLst>
                                            <p:cond delay="0"/>
                                          </p:stCondLst>
                                        </p:cTn>
                                        <p:tgtEl>
                                          <p:spTgt spid="1521"/>
                                        </p:tgtEl>
                                        <p:attrNameLst>
                                          <p:attrName>style.visibility</p:attrName>
                                        </p:attrNameLst>
                                      </p:cBhvr>
                                      <p:to>
                                        <p:strVal val="visible"/>
                                      </p:to>
                                    </p:set>
                                  </p:childTnLst>
                                </p:cTn>
                              </p:par>
                            </p:childTnLst>
                          </p:cTn>
                        </p:par>
                        <p:par>
                          <p:cTn id="157" fill="hold">
                            <p:stCondLst>
                              <p:cond delay="51"/>
                            </p:stCondLst>
                            <p:childTnLst>
                              <p:par>
                                <p:cTn id="158" presetID="1" presetClass="entr" presetSubtype="0" fill="hold" nodeType="afterEffect">
                                  <p:stCondLst>
                                    <p:cond delay="20"/>
                                  </p:stCondLst>
                                  <p:childTnLst>
                                    <p:set>
                                      <p:cBhvr>
                                        <p:cTn id="159" dur="1" fill="hold">
                                          <p:stCondLst>
                                            <p:cond delay="0"/>
                                          </p:stCondLst>
                                        </p:cTn>
                                        <p:tgtEl>
                                          <p:spTgt spid="1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542"/>
        <p:cNvGrpSpPr/>
        <p:nvPr/>
      </p:nvGrpSpPr>
      <p:grpSpPr>
        <a:xfrm>
          <a:off x="0" y="0"/>
          <a:ext cx="0" cy="0"/>
          <a:chOff x="0" y="0"/>
          <a:chExt cx="0" cy="0"/>
        </a:xfrm>
      </p:grpSpPr>
      <p:grpSp>
        <p:nvGrpSpPr>
          <p:cNvPr id="1543" name="Google Shape;1543;p17"/>
          <p:cNvGrpSpPr/>
          <p:nvPr/>
        </p:nvGrpSpPr>
        <p:grpSpPr>
          <a:xfrm rot="-2880000">
            <a:off x="-448618" y="-541831"/>
            <a:ext cx="13137587" cy="13137588"/>
            <a:chOff x="-176043" y="-181783"/>
            <a:chExt cx="9853191" cy="9853191"/>
          </a:xfrm>
        </p:grpSpPr>
        <p:grpSp>
          <p:nvGrpSpPr>
            <p:cNvPr id="1544" name="Google Shape;1544;p17"/>
            <p:cNvGrpSpPr/>
            <p:nvPr/>
          </p:nvGrpSpPr>
          <p:grpSpPr>
            <a:xfrm>
              <a:off x="-23645" y="-29384"/>
              <a:ext cx="9548392" cy="9548392"/>
              <a:chOff x="-23645" y="-29384"/>
              <a:chExt cx="9548392" cy="9548392"/>
            </a:xfrm>
          </p:grpSpPr>
          <p:cxnSp>
            <p:nvCxnSpPr>
              <p:cNvPr id="1545" name="Google Shape;1545;p17"/>
              <p:cNvCxnSpPr/>
              <p:nvPr/>
            </p:nvCxnSpPr>
            <p:spPr>
              <a:xfrm rot="10800000">
                <a:off x="-23645"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cxnSp>
            <p:nvCxnSpPr>
              <p:cNvPr id="1546" name="Google Shape;1546;p17"/>
              <p:cNvCxnSpPr/>
              <p:nvPr/>
            </p:nvCxnSpPr>
            <p:spPr>
              <a:xfrm rot="-5400000">
                <a:off x="-23644"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cxnSp>
            <p:nvCxnSpPr>
              <p:cNvPr id="1547" name="Google Shape;1547;p17"/>
              <p:cNvCxnSpPr/>
              <p:nvPr/>
            </p:nvCxnSpPr>
            <p:spPr>
              <a:xfrm rot="9900000">
                <a:off x="-23644"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cxnSp>
            <p:nvCxnSpPr>
              <p:cNvPr id="1548" name="Google Shape;1548;p17"/>
              <p:cNvCxnSpPr/>
              <p:nvPr/>
            </p:nvCxnSpPr>
            <p:spPr>
              <a:xfrm rot="-6300000">
                <a:off x="-23644"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cxnSp>
            <p:nvCxnSpPr>
              <p:cNvPr id="1549" name="Google Shape;1549;p17"/>
              <p:cNvCxnSpPr/>
              <p:nvPr/>
            </p:nvCxnSpPr>
            <p:spPr>
              <a:xfrm rot="-9900000">
                <a:off x="-23644"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cxnSp>
            <p:nvCxnSpPr>
              <p:cNvPr id="1550" name="Google Shape;1550;p17"/>
              <p:cNvCxnSpPr/>
              <p:nvPr/>
            </p:nvCxnSpPr>
            <p:spPr>
              <a:xfrm rot="-4500000">
                <a:off x="-23644"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cxnSp>
            <p:nvCxnSpPr>
              <p:cNvPr id="1551" name="Google Shape;1551;p17"/>
              <p:cNvCxnSpPr/>
              <p:nvPr/>
            </p:nvCxnSpPr>
            <p:spPr>
              <a:xfrm rot="9000000">
                <a:off x="-23644"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cxnSp>
            <p:nvCxnSpPr>
              <p:cNvPr id="1552" name="Google Shape;1552;p17"/>
              <p:cNvCxnSpPr/>
              <p:nvPr/>
            </p:nvCxnSpPr>
            <p:spPr>
              <a:xfrm rot="-7200000">
                <a:off x="-23644"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cxnSp>
            <p:nvCxnSpPr>
              <p:cNvPr id="1553" name="Google Shape;1553;p17"/>
              <p:cNvCxnSpPr/>
              <p:nvPr/>
            </p:nvCxnSpPr>
            <p:spPr>
              <a:xfrm rot="-9000000">
                <a:off x="-23644"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cxnSp>
            <p:nvCxnSpPr>
              <p:cNvPr id="1554" name="Google Shape;1554;p17"/>
              <p:cNvCxnSpPr/>
              <p:nvPr/>
            </p:nvCxnSpPr>
            <p:spPr>
              <a:xfrm rot="-3600000">
                <a:off x="-23644"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cxnSp>
            <p:nvCxnSpPr>
              <p:cNvPr id="1555" name="Google Shape;1555;p17"/>
              <p:cNvCxnSpPr/>
              <p:nvPr/>
            </p:nvCxnSpPr>
            <p:spPr>
              <a:xfrm rot="8100000">
                <a:off x="-23644"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cxnSp>
            <p:nvCxnSpPr>
              <p:cNvPr id="1556" name="Google Shape;1556;p17"/>
              <p:cNvCxnSpPr/>
              <p:nvPr/>
            </p:nvCxnSpPr>
            <p:spPr>
              <a:xfrm rot="-8100000">
                <a:off x="-23644" y="4744812"/>
                <a:ext cx="9548392" cy="0"/>
              </a:xfrm>
              <a:prstGeom prst="straightConnector1">
                <a:avLst/>
              </a:prstGeom>
              <a:noFill/>
              <a:ln w="28575" cap="flat" cmpd="sng">
                <a:solidFill>
                  <a:schemeClr val="dk1">
                    <a:alpha val="784"/>
                  </a:schemeClr>
                </a:solidFill>
                <a:prstDash val="solid"/>
                <a:round/>
                <a:headEnd type="none" w="sm" len="sm"/>
                <a:tailEnd type="none" w="sm" len="sm"/>
              </a:ln>
            </p:spPr>
          </p:cxnSp>
        </p:grpSp>
        <p:grpSp>
          <p:nvGrpSpPr>
            <p:cNvPr id="1557" name="Google Shape;1557;p17"/>
            <p:cNvGrpSpPr/>
            <p:nvPr/>
          </p:nvGrpSpPr>
          <p:grpSpPr>
            <a:xfrm>
              <a:off x="-176043" y="-181783"/>
              <a:ext cx="9853191" cy="9853191"/>
              <a:chOff x="-4118022" y="-2298"/>
              <a:chExt cx="9853191" cy="9853191"/>
            </a:xfrm>
          </p:grpSpPr>
          <p:sp>
            <p:nvSpPr>
              <p:cNvPr id="1558" name="Google Shape;1558;p17"/>
              <p:cNvSpPr/>
              <p:nvPr/>
            </p:nvSpPr>
            <p:spPr>
              <a:xfrm rot="-6322667">
                <a:off x="-2675132" y="1440592"/>
                <a:ext cx="6967411" cy="6967411"/>
              </a:xfrm>
              <a:prstGeom prst="ellipse">
                <a:avLst/>
              </a:prstGeom>
              <a:solidFill>
                <a:srgbClr val="37C837"/>
              </a:solidFill>
              <a:ln w="219075" cap="rnd" cmpd="sng">
                <a:solidFill>
                  <a:srgbClr val="002060"/>
                </a:solidFill>
                <a:prstDash val="solid"/>
                <a:round/>
                <a:headEnd type="none" w="sm" len="sm"/>
                <a:tailEnd type="none" w="sm" len="sm"/>
              </a:ln>
            </p:spPr>
            <p:txBody>
              <a:bodyPr spcFirstLastPara="1" wrap="square" lIns="91425" tIns="121900" rIns="91425" bIns="45700" anchor="t" anchorCtr="0">
                <a:noAutofit/>
              </a:bodyPr>
              <a:lstStyle/>
              <a:p>
                <a:pPr marL="0" marR="0" lvl="0" indent="0" algn="ctr" rtl="0">
                  <a:spcBef>
                    <a:spcPts val="0"/>
                  </a:spcBef>
                  <a:spcAft>
                    <a:spcPts val="0"/>
                  </a:spcAft>
                  <a:buNone/>
                </a:pPr>
                <a:endParaRPr sz="5867" b="1" i="0" u="none" strike="noStrike" cap="none">
                  <a:solidFill>
                    <a:srgbClr val="002060"/>
                  </a:solidFill>
                  <a:latin typeface="Arial Rounded"/>
                  <a:ea typeface="Arial Rounded"/>
                  <a:cs typeface="Arial Rounded"/>
                  <a:sym typeface="Arial Rounded"/>
                </a:endParaRPr>
              </a:p>
            </p:txBody>
          </p:sp>
          <p:sp>
            <p:nvSpPr>
              <p:cNvPr id="1559" name="Google Shape;1559;p17"/>
              <p:cNvSpPr/>
              <p:nvPr/>
            </p:nvSpPr>
            <p:spPr>
              <a:xfrm rot="-6322667">
                <a:off x="-2675131" y="1440593"/>
                <a:ext cx="6967409" cy="6967409"/>
              </a:xfrm>
              <a:prstGeom prst="blockArc">
                <a:avLst>
                  <a:gd name="adj1" fmla="val 15768313"/>
                  <a:gd name="adj2" fmla="val 16675120"/>
                  <a:gd name="adj3" fmla="val 32205"/>
                </a:avLst>
              </a:prstGeom>
              <a:solidFill>
                <a:srgbClr val="99AD66"/>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I</a:t>
                </a:r>
                <a:endParaRPr/>
              </a:p>
            </p:txBody>
          </p:sp>
          <p:sp>
            <p:nvSpPr>
              <p:cNvPr id="1560" name="Google Shape;1560;p17"/>
              <p:cNvSpPr/>
              <p:nvPr/>
            </p:nvSpPr>
            <p:spPr>
              <a:xfrm rot="-7222667">
                <a:off x="-2675131" y="1440593"/>
                <a:ext cx="6967409" cy="6967409"/>
              </a:xfrm>
              <a:prstGeom prst="blockArc">
                <a:avLst>
                  <a:gd name="adj1" fmla="val 15768313"/>
                  <a:gd name="adj2" fmla="val 16675120"/>
                  <a:gd name="adj3" fmla="val 32205"/>
                </a:avLst>
              </a:prstGeom>
              <a:solidFill>
                <a:srgbClr val="53DC96"/>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P</a:t>
                </a:r>
                <a:endParaRPr/>
              </a:p>
            </p:txBody>
          </p:sp>
          <p:sp>
            <p:nvSpPr>
              <p:cNvPr id="1561" name="Google Shape;1561;p17"/>
              <p:cNvSpPr/>
              <p:nvPr/>
            </p:nvSpPr>
            <p:spPr>
              <a:xfrm rot="5377333">
                <a:off x="-2675131" y="1440593"/>
                <a:ext cx="6967409" cy="6967409"/>
              </a:xfrm>
              <a:prstGeom prst="blockArc">
                <a:avLst>
                  <a:gd name="adj1" fmla="val 15768313"/>
                  <a:gd name="adj2" fmla="val 16675120"/>
                  <a:gd name="adj3" fmla="val 32205"/>
                </a:avLst>
              </a:prstGeom>
              <a:solidFill>
                <a:srgbClr val="A57FAE"/>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A</a:t>
                </a:r>
                <a:endParaRPr/>
              </a:p>
            </p:txBody>
          </p:sp>
          <p:sp>
            <p:nvSpPr>
              <p:cNvPr id="1562" name="Google Shape;1562;p17"/>
              <p:cNvSpPr/>
              <p:nvPr/>
            </p:nvSpPr>
            <p:spPr>
              <a:xfrm rot="1777333">
                <a:off x="-2675131" y="1440593"/>
                <a:ext cx="6967409" cy="6967409"/>
              </a:xfrm>
              <a:prstGeom prst="blockArc">
                <a:avLst>
                  <a:gd name="adj1" fmla="val 15768313"/>
                  <a:gd name="adj2" fmla="val 16675120"/>
                  <a:gd name="adj3" fmla="val 32205"/>
                </a:avLst>
              </a:prstGeom>
              <a:solidFill>
                <a:srgbClr val="0A93FC"/>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E</a:t>
                </a:r>
                <a:endParaRPr/>
              </a:p>
              <a:p>
                <a:pPr marL="0" marR="0" lvl="0" indent="0" algn="ctr" rtl="0">
                  <a:spcBef>
                    <a:spcPts val="0"/>
                  </a:spcBef>
                  <a:spcAft>
                    <a:spcPts val="0"/>
                  </a:spcAft>
                  <a:buNone/>
                </a:pPr>
                <a:endParaRPr sz="5867" b="1" i="0" u="none" strike="noStrike" cap="none">
                  <a:solidFill>
                    <a:srgbClr val="002060"/>
                  </a:solidFill>
                  <a:latin typeface="Arial Rounded"/>
                  <a:ea typeface="Arial Rounded"/>
                  <a:cs typeface="Arial Rounded"/>
                  <a:sym typeface="Arial Rounded"/>
                </a:endParaRPr>
              </a:p>
            </p:txBody>
          </p:sp>
          <p:sp>
            <p:nvSpPr>
              <p:cNvPr id="1563" name="Google Shape;1563;p17"/>
              <p:cNvSpPr/>
              <p:nvPr/>
            </p:nvSpPr>
            <p:spPr>
              <a:xfrm rot="877333">
                <a:off x="-2675131" y="1440593"/>
                <a:ext cx="6967409" cy="6967409"/>
              </a:xfrm>
              <a:prstGeom prst="blockArc">
                <a:avLst>
                  <a:gd name="adj1" fmla="val 15768313"/>
                  <a:gd name="adj2" fmla="val 16675120"/>
                  <a:gd name="adj3" fmla="val 32205"/>
                </a:avLst>
              </a:prstGeom>
              <a:solidFill>
                <a:srgbClr val="6F81FF"/>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M</a:t>
                </a:r>
                <a:endParaRPr/>
              </a:p>
              <a:p>
                <a:pPr marL="0" marR="0" lvl="0" indent="0" algn="ctr" rtl="0">
                  <a:spcBef>
                    <a:spcPts val="0"/>
                  </a:spcBef>
                  <a:spcAft>
                    <a:spcPts val="0"/>
                  </a:spcAft>
                  <a:buNone/>
                </a:pPr>
                <a:endParaRPr sz="5867" b="1" i="0" u="none" strike="noStrike" cap="none">
                  <a:solidFill>
                    <a:srgbClr val="002060"/>
                  </a:solidFill>
                  <a:latin typeface="Arial Rounded"/>
                  <a:ea typeface="Arial Rounded"/>
                  <a:cs typeface="Arial Rounded"/>
                  <a:sym typeface="Arial Rounded"/>
                </a:endParaRPr>
              </a:p>
            </p:txBody>
          </p:sp>
          <p:sp>
            <p:nvSpPr>
              <p:cNvPr id="1564" name="Google Shape;1564;p17"/>
              <p:cNvSpPr/>
              <p:nvPr/>
            </p:nvSpPr>
            <p:spPr>
              <a:xfrm rot="-9922667">
                <a:off x="-2675131" y="1440593"/>
                <a:ext cx="6967409" cy="6967409"/>
              </a:xfrm>
              <a:prstGeom prst="blockArc">
                <a:avLst>
                  <a:gd name="adj1" fmla="val 15768313"/>
                  <a:gd name="adj2" fmla="val 16675120"/>
                  <a:gd name="adj3" fmla="val 32205"/>
                </a:avLst>
              </a:prstGeom>
              <a:solidFill>
                <a:srgbClr val="6F81FF"/>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E</a:t>
                </a:r>
                <a:endParaRPr/>
              </a:p>
            </p:txBody>
          </p:sp>
          <p:sp>
            <p:nvSpPr>
              <p:cNvPr id="1565" name="Google Shape;1565;p17"/>
              <p:cNvSpPr/>
              <p:nvPr/>
            </p:nvSpPr>
            <p:spPr>
              <a:xfrm rot="-9022667">
                <a:off x="-2675131" y="1440593"/>
                <a:ext cx="6967409" cy="6967409"/>
              </a:xfrm>
              <a:prstGeom prst="blockArc">
                <a:avLst>
                  <a:gd name="adj1" fmla="val 15768313"/>
                  <a:gd name="adj2" fmla="val 16675120"/>
                  <a:gd name="adj3" fmla="val 32205"/>
                </a:avLst>
              </a:prstGeom>
              <a:solidFill>
                <a:srgbClr val="0A93FC"/>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a:t>
                </a:r>
                <a:endParaRPr sz="5867" b="1" i="0" u="none" strike="noStrike" cap="none">
                  <a:solidFill>
                    <a:srgbClr val="002060"/>
                  </a:solidFill>
                  <a:latin typeface="Arial Rounded"/>
                  <a:ea typeface="Arial Rounded"/>
                  <a:cs typeface="Arial Rounded"/>
                  <a:sym typeface="Arial Rounded"/>
                </a:endParaRPr>
              </a:p>
              <a:p>
                <a:pPr marL="0" marR="0" lvl="0" indent="0" algn="ctr" rtl="0">
                  <a:spcBef>
                    <a:spcPts val="0"/>
                  </a:spcBef>
                  <a:spcAft>
                    <a:spcPts val="0"/>
                  </a:spcAft>
                  <a:buNone/>
                </a:pPr>
                <a:endParaRPr sz="5867" b="1" i="0" u="none" strike="noStrike" cap="none">
                  <a:solidFill>
                    <a:srgbClr val="002060"/>
                  </a:solidFill>
                  <a:latin typeface="Arial Rounded"/>
                  <a:ea typeface="Arial Rounded"/>
                  <a:cs typeface="Arial Rounded"/>
                  <a:sym typeface="Arial Rounded"/>
                </a:endParaRPr>
              </a:p>
            </p:txBody>
          </p:sp>
          <p:sp>
            <p:nvSpPr>
              <p:cNvPr id="1566" name="Google Shape;1566;p17"/>
              <p:cNvSpPr/>
              <p:nvPr/>
            </p:nvSpPr>
            <p:spPr>
              <a:xfrm rot="7177333">
                <a:off x="-2675131" y="1440593"/>
                <a:ext cx="6967409" cy="6967409"/>
              </a:xfrm>
              <a:prstGeom prst="blockArc">
                <a:avLst>
                  <a:gd name="adj1" fmla="val 15768313"/>
                  <a:gd name="adj2" fmla="val 16675120"/>
                  <a:gd name="adj3" fmla="val 32205"/>
                </a:avLst>
              </a:prstGeom>
              <a:solidFill>
                <a:srgbClr val="0A93FC"/>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S</a:t>
                </a:r>
                <a:endParaRPr/>
              </a:p>
            </p:txBody>
          </p:sp>
          <p:sp>
            <p:nvSpPr>
              <p:cNvPr id="1567" name="Google Shape;1567;p17"/>
              <p:cNvSpPr/>
              <p:nvPr/>
            </p:nvSpPr>
            <p:spPr>
              <a:xfrm rot="-922667">
                <a:off x="-2675131" y="1440593"/>
                <a:ext cx="6967409" cy="6967409"/>
              </a:xfrm>
              <a:prstGeom prst="blockArc">
                <a:avLst>
                  <a:gd name="adj1" fmla="val 15768313"/>
                  <a:gd name="adj2" fmla="val 16675120"/>
                  <a:gd name="adj3" fmla="val 32205"/>
                </a:avLst>
              </a:prstGeom>
              <a:solidFill>
                <a:srgbClr val="99AD66"/>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a:t>
                </a:r>
                <a:endParaRPr sz="5867" b="1" i="0" u="none" strike="noStrike" cap="none">
                  <a:solidFill>
                    <a:srgbClr val="002060"/>
                  </a:solidFill>
                  <a:latin typeface="Arial Rounded"/>
                  <a:ea typeface="Arial Rounded"/>
                  <a:cs typeface="Arial Rounded"/>
                  <a:sym typeface="Arial Rounded"/>
                </a:endParaRPr>
              </a:p>
              <a:p>
                <a:pPr marL="0" marR="0" lvl="0" indent="0" algn="ctr" rtl="0">
                  <a:spcBef>
                    <a:spcPts val="0"/>
                  </a:spcBef>
                  <a:spcAft>
                    <a:spcPts val="0"/>
                  </a:spcAft>
                  <a:buNone/>
                </a:pPr>
                <a:endParaRPr sz="5867" b="1" i="0" u="none" strike="noStrike" cap="none">
                  <a:solidFill>
                    <a:srgbClr val="002060"/>
                  </a:solidFill>
                  <a:latin typeface="Arial Rounded"/>
                  <a:ea typeface="Arial Rounded"/>
                  <a:cs typeface="Arial Rounded"/>
                  <a:sym typeface="Arial Rounded"/>
                </a:endParaRPr>
              </a:p>
            </p:txBody>
          </p:sp>
          <p:sp>
            <p:nvSpPr>
              <p:cNvPr id="1568" name="Google Shape;1568;p17"/>
              <p:cNvSpPr/>
              <p:nvPr/>
            </p:nvSpPr>
            <p:spPr>
              <a:xfrm rot="-8122667">
                <a:off x="-2675131" y="1440592"/>
                <a:ext cx="6967409" cy="6967409"/>
              </a:xfrm>
              <a:prstGeom prst="blockArc">
                <a:avLst>
                  <a:gd name="adj1" fmla="val 15768313"/>
                  <a:gd name="adj2" fmla="val 16675120"/>
                  <a:gd name="adj3" fmla="val 32205"/>
                </a:avLst>
              </a:prstGeom>
              <a:solidFill>
                <a:srgbClr val="01BEFE"/>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S</a:t>
                </a:r>
                <a:endParaRPr/>
              </a:p>
            </p:txBody>
          </p:sp>
          <p:sp>
            <p:nvSpPr>
              <p:cNvPr id="1569" name="Google Shape;1569;p17"/>
              <p:cNvSpPr/>
              <p:nvPr/>
            </p:nvSpPr>
            <p:spPr>
              <a:xfrm rot="-2722667">
                <a:off x="-2675131" y="1440593"/>
                <a:ext cx="6967409" cy="6967409"/>
              </a:xfrm>
              <a:prstGeom prst="blockArc">
                <a:avLst>
                  <a:gd name="adj1" fmla="val 15768313"/>
                  <a:gd name="adj2" fmla="val 16675120"/>
                  <a:gd name="adj3" fmla="val 32205"/>
                </a:avLst>
              </a:prstGeom>
              <a:solidFill>
                <a:srgbClr val="01BEFE"/>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I</a:t>
                </a:r>
                <a:endParaRPr/>
              </a:p>
            </p:txBody>
          </p:sp>
          <p:sp>
            <p:nvSpPr>
              <p:cNvPr id="1570" name="Google Shape;1570;p17"/>
              <p:cNvSpPr/>
              <p:nvPr/>
            </p:nvSpPr>
            <p:spPr>
              <a:xfrm rot="8077333">
                <a:off x="-2675131" y="1440593"/>
                <a:ext cx="6967409" cy="6967409"/>
              </a:xfrm>
              <a:prstGeom prst="blockArc">
                <a:avLst>
                  <a:gd name="adj1" fmla="val 15768313"/>
                  <a:gd name="adj2" fmla="val 16675120"/>
                  <a:gd name="adj3" fmla="val 32205"/>
                </a:avLst>
              </a:prstGeom>
              <a:solidFill>
                <a:srgbClr val="01BEFE"/>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a:t>
                </a:r>
                <a:endParaRPr sz="5867" b="1" i="0" u="none" strike="noStrike" cap="none">
                  <a:solidFill>
                    <a:srgbClr val="002060"/>
                  </a:solidFill>
                  <a:latin typeface="Arial Rounded"/>
                  <a:ea typeface="Arial Rounded"/>
                  <a:cs typeface="Arial Rounded"/>
                  <a:sym typeface="Arial Rounded"/>
                </a:endParaRPr>
              </a:p>
              <a:p>
                <a:pPr marL="0" marR="0" lvl="0" indent="0" algn="ctr" rtl="0">
                  <a:spcBef>
                    <a:spcPts val="0"/>
                  </a:spcBef>
                  <a:spcAft>
                    <a:spcPts val="0"/>
                  </a:spcAft>
                  <a:buNone/>
                </a:pPr>
                <a:endParaRPr sz="5867" b="1" i="0" u="none" strike="noStrike" cap="none">
                  <a:solidFill>
                    <a:srgbClr val="002060"/>
                  </a:solidFill>
                  <a:latin typeface="Arial Rounded"/>
                  <a:ea typeface="Arial Rounded"/>
                  <a:cs typeface="Arial Rounded"/>
                  <a:sym typeface="Arial Rounded"/>
                </a:endParaRPr>
              </a:p>
            </p:txBody>
          </p:sp>
          <p:sp>
            <p:nvSpPr>
              <p:cNvPr id="1571" name="Google Shape;1571;p17"/>
              <p:cNvSpPr/>
              <p:nvPr/>
            </p:nvSpPr>
            <p:spPr>
              <a:xfrm rot="10777333">
                <a:off x="-2675131" y="1440593"/>
                <a:ext cx="6967409" cy="6967409"/>
              </a:xfrm>
              <a:prstGeom prst="blockArc">
                <a:avLst>
                  <a:gd name="adj1" fmla="val 15768313"/>
                  <a:gd name="adj2" fmla="val 16675120"/>
                  <a:gd name="adj3" fmla="val 32205"/>
                </a:avLst>
              </a:prstGeom>
              <a:solidFill>
                <a:srgbClr val="A57FAE"/>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M</a:t>
                </a:r>
                <a:endParaRPr/>
              </a:p>
            </p:txBody>
          </p:sp>
          <p:sp>
            <p:nvSpPr>
              <p:cNvPr id="1572" name="Google Shape;1572;p17"/>
              <p:cNvSpPr/>
              <p:nvPr/>
            </p:nvSpPr>
            <p:spPr>
              <a:xfrm rot="-3622667">
                <a:off x="-2675131" y="1440593"/>
                <a:ext cx="6967409" cy="6967409"/>
              </a:xfrm>
              <a:prstGeom prst="blockArc">
                <a:avLst>
                  <a:gd name="adj1" fmla="val 15768313"/>
                  <a:gd name="adj2" fmla="val 16675120"/>
                  <a:gd name="adj3" fmla="val 32205"/>
                </a:avLst>
              </a:prstGeom>
              <a:solidFill>
                <a:srgbClr val="0A93FC"/>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W</a:t>
                </a:r>
                <a:endParaRPr/>
              </a:p>
            </p:txBody>
          </p:sp>
          <p:sp>
            <p:nvSpPr>
              <p:cNvPr id="1573" name="Google Shape;1573;p17"/>
              <p:cNvSpPr/>
              <p:nvPr/>
            </p:nvSpPr>
            <p:spPr>
              <a:xfrm rot="6277333">
                <a:off x="-2675131" y="1440593"/>
                <a:ext cx="6967409" cy="6967409"/>
              </a:xfrm>
              <a:prstGeom prst="blockArc">
                <a:avLst>
                  <a:gd name="adj1" fmla="val 15768313"/>
                  <a:gd name="adj2" fmla="val 16675120"/>
                  <a:gd name="adj3" fmla="val 32205"/>
                </a:avLst>
              </a:prstGeom>
              <a:solidFill>
                <a:srgbClr val="6F81FF"/>
              </a:solidFill>
              <a:ln>
                <a:noFill/>
              </a:ln>
            </p:spPr>
            <p:txBody>
              <a:bodyPr spcFirstLastPara="1" wrap="square" lIns="1219200" tIns="0" rIns="1219200" bIns="0" anchor="t" anchorCtr="0">
                <a:noAutofit/>
              </a:bodyPr>
              <a:lstStyle/>
              <a:p>
                <a:pPr marL="0" marR="0" lvl="0" indent="0" algn="ctr" rtl="0">
                  <a:lnSpc>
                    <a:spcPct val="81813"/>
                  </a:lnSpc>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a:t>
                </a:r>
                <a:endParaRPr/>
              </a:p>
            </p:txBody>
          </p:sp>
          <p:sp>
            <p:nvSpPr>
              <p:cNvPr id="1574" name="Google Shape;1574;p17"/>
              <p:cNvSpPr/>
              <p:nvPr/>
            </p:nvSpPr>
            <p:spPr>
              <a:xfrm rot="9877333">
                <a:off x="-2675131" y="1440593"/>
                <a:ext cx="6967409" cy="6967409"/>
              </a:xfrm>
              <a:prstGeom prst="blockArc">
                <a:avLst>
                  <a:gd name="adj1" fmla="val 15768313"/>
                  <a:gd name="adj2" fmla="val 16675120"/>
                  <a:gd name="adj3" fmla="val 32205"/>
                </a:avLst>
              </a:prstGeom>
              <a:solidFill>
                <a:srgbClr val="99AD66"/>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A</a:t>
                </a:r>
                <a:endParaRPr/>
              </a:p>
            </p:txBody>
          </p:sp>
          <p:sp>
            <p:nvSpPr>
              <p:cNvPr id="1575" name="Google Shape;1575;p17"/>
              <p:cNvSpPr/>
              <p:nvPr/>
            </p:nvSpPr>
            <p:spPr>
              <a:xfrm rot="-4522667">
                <a:off x="-2675131" y="1440593"/>
                <a:ext cx="6967409" cy="6967409"/>
              </a:xfrm>
              <a:prstGeom prst="blockArc">
                <a:avLst>
                  <a:gd name="adj1" fmla="val 15768313"/>
                  <a:gd name="adj2" fmla="val 16675120"/>
                  <a:gd name="adj3" fmla="val 32205"/>
                </a:avLst>
              </a:prstGeom>
              <a:solidFill>
                <a:srgbClr val="6F81FF"/>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&amp;</a:t>
                </a:r>
                <a:endParaRPr/>
              </a:p>
            </p:txBody>
          </p:sp>
          <p:sp>
            <p:nvSpPr>
              <p:cNvPr id="1576" name="Google Shape;1576;p17"/>
              <p:cNvSpPr/>
              <p:nvPr/>
            </p:nvSpPr>
            <p:spPr>
              <a:xfrm rot="-22667">
                <a:off x="-2675131" y="1440593"/>
                <a:ext cx="6967409" cy="6967409"/>
              </a:xfrm>
              <a:prstGeom prst="blockArc">
                <a:avLst>
                  <a:gd name="adj1" fmla="val 15768313"/>
                  <a:gd name="adj2" fmla="val 16675120"/>
                  <a:gd name="adj3" fmla="val 32205"/>
                </a:avLst>
              </a:prstGeom>
              <a:solidFill>
                <a:srgbClr val="A57FAE"/>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A</a:t>
                </a:r>
                <a:endParaRPr/>
              </a:p>
              <a:p>
                <a:pPr marL="0" marR="0" lvl="0" indent="0" algn="ctr" rtl="0">
                  <a:spcBef>
                    <a:spcPts val="0"/>
                  </a:spcBef>
                  <a:spcAft>
                    <a:spcPts val="0"/>
                  </a:spcAft>
                  <a:buNone/>
                </a:pPr>
                <a:endParaRPr sz="5867" b="1" i="0" u="none" strike="noStrike" cap="none">
                  <a:solidFill>
                    <a:srgbClr val="002060"/>
                  </a:solidFill>
                  <a:latin typeface="Arial Rounded"/>
                  <a:ea typeface="Arial Rounded"/>
                  <a:cs typeface="Arial Rounded"/>
                  <a:sym typeface="Arial Rounded"/>
                </a:endParaRPr>
              </a:p>
            </p:txBody>
          </p:sp>
          <p:sp>
            <p:nvSpPr>
              <p:cNvPr id="1577" name="Google Shape;1577;p17"/>
              <p:cNvSpPr/>
              <p:nvPr/>
            </p:nvSpPr>
            <p:spPr>
              <a:xfrm rot="3577333">
                <a:off x="-2675131" y="1440593"/>
                <a:ext cx="6967409" cy="6967409"/>
              </a:xfrm>
              <a:prstGeom prst="blockArc">
                <a:avLst>
                  <a:gd name="adj1" fmla="val 15768313"/>
                  <a:gd name="adj2" fmla="val 16675120"/>
                  <a:gd name="adj3" fmla="val 32205"/>
                </a:avLst>
              </a:prstGeom>
              <a:solidFill>
                <a:srgbClr val="53DC96"/>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I</a:t>
                </a:r>
                <a:endParaRPr/>
              </a:p>
              <a:p>
                <a:pPr marL="0" marR="0" lvl="0" indent="0" algn="ctr" rtl="0">
                  <a:spcBef>
                    <a:spcPts val="0"/>
                  </a:spcBef>
                  <a:spcAft>
                    <a:spcPts val="0"/>
                  </a:spcAft>
                  <a:buNone/>
                </a:pPr>
                <a:endParaRPr sz="5867" b="1" i="0" u="none" strike="noStrike" cap="none">
                  <a:solidFill>
                    <a:srgbClr val="002060"/>
                  </a:solidFill>
                  <a:latin typeface="Arial Rounded"/>
                  <a:ea typeface="Arial Rounded"/>
                  <a:cs typeface="Arial Rounded"/>
                  <a:sym typeface="Arial Rounded"/>
                </a:endParaRPr>
              </a:p>
            </p:txBody>
          </p:sp>
          <p:sp>
            <p:nvSpPr>
              <p:cNvPr id="1578" name="Google Shape;1578;p17"/>
              <p:cNvSpPr/>
              <p:nvPr/>
            </p:nvSpPr>
            <p:spPr>
              <a:xfrm rot="2677333">
                <a:off x="-2675131" y="1440593"/>
                <a:ext cx="6967409" cy="6967409"/>
              </a:xfrm>
              <a:prstGeom prst="blockArc">
                <a:avLst>
                  <a:gd name="adj1" fmla="val 15768313"/>
                  <a:gd name="adj2" fmla="val 16675120"/>
                  <a:gd name="adj3" fmla="val 32205"/>
                </a:avLst>
              </a:prstGeom>
              <a:solidFill>
                <a:srgbClr val="01BEFE"/>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R</a:t>
                </a:r>
                <a:endParaRPr/>
              </a:p>
              <a:p>
                <a:pPr marL="0" marR="0" lvl="0" indent="0" algn="ctr" rtl="0">
                  <a:spcBef>
                    <a:spcPts val="0"/>
                  </a:spcBef>
                  <a:spcAft>
                    <a:spcPts val="0"/>
                  </a:spcAft>
                  <a:buNone/>
                </a:pPr>
                <a:endParaRPr sz="5867" b="1" i="0" u="none" strike="noStrike" cap="none">
                  <a:solidFill>
                    <a:srgbClr val="002060"/>
                  </a:solidFill>
                  <a:latin typeface="Arial Rounded"/>
                  <a:ea typeface="Arial Rounded"/>
                  <a:cs typeface="Arial Rounded"/>
                  <a:sym typeface="Arial Rounded"/>
                </a:endParaRPr>
              </a:p>
            </p:txBody>
          </p:sp>
          <p:sp>
            <p:nvSpPr>
              <p:cNvPr id="1579" name="Google Shape;1579;p17"/>
              <p:cNvSpPr/>
              <p:nvPr/>
            </p:nvSpPr>
            <p:spPr>
              <a:xfrm rot="8977333">
                <a:off x="-2675131" y="1440593"/>
                <a:ext cx="6967409" cy="6967409"/>
              </a:xfrm>
              <a:prstGeom prst="blockArc">
                <a:avLst>
                  <a:gd name="adj1" fmla="val 15768313"/>
                  <a:gd name="adj2" fmla="val 16675120"/>
                  <a:gd name="adj3" fmla="val 32205"/>
                </a:avLst>
              </a:prstGeom>
              <a:solidFill>
                <a:srgbClr val="53DC96"/>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G</a:t>
                </a:r>
                <a:endParaRPr/>
              </a:p>
            </p:txBody>
          </p:sp>
          <p:sp>
            <p:nvSpPr>
              <p:cNvPr id="1580" name="Google Shape;1580;p17"/>
              <p:cNvSpPr/>
              <p:nvPr/>
            </p:nvSpPr>
            <p:spPr>
              <a:xfrm rot="4477333">
                <a:off x="-2675131" y="1440592"/>
                <a:ext cx="6967409" cy="6967410"/>
              </a:xfrm>
              <a:prstGeom prst="blockArc">
                <a:avLst>
                  <a:gd name="adj1" fmla="val 15768313"/>
                  <a:gd name="adj2" fmla="val 16675120"/>
                  <a:gd name="adj3" fmla="val 32205"/>
                </a:avLst>
              </a:prstGeom>
              <a:solidFill>
                <a:srgbClr val="99AD66"/>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C</a:t>
                </a:r>
                <a:endParaRPr/>
              </a:p>
            </p:txBody>
          </p:sp>
          <p:sp>
            <p:nvSpPr>
              <p:cNvPr id="1581" name="Google Shape;1581;p17"/>
              <p:cNvSpPr/>
              <p:nvPr/>
            </p:nvSpPr>
            <p:spPr>
              <a:xfrm rot="-5422667">
                <a:off x="-2675131" y="1440593"/>
                <a:ext cx="6967409" cy="6967409"/>
              </a:xfrm>
              <a:prstGeom prst="blockArc">
                <a:avLst>
                  <a:gd name="adj1" fmla="val 15768313"/>
                  <a:gd name="adj2" fmla="val 16675120"/>
                  <a:gd name="adj3" fmla="val 32205"/>
                </a:avLst>
              </a:prstGeom>
              <a:solidFill>
                <a:srgbClr val="A57FAE"/>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N</a:t>
                </a:r>
                <a:endParaRPr/>
              </a:p>
            </p:txBody>
          </p:sp>
          <p:sp>
            <p:nvSpPr>
              <p:cNvPr id="1582" name="Google Shape;1582;p17"/>
              <p:cNvSpPr/>
              <p:nvPr/>
            </p:nvSpPr>
            <p:spPr>
              <a:xfrm rot="-1822667">
                <a:off x="-2675131" y="1440593"/>
                <a:ext cx="6967409" cy="6967409"/>
              </a:xfrm>
              <a:prstGeom prst="blockArc">
                <a:avLst>
                  <a:gd name="adj1" fmla="val 15768313"/>
                  <a:gd name="adj2" fmla="val 16675120"/>
                  <a:gd name="adj3" fmla="val 32205"/>
                </a:avLst>
              </a:prstGeom>
              <a:solidFill>
                <a:srgbClr val="53DC96"/>
              </a:solidFill>
              <a:ln>
                <a:noFill/>
              </a:ln>
            </p:spPr>
            <p:txBody>
              <a:bodyPr spcFirstLastPara="1" wrap="square" lIns="1219200" tIns="121900" rIns="1219200" bIns="1219200" anchor="t" anchorCtr="0">
                <a:noAutofit/>
              </a:bodyPr>
              <a:lstStyle/>
              <a:p>
                <a:pPr marL="0" marR="0" lvl="0" indent="0" algn="ctr" rtl="0">
                  <a:spcBef>
                    <a:spcPts val="0"/>
                  </a:spcBef>
                  <a:spcAft>
                    <a:spcPts val="0"/>
                  </a:spcAft>
                  <a:buNone/>
                </a:pPr>
                <a:r>
                  <a:rPr lang="en-US" sz="5867" b="1" i="0" u="none" strike="noStrike" cap="none">
                    <a:solidFill>
                      <a:srgbClr val="002060"/>
                    </a:solidFill>
                    <a:latin typeface="Arial Rounded"/>
                    <a:ea typeface="Arial Rounded"/>
                    <a:cs typeface="Arial Rounded"/>
                    <a:sym typeface="Arial Rounded"/>
                  </a:rPr>
                  <a:t>N</a:t>
                </a:r>
                <a:endParaRPr/>
              </a:p>
            </p:txBody>
          </p:sp>
        </p:grpSp>
        <p:grpSp>
          <p:nvGrpSpPr>
            <p:cNvPr id="1583" name="Google Shape;1583;p17"/>
            <p:cNvGrpSpPr/>
            <p:nvPr/>
          </p:nvGrpSpPr>
          <p:grpSpPr>
            <a:xfrm>
              <a:off x="1304695" y="1298955"/>
              <a:ext cx="6891714" cy="6891714"/>
              <a:chOff x="-8333058" y="-1096549"/>
              <a:chExt cx="6891714" cy="6891714"/>
            </a:xfrm>
          </p:grpSpPr>
          <p:grpSp>
            <p:nvGrpSpPr>
              <p:cNvPr id="1584" name="Google Shape;1584;p17"/>
              <p:cNvGrpSpPr/>
              <p:nvPr/>
            </p:nvGrpSpPr>
            <p:grpSpPr>
              <a:xfrm>
                <a:off x="-7323790" y="-87281"/>
                <a:ext cx="4873178" cy="4873178"/>
                <a:chOff x="-3904336" y="972651"/>
                <a:chExt cx="4873178" cy="4873178"/>
              </a:xfrm>
            </p:grpSpPr>
            <p:cxnSp>
              <p:nvCxnSpPr>
                <p:cNvPr id="1585" name="Google Shape;1585;p17"/>
                <p:cNvCxnSpPr/>
                <p:nvPr/>
              </p:nvCxnSpPr>
              <p:spPr>
                <a:xfrm rot="108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cxnSp>
              <p:nvCxnSpPr>
                <p:cNvPr id="1586" name="Google Shape;1586;p17"/>
                <p:cNvCxnSpPr/>
                <p:nvPr/>
              </p:nvCxnSpPr>
              <p:spPr>
                <a:xfrm rot="-54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grpSp>
          <p:grpSp>
            <p:nvGrpSpPr>
              <p:cNvPr id="1587" name="Google Shape;1587;p17"/>
              <p:cNvGrpSpPr/>
              <p:nvPr/>
            </p:nvGrpSpPr>
            <p:grpSpPr>
              <a:xfrm rot="-900000">
                <a:off x="-7323790" y="-87281"/>
                <a:ext cx="4873178" cy="4873178"/>
                <a:chOff x="-3904336" y="972651"/>
                <a:chExt cx="4873178" cy="4873178"/>
              </a:xfrm>
            </p:grpSpPr>
            <p:cxnSp>
              <p:nvCxnSpPr>
                <p:cNvPr id="1588" name="Google Shape;1588;p17"/>
                <p:cNvCxnSpPr/>
                <p:nvPr/>
              </p:nvCxnSpPr>
              <p:spPr>
                <a:xfrm rot="108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cxnSp>
              <p:nvCxnSpPr>
                <p:cNvPr id="1589" name="Google Shape;1589;p17"/>
                <p:cNvCxnSpPr/>
                <p:nvPr/>
              </p:nvCxnSpPr>
              <p:spPr>
                <a:xfrm rot="-54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grpSp>
          <p:grpSp>
            <p:nvGrpSpPr>
              <p:cNvPr id="1590" name="Google Shape;1590;p17"/>
              <p:cNvGrpSpPr/>
              <p:nvPr/>
            </p:nvGrpSpPr>
            <p:grpSpPr>
              <a:xfrm rot="900000">
                <a:off x="-7323790" y="-87281"/>
                <a:ext cx="4873178" cy="4873178"/>
                <a:chOff x="-3904336" y="972651"/>
                <a:chExt cx="4873178" cy="4873178"/>
              </a:xfrm>
            </p:grpSpPr>
            <p:cxnSp>
              <p:nvCxnSpPr>
                <p:cNvPr id="1591" name="Google Shape;1591;p17"/>
                <p:cNvCxnSpPr/>
                <p:nvPr/>
              </p:nvCxnSpPr>
              <p:spPr>
                <a:xfrm rot="108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cxnSp>
              <p:nvCxnSpPr>
                <p:cNvPr id="1592" name="Google Shape;1592;p17"/>
                <p:cNvCxnSpPr/>
                <p:nvPr/>
              </p:nvCxnSpPr>
              <p:spPr>
                <a:xfrm rot="-54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grpSp>
          <p:grpSp>
            <p:nvGrpSpPr>
              <p:cNvPr id="1593" name="Google Shape;1593;p17"/>
              <p:cNvGrpSpPr/>
              <p:nvPr/>
            </p:nvGrpSpPr>
            <p:grpSpPr>
              <a:xfrm rot="-1800000">
                <a:off x="-7323790" y="-87281"/>
                <a:ext cx="4873178" cy="4873178"/>
                <a:chOff x="-3904336" y="972651"/>
                <a:chExt cx="4873178" cy="4873178"/>
              </a:xfrm>
            </p:grpSpPr>
            <p:cxnSp>
              <p:nvCxnSpPr>
                <p:cNvPr id="1594" name="Google Shape;1594;p17"/>
                <p:cNvCxnSpPr/>
                <p:nvPr/>
              </p:nvCxnSpPr>
              <p:spPr>
                <a:xfrm rot="108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cxnSp>
              <p:nvCxnSpPr>
                <p:cNvPr id="1595" name="Google Shape;1595;p17"/>
                <p:cNvCxnSpPr/>
                <p:nvPr/>
              </p:nvCxnSpPr>
              <p:spPr>
                <a:xfrm rot="-54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grpSp>
          <p:grpSp>
            <p:nvGrpSpPr>
              <p:cNvPr id="1596" name="Google Shape;1596;p17"/>
              <p:cNvGrpSpPr/>
              <p:nvPr/>
            </p:nvGrpSpPr>
            <p:grpSpPr>
              <a:xfrm rot="1800000">
                <a:off x="-7323790" y="-87281"/>
                <a:ext cx="4873178" cy="4873178"/>
                <a:chOff x="-3904336" y="972651"/>
                <a:chExt cx="4873178" cy="4873178"/>
              </a:xfrm>
            </p:grpSpPr>
            <p:cxnSp>
              <p:nvCxnSpPr>
                <p:cNvPr id="1597" name="Google Shape;1597;p17"/>
                <p:cNvCxnSpPr/>
                <p:nvPr/>
              </p:nvCxnSpPr>
              <p:spPr>
                <a:xfrm rot="108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cxnSp>
              <p:nvCxnSpPr>
                <p:cNvPr id="1598" name="Google Shape;1598;p17"/>
                <p:cNvCxnSpPr/>
                <p:nvPr/>
              </p:nvCxnSpPr>
              <p:spPr>
                <a:xfrm rot="-54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grpSp>
          <p:grpSp>
            <p:nvGrpSpPr>
              <p:cNvPr id="1599" name="Google Shape;1599;p17"/>
              <p:cNvGrpSpPr/>
              <p:nvPr/>
            </p:nvGrpSpPr>
            <p:grpSpPr>
              <a:xfrm rot="-2700000">
                <a:off x="-7323790" y="-87281"/>
                <a:ext cx="4873178" cy="4873178"/>
                <a:chOff x="-3904336" y="972651"/>
                <a:chExt cx="4873178" cy="4873178"/>
              </a:xfrm>
            </p:grpSpPr>
            <p:cxnSp>
              <p:nvCxnSpPr>
                <p:cNvPr id="1600" name="Google Shape;1600;p17"/>
                <p:cNvCxnSpPr/>
                <p:nvPr/>
              </p:nvCxnSpPr>
              <p:spPr>
                <a:xfrm rot="108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cxnSp>
              <p:nvCxnSpPr>
                <p:cNvPr id="1601" name="Google Shape;1601;p17"/>
                <p:cNvCxnSpPr/>
                <p:nvPr/>
              </p:nvCxnSpPr>
              <p:spPr>
                <a:xfrm rot="-5400000">
                  <a:off x="-3904336" y="3409240"/>
                  <a:ext cx="4873178" cy="0"/>
                </a:xfrm>
                <a:prstGeom prst="straightConnector1">
                  <a:avLst/>
                </a:prstGeom>
                <a:noFill/>
                <a:ln w="28575" cap="flat" cmpd="sng">
                  <a:solidFill>
                    <a:srgbClr val="002060"/>
                  </a:solidFill>
                  <a:prstDash val="solid"/>
                  <a:round/>
                  <a:headEnd type="none" w="sm" len="sm"/>
                  <a:tailEnd type="none" w="sm" len="sm"/>
                </a:ln>
              </p:spPr>
            </p:cxnSp>
          </p:grpSp>
        </p:grpSp>
      </p:grpSp>
      <p:sp>
        <p:nvSpPr>
          <p:cNvPr id="1602" name="Google Shape;1602;p17"/>
          <p:cNvSpPr/>
          <p:nvPr/>
        </p:nvSpPr>
        <p:spPr>
          <a:xfrm>
            <a:off x="3981808" y="3888598"/>
            <a:ext cx="4276733" cy="4276733"/>
          </a:xfrm>
          <a:prstGeom prst="ellipse">
            <a:avLst/>
          </a:prstGeom>
          <a:solidFill>
            <a:srgbClr val="00206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33" b="0" i="0" u="none" strike="noStrike" cap="none">
              <a:solidFill>
                <a:srgbClr val="FFFFFF"/>
              </a:solidFill>
              <a:latin typeface="Calibri"/>
              <a:ea typeface="Calibri"/>
              <a:cs typeface="Calibri"/>
              <a:sym typeface="Calibri"/>
            </a:endParaRPr>
          </a:p>
        </p:txBody>
      </p:sp>
      <p:sp>
        <p:nvSpPr>
          <p:cNvPr id="1603" name="Google Shape;1603;p17"/>
          <p:cNvSpPr/>
          <p:nvPr/>
        </p:nvSpPr>
        <p:spPr>
          <a:xfrm>
            <a:off x="4658405" y="4565195"/>
            <a:ext cx="2923539" cy="2923539"/>
          </a:xfrm>
          <a:prstGeom prst="ellipse">
            <a:avLst/>
          </a:prstGeom>
          <a:solidFill>
            <a:srgbClr val="BFBFBF"/>
          </a:solidFill>
          <a:ln w="317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33" b="0" i="0" u="none" strike="noStrike" cap="none">
              <a:solidFill>
                <a:srgbClr val="FFFFFF"/>
              </a:solidFill>
              <a:latin typeface="Calibri"/>
              <a:ea typeface="Calibri"/>
              <a:cs typeface="Calibri"/>
              <a:sym typeface="Calibri"/>
            </a:endParaRPr>
          </a:p>
        </p:txBody>
      </p:sp>
      <p:sp>
        <p:nvSpPr>
          <p:cNvPr id="1604" name="Google Shape;1604;p17"/>
          <p:cNvSpPr/>
          <p:nvPr/>
        </p:nvSpPr>
        <p:spPr>
          <a:xfrm rot="10800000">
            <a:off x="4669103" y="-1"/>
            <a:ext cx="2923536" cy="948289"/>
          </a:xfrm>
          <a:prstGeom prst="trapezoid">
            <a:avLst>
              <a:gd name="adj" fmla="val 115052"/>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605" name="Google Shape;1605;p17"/>
          <p:cNvSpPr/>
          <p:nvPr/>
        </p:nvSpPr>
        <p:spPr>
          <a:xfrm rot="10800000">
            <a:off x="5921604" y="935916"/>
            <a:ext cx="418533" cy="719233"/>
          </a:xfrm>
          <a:prstGeom prst="triangle">
            <a:avLst>
              <a:gd name="adj" fmla="val 50000"/>
            </a:avLst>
          </a:prstGeom>
          <a:solidFill>
            <a:schemeClr val="lt1"/>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606" name="Google Shape;1606;p17"/>
          <p:cNvSpPr/>
          <p:nvPr/>
        </p:nvSpPr>
        <p:spPr>
          <a:xfrm rot="10800000">
            <a:off x="-1" y="-3979"/>
            <a:ext cx="12210196" cy="739763"/>
          </a:xfrm>
          <a:prstGeom prst="rect">
            <a:avLst/>
          </a:prstGeom>
          <a:gradFill>
            <a:gsLst>
              <a:gs pos="0">
                <a:srgbClr val="17375E">
                  <a:alpha val="0"/>
                </a:srgbClr>
              </a:gs>
              <a:gs pos="85000">
                <a:srgbClr val="3F3F3F"/>
              </a:gs>
              <a:gs pos="100000">
                <a:srgbClr val="3F3F3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607" name="Google Shape;1607;p17"/>
          <p:cNvSpPr txBox="1">
            <a:spLocks noGrp="1"/>
          </p:cNvSpPr>
          <p:nvPr>
            <p:ph type="title" idx="4294967295"/>
          </p:nvPr>
        </p:nvSpPr>
        <p:spPr>
          <a:xfrm>
            <a:off x="0" y="-12319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800"/>
              <a:buFont typeface="Calibri"/>
              <a:buNone/>
            </a:pPr>
            <a:r>
              <a:rPr lang="en-US">
                <a:solidFill>
                  <a:schemeClr val="dk1"/>
                </a:solidFill>
              </a:rPr>
              <a:t>PRIZE WHEEL</a:t>
            </a:r>
            <a:endParaRPr/>
          </a:p>
        </p:txBody>
      </p:sp>
      <p:sp>
        <p:nvSpPr>
          <p:cNvPr id="1608" name="Google Shape;1608;p17"/>
          <p:cNvSpPr/>
          <p:nvPr/>
        </p:nvSpPr>
        <p:spPr>
          <a:xfrm>
            <a:off x="107228" y="195245"/>
            <a:ext cx="2022579" cy="727881"/>
          </a:xfrm>
          <a:prstGeom prst="curvedDownArrow">
            <a:avLst>
              <a:gd name="adj1" fmla="val 18314"/>
              <a:gd name="adj2" fmla="val 50000"/>
              <a:gd name="adj3" fmla="val 25000"/>
            </a:avLst>
          </a:prstGeom>
          <a:solidFill>
            <a:schemeClr val="accent1"/>
          </a:solidFill>
          <a:ln w="19050" cap="flat" cmpd="sng">
            <a:solidFill>
              <a:srgbClr val="395E8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267" b="1" i="0" u="none" strike="noStrike" cap="none">
                <a:solidFill>
                  <a:srgbClr val="002060"/>
                </a:solidFill>
                <a:latin typeface="Rockwell"/>
                <a:ea typeface="Rockwell"/>
                <a:cs typeface="Rockwell"/>
                <a:sym typeface="Rockwell"/>
              </a:rPr>
              <a:t>XOAY</a:t>
            </a:r>
            <a:endParaRPr sz="4267" b="1" i="0" u="none" strike="noStrike" cap="none">
              <a:solidFill>
                <a:srgbClr val="002060"/>
              </a:solidFill>
              <a:latin typeface="Rockwell"/>
              <a:ea typeface="Rockwell"/>
              <a:cs typeface="Rockwell"/>
              <a:sym typeface="Rockwel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43"/>
                                        </p:tgtEl>
                                        <p:attrNameLst>
                                          <p:attrName>style.visibility</p:attrName>
                                        </p:attrNameLst>
                                      </p:cBhvr>
                                      <p:to>
                                        <p:strVal val="visible"/>
                                      </p:to>
                                    </p:set>
                                    <p:animEffect transition="in" filter="fade">
                                      <p:cBhvr>
                                        <p:cTn id="11" dur="4500"/>
                                        <p:tgtEl>
                                          <p:spTgt spid="1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613"/>
        <p:cNvGrpSpPr/>
        <p:nvPr/>
      </p:nvGrpSpPr>
      <p:grpSpPr>
        <a:xfrm>
          <a:off x="0" y="0"/>
          <a:ext cx="0" cy="0"/>
          <a:chOff x="0" y="0"/>
          <a:chExt cx="0" cy="0"/>
        </a:xfrm>
      </p:grpSpPr>
      <p:sp>
        <p:nvSpPr>
          <p:cNvPr id="1614" name="Google Shape;1614;p18"/>
          <p:cNvSpPr/>
          <p:nvPr/>
        </p:nvSpPr>
        <p:spPr>
          <a:xfrm>
            <a:off x="7163252" y="5696877"/>
            <a:ext cx="385273" cy="385273"/>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615" name="Google Shape;1615;p18"/>
          <p:cNvGrpSpPr/>
          <p:nvPr/>
        </p:nvGrpSpPr>
        <p:grpSpPr>
          <a:xfrm>
            <a:off x="-5607778" y="-7023247"/>
            <a:ext cx="25826476" cy="25826471"/>
            <a:chOff x="-980400" y="-1962032"/>
            <a:chExt cx="12855298" cy="12855296"/>
          </a:xfrm>
        </p:grpSpPr>
        <p:sp>
          <p:nvSpPr>
            <p:cNvPr id="1616" name="Google Shape;1616;p18"/>
            <p:cNvSpPr/>
            <p:nvPr/>
          </p:nvSpPr>
          <p:spPr>
            <a:xfrm>
              <a:off x="609276" y="-372357"/>
              <a:ext cx="9675946" cy="9675946"/>
            </a:xfrm>
            <a:prstGeom prst="ellipse">
              <a:avLst/>
            </a:prstGeom>
            <a:gradFill>
              <a:gsLst>
                <a:gs pos="0">
                  <a:srgbClr val="53DC96"/>
                </a:gs>
                <a:gs pos="41000">
                  <a:srgbClr val="53DC96"/>
                </a:gs>
                <a:gs pos="62000">
                  <a:srgbClr val="01BEFE"/>
                </a:gs>
                <a:gs pos="81000">
                  <a:srgbClr val="0A93FC"/>
                </a:gs>
                <a:gs pos="100000">
                  <a:srgbClr val="0A93FC"/>
                </a:gs>
              </a:gsLst>
              <a:path path="circle">
                <a:fillToRect l="50000" t="50000" r="50000" b="50000"/>
              </a:path>
              <a:tileRect/>
            </a:gradFill>
            <a:ln w="114300"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355583"/>
                </a:lnSpc>
                <a:spcBef>
                  <a:spcPts val="0"/>
                </a:spcBef>
                <a:spcAft>
                  <a:spcPts val="0"/>
                </a:spcAft>
                <a:buNone/>
              </a:pPr>
              <a:endParaRPr sz="1200" b="0" i="0" u="none" strike="noStrike" cap="none">
                <a:solidFill>
                  <a:srgbClr val="FFFFFF"/>
                </a:solidFill>
                <a:latin typeface="Calibri"/>
                <a:ea typeface="Calibri"/>
                <a:cs typeface="Calibri"/>
                <a:sym typeface="Calibri"/>
              </a:endParaRPr>
            </a:p>
          </p:txBody>
        </p:sp>
        <p:grpSp>
          <p:nvGrpSpPr>
            <p:cNvPr id="1617" name="Google Shape;1617;p18"/>
            <p:cNvGrpSpPr/>
            <p:nvPr/>
          </p:nvGrpSpPr>
          <p:grpSpPr>
            <a:xfrm>
              <a:off x="-980400" y="-1962032"/>
              <a:ext cx="12855298" cy="12855296"/>
              <a:chOff x="4662381" y="1456989"/>
              <a:chExt cx="12934404" cy="12934404"/>
            </a:xfrm>
          </p:grpSpPr>
          <p:grpSp>
            <p:nvGrpSpPr>
              <p:cNvPr id="1618" name="Google Shape;1618;p18"/>
              <p:cNvGrpSpPr/>
              <p:nvPr/>
            </p:nvGrpSpPr>
            <p:grpSpPr>
              <a:xfrm>
                <a:off x="6556581" y="3351188"/>
                <a:ext cx="9146004" cy="9146006"/>
                <a:chOff x="7117259" y="3945355"/>
                <a:chExt cx="8037095" cy="8037095"/>
              </a:xfrm>
            </p:grpSpPr>
            <p:cxnSp>
              <p:nvCxnSpPr>
                <p:cNvPr id="1619" name="Google Shape;1619;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20" name="Google Shape;1620;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nvGrpSpPr>
              <p:cNvPr id="1621" name="Google Shape;1621;p18"/>
              <p:cNvGrpSpPr/>
              <p:nvPr/>
            </p:nvGrpSpPr>
            <p:grpSpPr>
              <a:xfrm rot="900000">
                <a:off x="6556581" y="3351189"/>
                <a:ext cx="9146004" cy="9146006"/>
                <a:chOff x="7117259" y="3945355"/>
                <a:chExt cx="8037095" cy="8037095"/>
              </a:xfrm>
            </p:grpSpPr>
            <p:cxnSp>
              <p:nvCxnSpPr>
                <p:cNvPr id="1622" name="Google Shape;1622;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23" name="Google Shape;1623;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nvGrpSpPr>
              <p:cNvPr id="1624" name="Google Shape;1624;p18"/>
              <p:cNvGrpSpPr/>
              <p:nvPr/>
            </p:nvGrpSpPr>
            <p:grpSpPr>
              <a:xfrm rot="1800000">
                <a:off x="6556580" y="3351188"/>
                <a:ext cx="9146004" cy="9146006"/>
                <a:chOff x="7117259" y="3945355"/>
                <a:chExt cx="8037095" cy="8037095"/>
              </a:xfrm>
            </p:grpSpPr>
            <p:cxnSp>
              <p:nvCxnSpPr>
                <p:cNvPr id="1625" name="Google Shape;1625;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26" name="Google Shape;1626;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nvGrpSpPr>
              <p:cNvPr id="1627" name="Google Shape;1627;p18"/>
              <p:cNvGrpSpPr/>
              <p:nvPr/>
            </p:nvGrpSpPr>
            <p:grpSpPr>
              <a:xfrm rot="2700000">
                <a:off x="6556581" y="3351188"/>
                <a:ext cx="9146004" cy="9146006"/>
                <a:chOff x="7117259" y="3945355"/>
                <a:chExt cx="8037095" cy="8037095"/>
              </a:xfrm>
            </p:grpSpPr>
            <p:cxnSp>
              <p:nvCxnSpPr>
                <p:cNvPr id="1628" name="Google Shape;1628;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29" name="Google Shape;1629;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nvGrpSpPr>
              <p:cNvPr id="1630" name="Google Shape;1630;p18"/>
              <p:cNvGrpSpPr/>
              <p:nvPr/>
            </p:nvGrpSpPr>
            <p:grpSpPr>
              <a:xfrm rot="3600000">
                <a:off x="6556581" y="3351189"/>
                <a:ext cx="9146004" cy="9146006"/>
                <a:chOff x="7117259" y="3945355"/>
                <a:chExt cx="8037095" cy="8037095"/>
              </a:xfrm>
            </p:grpSpPr>
            <p:cxnSp>
              <p:nvCxnSpPr>
                <p:cNvPr id="1631" name="Google Shape;1631;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32" name="Google Shape;1632;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nvGrpSpPr>
              <p:cNvPr id="1633" name="Google Shape;1633;p18"/>
              <p:cNvGrpSpPr/>
              <p:nvPr/>
            </p:nvGrpSpPr>
            <p:grpSpPr>
              <a:xfrm rot="4500000">
                <a:off x="6556581" y="3351189"/>
                <a:ext cx="9146004" cy="9146006"/>
                <a:chOff x="7117259" y="3945355"/>
                <a:chExt cx="8037095" cy="8037095"/>
              </a:xfrm>
            </p:grpSpPr>
            <p:cxnSp>
              <p:nvCxnSpPr>
                <p:cNvPr id="1634" name="Google Shape;1634;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35" name="Google Shape;1635;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grpSp>
      <p:grpSp>
        <p:nvGrpSpPr>
          <p:cNvPr id="1636" name="Google Shape;1636;p18"/>
          <p:cNvGrpSpPr/>
          <p:nvPr/>
        </p:nvGrpSpPr>
        <p:grpSpPr>
          <a:xfrm>
            <a:off x="-1264739" y="-2680209"/>
            <a:ext cx="17140397" cy="17140394"/>
            <a:chOff x="-980400" y="-1962032"/>
            <a:chExt cx="12855298" cy="12855296"/>
          </a:xfrm>
        </p:grpSpPr>
        <p:sp>
          <p:nvSpPr>
            <p:cNvPr id="1637" name="Google Shape;1637;p18"/>
            <p:cNvSpPr/>
            <p:nvPr/>
          </p:nvSpPr>
          <p:spPr>
            <a:xfrm>
              <a:off x="609276" y="-372357"/>
              <a:ext cx="9675946" cy="9675946"/>
            </a:xfrm>
            <a:prstGeom prst="ellipse">
              <a:avLst/>
            </a:prstGeom>
            <a:gradFill>
              <a:gsLst>
                <a:gs pos="0">
                  <a:srgbClr val="01BEFE"/>
                </a:gs>
                <a:gs pos="41000">
                  <a:srgbClr val="01BEFE"/>
                </a:gs>
                <a:gs pos="65000">
                  <a:srgbClr val="0070C0"/>
                </a:gs>
                <a:gs pos="81000">
                  <a:srgbClr val="002060"/>
                </a:gs>
                <a:gs pos="100000">
                  <a:srgbClr val="002060"/>
                </a:gs>
              </a:gsLst>
              <a:path path="circle">
                <a:fillToRect l="50000" t="50000" r="50000" b="50000"/>
              </a:path>
              <a:tileRect/>
            </a:gradFill>
            <a:ln w="114300" cap="rnd"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355583"/>
                </a:lnSpc>
                <a:spcBef>
                  <a:spcPts val="0"/>
                </a:spcBef>
                <a:spcAft>
                  <a:spcPts val="0"/>
                </a:spcAft>
                <a:buNone/>
              </a:pPr>
              <a:endParaRPr sz="1200" b="0" i="0" u="none" strike="noStrike" cap="none">
                <a:solidFill>
                  <a:srgbClr val="FFFFFF"/>
                </a:solidFill>
                <a:latin typeface="Calibri"/>
                <a:ea typeface="Calibri"/>
                <a:cs typeface="Calibri"/>
                <a:sym typeface="Calibri"/>
              </a:endParaRPr>
            </a:p>
          </p:txBody>
        </p:sp>
        <p:grpSp>
          <p:nvGrpSpPr>
            <p:cNvPr id="1638" name="Google Shape;1638;p18"/>
            <p:cNvGrpSpPr/>
            <p:nvPr/>
          </p:nvGrpSpPr>
          <p:grpSpPr>
            <a:xfrm>
              <a:off x="-980400" y="-1962032"/>
              <a:ext cx="12855298" cy="12855296"/>
              <a:chOff x="4662381" y="1456989"/>
              <a:chExt cx="12934404" cy="12934404"/>
            </a:xfrm>
          </p:grpSpPr>
          <p:grpSp>
            <p:nvGrpSpPr>
              <p:cNvPr id="1639" name="Google Shape;1639;p18"/>
              <p:cNvGrpSpPr/>
              <p:nvPr/>
            </p:nvGrpSpPr>
            <p:grpSpPr>
              <a:xfrm>
                <a:off x="6556581" y="3351188"/>
                <a:ext cx="9146004" cy="9146006"/>
                <a:chOff x="7117259" y="3945355"/>
                <a:chExt cx="8037095" cy="8037095"/>
              </a:xfrm>
            </p:grpSpPr>
            <p:cxnSp>
              <p:nvCxnSpPr>
                <p:cNvPr id="1640" name="Google Shape;1640;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41" name="Google Shape;1641;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nvGrpSpPr>
              <p:cNvPr id="1642" name="Google Shape;1642;p18"/>
              <p:cNvGrpSpPr/>
              <p:nvPr/>
            </p:nvGrpSpPr>
            <p:grpSpPr>
              <a:xfrm rot="900000">
                <a:off x="6556581" y="3351189"/>
                <a:ext cx="9146004" cy="9146006"/>
                <a:chOff x="7117259" y="3945355"/>
                <a:chExt cx="8037095" cy="8037095"/>
              </a:xfrm>
            </p:grpSpPr>
            <p:cxnSp>
              <p:nvCxnSpPr>
                <p:cNvPr id="1643" name="Google Shape;1643;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44" name="Google Shape;1644;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nvGrpSpPr>
              <p:cNvPr id="1645" name="Google Shape;1645;p18"/>
              <p:cNvGrpSpPr/>
              <p:nvPr/>
            </p:nvGrpSpPr>
            <p:grpSpPr>
              <a:xfrm rot="1800000">
                <a:off x="6556580" y="3351188"/>
                <a:ext cx="9146004" cy="9146006"/>
                <a:chOff x="7117259" y="3945355"/>
                <a:chExt cx="8037095" cy="8037095"/>
              </a:xfrm>
            </p:grpSpPr>
            <p:cxnSp>
              <p:nvCxnSpPr>
                <p:cNvPr id="1646" name="Google Shape;1646;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47" name="Google Shape;1647;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nvGrpSpPr>
              <p:cNvPr id="1648" name="Google Shape;1648;p18"/>
              <p:cNvGrpSpPr/>
              <p:nvPr/>
            </p:nvGrpSpPr>
            <p:grpSpPr>
              <a:xfrm rot="2700000">
                <a:off x="6556581" y="3351188"/>
                <a:ext cx="9146004" cy="9146006"/>
                <a:chOff x="7117259" y="3945355"/>
                <a:chExt cx="8037095" cy="8037095"/>
              </a:xfrm>
            </p:grpSpPr>
            <p:cxnSp>
              <p:nvCxnSpPr>
                <p:cNvPr id="1649" name="Google Shape;1649;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50" name="Google Shape;1650;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nvGrpSpPr>
              <p:cNvPr id="1651" name="Google Shape;1651;p18"/>
              <p:cNvGrpSpPr/>
              <p:nvPr/>
            </p:nvGrpSpPr>
            <p:grpSpPr>
              <a:xfrm rot="3600000">
                <a:off x="6556581" y="3351189"/>
                <a:ext cx="9146004" cy="9146006"/>
                <a:chOff x="7117259" y="3945355"/>
                <a:chExt cx="8037095" cy="8037095"/>
              </a:xfrm>
            </p:grpSpPr>
            <p:cxnSp>
              <p:nvCxnSpPr>
                <p:cNvPr id="1652" name="Google Shape;1652;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53" name="Google Shape;1653;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nvGrpSpPr>
              <p:cNvPr id="1654" name="Google Shape;1654;p18"/>
              <p:cNvGrpSpPr/>
              <p:nvPr/>
            </p:nvGrpSpPr>
            <p:grpSpPr>
              <a:xfrm rot="4500000">
                <a:off x="6556581" y="3351189"/>
                <a:ext cx="9146004" cy="9146006"/>
                <a:chOff x="7117259" y="3945355"/>
                <a:chExt cx="8037095" cy="8037095"/>
              </a:xfrm>
            </p:grpSpPr>
            <p:cxnSp>
              <p:nvCxnSpPr>
                <p:cNvPr id="1655" name="Google Shape;1655;p18"/>
                <p:cNvCxnSpPr/>
                <p:nvPr/>
              </p:nvCxnSpPr>
              <p:spPr>
                <a:xfrm>
                  <a:off x="11135806" y="3945355"/>
                  <a:ext cx="0" cy="8037095"/>
                </a:xfrm>
                <a:prstGeom prst="straightConnector1">
                  <a:avLst/>
                </a:prstGeom>
                <a:noFill/>
                <a:ln w="19050" cap="flat" cmpd="sng">
                  <a:solidFill>
                    <a:srgbClr val="002060"/>
                  </a:solidFill>
                  <a:prstDash val="solid"/>
                  <a:round/>
                  <a:headEnd type="none" w="sm" len="sm"/>
                  <a:tailEnd type="none" w="sm" len="sm"/>
                </a:ln>
              </p:spPr>
            </p:cxnSp>
            <p:cxnSp>
              <p:nvCxnSpPr>
                <p:cNvPr id="1656" name="Google Shape;1656;p18"/>
                <p:cNvCxnSpPr/>
                <p:nvPr/>
              </p:nvCxnSpPr>
              <p:spPr>
                <a:xfrm rot="10800000">
                  <a:off x="11135806" y="3945355"/>
                  <a:ext cx="0" cy="8037095"/>
                </a:xfrm>
                <a:prstGeom prst="straightConnector1">
                  <a:avLst/>
                </a:prstGeom>
                <a:noFill/>
                <a:ln w="19050" cap="flat" cmpd="sng">
                  <a:solidFill>
                    <a:srgbClr val="002060"/>
                  </a:solidFill>
                  <a:prstDash val="solid"/>
                  <a:round/>
                  <a:headEnd type="none" w="sm" len="sm"/>
                  <a:tailEnd type="none" w="sm" len="sm"/>
                </a:ln>
              </p:spPr>
            </p:cxnSp>
          </p:grpSp>
        </p:grpSp>
      </p:grpSp>
      <p:sp>
        <p:nvSpPr>
          <p:cNvPr id="1657" name="Google Shape;1657;p18"/>
          <p:cNvSpPr/>
          <p:nvPr/>
        </p:nvSpPr>
        <p:spPr>
          <a:xfrm rot="10800000">
            <a:off x="5640412" y="861"/>
            <a:ext cx="3259824" cy="948289"/>
          </a:xfrm>
          <a:prstGeom prst="trapezoid">
            <a:avLst>
              <a:gd name="adj" fmla="val 115052"/>
            </a:avLst>
          </a:prstGeom>
          <a:solidFill>
            <a:srgbClr val="FFFF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658" name="Google Shape;1658;p18"/>
          <p:cNvSpPr/>
          <p:nvPr/>
        </p:nvSpPr>
        <p:spPr>
          <a:xfrm rot="-9000000">
            <a:off x="8855836" y="-786706"/>
            <a:ext cx="3282728" cy="2595156"/>
          </a:xfrm>
          <a:custGeom>
            <a:avLst/>
            <a:gdLst/>
            <a:ahLst/>
            <a:cxnLst/>
            <a:rect l="l" t="t" r="r" b="b"/>
            <a:pathLst>
              <a:path w="2462046" h="1946367" extrusionOk="0">
                <a:moveTo>
                  <a:pt x="326156" y="1946367"/>
                </a:moveTo>
                <a:lnTo>
                  <a:pt x="0" y="711128"/>
                </a:lnTo>
                <a:lnTo>
                  <a:pt x="841325" y="0"/>
                </a:lnTo>
                <a:lnTo>
                  <a:pt x="1643777" y="0"/>
                </a:lnTo>
                <a:lnTo>
                  <a:pt x="2455118" y="705196"/>
                </a:lnTo>
                <a:lnTo>
                  <a:pt x="2459422" y="705185"/>
                </a:lnTo>
                <a:lnTo>
                  <a:pt x="2456837" y="706689"/>
                </a:lnTo>
                <a:lnTo>
                  <a:pt x="2462046" y="711217"/>
                </a:lnTo>
                <a:lnTo>
                  <a:pt x="2449054" y="711217"/>
                </a:lnTo>
                <a:lnTo>
                  <a:pt x="326156" y="1946367"/>
                </a:lnTo>
                <a:close/>
              </a:path>
            </a:pathLst>
          </a:custGeom>
          <a:solidFill>
            <a:srgbClr val="0000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659" name="Google Shape;1659;p18"/>
          <p:cNvSpPr/>
          <p:nvPr/>
        </p:nvSpPr>
        <p:spPr>
          <a:xfrm rot="10800000">
            <a:off x="-91604" y="-3979"/>
            <a:ext cx="2753795" cy="739763"/>
          </a:xfrm>
          <a:prstGeom prst="rect">
            <a:avLst/>
          </a:prstGeom>
          <a:gradFill>
            <a:gsLst>
              <a:gs pos="0">
                <a:srgbClr val="17375E">
                  <a:alpha val="0"/>
                </a:srgbClr>
              </a:gs>
              <a:gs pos="85000">
                <a:srgbClr val="3F3F3F"/>
              </a:gs>
              <a:gs pos="100000">
                <a:srgbClr val="3F3F3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660" name="Google Shape;1660;p18"/>
          <p:cNvSpPr/>
          <p:nvPr/>
        </p:nvSpPr>
        <p:spPr>
          <a:xfrm rot="9000000" flipH="1">
            <a:off x="2413251" y="-758415"/>
            <a:ext cx="3282728" cy="2572296"/>
          </a:xfrm>
          <a:custGeom>
            <a:avLst/>
            <a:gdLst/>
            <a:ahLst/>
            <a:cxnLst/>
            <a:rect l="l" t="t" r="r" b="b"/>
            <a:pathLst>
              <a:path w="2462046" h="1929222" extrusionOk="0">
                <a:moveTo>
                  <a:pt x="355851" y="1929222"/>
                </a:moveTo>
                <a:lnTo>
                  <a:pt x="0" y="711128"/>
                </a:lnTo>
                <a:lnTo>
                  <a:pt x="841325" y="0"/>
                </a:lnTo>
                <a:lnTo>
                  <a:pt x="1643777" y="0"/>
                </a:lnTo>
                <a:lnTo>
                  <a:pt x="2455118" y="705196"/>
                </a:lnTo>
                <a:lnTo>
                  <a:pt x="2459422" y="705185"/>
                </a:lnTo>
                <a:lnTo>
                  <a:pt x="2456837" y="706689"/>
                </a:lnTo>
                <a:lnTo>
                  <a:pt x="2462046" y="711217"/>
                </a:lnTo>
                <a:lnTo>
                  <a:pt x="355851" y="1929222"/>
                </a:lnTo>
                <a:close/>
              </a:path>
            </a:pathLst>
          </a:custGeom>
          <a:solidFill>
            <a:srgbClr val="FF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nvGrpSpPr>
          <p:cNvPr id="1661" name="Google Shape;1661;p18"/>
          <p:cNvGrpSpPr/>
          <p:nvPr/>
        </p:nvGrpSpPr>
        <p:grpSpPr>
          <a:xfrm rot="-5520000">
            <a:off x="788316" y="-632884"/>
            <a:ext cx="13039945" cy="13039945"/>
            <a:chOff x="607258" y="-390082"/>
            <a:chExt cx="9779959" cy="9779959"/>
          </a:xfrm>
        </p:grpSpPr>
        <p:sp>
          <p:nvSpPr>
            <p:cNvPr id="1662" name="Google Shape;1662;p18"/>
            <p:cNvSpPr/>
            <p:nvPr/>
          </p:nvSpPr>
          <p:spPr>
            <a:xfrm rot="-1380000">
              <a:off x="2013532" y="1016192"/>
              <a:ext cx="6967411" cy="6967411"/>
            </a:xfrm>
            <a:prstGeom prst="ellipse">
              <a:avLst/>
            </a:prstGeom>
            <a:solidFill>
              <a:srgbClr val="37C837"/>
            </a:solidFill>
            <a:ln w="219075" cap="rnd"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355583"/>
                </a:lnSpc>
                <a:spcBef>
                  <a:spcPts val="0"/>
                </a:spcBef>
                <a:spcAft>
                  <a:spcPts val="0"/>
                </a:spcAft>
                <a:buNone/>
              </a:pPr>
              <a:endParaRPr sz="1200" b="0" i="0" u="none" strike="noStrike" cap="none">
                <a:solidFill>
                  <a:srgbClr val="FFFFFF"/>
                </a:solidFill>
                <a:latin typeface="Calibri"/>
                <a:ea typeface="Calibri"/>
                <a:cs typeface="Calibri"/>
                <a:sym typeface="Calibri"/>
              </a:endParaRPr>
            </a:p>
          </p:txBody>
        </p:sp>
        <p:sp>
          <p:nvSpPr>
            <p:cNvPr id="1663" name="Google Shape;1663;p18"/>
            <p:cNvSpPr/>
            <p:nvPr/>
          </p:nvSpPr>
          <p:spPr>
            <a:xfrm rot="-1380000">
              <a:off x="2013533" y="1016193"/>
              <a:ext cx="6967409" cy="6967409"/>
            </a:xfrm>
            <a:prstGeom prst="blockArc">
              <a:avLst>
                <a:gd name="adj1" fmla="val 15768313"/>
                <a:gd name="adj2" fmla="val 16675120"/>
                <a:gd name="adj3" fmla="val 32205"/>
              </a:avLst>
            </a:prstGeom>
            <a:solidFill>
              <a:srgbClr val="FF80E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9</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64" name="Google Shape;1664;p18"/>
            <p:cNvSpPr/>
            <p:nvPr/>
          </p:nvSpPr>
          <p:spPr>
            <a:xfrm rot="-2280000">
              <a:off x="2013533" y="1016193"/>
              <a:ext cx="6967409" cy="6967409"/>
            </a:xfrm>
            <a:prstGeom prst="blockArc">
              <a:avLst>
                <a:gd name="adj1" fmla="val 15768313"/>
                <a:gd name="adj2" fmla="val 16675120"/>
                <a:gd name="adj3" fmla="val 32205"/>
              </a:avLst>
            </a:prstGeom>
            <a:solidFill>
              <a:srgbClr val="00FF0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3</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65" name="Google Shape;1665;p18"/>
            <p:cNvSpPr/>
            <p:nvPr/>
          </p:nvSpPr>
          <p:spPr>
            <a:xfrm rot="10320000">
              <a:off x="2013533" y="1016193"/>
              <a:ext cx="6967409" cy="6967409"/>
            </a:xfrm>
            <a:prstGeom prst="blockArc">
              <a:avLst>
                <a:gd name="adj1" fmla="val 15768313"/>
                <a:gd name="adj2" fmla="val 16675120"/>
                <a:gd name="adj3" fmla="val 32205"/>
              </a:avLst>
            </a:prstGeom>
            <a:solidFill>
              <a:srgbClr val="00FF0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6</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66" name="Google Shape;1666;p18"/>
            <p:cNvSpPr/>
            <p:nvPr/>
          </p:nvSpPr>
          <p:spPr>
            <a:xfrm rot="6720000">
              <a:off x="2013533" y="1016193"/>
              <a:ext cx="6967409" cy="6967409"/>
            </a:xfrm>
            <a:prstGeom prst="blockArc">
              <a:avLst>
                <a:gd name="adj1" fmla="val 15768313"/>
                <a:gd name="adj2" fmla="val 16675120"/>
                <a:gd name="adj3" fmla="val 32205"/>
              </a:avLst>
            </a:prstGeom>
            <a:solidFill>
              <a:srgbClr val="00FF0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7</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67" name="Google Shape;1667;p18"/>
            <p:cNvSpPr/>
            <p:nvPr/>
          </p:nvSpPr>
          <p:spPr>
            <a:xfrm rot="5820000">
              <a:off x="2013533" y="1016193"/>
              <a:ext cx="6967409" cy="6967409"/>
            </a:xfrm>
            <a:prstGeom prst="blockArc">
              <a:avLst>
                <a:gd name="adj1" fmla="val 15768313"/>
                <a:gd name="adj2" fmla="val 16675120"/>
                <a:gd name="adj3" fmla="val 32205"/>
              </a:avLst>
            </a:prstGeom>
            <a:solidFill>
              <a:srgbClr val="FF80E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4</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5</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68" name="Google Shape;1668;p18"/>
            <p:cNvSpPr/>
            <p:nvPr/>
          </p:nvSpPr>
          <p:spPr>
            <a:xfrm rot="-4980000">
              <a:off x="2013533" y="1016193"/>
              <a:ext cx="6967409" cy="6967409"/>
            </a:xfrm>
            <a:prstGeom prst="blockArc">
              <a:avLst>
                <a:gd name="adj1" fmla="val 15768313"/>
                <a:gd name="adj2" fmla="val 16675120"/>
                <a:gd name="adj3" fmla="val 32205"/>
              </a:avLst>
            </a:prstGeom>
            <a:solidFill>
              <a:srgbClr val="FF80E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3</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69" name="Google Shape;1669;p18"/>
            <p:cNvSpPr/>
            <p:nvPr/>
          </p:nvSpPr>
          <p:spPr>
            <a:xfrm rot="-4080000">
              <a:off x="2013533" y="1016193"/>
              <a:ext cx="6967409" cy="6967409"/>
            </a:xfrm>
            <a:prstGeom prst="blockArc">
              <a:avLst>
                <a:gd name="adj1" fmla="val 15768313"/>
                <a:gd name="adj2" fmla="val 16675120"/>
                <a:gd name="adj3" fmla="val 32205"/>
              </a:avLst>
            </a:prstGeom>
            <a:solidFill>
              <a:srgbClr val="FF000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6</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70" name="Google Shape;1670;p18"/>
            <p:cNvSpPr/>
            <p:nvPr/>
          </p:nvSpPr>
          <p:spPr>
            <a:xfrm rot="-9480000">
              <a:off x="2013533" y="1016193"/>
              <a:ext cx="6967409" cy="6967409"/>
            </a:xfrm>
            <a:prstGeom prst="blockArc">
              <a:avLst>
                <a:gd name="adj1" fmla="val 15768313"/>
                <a:gd name="adj2" fmla="val 16675120"/>
                <a:gd name="adj3" fmla="val 32205"/>
              </a:avLst>
            </a:prstGeom>
            <a:solidFill>
              <a:srgbClr val="FF000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3</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71" name="Google Shape;1671;p18"/>
            <p:cNvSpPr/>
            <p:nvPr/>
          </p:nvSpPr>
          <p:spPr>
            <a:xfrm rot="4020000">
              <a:off x="2013533" y="1016193"/>
              <a:ext cx="6967409" cy="6967409"/>
            </a:xfrm>
            <a:prstGeom prst="blockArc">
              <a:avLst>
                <a:gd name="adj1" fmla="val 15768313"/>
                <a:gd name="adj2" fmla="val 16675120"/>
                <a:gd name="adj3" fmla="val 32205"/>
              </a:avLst>
            </a:prstGeom>
            <a:solidFill>
              <a:srgbClr val="FF000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9</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72" name="Google Shape;1672;p18"/>
            <p:cNvSpPr/>
            <p:nvPr/>
          </p:nvSpPr>
          <p:spPr>
            <a:xfrm rot="-3180000">
              <a:off x="2013533" y="1016193"/>
              <a:ext cx="6967409" cy="6967409"/>
            </a:xfrm>
            <a:prstGeom prst="blockArc">
              <a:avLst>
                <a:gd name="adj1" fmla="val 15768313"/>
                <a:gd name="adj2" fmla="val 16675120"/>
                <a:gd name="adj3" fmla="val 32205"/>
              </a:avLst>
            </a:prstGeom>
            <a:solidFill>
              <a:srgbClr val="00C0FF"/>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5</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73" name="Google Shape;1673;p18"/>
            <p:cNvSpPr/>
            <p:nvPr/>
          </p:nvSpPr>
          <p:spPr>
            <a:xfrm rot="2220000">
              <a:off x="2013533" y="1016193"/>
              <a:ext cx="6967409" cy="6967409"/>
            </a:xfrm>
            <a:prstGeom prst="blockArc">
              <a:avLst>
                <a:gd name="adj1" fmla="val 15768313"/>
                <a:gd name="adj2" fmla="val 16675120"/>
                <a:gd name="adj3" fmla="val 32205"/>
              </a:avLst>
            </a:prstGeom>
            <a:solidFill>
              <a:srgbClr val="00C0FF"/>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3</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74" name="Google Shape;1674;p18"/>
            <p:cNvSpPr/>
            <p:nvPr/>
          </p:nvSpPr>
          <p:spPr>
            <a:xfrm rot="-8580000">
              <a:off x="2013533" y="1016193"/>
              <a:ext cx="6967409" cy="6967409"/>
            </a:xfrm>
            <a:prstGeom prst="blockArc">
              <a:avLst>
                <a:gd name="adj1" fmla="val 15768313"/>
                <a:gd name="adj2" fmla="val 16675120"/>
                <a:gd name="adj3" fmla="val 32205"/>
              </a:avLst>
            </a:prstGeom>
            <a:solidFill>
              <a:srgbClr val="00C0FF"/>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5</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75" name="Google Shape;1675;p18"/>
            <p:cNvSpPr/>
            <p:nvPr/>
          </p:nvSpPr>
          <p:spPr>
            <a:xfrm rot="-5880000">
              <a:off x="2013533" y="1016193"/>
              <a:ext cx="6967409" cy="6967409"/>
            </a:xfrm>
            <a:prstGeom prst="blockArc">
              <a:avLst>
                <a:gd name="adj1" fmla="val 15768313"/>
                <a:gd name="adj2" fmla="val 16675120"/>
                <a:gd name="adj3" fmla="val 32205"/>
              </a:avLst>
            </a:prstGeom>
            <a:solidFill>
              <a:srgbClr val="FFFF0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4</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76" name="Google Shape;1676;p18"/>
            <p:cNvSpPr/>
            <p:nvPr/>
          </p:nvSpPr>
          <p:spPr>
            <a:xfrm rot="1320000">
              <a:off x="2013533" y="1016193"/>
              <a:ext cx="6967409" cy="6967409"/>
            </a:xfrm>
            <a:prstGeom prst="blockArc">
              <a:avLst>
                <a:gd name="adj1" fmla="val 15768313"/>
                <a:gd name="adj2" fmla="val 16675120"/>
                <a:gd name="adj3" fmla="val 32205"/>
              </a:avLst>
            </a:prstGeom>
            <a:solidFill>
              <a:srgbClr val="FFFF0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4</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77" name="Google Shape;1677;p18"/>
            <p:cNvSpPr/>
            <p:nvPr/>
          </p:nvSpPr>
          <p:spPr>
            <a:xfrm rot="-10380000">
              <a:off x="2013533" y="1016193"/>
              <a:ext cx="6967409" cy="6967409"/>
            </a:xfrm>
            <a:prstGeom prst="blockArc">
              <a:avLst>
                <a:gd name="adj1" fmla="val 15768313"/>
                <a:gd name="adj2" fmla="val 16675120"/>
                <a:gd name="adj3" fmla="val 32205"/>
              </a:avLst>
            </a:prstGeom>
            <a:solidFill>
              <a:srgbClr val="FFFF0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5</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78" name="Google Shape;1678;p18"/>
            <p:cNvSpPr/>
            <p:nvPr/>
          </p:nvSpPr>
          <p:spPr>
            <a:xfrm rot="-6780000">
              <a:off x="2013532" y="1016193"/>
              <a:ext cx="6967409" cy="6967409"/>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5</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5</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79" name="Google Shape;1679;p18"/>
            <p:cNvSpPr/>
            <p:nvPr/>
          </p:nvSpPr>
          <p:spPr>
            <a:xfrm rot="420000">
              <a:off x="2013533" y="1016193"/>
              <a:ext cx="6967409" cy="6967409"/>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6</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80" name="Google Shape;1680;p18"/>
            <p:cNvSpPr/>
            <p:nvPr/>
          </p:nvSpPr>
          <p:spPr>
            <a:xfrm rot="4920000">
              <a:off x="2013533" y="1016193"/>
              <a:ext cx="6967409" cy="6967409"/>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3</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5</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81" name="Google Shape;1681;p18"/>
            <p:cNvSpPr/>
            <p:nvPr/>
          </p:nvSpPr>
          <p:spPr>
            <a:xfrm rot="8520000">
              <a:off x="2013533" y="1016193"/>
              <a:ext cx="6967409" cy="6967409"/>
            </a:xfrm>
            <a:prstGeom prst="blockArc">
              <a:avLst>
                <a:gd name="adj1" fmla="val 15768313"/>
                <a:gd name="adj2" fmla="val 16675120"/>
                <a:gd name="adj3" fmla="val 32205"/>
              </a:avLst>
            </a:prstGeom>
            <a:solidFill>
              <a:srgbClr val="C080FF"/>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5</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5</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82" name="Google Shape;1682;p18"/>
            <p:cNvSpPr/>
            <p:nvPr/>
          </p:nvSpPr>
          <p:spPr>
            <a:xfrm rot="7620000">
              <a:off x="2013533" y="1016193"/>
              <a:ext cx="6967409" cy="6967409"/>
            </a:xfrm>
            <a:prstGeom prst="blockArc">
              <a:avLst>
                <a:gd name="adj1" fmla="val 15768313"/>
                <a:gd name="adj2" fmla="val 16675120"/>
                <a:gd name="adj3" fmla="val 32205"/>
              </a:avLst>
            </a:prstGeom>
            <a:solidFill>
              <a:srgbClr val="FFC00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3</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83" name="Google Shape;1683;p18"/>
            <p:cNvSpPr/>
            <p:nvPr/>
          </p:nvSpPr>
          <p:spPr>
            <a:xfrm rot="-7680000">
              <a:off x="2013533" y="1016193"/>
              <a:ext cx="6967409" cy="6967409"/>
            </a:xfrm>
            <a:prstGeom prst="blockArc">
              <a:avLst>
                <a:gd name="adj1" fmla="val 15768313"/>
                <a:gd name="adj2" fmla="val 16675120"/>
                <a:gd name="adj3" fmla="val 32205"/>
              </a:avLst>
            </a:prstGeom>
            <a:solidFill>
              <a:srgbClr val="FFC000"/>
            </a:solidFill>
            <a:ln>
              <a:noFill/>
            </a:ln>
          </p:spPr>
          <p:txBody>
            <a:bodyPr spcFirstLastPara="1" wrap="square" lIns="1219200" tIns="121900"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FFFFFF"/>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8</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r>
                <a:rPr lang="en-US" sz="5867" b="1" i="0" u="none" strike="noStrike" cap="none">
                  <a:solidFill>
                    <a:srgbClr val="000000"/>
                  </a:solidFill>
                  <a:latin typeface="Rockwell"/>
                  <a:ea typeface="Rockwell"/>
                  <a:cs typeface="Rockwell"/>
                  <a:sym typeface="Rockwell"/>
                </a:rPr>
                <a:t>0</a:t>
              </a:r>
              <a:endParaRPr/>
            </a:p>
            <a:p>
              <a:pPr marL="0" marR="0" lvl="0" indent="0" algn="ctr" rtl="0">
                <a:lnSpc>
                  <a:spcPct val="72728"/>
                </a:lnSpc>
                <a:spcBef>
                  <a:spcPts val="0"/>
                </a:spcBef>
                <a:spcAft>
                  <a:spcPts val="0"/>
                </a:spcAft>
                <a:buNone/>
              </a:pPr>
              <a:endParaRPr sz="5867" b="1" i="0" u="none" strike="noStrike" cap="none">
                <a:solidFill>
                  <a:srgbClr val="FFFFFF"/>
                </a:solidFill>
                <a:latin typeface="Rockwell"/>
                <a:ea typeface="Rockwell"/>
                <a:cs typeface="Rockwell"/>
                <a:sym typeface="Rockwell"/>
              </a:endParaRPr>
            </a:p>
          </p:txBody>
        </p:sp>
        <p:sp>
          <p:nvSpPr>
            <p:cNvPr id="1684" name="Google Shape;1684;p18"/>
            <p:cNvSpPr/>
            <p:nvPr/>
          </p:nvSpPr>
          <p:spPr>
            <a:xfrm rot="9420000">
              <a:off x="2009330" y="1016193"/>
              <a:ext cx="6967409" cy="6967410"/>
            </a:xfrm>
            <a:prstGeom prst="blockArc">
              <a:avLst>
                <a:gd name="adj1" fmla="val 15768313"/>
                <a:gd name="adj2" fmla="val 16675120"/>
                <a:gd name="adj3" fmla="val 32205"/>
              </a:avLst>
            </a:prstGeom>
            <a:solidFill>
              <a:srgbClr val="00B0F0"/>
            </a:solidFill>
            <a:ln>
              <a:noFill/>
            </a:ln>
          </p:spPr>
          <p:txBody>
            <a:bodyPr spcFirstLastPara="1" wrap="square" lIns="1219200" tIns="243825" rIns="1219200" bIns="1219200" anchor="ctr" anchorCtr="0">
              <a:noAutofit/>
            </a:bodyPr>
            <a:lstStyle/>
            <a:p>
              <a:pPr marL="0" marR="0" lvl="0" indent="0" algn="ctr" rtl="0">
                <a:lnSpc>
                  <a:spcPct val="159992"/>
                </a:lnSpc>
                <a:spcBef>
                  <a:spcPts val="0"/>
                </a:spcBef>
                <a:spcAft>
                  <a:spcPts val="0"/>
                </a:spcAft>
                <a:buNone/>
              </a:pPr>
              <a:endParaRPr sz="2667" b="1" i="0" u="none" strike="noStrike" cap="none">
                <a:solidFill>
                  <a:srgbClr val="000000"/>
                </a:solidFill>
                <a:latin typeface="Rockwell"/>
                <a:ea typeface="Rockwell"/>
                <a:cs typeface="Rockwell"/>
                <a:sym typeface="Rockwell"/>
              </a:endParaRPr>
            </a:p>
            <a:p>
              <a:pPr marL="0" marR="0" lvl="0" indent="0" algn="ctr" rtl="0">
                <a:lnSpc>
                  <a:spcPct val="159992"/>
                </a:lnSpc>
                <a:spcBef>
                  <a:spcPts val="0"/>
                </a:spcBef>
                <a:spcAft>
                  <a:spcPts val="0"/>
                </a:spcAft>
                <a:buNone/>
              </a:pPr>
              <a:r>
                <a:rPr lang="en-US" sz="2667" b="1" i="0" u="none" strike="noStrike" cap="none">
                  <a:solidFill>
                    <a:srgbClr val="000000"/>
                  </a:solidFill>
                  <a:latin typeface="Rockwell"/>
                  <a:ea typeface="Rockwell"/>
                  <a:cs typeface="Rockwell"/>
                  <a:sym typeface="Rockwell"/>
                </a:rPr>
                <a:t>$</a:t>
              </a:r>
              <a:endParaRPr sz="3733" b="1" i="0" u="none" strike="noStrike" cap="none">
                <a:solidFill>
                  <a:srgbClr val="000000"/>
                </a:solidFill>
                <a:latin typeface="Rockwell"/>
                <a:ea typeface="Rockwell"/>
                <a:cs typeface="Rockwell"/>
                <a:sym typeface="Rockwell"/>
              </a:endParaRPr>
            </a:p>
            <a:p>
              <a:pPr marL="0" marR="0" lvl="0" indent="0" algn="ctr" rtl="0">
                <a:lnSpc>
                  <a:spcPct val="80011"/>
                </a:lnSpc>
                <a:spcBef>
                  <a:spcPts val="0"/>
                </a:spcBef>
                <a:spcAft>
                  <a:spcPts val="0"/>
                </a:spcAft>
                <a:buNone/>
              </a:pPr>
              <a:r>
                <a:rPr lang="en-US" sz="5333" b="1" i="0" u="none" strike="noStrike" cap="none">
                  <a:solidFill>
                    <a:srgbClr val="000000"/>
                  </a:solidFill>
                  <a:latin typeface="Rockwell"/>
                  <a:ea typeface="Rockwell"/>
                  <a:cs typeface="Rockwell"/>
                  <a:sym typeface="Rockwell"/>
                </a:rPr>
                <a:t>1</a:t>
              </a:r>
              <a:endParaRPr/>
            </a:p>
            <a:p>
              <a:pPr marL="0" marR="0" lvl="0" indent="0" algn="ctr" rtl="0">
                <a:lnSpc>
                  <a:spcPct val="80011"/>
                </a:lnSpc>
                <a:spcBef>
                  <a:spcPts val="0"/>
                </a:spcBef>
                <a:spcAft>
                  <a:spcPts val="0"/>
                </a:spcAft>
                <a:buNone/>
              </a:pPr>
              <a:r>
                <a:rPr lang="en-US" sz="5333" b="1" i="0" u="none" strike="noStrike" cap="none">
                  <a:solidFill>
                    <a:srgbClr val="000000"/>
                  </a:solidFill>
                  <a:latin typeface="Rockwell"/>
                  <a:ea typeface="Rockwell"/>
                  <a:cs typeface="Rockwell"/>
                  <a:sym typeface="Rockwell"/>
                </a:rPr>
                <a:t>0</a:t>
              </a:r>
              <a:endParaRPr/>
            </a:p>
            <a:p>
              <a:pPr marL="0" marR="0" lvl="0" indent="0" algn="ctr" rtl="0">
                <a:lnSpc>
                  <a:spcPct val="80011"/>
                </a:lnSpc>
                <a:spcBef>
                  <a:spcPts val="0"/>
                </a:spcBef>
                <a:spcAft>
                  <a:spcPts val="0"/>
                </a:spcAft>
                <a:buNone/>
              </a:pPr>
              <a:r>
                <a:rPr lang="en-US" sz="5333" b="1" i="0" u="none" strike="noStrike" cap="none">
                  <a:solidFill>
                    <a:srgbClr val="000000"/>
                  </a:solidFill>
                  <a:latin typeface="Rockwell"/>
                  <a:ea typeface="Rockwell"/>
                  <a:cs typeface="Rockwell"/>
                  <a:sym typeface="Rockwell"/>
                </a:rPr>
                <a:t>0</a:t>
              </a:r>
              <a:endParaRPr/>
            </a:p>
            <a:p>
              <a:pPr marL="0" marR="0" lvl="0" indent="0" algn="ctr" rtl="0">
                <a:lnSpc>
                  <a:spcPct val="80011"/>
                </a:lnSpc>
                <a:spcBef>
                  <a:spcPts val="0"/>
                </a:spcBef>
                <a:spcAft>
                  <a:spcPts val="0"/>
                </a:spcAft>
                <a:buNone/>
              </a:pPr>
              <a:r>
                <a:rPr lang="en-US" sz="5333" b="1" i="0" u="none" strike="noStrike" cap="none">
                  <a:solidFill>
                    <a:srgbClr val="000000"/>
                  </a:solidFill>
                  <a:latin typeface="Rockwell"/>
                  <a:ea typeface="Rockwell"/>
                  <a:cs typeface="Rockwell"/>
                  <a:sym typeface="Rockwell"/>
                </a:rPr>
                <a:t>0</a:t>
              </a:r>
              <a:endParaRPr/>
            </a:p>
          </p:txBody>
        </p:sp>
        <p:sp>
          <p:nvSpPr>
            <p:cNvPr id="1685" name="Google Shape;1685;p18"/>
            <p:cNvSpPr/>
            <p:nvPr/>
          </p:nvSpPr>
          <p:spPr>
            <a:xfrm rot="-480000">
              <a:off x="2013533" y="1016193"/>
              <a:ext cx="6967409" cy="6967409"/>
            </a:xfrm>
            <a:prstGeom prst="rect">
              <a:avLst/>
            </a:prstGeom>
          </p:spPr>
          <p:txBody>
            <a:bodyPr>
              <a:prstTxWarp prst="textPlain">
                <a:avLst/>
              </a:prstTxWarp>
            </a:bodyPr>
            <a:lstStyle/>
            <a:p>
              <a:pPr lvl="0" algn="ctr"/>
              <a:br>
                <a:rPr b="0" i="0">
                  <a:ln>
                    <a:noFill/>
                  </a:ln>
                  <a:noFill/>
                  <a:latin typeface="Rockwell"/>
                </a:rPr>
              </a:br>
              <a:r>
                <a:rPr b="0" i="0">
                  <a:ln>
                    <a:noFill/>
                  </a:ln>
                  <a:noFill/>
                  <a:latin typeface="Rockwell"/>
                </a:rPr>
                <a:t>B</a:t>
              </a:r>
              <a:br>
                <a:rPr b="0" i="0">
                  <a:ln>
                    <a:noFill/>
                  </a:ln>
                  <a:noFill/>
                  <a:latin typeface="Rockwell"/>
                </a:rPr>
              </a:br>
              <a:r>
                <a:rPr b="0" i="0">
                  <a:ln>
                    <a:noFill/>
                  </a:ln>
                  <a:noFill/>
                  <a:latin typeface="Rockwell"/>
                </a:rPr>
                <a:t> A </a:t>
              </a:r>
              <a:br>
                <a:rPr b="0" i="0">
                  <a:ln>
                    <a:noFill/>
                  </a:ln>
                  <a:noFill/>
                  <a:latin typeface="Rockwell"/>
                </a:rPr>
              </a:br>
              <a:r>
                <a:rPr b="0" i="0">
                  <a:ln>
                    <a:noFill/>
                  </a:ln>
                  <a:noFill/>
                  <a:latin typeface="Rockwell"/>
                </a:rPr>
                <a:t>N</a:t>
              </a:r>
              <a:br>
                <a:rPr b="0" i="0">
                  <a:ln>
                    <a:noFill/>
                  </a:ln>
                  <a:noFill/>
                  <a:latin typeface="Rockwell"/>
                </a:rPr>
              </a:br>
              <a:r>
                <a:rPr b="0" i="0">
                  <a:ln>
                    <a:noFill/>
                  </a:ln>
                  <a:noFill/>
                  <a:latin typeface="Rockwell"/>
                </a:rPr>
                <a:t>K</a:t>
              </a:r>
              <a:br>
                <a:rPr b="0" i="0">
                  <a:ln>
                    <a:noFill/>
                  </a:ln>
                  <a:noFill/>
                  <a:latin typeface="Rockwell"/>
                </a:rPr>
              </a:br>
              <a:r>
                <a:rPr b="0" i="0">
                  <a:ln>
                    <a:noFill/>
                  </a:ln>
                  <a:noFill/>
                  <a:latin typeface="Rockwell"/>
                </a:rPr>
                <a:t>R</a:t>
              </a:r>
              <a:br>
                <a:rPr b="0" i="0">
                  <a:ln>
                    <a:noFill/>
                  </a:ln>
                  <a:noFill/>
                  <a:latin typeface="Rockwell"/>
                </a:rPr>
              </a:br>
              <a:r>
                <a:rPr b="0" i="0">
                  <a:ln>
                    <a:noFill/>
                  </a:ln>
                  <a:noFill/>
                  <a:latin typeface="Rockwell"/>
                </a:rPr>
                <a:t>U</a:t>
              </a:r>
              <a:br>
                <a:rPr b="0" i="0">
                  <a:ln>
                    <a:noFill/>
                  </a:ln>
                  <a:noFill/>
                  <a:latin typeface="Rockwell"/>
                </a:rPr>
              </a:br>
              <a:r>
                <a:rPr b="0" i="0">
                  <a:ln>
                    <a:noFill/>
                  </a:ln>
                  <a:noFill/>
                  <a:latin typeface="Rockwell"/>
                </a:rPr>
                <a:t>P</a:t>
              </a:r>
              <a:br>
                <a:rPr b="0" i="0">
                  <a:ln>
                    <a:noFill/>
                  </a:ln>
                  <a:noFill/>
                  <a:latin typeface="Rockwell"/>
                </a:rPr>
              </a:br>
              <a:r>
                <a:rPr b="0" i="0">
                  <a:ln>
                    <a:noFill/>
                  </a:ln>
                  <a:noFill/>
                  <a:latin typeface="Rockwell"/>
                </a:rPr>
                <a:t>T</a:t>
              </a:r>
            </a:p>
          </p:txBody>
        </p:sp>
        <p:sp>
          <p:nvSpPr>
            <p:cNvPr id="1686" name="Google Shape;1686;p18"/>
            <p:cNvSpPr/>
            <p:nvPr/>
          </p:nvSpPr>
          <p:spPr>
            <a:xfrm rot="3120000">
              <a:off x="2013533" y="1016193"/>
              <a:ext cx="6967409" cy="6967409"/>
            </a:xfrm>
            <a:prstGeom prst="blockArc">
              <a:avLst>
                <a:gd name="adj1" fmla="val 15768313"/>
                <a:gd name="adj2" fmla="val 16675120"/>
                <a:gd name="adj3" fmla="val 32205"/>
              </a:avLst>
            </a:prstGeom>
            <a:solidFill>
              <a:schemeClr val="lt1"/>
            </a:solidFill>
            <a:ln>
              <a:noFill/>
            </a:ln>
          </p:spPr>
          <p:txBody>
            <a:bodyPr spcFirstLastPara="1" wrap="square" lIns="1219200" tIns="121900" rIns="1219200" bIns="1219200" anchor="ctr" anchorCtr="0">
              <a:noAutofit/>
            </a:bodyPr>
            <a:lstStyle/>
            <a:p>
              <a:pPr marL="0" marR="0" lvl="0" indent="0" algn="ctr" rtl="0">
                <a:lnSpc>
                  <a:spcPct val="61125"/>
                </a:lnSpc>
                <a:spcBef>
                  <a:spcPts val="0"/>
                </a:spcBef>
                <a:spcAft>
                  <a:spcPts val="0"/>
                </a:spcAft>
                <a:buNone/>
              </a:pPr>
              <a:endParaRPr sz="2400" b="1" i="0" u="none" strike="noStrike" cap="none">
                <a:solidFill>
                  <a:srgbClr val="FFFFFF"/>
                </a:solidFill>
                <a:latin typeface="Rockwell"/>
                <a:ea typeface="Rockwell"/>
                <a:cs typeface="Rockwell"/>
                <a:sym typeface="Rockwell"/>
              </a:endParaRPr>
            </a:p>
            <a:p>
              <a:pPr marL="0" marR="0" lvl="0" indent="0" algn="ctr" rtl="0">
                <a:lnSpc>
                  <a:spcPct val="61125"/>
                </a:lnSpc>
                <a:spcBef>
                  <a:spcPts val="0"/>
                </a:spcBef>
                <a:spcAft>
                  <a:spcPts val="0"/>
                </a:spcAft>
                <a:buNone/>
              </a:pPr>
              <a:endParaRPr sz="2400" b="1" i="0" u="none" strike="noStrike" cap="none">
                <a:solidFill>
                  <a:srgbClr val="FFFFFF"/>
                </a:solidFill>
                <a:latin typeface="Rockwell"/>
                <a:ea typeface="Rockwell"/>
                <a:cs typeface="Rockwell"/>
                <a:sym typeface="Rockwell"/>
              </a:endParaRPr>
            </a:p>
            <a:p>
              <a:pPr marL="0" marR="0" lvl="0" indent="0" algn="ctr" rtl="0">
                <a:lnSpc>
                  <a:spcPct val="61125"/>
                </a:lnSpc>
                <a:spcBef>
                  <a:spcPts val="0"/>
                </a:spcBef>
                <a:spcAft>
                  <a:spcPts val="0"/>
                </a:spcAft>
                <a:buNone/>
              </a:pPr>
              <a:endParaRPr sz="2400" b="1" i="0" u="none" strike="noStrike" cap="none">
                <a:solidFill>
                  <a:srgbClr val="FFFFFF"/>
                </a:solidFill>
                <a:latin typeface="Rockwell"/>
                <a:ea typeface="Rockwell"/>
                <a:cs typeface="Rockwell"/>
                <a:sym typeface="Rockwell"/>
              </a:endParaRPr>
            </a:p>
            <a:p>
              <a:pPr marL="0" marR="0" lvl="0" indent="0" algn="ctr" rtl="0">
                <a:lnSpc>
                  <a:spcPct val="61125"/>
                </a:lnSpc>
                <a:spcBef>
                  <a:spcPts val="0"/>
                </a:spcBef>
                <a:spcAft>
                  <a:spcPts val="0"/>
                </a:spcAft>
                <a:buNone/>
              </a:pPr>
              <a:endParaRPr sz="2400" b="1" i="0" u="none" strike="noStrike" cap="none">
                <a:solidFill>
                  <a:srgbClr val="FFFFFF"/>
                </a:solidFill>
                <a:latin typeface="Rockwell"/>
                <a:ea typeface="Rockwell"/>
                <a:cs typeface="Rockwell"/>
                <a:sym typeface="Rockwell"/>
              </a:endParaRPr>
            </a:p>
            <a:p>
              <a:pPr marL="0" marR="0" lvl="0" indent="0" algn="ctr" rtl="0">
                <a:lnSpc>
                  <a:spcPct val="61125"/>
                </a:lnSpc>
                <a:spcBef>
                  <a:spcPts val="0"/>
                </a:spcBef>
                <a:spcAft>
                  <a:spcPts val="0"/>
                </a:spcAft>
                <a:buNone/>
              </a:pPr>
              <a:endParaRPr sz="2400" b="1" i="0" u="none" strike="noStrike" cap="none">
                <a:solidFill>
                  <a:srgbClr val="FFFFFF"/>
                </a:solidFill>
                <a:latin typeface="Rockwell"/>
                <a:ea typeface="Rockwell"/>
                <a:cs typeface="Rockwell"/>
                <a:sym typeface="Rockwell"/>
              </a:endParaRPr>
            </a:p>
            <a:p>
              <a:pPr marL="0" marR="0" lvl="0" indent="0" algn="ctr" rtl="0">
                <a:lnSpc>
                  <a:spcPct val="61125"/>
                </a:lnSpc>
                <a:spcBef>
                  <a:spcPts val="0"/>
                </a:spcBef>
                <a:spcAft>
                  <a:spcPts val="0"/>
                </a:spcAft>
                <a:buNone/>
              </a:pPr>
              <a:r>
                <a:rPr lang="en-US" sz="2400" b="1" i="0" u="none" strike="noStrike" cap="none">
                  <a:solidFill>
                    <a:srgbClr val="FFFFFF"/>
                  </a:solidFill>
                  <a:latin typeface="Rockwell"/>
                  <a:ea typeface="Rockwell"/>
                  <a:cs typeface="Rockwell"/>
                  <a:sym typeface="Rockwell"/>
                </a:rPr>
                <a:t>  </a:t>
              </a:r>
              <a:endParaRPr/>
            </a:p>
            <a:p>
              <a:pPr marL="0" marR="0" lvl="0" indent="0" algn="ctr" rtl="0">
                <a:lnSpc>
                  <a:spcPct val="68776"/>
                </a:lnSpc>
                <a:spcBef>
                  <a:spcPts val="0"/>
                </a:spcBef>
                <a:spcAft>
                  <a:spcPts val="0"/>
                </a:spcAft>
                <a:buNone/>
              </a:pPr>
              <a:endParaRPr sz="2133" b="1" i="0" u="none" strike="noStrike" cap="none">
                <a:solidFill>
                  <a:srgbClr val="FFFFFF"/>
                </a:solidFill>
                <a:latin typeface="Rockwell"/>
                <a:ea typeface="Rockwell"/>
                <a:cs typeface="Rockwell"/>
                <a:sym typeface="Rockwell"/>
              </a:endParaRPr>
            </a:p>
            <a:p>
              <a:pPr marL="0" marR="0" lvl="0" indent="0" algn="ctr" rtl="0">
                <a:lnSpc>
                  <a:spcPct val="68776"/>
                </a:lnSpc>
                <a:spcBef>
                  <a:spcPts val="0"/>
                </a:spcBef>
                <a:spcAft>
                  <a:spcPts val="0"/>
                </a:spcAft>
                <a:buNone/>
              </a:pPr>
              <a:r>
                <a:rPr lang="en-US" sz="2133" b="1" i="0" u="none" strike="noStrike" cap="none">
                  <a:solidFill>
                    <a:srgbClr val="000000"/>
                  </a:solidFill>
                  <a:latin typeface="Rockwell"/>
                  <a:ea typeface="Rockwell"/>
                  <a:cs typeface="Rockwell"/>
                  <a:sym typeface="Rockwell"/>
                </a:rPr>
                <a:t>LOSE</a:t>
              </a:r>
              <a:endParaRPr/>
            </a:p>
            <a:p>
              <a:pPr marL="0" marR="0" lvl="0" indent="0" algn="ctr" rtl="0">
                <a:lnSpc>
                  <a:spcPct val="100000"/>
                </a:lnSpc>
                <a:spcBef>
                  <a:spcPts val="0"/>
                </a:spcBef>
                <a:spcAft>
                  <a:spcPts val="0"/>
                </a:spcAft>
                <a:buNone/>
              </a:pPr>
              <a:endParaRPr sz="1467" b="1" i="0" u="none" strike="noStrike" cap="none">
                <a:solidFill>
                  <a:srgbClr val="000000"/>
                </a:solidFill>
                <a:latin typeface="Rockwell"/>
                <a:ea typeface="Rockwell"/>
                <a:cs typeface="Rockwell"/>
                <a:sym typeface="Rockwell"/>
              </a:endParaRPr>
            </a:p>
            <a:p>
              <a:pPr marL="0" marR="0" lvl="0" indent="0" algn="ctr" rtl="0">
                <a:lnSpc>
                  <a:spcPct val="100000"/>
                </a:lnSpc>
                <a:spcBef>
                  <a:spcPts val="0"/>
                </a:spcBef>
                <a:spcAft>
                  <a:spcPts val="0"/>
                </a:spcAft>
                <a:buNone/>
              </a:pPr>
              <a:endParaRPr sz="1467" b="1" i="0" u="none" strike="noStrike" cap="none">
                <a:solidFill>
                  <a:srgbClr val="000000"/>
                </a:solidFill>
                <a:latin typeface="Rockwell"/>
                <a:ea typeface="Rockwell"/>
                <a:cs typeface="Rockwell"/>
                <a:sym typeface="Rockwell"/>
              </a:endParaRPr>
            </a:p>
            <a:p>
              <a:pPr marL="0" marR="0" lvl="0" indent="0" algn="ctr" rtl="0">
                <a:lnSpc>
                  <a:spcPct val="45843"/>
                </a:lnSpc>
                <a:spcBef>
                  <a:spcPts val="0"/>
                </a:spcBef>
                <a:spcAft>
                  <a:spcPts val="0"/>
                </a:spcAft>
                <a:buNone/>
              </a:pPr>
              <a:r>
                <a:rPr lang="en-US" sz="3200" b="1" i="0" u="none" strike="noStrike" cap="none">
                  <a:solidFill>
                    <a:srgbClr val="000000"/>
                  </a:solidFill>
                  <a:latin typeface="Rockwell"/>
                  <a:ea typeface="Rockwell"/>
                  <a:cs typeface="Rockwell"/>
                  <a:sym typeface="Rockwell"/>
                </a:rPr>
                <a:t>A</a:t>
              </a:r>
              <a:endParaRPr/>
            </a:p>
            <a:p>
              <a:pPr marL="0" marR="0" lvl="0" indent="0" algn="ctr" rtl="0">
                <a:lnSpc>
                  <a:spcPct val="68776"/>
                </a:lnSpc>
                <a:spcBef>
                  <a:spcPts val="0"/>
                </a:spcBef>
                <a:spcAft>
                  <a:spcPts val="0"/>
                </a:spcAft>
                <a:buNone/>
              </a:pPr>
              <a:endParaRPr sz="2133" b="1" i="0" u="none" strike="noStrike" cap="none">
                <a:solidFill>
                  <a:srgbClr val="000000"/>
                </a:solidFill>
                <a:latin typeface="Rockwell"/>
                <a:ea typeface="Rockwell"/>
                <a:cs typeface="Rockwell"/>
                <a:sym typeface="Rockwell"/>
              </a:endParaRPr>
            </a:p>
            <a:p>
              <a:pPr marL="0" marR="0" lvl="0" indent="0" algn="ctr" rtl="0">
                <a:lnSpc>
                  <a:spcPct val="68776"/>
                </a:lnSpc>
                <a:spcBef>
                  <a:spcPts val="0"/>
                </a:spcBef>
                <a:spcAft>
                  <a:spcPts val="0"/>
                </a:spcAft>
                <a:buNone/>
              </a:pPr>
              <a:endParaRPr sz="2133" b="1" i="0" u="none" strike="noStrike" cap="none">
                <a:solidFill>
                  <a:srgbClr val="000000"/>
                </a:solidFill>
                <a:latin typeface="Rockwell"/>
                <a:ea typeface="Rockwell"/>
                <a:cs typeface="Rockwell"/>
                <a:sym typeface="Rockwell"/>
              </a:endParaRPr>
            </a:p>
            <a:p>
              <a:pPr marL="0" marR="0" lvl="0" indent="0" algn="ctr" rtl="0">
                <a:lnSpc>
                  <a:spcPct val="34380"/>
                </a:lnSpc>
                <a:spcBef>
                  <a:spcPts val="0"/>
                </a:spcBef>
                <a:spcAft>
                  <a:spcPts val="0"/>
                </a:spcAft>
                <a:buNone/>
              </a:pPr>
              <a:r>
                <a:rPr lang="en-US" sz="4267" b="1" i="0" u="none" strike="noStrike" cap="none">
                  <a:solidFill>
                    <a:srgbClr val="000000"/>
                  </a:solidFill>
                  <a:latin typeface="Rockwell"/>
                  <a:ea typeface="Rockwell"/>
                  <a:cs typeface="Rockwell"/>
                  <a:sym typeface="Rockwell"/>
                </a:rPr>
                <a:t>T</a:t>
              </a:r>
              <a:endParaRPr/>
            </a:p>
            <a:p>
              <a:pPr marL="0" marR="0" lvl="0" indent="0" algn="ctr" rtl="0">
                <a:lnSpc>
                  <a:spcPct val="34380"/>
                </a:lnSpc>
                <a:spcBef>
                  <a:spcPts val="0"/>
                </a:spcBef>
                <a:spcAft>
                  <a:spcPts val="0"/>
                </a:spcAft>
                <a:buNone/>
              </a:pPr>
              <a:br>
                <a:rPr lang="en-US" sz="4267" b="1" i="0" u="none" strike="noStrike" cap="none">
                  <a:solidFill>
                    <a:srgbClr val="000000"/>
                  </a:solidFill>
                  <a:latin typeface="Rockwell"/>
                  <a:ea typeface="Rockwell"/>
                  <a:cs typeface="Rockwell"/>
                  <a:sym typeface="Rockwell"/>
                </a:rPr>
              </a:br>
              <a:r>
                <a:rPr lang="en-US" sz="4267" b="1" i="0" u="none" strike="noStrike" cap="none">
                  <a:solidFill>
                    <a:srgbClr val="000000"/>
                  </a:solidFill>
                  <a:latin typeface="Rockwell"/>
                  <a:ea typeface="Rockwell"/>
                  <a:cs typeface="Rockwell"/>
                  <a:sym typeface="Rockwell"/>
                </a:rPr>
                <a:t>U</a:t>
              </a:r>
              <a:br>
                <a:rPr lang="en-US" sz="4267" b="1" i="0" u="none" strike="noStrike" cap="none">
                  <a:solidFill>
                    <a:srgbClr val="000000"/>
                  </a:solidFill>
                  <a:latin typeface="Rockwell"/>
                  <a:ea typeface="Rockwell"/>
                  <a:cs typeface="Rockwell"/>
                  <a:sym typeface="Rockwell"/>
                </a:rPr>
              </a:br>
              <a:endParaRPr sz="4267" b="1" i="0" u="none" strike="noStrike" cap="none">
                <a:solidFill>
                  <a:srgbClr val="000000"/>
                </a:solidFill>
                <a:latin typeface="Rockwell"/>
                <a:ea typeface="Rockwell"/>
                <a:cs typeface="Rockwell"/>
                <a:sym typeface="Rockwell"/>
              </a:endParaRPr>
            </a:p>
            <a:p>
              <a:pPr marL="0" marR="0" lvl="0" indent="0" algn="ctr" rtl="0">
                <a:lnSpc>
                  <a:spcPct val="34380"/>
                </a:lnSpc>
                <a:spcBef>
                  <a:spcPts val="0"/>
                </a:spcBef>
                <a:spcAft>
                  <a:spcPts val="0"/>
                </a:spcAft>
                <a:buNone/>
              </a:pPr>
              <a:r>
                <a:rPr lang="en-US" sz="4267" b="1" i="0" u="none" strike="noStrike" cap="none">
                  <a:solidFill>
                    <a:srgbClr val="000000"/>
                  </a:solidFill>
                  <a:latin typeface="Rockwell"/>
                  <a:ea typeface="Rockwell"/>
                  <a:cs typeface="Rockwell"/>
                  <a:sym typeface="Rockwell"/>
                </a:rPr>
                <a:t>R</a:t>
              </a:r>
              <a:endParaRPr/>
            </a:p>
            <a:p>
              <a:pPr marL="0" marR="0" lvl="0" indent="0" algn="ctr" rtl="0">
                <a:lnSpc>
                  <a:spcPct val="34380"/>
                </a:lnSpc>
                <a:spcBef>
                  <a:spcPts val="0"/>
                </a:spcBef>
                <a:spcAft>
                  <a:spcPts val="0"/>
                </a:spcAft>
                <a:buNone/>
              </a:pPr>
              <a:br>
                <a:rPr lang="en-US" sz="4267" b="1" i="0" u="none" strike="noStrike" cap="none">
                  <a:solidFill>
                    <a:srgbClr val="000000"/>
                  </a:solidFill>
                  <a:latin typeface="Rockwell"/>
                  <a:ea typeface="Rockwell"/>
                  <a:cs typeface="Rockwell"/>
                  <a:sym typeface="Rockwell"/>
                </a:rPr>
              </a:br>
              <a:r>
                <a:rPr lang="en-US" sz="4267" b="1" i="0" u="none" strike="noStrike" cap="none">
                  <a:solidFill>
                    <a:srgbClr val="000000"/>
                  </a:solidFill>
                  <a:latin typeface="Rockwell"/>
                  <a:ea typeface="Rockwell"/>
                  <a:cs typeface="Rockwell"/>
                  <a:sym typeface="Rockwell"/>
                </a:rPr>
                <a:t>N</a:t>
              </a:r>
              <a:endParaRPr sz="4267" b="1" i="0" u="none" strike="noStrike" cap="none">
                <a:solidFill>
                  <a:srgbClr val="FFFFFF"/>
                </a:solidFill>
                <a:latin typeface="Rockwell"/>
                <a:ea typeface="Rockwell"/>
                <a:cs typeface="Rockwell"/>
                <a:sym typeface="Rockwell"/>
              </a:endParaRPr>
            </a:p>
          </p:txBody>
        </p:sp>
        <p:pic>
          <p:nvPicPr>
            <p:cNvPr id="1687" name="Google Shape;1687;p18" descr="http://orig05.deviantart.net/27ff/f/2011/127/6/8/free_spin_disc_by_wheelgenius-d3fu0as.png"/>
            <p:cNvPicPr preferRelativeResize="0"/>
            <p:nvPr/>
          </p:nvPicPr>
          <p:blipFill rotWithShape="1">
            <a:blip r:embed="rId3">
              <a:alphaModFix/>
            </a:blip>
            <a:srcRect/>
            <a:stretch/>
          </p:blipFill>
          <p:spPr>
            <a:xfrm rot="6720000">
              <a:off x="8108158" y="5362502"/>
              <a:ext cx="639882" cy="639884"/>
            </a:xfrm>
            <a:prstGeom prst="rect">
              <a:avLst/>
            </a:prstGeom>
            <a:noFill/>
            <a:ln>
              <a:noFill/>
            </a:ln>
          </p:spPr>
        </p:pic>
        <p:pic>
          <p:nvPicPr>
            <p:cNvPr id="1688" name="Google Shape;1688;p18" descr="http://orig08.deviantart.net/276f/f/2013/223/c/3/wheel_of_fortune___wild_card_by_darellnonis-d6hm79t.png"/>
            <p:cNvPicPr preferRelativeResize="0"/>
            <p:nvPr/>
          </p:nvPicPr>
          <p:blipFill rotWithShape="1">
            <a:blip r:embed="rId4">
              <a:alphaModFix/>
            </a:blip>
            <a:srcRect/>
            <a:stretch/>
          </p:blipFill>
          <p:spPr>
            <a:xfrm rot="-10331990">
              <a:off x="4813461" y="7204938"/>
              <a:ext cx="526496" cy="731684"/>
            </a:xfrm>
            <a:prstGeom prst="rect">
              <a:avLst/>
            </a:prstGeom>
            <a:noFill/>
            <a:ln>
              <a:noFill/>
            </a:ln>
          </p:spPr>
        </p:pic>
      </p:grpSp>
      <p:sp>
        <p:nvSpPr>
          <p:cNvPr id="1689" name="Google Shape;1689;p18"/>
          <p:cNvSpPr/>
          <p:nvPr/>
        </p:nvSpPr>
        <p:spPr>
          <a:xfrm>
            <a:off x="5583131" y="4167660"/>
            <a:ext cx="3444656" cy="3444656"/>
          </a:xfrm>
          <a:prstGeom prst="ellipse">
            <a:avLst/>
          </a:prstGeom>
          <a:solidFill>
            <a:srgbClr val="37C8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33" b="0" i="0" u="none" strike="noStrike" cap="none">
              <a:solidFill>
                <a:srgbClr val="FFFFFF"/>
              </a:solidFill>
              <a:latin typeface="Calibri"/>
              <a:ea typeface="Calibri"/>
              <a:cs typeface="Calibri"/>
              <a:sym typeface="Calibri"/>
            </a:endParaRPr>
          </a:p>
        </p:txBody>
      </p:sp>
      <p:sp>
        <p:nvSpPr>
          <p:cNvPr id="1690" name="Google Shape;1690;p18"/>
          <p:cNvSpPr/>
          <p:nvPr/>
        </p:nvSpPr>
        <p:spPr>
          <a:xfrm>
            <a:off x="192941" y="5899292"/>
            <a:ext cx="1828800" cy="901717"/>
          </a:xfrm>
          <a:prstGeom prst="rect">
            <a:avLst/>
          </a:prstGeom>
          <a:solidFill>
            <a:srgbClr val="0070C0"/>
          </a:solidFill>
          <a:ln w="19050" cap="flat" cmpd="sng">
            <a:solidFill>
              <a:srgbClr val="B6DDE7"/>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FFFFFF"/>
                </a:solidFill>
                <a:latin typeface="Calibri"/>
                <a:ea typeface="Calibri"/>
                <a:cs typeface="Calibri"/>
                <a:sym typeface="Calibri"/>
              </a:rPr>
              <a:t>ÂM THANH</a:t>
            </a:r>
            <a:endParaRPr sz="2400" b="1" i="0" u="none" strike="noStrike" cap="none">
              <a:solidFill>
                <a:srgbClr val="FFFFFF"/>
              </a:solidFill>
              <a:latin typeface="Calibri"/>
              <a:ea typeface="Calibri"/>
              <a:cs typeface="Calibri"/>
              <a:sym typeface="Calibri"/>
            </a:endParaRPr>
          </a:p>
        </p:txBody>
      </p:sp>
      <p:sp>
        <p:nvSpPr>
          <p:cNvPr id="1691" name="Google Shape;1691;p18"/>
          <p:cNvSpPr/>
          <p:nvPr/>
        </p:nvSpPr>
        <p:spPr>
          <a:xfrm>
            <a:off x="345753" y="6303969"/>
            <a:ext cx="709684" cy="383564"/>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FFFFF"/>
                </a:solidFill>
                <a:latin typeface="Calibri"/>
                <a:ea typeface="Calibri"/>
                <a:cs typeface="Calibri"/>
                <a:sym typeface="Calibri"/>
              </a:rPr>
              <a:t>OFF</a:t>
            </a:r>
            <a:endParaRPr/>
          </a:p>
        </p:txBody>
      </p:sp>
      <p:sp>
        <p:nvSpPr>
          <p:cNvPr id="1692" name="Google Shape;1692;p18"/>
          <p:cNvSpPr/>
          <p:nvPr/>
        </p:nvSpPr>
        <p:spPr>
          <a:xfrm>
            <a:off x="1170941" y="6303969"/>
            <a:ext cx="709684" cy="383564"/>
          </a:xfrm>
          <a:prstGeom prst="rect">
            <a:avLst/>
          </a:prstGeom>
          <a:solidFill>
            <a:srgbClr val="0081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FFFFF"/>
                </a:solidFill>
                <a:latin typeface="Calibri"/>
                <a:ea typeface="Calibri"/>
                <a:cs typeface="Calibri"/>
                <a:sym typeface="Calibri"/>
              </a:rPr>
              <a:t>ON</a:t>
            </a:r>
            <a:endParaRPr/>
          </a:p>
        </p:txBody>
      </p:sp>
      <p:sp>
        <p:nvSpPr>
          <p:cNvPr id="1693" name="Google Shape;1693;p18"/>
          <p:cNvSpPr txBox="1">
            <a:spLocks noGrp="1"/>
          </p:cNvSpPr>
          <p:nvPr>
            <p:ph type="title" idx="4294967295"/>
          </p:nvPr>
        </p:nvSpPr>
        <p:spPr>
          <a:xfrm>
            <a:off x="0" y="-12319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5800"/>
              <a:buFont typeface="Calibri"/>
              <a:buNone/>
            </a:pPr>
            <a:r>
              <a:rPr lang="en-US"/>
              <a:t>WHEEL</a:t>
            </a:r>
            <a:endParaRPr/>
          </a:p>
        </p:txBody>
      </p:sp>
      <p:sp>
        <p:nvSpPr>
          <p:cNvPr id="1694" name="Google Shape;1694;p18"/>
          <p:cNvSpPr/>
          <p:nvPr/>
        </p:nvSpPr>
        <p:spPr>
          <a:xfrm>
            <a:off x="107228" y="195246"/>
            <a:ext cx="2022579" cy="727881"/>
          </a:xfrm>
          <a:prstGeom prst="curvedDownArrow">
            <a:avLst>
              <a:gd name="adj1" fmla="val 18314"/>
              <a:gd name="adj2" fmla="val 50000"/>
              <a:gd name="adj3" fmla="val 25000"/>
            </a:avLst>
          </a:prstGeom>
          <a:solidFill>
            <a:schemeClr val="accent1"/>
          </a:solidFill>
          <a:ln w="19050" cap="flat" cmpd="sng">
            <a:solidFill>
              <a:srgbClr val="395E8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267" b="1" i="0" u="none" strike="noStrike" cap="none">
                <a:solidFill>
                  <a:srgbClr val="002060"/>
                </a:solidFill>
                <a:latin typeface="Rockwell"/>
                <a:ea typeface="Rockwell"/>
                <a:cs typeface="Rockwell"/>
                <a:sym typeface="Rockwell"/>
              </a:rPr>
              <a:t>XOAY</a:t>
            </a:r>
            <a:endParaRPr sz="4267" b="1" i="0" u="none" strike="noStrike" cap="none">
              <a:solidFill>
                <a:srgbClr val="002060"/>
              </a:solidFill>
              <a:latin typeface="Rockwell"/>
              <a:ea typeface="Rockwell"/>
              <a:cs typeface="Rockwell"/>
              <a:sym typeface="Rockwell"/>
            </a:endParaRPr>
          </a:p>
        </p:txBody>
      </p:sp>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61"/>
                                        </p:tgtEl>
                                        <p:attrNameLst>
                                          <p:attrName>style.visibility</p:attrName>
                                        </p:attrNameLst>
                                      </p:cBhvr>
                                      <p:to>
                                        <p:strVal val="visible"/>
                                      </p:to>
                                    </p:set>
                                    <p:animEffect transition="in" filter="fade">
                                      <p:cBhvr>
                                        <p:cTn id="11" dur="4500"/>
                                        <p:tgtEl>
                                          <p:spTgt spid="166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61"/>
                                        </p:tgtEl>
                                        <p:attrNameLst>
                                          <p:attrName>style.visibility</p:attrName>
                                        </p:attrNameLst>
                                      </p:cBhvr>
                                      <p:to>
                                        <p:strVal val="visible"/>
                                      </p:to>
                                    </p:set>
                                    <p:animEffect transition="in" filter="fade">
                                      <p:cBhvr>
                                        <p:cTn id="16" dur="4500"/>
                                        <p:tgtEl>
                                          <p:spTgt spid="1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 Black ">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1893</Words>
  <PresentationFormat>Màn hình rộng</PresentationFormat>
  <Paragraphs>479</Paragraphs>
  <Slides>10</Slides>
  <Notes>9</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10</vt:i4>
      </vt:variant>
    </vt:vector>
  </HeadingPairs>
  <TitlesOfParts>
    <vt:vector size="21" baseType="lpstr">
      <vt:lpstr>Libre Franklin Thin</vt:lpstr>
      <vt:lpstr>Libre Franklin;900</vt:lpstr>
      <vt:lpstr>Calibri</vt:lpstr>
      <vt:lpstr>Rockwell;700</vt:lpstr>
      <vt:lpstr>Gill Sans</vt:lpstr>
      <vt:lpstr>Arial Rounded</vt:lpstr>
      <vt:lpstr>Rockwell</vt:lpstr>
      <vt:lpstr>Arial</vt:lpstr>
      <vt:lpstr>Calibri Light</vt:lpstr>
      <vt:lpstr> Black </vt:lpstr>
      <vt:lpstr>Office</vt:lpstr>
      <vt:lpstr>Title Slide</vt:lpstr>
      <vt:lpstr>Bạn có thể xem hướng dẫn Tiếng Việt từ trang số 4 nhé!</vt:lpstr>
      <vt:lpstr>Game Rules</vt:lpstr>
      <vt:lpstr>Editing</vt:lpstr>
      <vt:lpstr>TOSS UP - </vt:lpstr>
      <vt:lpstr>ROUND - </vt:lpstr>
      <vt:lpstr>FINAL -</vt:lpstr>
      <vt:lpstr>PRIZE WHEEL</vt:lpstr>
      <vt:lpstr>WHEEL</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2023-09-16T10:02:52Z</dcterms:modified>
</cp:coreProperties>
</file>