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1" r:id="rId5"/>
    <p:sldId id="282" r:id="rId6"/>
    <p:sldId id="263" r:id="rId7"/>
    <p:sldId id="264" r:id="rId8"/>
    <p:sldId id="288" r:id="rId9"/>
    <p:sldId id="265" r:id="rId10"/>
    <p:sldId id="266" r:id="rId11"/>
    <p:sldId id="289" r:id="rId12"/>
    <p:sldId id="283" r:id="rId13"/>
    <p:sldId id="290" r:id="rId14"/>
    <p:sldId id="284" r:id="rId15"/>
    <p:sldId id="285" r:id="rId16"/>
    <p:sldId id="291" r:id="rId17"/>
    <p:sldId id="286" r:id="rId18"/>
    <p:sldId id="293" r:id="rId19"/>
    <p:sldId id="287" r:id="rId20"/>
    <p:sldId id="294" r:id="rId21"/>
    <p:sldId id="295" r:id="rId22"/>
    <p:sldId id="296" r:id="rId23"/>
    <p:sldId id="269" r:id="rId24"/>
    <p:sldId id="275" r:id="rId25"/>
    <p:sldId id="276" r:id="rId26"/>
    <p:sldId id="278" r:id="rId27"/>
  </p:sldIdLst>
  <p:sldSz cx="12192000" cy="6858000"/>
  <p:notesSz cx="6858000" cy="9144000"/>
  <p:embeddedFontLst>
    <p:embeddedFont>
      <p:font typeface="Tahoma" panose="020B0604030504040204" pitchFamily="3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7GhgE4N8+vjOCcHM/Tym7rAKT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 snapToGrid="0">
      <p:cViewPr varScale="1">
        <p:scale>
          <a:sx n="51" d="100"/>
          <a:sy n="51" d="100"/>
        </p:scale>
        <p:origin x="7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28721-C648-4931-A57C-9B6BBBB59B5B}" type="doc">
      <dgm:prSet loTypeId="urn:microsoft.com/office/officeart/2005/8/layout/vList3" loCatId="picture" qsTypeId="urn:microsoft.com/office/officeart/2005/8/quickstyle/simple3" qsCatId="simple" csTypeId="urn:microsoft.com/office/officeart/2005/8/colors/colorful4" csCatId="colorful" phldr="1"/>
      <dgm:spPr/>
    </dgm:pt>
    <dgm:pt modelId="{1A129A12-1603-415F-8772-E581650F34F1}">
      <dgm:prSet phldrT="[Text]"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giống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7236A-BF59-4ADC-ADBF-41D9D1A3C563}" type="parTrans" cxnId="{57CB0D0B-A155-4844-98AB-0D0B5ACE369A}">
      <dgm:prSet/>
      <dgm:spPr/>
      <dgm:t>
        <a:bodyPr/>
        <a:lstStyle/>
        <a:p>
          <a:endParaRPr lang="en-US"/>
        </a:p>
      </dgm:t>
    </dgm:pt>
    <dgm:pt modelId="{642F870D-0AC8-46FC-AAD3-F74D41000D13}" type="sibTrans" cxnId="{57CB0D0B-A155-4844-98AB-0D0B5ACE369A}">
      <dgm:prSet/>
      <dgm:spPr/>
      <dgm:t>
        <a:bodyPr/>
        <a:lstStyle/>
        <a:p>
          <a:endParaRPr lang="en-US"/>
        </a:p>
      </dgm:t>
    </dgm:pt>
    <dgm:pt modelId="{10A12555-C5BA-4CF9-99D1-B960A13A3C4E}">
      <dgm:prSet phldrT="[Text]"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465AB-8EC4-43D3-987C-08A9D6D9B61C}" type="parTrans" cxnId="{BE8BE6A8-075A-42FB-A30B-1C78E751BBED}">
      <dgm:prSet/>
      <dgm:spPr/>
      <dgm:t>
        <a:bodyPr/>
        <a:lstStyle/>
        <a:p>
          <a:endParaRPr lang="en-US"/>
        </a:p>
      </dgm:t>
    </dgm:pt>
    <dgm:pt modelId="{1ED039AB-C64A-4524-9680-F188015A95E8}" type="sibTrans" cxnId="{BE8BE6A8-075A-42FB-A30B-1C78E751BBED}">
      <dgm:prSet/>
      <dgm:spPr/>
      <dgm:t>
        <a:bodyPr/>
        <a:lstStyle/>
        <a:p>
          <a:endParaRPr lang="en-US"/>
        </a:p>
      </dgm:t>
    </dgm:pt>
    <dgm:pt modelId="{8BF73A6F-81B0-47A0-9A3E-71C8ADD78060}">
      <dgm:prSet phldrT="[Text]"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IV.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nhiệt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2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sz="2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AD3594-EDD2-4592-A3CB-DB97B44597F7}" type="parTrans" cxnId="{65D769BA-B7DA-4106-89AD-5C3D4F99C5B8}">
      <dgm:prSet/>
      <dgm:spPr/>
      <dgm:t>
        <a:bodyPr/>
        <a:lstStyle/>
        <a:p>
          <a:endParaRPr lang="en-US"/>
        </a:p>
      </dgm:t>
    </dgm:pt>
    <dgm:pt modelId="{46FE38FD-3AFD-4DF8-97BC-79A36348C591}" type="sibTrans" cxnId="{65D769BA-B7DA-4106-89AD-5C3D4F99C5B8}">
      <dgm:prSet/>
      <dgm:spPr/>
      <dgm:t>
        <a:bodyPr/>
        <a:lstStyle/>
        <a:p>
          <a:endParaRPr lang="en-US"/>
        </a:p>
      </dgm:t>
    </dgm:pt>
    <dgm:pt modelId="{F6715BED-F9F0-416D-820C-4ED221C78DD4}">
      <dgm:prSet phldrT="[Text]"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III. Thu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8158E-FFF1-4CF9-8200-D271732ED8DC}" type="parTrans" cxnId="{3AB1FB26-BB39-4259-B5E6-5652D5DFE06A}">
      <dgm:prSet/>
      <dgm:spPr/>
      <dgm:t>
        <a:bodyPr/>
        <a:lstStyle/>
        <a:p>
          <a:endParaRPr lang="en-US"/>
        </a:p>
      </dgm:t>
    </dgm:pt>
    <dgm:pt modelId="{5C12389F-76DA-4B7F-A321-4CC7FE4CE628}" type="sibTrans" cxnId="{3AB1FB26-BB39-4259-B5E6-5652D5DFE06A}">
      <dgm:prSet/>
      <dgm:spPr/>
      <dgm:t>
        <a:bodyPr/>
        <a:lstStyle/>
        <a:p>
          <a:endParaRPr lang="en-US"/>
        </a:p>
      </dgm:t>
    </dgm:pt>
    <dgm:pt modelId="{86ABC5E9-B93C-4122-92DA-7153EB00E15C}" type="pres">
      <dgm:prSet presAssocID="{6A828721-C648-4931-A57C-9B6BBBB59B5B}" presName="linearFlow" presStyleCnt="0">
        <dgm:presLayoutVars>
          <dgm:dir/>
          <dgm:resizeHandles val="exact"/>
        </dgm:presLayoutVars>
      </dgm:prSet>
      <dgm:spPr/>
    </dgm:pt>
    <dgm:pt modelId="{9C182801-993F-471D-9184-AB521AE4A8B4}" type="pres">
      <dgm:prSet presAssocID="{1A129A12-1603-415F-8772-E581650F34F1}" presName="composite" presStyleCnt="0"/>
      <dgm:spPr/>
    </dgm:pt>
    <dgm:pt modelId="{4CDBEB05-F0AF-416F-A4F3-657043051488}" type="pres">
      <dgm:prSet presAssocID="{1A129A12-1603-415F-8772-E581650F34F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14A34D67-85C7-48FB-B8FE-F7913D1CDA7F}" type="pres">
      <dgm:prSet presAssocID="{1A129A12-1603-415F-8772-E581650F34F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77677-6B35-4349-9533-7436C5F2AAAB}" type="pres">
      <dgm:prSet presAssocID="{642F870D-0AC8-46FC-AAD3-F74D41000D13}" presName="spacing" presStyleCnt="0"/>
      <dgm:spPr/>
    </dgm:pt>
    <dgm:pt modelId="{4D16ADB2-7B8C-492F-8C20-E7EC3D5E09D7}" type="pres">
      <dgm:prSet presAssocID="{10A12555-C5BA-4CF9-99D1-B960A13A3C4E}" presName="composite" presStyleCnt="0"/>
      <dgm:spPr/>
    </dgm:pt>
    <dgm:pt modelId="{A7D3FE13-519C-4996-A9E8-FF2757EF4311}" type="pres">
      <dgm:prSet presAssocID="{10A12555-C5BA-4CF9-99D1-B960A13A3C4E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147C18C4-C1DC-4646-AECB-59B3B228015C}" type="pres">
      <dgm:prSet presAssocID="{10A12555-C5BA-4CF9-99D1-B960A13A3C4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5C9B8-B098-40B7-8984-3A2E48331EED}" type="pres">
      <dgm:prSet presAssocID="{1ED039AB-C64A-4524-9680-F188015A95E8}" presName="spacing" presStyleCnt="0"/>
      <dgm:spPr/>
    </dgm:pt>
    <dgm:pt modelId="{3BBCA679-504E-4AAA-A8DC-7506F9852F96}" type="pres">
      <dgm:prSet presAssocID="{F6715BED-F9F0-416D-820C-4ED221C78DD4}" presName="composite" presStyleCnt="0"/>
      <dgm:spPr/>
    </dgm:pt>
    <dgm:pt modelId="{B6291317-48F9-4321-9890-7AC988661833}" type="pres">
      <dgm:prSet presAssocID="{F6715BED-F9F0-416D-820C-4ED221C78DD4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DCD82B4A-6CAB-479D-AA50-21361B1B52E6}" type="pres">
      <dgm:prSet presAssocID="{F6715BED-F9F0-416D-820C-4ED221C78DD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4D725-20E1-46BD-9749-396FC88B6AC2}" type="pres">
      <dgm:prSet presAssocID="{5C12389F-76DA-4B7F-A321-4CC7FE4CE628}" presName="spacing" presStyleCnt="0"/>
      <dgm:spPr/>
    </dgm:pt>
    <dgm:pt modelId="{318DE135-DF00-46C9-944F-6480174DCB65}" type="pres">
      <dgm:prSet presAssocID="{8BF73A6F-81B0-47A0-9A3E-71C8ADD78060}" presName="composite" presStyleCnt="0"/>
      <dgm:spPr/>
    </dgm:pt>
    <dgm:pt modelId="{9B466024-4012-4A5A-8B0B-0B48BFF05A47}" type="pres">
      <dgm:prSet presAssocID="{8BF73A6F-81B0-47A0-9A3E-71C8ADD78060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ACB75F1E-D639-4B5C-9971-F1FFD8DB8C3E}" type="pres">
      <dgm:prSet presAssocID="{8BF73A6F-81B0-47A0-9A3E-71C8ADD78060}" presName="txShp" presStyleLbl="node1" presStyleIdx="3" presStyleCnt="4" custLinFactNeighborX="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37DF2B-4EC7-40D6-BA2F-9A807E331B25}" type="presOf" srcId="{8BF73A6F-81B0-47A0-9A3E-71C8ADD78060}" destId="{ACB75F1E-D639-4B5C-9971-F1FFD8DB8C3E}" srcOrd="0" destOrd="0" presId="urn:microsoft.com/office/officeart/2005/8/layout/vList3"/>
    <dgm:cxn modelId="{57CB0D0B-A155-4844-98AB-0D0B5ACE369A}" srcId="{6A828721-C648-4931-A57C-9B6BBBB59B5B}" destId="{1A129A12-1603-415F-8772-E581650F34F1}" srcOrd="0" destOrd="0" parTransId="{D517236A-BF59-4ADC-ADBF-41D9D1A3C563}" sibTransId="{642F870D-0AC8-46FC-AAD3-F74D41000D13}"/>
    <dgm:cxn modelId="{6FCE0435-C887-438B-B6DC-14E190D93370}" type="presOf" srcId="{6A828721-C648-4931-A57C-9B6BBBB59B5B}" destId="{86ABC5E9-B93C-4122-92DA-7153EB00E15C}" srcOrd="0" destOrd="0" presId="urn:microsoft.com/office/officeart/2005/8/layout/vList3"/>
    <dgm:cxn modelId="{65D769BA-B7DA-4106-89AD-5C3D4F99C5B8}" srcId="{6A828721-C648-4931-A57C-9B6BBBB59B5B}" destId="{8BF73A6F-81B0-47A0-9A3E-71C8ADD78060}" srcOrd="3" destOrd="0" parTransId="{95AD3594-EDD2-4592-A3CB-DB97B44597F7}" sibTransId="{46FE38FD-3AFD-4DF8-97BC-79A36348C591}"/>
    <dgm:cxn modelId="{BE8BE6A8-075A-42FB-A30B-1C78E751BBED}" srcId="{6A828721-C648-4931-A57C-9B6BBBB59B5B}" destId="{10A12555-C5BA-4CF9-99D1-B960A13A3C4E}" srcOrd="1" destOrd="0" parTransId="{819465AB-8EC4-43D3-987C-08A9D6D9B61C}" sibTransId="{1ED039AB-C64A-4524-9680-F188015A95E8}"/>
    <dgm:cxn modelId="{E75CA09E-315F-42BC-8658-334BA18A7CC8}" type="presOf" srcId="{1A129A12-1603-415F-8772-E581650F34F1}" destId="{14A34D67-85C7-48FB-B8FE-F7913D1CDA7F}" srcOrd="0" destOrd="0" presId="urn:microsoft.com/office/officeart/2005/8/layout/vList3"/>
    <dgm:cxn modelId="{3AB1FB26-BB39-4259-B5E6-5652D5DFE06A}" srcId="{6A828721-C648-4931-A57C-9B6BBBB59B5B}" destId="{F6715BED-F9F0-416D-820C-4ED221C78DD4}" srcOrd="2" destOrd="0" parTransId="{C298158E-FFF1-4CF9-8200-D271732ED8DC}" sibTransId="{5C12389F-76DA-4B7F-A321-4CC7FE4CE628}"/>
    <dgm:cxn modelId="{012C8A94-96DB-4A02-8536-BC0A3CDD4BAA}" type="presOf" srcId="{10A12555-C5BA-4CF9-99D1-B960A13A3C4E}" destId="{147C18C4-C1DC-4646-AECB-59B3B228015C}" srcOrd="0" destOrd="0" presId="urn:microsoft.com/office/officeart/2005/8/layout/vList3"/>
    <dgm:cxn modelId="{551A2CBE-6F24-465C-AB7A-BFDC80695866}" type="presOf" srcId="{F6715BED-F9F0-416D-820C-4ED221C78DD4}" destId="{DCD82B4A-6CAB-479D-AA50-21361B1B52E6}" srcOrd="0" destOrd="0" presId="urn:microsoft.com/office/officeart/2005/8/layout/vList3"/>
    <dgm:cxn modelId="{D8E1E093-9FED-42CC-8912-385BB6B29AC7}" type="presParOf" srcId="{86ABC5E9-B93C-4122-92DA-7153EB00E15C}" destId="{9C182801-993F-471D-9184-AB521AE4A8B4}" srcOrd="0" destOrd="0" presId="urn:microsoft.com/office/officeart/2005/8/layout/vList3"/>
    <dgm:cxn modelId="{99AE85D6-920D-4CD6-B44F-AAEF1F01A481}" type="presParOf" srcId="{9C182801-993F-471D-9184-AB521AE4A8B4}" destId="{4CDBEB05-F0AF-416F-A4F3-657043051488}" srcOrd="0" destOrd="0" presId="urn:microsoft.com/office/officeart/2005/8/layout/vList3"/>
    <dgm:cxn modelId="{69A96615-2E2D-4968-86D3-C19EE4AA95EC}" type="presParOf" srcId="{9C182801-993F-471D-9184-AB521AE4A8B4}" destId="{14A34D67-85C7-48FB-B8FE-F7913D1CDA7F}" srcOrd="1" destOrd="0" presId="urn:microsoft.com/office/officeart/2005/8/layout/vList3"/>
    <dgm:cxn modelId="{78837367-8A97-467B-A3C0-E9A9A4B68277}" type="presParOf" srcId="{86ABC5E9-B93C-4122-92DA-7153EB00E15C}" destId="{53B77677-6B35-4349-9533-7436C5F2AAAB}" srcOrd="1" destOrd="0" presId="urn:microsoft.com/office/officeart/2005/8/layout/vList3"/>
    <dgm:cxn modelId="{1001968E-DBE7-49EC-9C16-DF8661B37DB7}" type="presParOf" srcId="{86ABC5E9-B93C-4122-92DA-7153EB00E15C}" destId="{4D16ADB2-7B8C-492F-8C20-E7EC3D5E09D7}" srcOrd="2" destOrd="0" presId="urn:microsoft.com/office/officeart/2005/8/layout/vList3"/>
    <dgm:cxn modelId="{424DD052-D034-4520-91C6-3C62D0492CFD}" type="presParOf" srcId="{4D16ADB2-7B8C-492F-8C20-E7EC3D5E09D7}" destId="{A7D3FE13-519C-4996-A9E8-FF2757EF4311}" srcOrd="0" destOrd="0" presId="urn:microsoft.com/office/officeart/2005/8/layout/vList3"/>
    <dgm:cxn modelId="{8DF6C36D-6CAB-4C24-ACF6-ECD574CA73C7}" type="presParOf" srcId="{4D16ADB2-7B8C-492F-8C20-E7EC3D5E09D7}" destId="{147C18C4-C1DC-4646-AECB-59B3B228015C}" srcOrd="1" destOrd="0" presId="urn:microsoft.com/office/officeart/2005/8/layout/vList3"/>
    <dgm:cxn modelId="{A188C5E6-C55D-4A6E-BC1A-F9A4F0D53509}" type="presParOf" srcId="{86ABC5E9-B93C-4122-92DA-7153EB00E15C}" destId="{6355C9B8-B098-40B7-8984-3A2E48331EED}" srcOrd="3" destOrd="0" presId="urn:microsoft.com/office/officeart/2005/8/layout/vList3"/>
    <dgm:cxn modelId="{9FD49849-83D1-4CFA-8B49-4D7CFACAFD68}" type="presParOf" srcId="{86ABC5E9-B93C-4122-92DA-7153EB00E15C}" destId="{3BBCA679-504E-4AAA-A8DC-7506F9852F96}" srcOrd="4" destOrd="0" presId="urn:microsoft.com/office/officeart/2005/8/layout/vList3"/>
    <dgm:cxn modelId="{13316803-9CFA-4341-B371-F4BB64CF522F}" type="presParOf" srcId="{3BBCA679-504E-4AAA-A8DC-7506F9852F96}" destId="{B6291317-48F9-4321-9890-7AC988661833}" srcOrd="0" destOrd="0" presId="urn:microsoft.com/office/officeart/2005/8/layout/vList3"/>
    <dgm:cxn modelId="{37F3182D-309C-45FA-9CC5-B78FB8717552}" type="presParOf" srcId="{3BBCA679-504E-4AAA-A8DC-7506F9852F96}" destId="{DCD82B4A-6CAB-479D-AA50-21361B1B52E6}" srcOrd="1" destOrd="0" presId="urn:microsoft.com/office/officeart/2005/8/layout/vList3"/>
    <dgm:cxn modelId="{131ACACC-A52B-4991-B36C-2B508DEBEB29}" type="presParOf" srcId="{86ABC5E9-B93C-4122-92DA-7153EB00E15C}" destId="{0ED4D725-20E1-46BD-9749-396FC88B6AC2}" srcOrd="5" destOrd="0" presId="urn:microsoft.com/office/officeart/2005/8/layout/vList3"/>
    <dgm:cxn modelId="{7AEE47EC-1889-46BA-AFDD-94EE6E9540E3}" type="presParOf" srcId="{86ABC5E9-B93C-4122-92DA-7153EB00E15C}" destId="{318DE135-DF00-46C9-944F-6480174DCB65}" srcOrd="6" destOrd="0" presId="urn:microsoft.com/office/officeart/2005/8/layout/vList3"/>
    <dgm:cxn modelId="{207923D4-9EC8-4D6B-B389-CAE273ADD567}" type="presParOf" srcId="{318DE135-DF00-46C9-944F-6480174DCB65}" destId="{9B466024-4012-4A5A-8B0B-0B48BFF05A47}" srcOrd="0" destOrd="0" presId="urn:microsoft.com/office/officeart/2005/8/layout/vList3"/>
    <dgm:cxn modelId="{73405B75-573F-437A-8CEC-02C01CBA7036}" type="presParOf" srcId="{318DE135-DF00-46C9-944F-6480174DCB65}" destId="{ACB75F1E-D639-4B5C-9971-F1FFD8DB8C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34D67-85C7-48FB-B8FE-F7913D1CDA7F}">
      <dsp:nvSpPr>
        <dsp:cNvPr id="0" name=""/>
        <dsp:cNvSpPr/>
      </dsp:nvSpPr>
      <dsp:spPr>
        <a:xfrm rot="10800000">
          <a:off x="1744982" y="3119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giống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4934" y="3119"/>
        <a:ext cx="5635838" cy="1039810"/>
      </dsp:txXfrm>
    </dsp:sp>
    <dsp:sp modelId="{4CDBEB05-F0AF-416F-A4F3-657043051488}">
      <dsp:nvSpPr>
        <dsp:cNvPr id="0" name=""/>
        <dsp:cNvSpPr/>
      </dsp:nvSpPr>
      <dsp:spPr>
        <a:xfrm>
          <a:off x="1225077" y="3119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7C18C4-C1DC-4646-AECB-59B3B228015C}">
      <dsp:nvSpPr>
        <dsp:cNvPr id="0" name=""/>
        <dsp:cNvSpPr/>
      </dsp:nvSpPr>
      <dsp:spPr>
        <a:xfrm rot="10800000">
          <a:off x="1744982" y="1353321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tint val="50000"/>
                <a:satMod val="300000"/>
              </a:schemeClr>
            </a:gs>
            <a:gs pos="35000">
              <a:schemeClr val="accent4">
                <a:hueOff val="3266964"/>
                <a:satOff val="-13592"/>
                <a:lumOff val="3203"/>
                <a:alphaOff val="0"/>
                <a:tint val="37000"/>
                <a:satMod val="3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4934" y="1353321"/>
        <a:ext cx="5635838" cy="1039810"/>
      </dsp:txXfrm>
    </dsp:sp>
    <dsp:sp modelId="{A7D3FE13-519C-4996-A9E8-FF2757EF4311}">
      <dsp:nvSpPr>
        <dsp:cNvPr id="0" name=""/>
        <dsp:cNvSpPr/>
      </dsp:nvSpPr>
      <dsp:spPr>
        <a:xfrm>
          <a:off x="1225077" y="1353321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D82B4A-6CAB-479D-AA50-21361B1B52E6}">
      <dsp:nvSpPr>
        <dsp:cNvPr id="0" name=""/>
        <dsp:cNvSpPr/>
      </dsp:nvSpPr>
      <dsp:spPr>
        <a:xfrm rot="10800000">
          <a:off x="1744982" y="2703523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tint val="50000"/>
                <a:satMod val="300000"/>
              </a:schemeClr>
            </a:gs>
            <a:gs pos="35000">
              <a:schemeClr val="accent4">
                <a:hueOff val="6533927"/>
                <a:satOff val="-27185"/>
                <a:lumOff val="6405"/>
                <a:alphaOff val="0"/>
                <a:tint val="37000"/>
                <a:satMod val="3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III. Thu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4934" y="2703523"/>
        <a:ext cx="5635838" cy="1039810"/>
      </dsp:txXfrm>
    </dsp:sp>
    <dsp:sp modelId="{B6291317-48F9-4321-9890-7AC988661833}">
      <dsp:nvSpPr>
        <dsp:cNvPr id="0" name=""/>
        <dsp:cNvSpPr/>
      </dsp:nvSpPr>
      <dsp:spPr>
        <a:xfrm>
          <a:off x="1225077" y="2703523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B75F1E-D639-4B5C-9971-F1FFD8DB8C3E}">
      <dsp:nvSpPr>
        <dsp:cNvPr id="0" name=""/>
        <dsp:cNvSpPr/>
      </dsp:nvSpPr>
      <dsp:spPr>
        <a:xfrm rot="10800000">
          <a:off x="1779885" y="4053725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tint val="50000"/>
                <a:satMod val="300000"/>
              </a:schemeClr>
            </a:gs>
            <a:gs pos="35000">
              <a:schemeClr val="accent4">
                <a:hueOff val="9800891"/>
                <a:satOff val="-40777"/>
                <a:lumOff val="9608"/>
                <a:alphaOff val="0"/>
                <a:tint val="37000"/>
                <a:satMod val="3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IV.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nhiệt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2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39837" y="4053725"/>
        <a:ext cx="5635838" cy="1039810"/>
      </dsp:txXfrm>
    </dsp:sp>
    <dsp:sp modelId="{9B466024-4012-4A5A-8B0B-0B48BFF05A47}">
      <dsp:nvSpPr>
        <dsp:cNvPr id="0" name=""/>
        <dsp:cNvSpPr/>
      </dsp:nvSpPr>
      <dsp:spPr>
        <a:xfrm>
          <a:off x="1225077" y="4053725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0660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5544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7944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491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531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45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632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587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7690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2872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1318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781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547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https://lh3.googleusercontent.com/-Tk55LJDFflU/WsHNwwaiKSI/AAAAAAAAB6g/jFfcR8uLDVMfXANO8wdQVpwHcT3NMu_AQCHMYCw/h136/5-mau_slide_powerpoint_dep_ctu.vn_(27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993" y="4979963"/>
            <a:ext cx="3032007" cy="187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https://lh3.googleusercontent.com/-hCZmtIGIYWo/WsHN9xcCJ-I/AAAAAAAAB7c/XZXLuzX8LEgcBZyvQvRyNuKebeDk0QYhwCHMYCw/h136/6-mau_slide_powerpoint_dep_ctu.vn_(38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044" y="440934"/>
            <a:ext cx="302895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1903751" y="1336536"/>
            <a:ext cx="787954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mừng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thăm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endParaRPr dirty="0"/>
          </a:p>
        </p:txBody>
      </p:sp>
      <p:sp>
        <p:nvSpPr>
          <p:cNvPr id="92" name="Google Shape;92;p2"/>
          <p:cNvSpPr txBox="1"/>
          <p:nvPr/>
        </p:nvSpPr>
        <p:spPr>
          <a:xfrm flipH="1">
            <a:off x="4008706" y="3991771"/>
            <a:ext cx="681419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Giáo</a:t>
            </a:r>
            <a:r>
              <a:rPr lang="en-US" sz="2400" b="1" i="0" u="none" strike="noStrike" cap="none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strike="noStrike" cap="none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viên</a:t>
            </a:r>
            <a:r>
              <a:rPr lang="en-US" sz="2400" b="1" i="0" u="none" strike="noStrike" cap="none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:…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Trường</a:t>
            </a:r>
            <a:r>
              <a:rPr lang="en-US" sz="2400" b="1" i="0" u="none" strike="noStrike" cap="none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:…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6" y="373625"/>
            <a:ext cx="3657600" cy="2447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10" y="713211"/>
            <a:ext cx="4196622" cy="3147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96" y="1089715"/>
            <a:ext cx="4013304" cy="3462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5036" y="4900187"/>
            <a:ext cx="10613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861" y="352030"/>
            <a:ext cx="5631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Chuẩn bị ao nuôi và cá giống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2556" y="1050745"/>
            <a:ext cx="3191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ao nuôi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2556" y="1583138"/>
            <a:ext cx="3329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</a:t>
            </a:r>
            <a:r>
              <a:rPr lang="pt-BR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 giống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448" y="2291024"/>
            <a:ext cx="10572571" cy="274192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23705" y="2444912"/>
            <a:ext cx="10188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433" y="842026"/>
            <a:ext cx="9419656" cy="437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293" y="554159"/>
            <a:ext cx="685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047" y="1138934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Thức ăn và cho cá ăn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9047" y="1969375"/>
            <a:ext cx="10013635" cy="224676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Khi mới thả cá: TĂ viên nổi hàm lượng protein từ 30% - 35%, cỡ 1-2mm.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Khi cá lớn: TĂ viên nổi hàm lượng protein 28-30%, cỡ 3-4mm.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Hàng ngày cho ăn 2 lần: 8-9h sáng và 3-4h chiều.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Lượng TĂ/lần ăn chiếm 3-5% khối lượng cá trong ao.</a:t>
            </a:r>
          </a:p>
        </p:txBody>
      </p:sp>
    </p:spTree>
    <p:extLst>
      <p:ext uri="{BB962C8B-B14F-4D97-AF65-F5344CB8AC3E}">
        <p14:creationId xmlns:p14="http://schemas.microsoft.com/office/powerpoint/2010/main" val="33795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5" y="4638288"/>
            <a:ext cx="2920454" cy="7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12" y="119922"/>
            <a:ext cx="2979868" cy="45456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680" y="119922"/>
            <a:ext cx="7181954" cy="4039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1378" y="3275350"/>
            <a:ext cx="3870508" cy="3432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404" y="5477911"/>
            <a:ext cx="7701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209" y="456961"/>
            <a:ext cx="9621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9" y="1196055"/>
            <a:ext cx="4720496" cy="4421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1" t="994" r="-18968" b="-3937"/>
          <a:stretch/>
        </p:blipFill>
        <p:spPr>
          <a:xfrm>
            <a:off x="5628667" y="1446941"/>
            <a:ext cx="6968068" cy="39195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4243" y="5833239"/>
            <a:ext cx="355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5220" y="5366479"/>
            <a:ext cx="400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293" y="554159"/>
            <a:ext cx="685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047" y="1138934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Thức ăn và cho cá ăn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081" y="1723709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u="sng" dirty="0">
                <a:latin typeface="+mj-lt"/>
              </a:rPr>
              <a:t>2. Quản lý chất lượng nước ao nuôi cá</a:t>
            </a:r>
            <a:endParaRPr lang="en-US" sz="2800" b="1" u="sng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5080" y="2570094"/>
            <a:ext cx="10117503" cy="146193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Bổ 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sung nước sạch, sử dụng chế phẩm vi sinh làm sạch nước, định kì cắt cỏ, vệ sinh quanh ao</a:t>
            </a: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,...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 dụng thiết bị cung cấp oxygen cho ao nuôi.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37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652152"/>
            <a:ext cx="3571017" cy="2631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951" y="652152"/>
            <a:ext cx="3471331" cy="2435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" y="3126152"/>
            <a:ext cx="3656585" cy="2670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298" y="3087265"/>
            <a:ext cx="3974502" cy="3105479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4226614" y="1021664"/>
            <a:ext cx="3568024" cy="381507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84301" y="1568450"/>
            <a:ext cx="25915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293" y="554159"/>
            <a:ext cx="685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047" y="1138934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Thức ăn và cho cá ăn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081" y="1723709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2. Quản lý chất lượng nước ao nuôi cá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5081" y="3034789"/>
            <a:ext cx="10117503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Cần theo dõi thường xuyên để phát hiện xử lí kịp thời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5081" y="2298878"/>
            <a:ext cx="3986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Phòng, trị bệnh cho cá</a:t>
            </a:r>
            <a:endParaRPr lang="en-US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2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1" y="2848131"/>
            <a:ext cx="4911777" cy="36838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00" y="5658006"/>
            <a:ext cx="9515475" cy="119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" y="-45751"/>
            <a:ext cx="5642964" cy="31741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46" y="-45751"/>
            <a:ext cx="5334000" cy="40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89" y="3109600"/>
            <a:ext cx="4734365" cy="31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5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 descr="Các trò chơi khởi động cho một buổi sinh hoạt tập thể - Sinh Viên Công Giáo  Trung Ch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947" y="340894"/>
            <a:ext cx="6368717" cy="651710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/>
          <p:nvPr/>
        </p:nvSpPr>
        <p:spPr>
          <a:xfrm>
            <a:off x="4738255" y="2690200"/>
            <a:ext cx="199092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5400" b="1" i="0" u="none" strike="noStrike" cap="none" dirty="0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2241" y="884380"/>
            <a:ext cx="5793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III. Thu hoạch cá nuôi trong ao </a:t>
            </a:r>
            <a:endParaRPr lang="en-US" sz="3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016" y="1843751"/>
            <a:ext cx="10565713" cy="103105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Khi cá trong ao nuôi đạt kích cỡ </a:t>
            </a:r>
            <a:r>
              <a:rPr lang="nl-NL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nl-NL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hương phẩm </a:t>
            </a: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thì tiến hành thu hoạch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thức thu hoạch: Thu tỉa, thu toàn bộ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9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513" y="621853"/>
            <a:ext cx="8077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IV. Đo nhiệt độ và độ trong của nước ao nuôi</a:t>
            </a:r>
            <a:endParaRPr lang="en-US" sz="3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672" y="2336671"/>
            <a:ext cx="5528013" cy="4061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0194" y="1206628"/>
            <a:ext cx="6715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(SGK – 77)</a:t>
            </a:r>
          </a:p>
          <a:p>
            <a:pPr marL="342900" indent="-3429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(SGK – 77)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5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523" y="401685"/>
            <a:ext cx="8077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IV. Đo nhiệt độ và độ trong của nước ao nuôi</a:t>
            </a:r>
            <a:endParaRPr lang="en-US" sz="3200" u="sng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0194" y="986460"/>
            <a:ext cx="671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b="1" u="sng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194" y="1571235"/>
            <a:ext cx="671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15" y="2885226"/>
            <a:ext cx="4795410" cy="3809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9194" y="2156010"/>
            <a:ext cx="57112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(SGK – 78)</a:t>
            </a:r>
          </a:p>
          <a:p>
            <a:pPr marL="342900" indent="-342900">
              <a:buAutoNum type="alphaLcParenR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SGK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788" y="1832845"/>
            <a:ext cx="3348870" cy="471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7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20" y="1049313"/>
            <a:ext cx="10962052" cy="2056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/>
          <p:nvPr/>
        </p:nvSpPr>
        <p:spPr>
          <a:xfrm>
            <a:off x="2815349" y="2081071"/>
            <a:ext cx="76867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DỤNG, MỞ RỘNG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-239843" y="269822"/>
            <a:ext cx="10118361" cy="245838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600793" y="3717561"/>
            <a:ext cx="9743607" cy="23534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nuôi thuỷ sản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khác?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oài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nuôi có giá trị kinh tế ở địa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959" y="728522"/>
            <a:ext cx="5218471" cy="42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 txBox="1"/>
          <p:nvPr/>
        </p:nvSpPr>
        <p:spPr>
          <a:xfrm>
            <a:off x="5801194" y="1942725"/>
            <a:ext cx="44380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921114" y="2875113"/>
            <a:ext cx="529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 học bài và trả lời toàn bộ câu hỏi SGK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xem trước bài 16 SGK: Thực hành lập kế hoạch nuôi cá cảnh.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3" y="31179"/>
            <a:ext cx="8137579" cy="5277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9371" y="5451007"/>
            <a:ext cx="107029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9" y="428078"/>
            <a:ext cx="11665942" cy="5358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50707353"/>
              </p:ext>
            </p:extLst>
          </p:nvPr>
        </p:nvGraphicFramePr>
        <p:xfrm>
          <a:off x="1852117" y="1259176"/>
          <a:ext cx="8865850" cy="509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Google Shape;132;p7"/>
          <p:cNvSpPr txBox="1"/>
          <p:nvPr/>
        </p:nvSpPr>
        <p:spPr>
          <a:xfrm>
            <a:off x="3620450" y="231588"/>
            <a:ext cx="47032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HỌC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334124" y="1813810"/>
            <a:ext cx="1379096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NUÔI CÁ AO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/>
          <p:nvPr/>
        </p:nvSpPr>
        <p:spPr>
          <a:xfrm>
            <a:off x="2519230" y="3614511"/>
            <a:ext cx="907274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4" y="0"/>
            <a:ext cx="6658522" cy="52699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45635" y="5598589"/>
            <a:ext cx="801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556" y="1184222"/>
            <a:ext cx="5670241" cy="3651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92" y="220400"/>
            <a:ext cx="9280239" cy="2861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4564" y="3349417"/>
            <a:ext cx="174335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233" y="3386763"/>
            <a:ext cx="360048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2669" y="3349417"/>
            <a:ext cx="404345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367" y="4323284"/>
            <a:ext cx="329993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1705" y="4367919"/>
            <a:ext cx="1983014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5120" y="4357745"/>
            <a:ext cx="332781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6282" y="3473292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9787" y="3422270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1682" y="4285938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8822" y="4332412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0198" y="4347571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70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7861" y="352030"/>
            <a:ext cx="5631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Chuẩn bị ao nuôi và cá giống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615" y="1026184"/>
            <a:ext cx="3191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ao nuôi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861" y="1858780"/>
            <a:ext cx="10894566" cy="326785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861" y="2078200"/>
            <a:ext cx="109685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8691" y="3250603"/>
            <a:ext cx="97926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 smtClean="0">
                <a:latin typeface="+mj-lt"/>
              </a:rPr>
              <a:t>Quy </a:t>
            </a:r>
            <a:r>
              <a:rPr lang="vi-VN" sz="2800" dirty="0">
                <a:latin typeface="+mj-lt"/>
              </a:rPr>
              <a:t>trình chuẩn bị ao nuôi cá:</a:t>
            </a:r>
          </a:p>
          <a:p>
            <a:r>
              <a:rPr lang="vi-VN" sz="2800" dirty="0">
                <a:latin typeface="+mj-lt"/>
              </a:rPr>
              <a:t>Tát cạn ao → Bắt sạch cá còn sót lại → Hút bùn và làm vệ sinh ao → Rắc vôi khử trùng ao → Phơi đáy ao → Lấy nước mới vào ao.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792</Words>
  <PresentationFormat>Widescreen</PresentationFormat>
  <Paragraphs>77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Wingdings</vt:lpstr>
      <vt:lpstr>Tahoma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2021-06-21T15:30:30Z</dcterms:created>
  <dcterms:modified xsi:type="dcterms:W3CDTF">2022-06-29T10:50:54Z</dcterms:modified>
</cp:coreProperties>
</file>