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56" r:id="rId5"/>
    <p:sldId id="266" r:id="rId6"/>
    <p:sldId id="267" r:id="rId7"/>
    <p:sldId id="268" r:id="rId8"/>
    <p:sldId id="272" r:id="rId9"/>
    <p:sldId id="269" r:id="rId10"/>
    <p:sldId id="271" r:id="rId11"/>
    <p:sldId id="257" r:id="rId12"/>
    <p:sldId id="273" r:id="rId13"/>
    <p:sldId id="274" r:id="rId14"/>
    <p:sldId id="277" r:id="rId15"/>
    <p:sldId id="275" r:id="rId16"/>
    <p:sldId id="276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276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219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937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91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580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216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99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253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326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88E9-EDF9-4D45-A5F6-20EDB048B599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0A93-85B7-44AB-81FD-047EF9A54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850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88E9-EDF9-4D45-A5F6-20EDB048B599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0A93-85B7-44AB-81FD-047EF9A54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5363" name="Picture 3" descr="Picture1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686" y="0"/>
            <a:ext cx="12003314" cy="6858000"/>
          </a:xfrm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895600" y="1752600"/>
            <a:ext cx="66294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48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140529" y="2372112"/>
            <a:ext cx="6643914" cy="218521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3200" b="1" i="1" dirty="0" smtClean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i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b="1" i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i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67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0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575560" y="666387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38178"/>
            <a:ext cx="11219543" cy="4088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4229" y="5626894"/>
            <a:ext cx="83747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Con rắn có nọc rất độc , khi cắn có thể gây chết người </a:t>
            </a:r>
            <a:r>
              <a:rPr lang="vi-VN" dirty="0" smtClean="0"/>
              <a:t>. 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7106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23" y="2014310"/>
            <a:ext cx="12003313" cy="5032375"/>
          </a:xfrm>
          <a:prstGeom prst="rect">
            <a:avLst/>
          </a:prstGeom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895600" y="0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575560" y="519112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" y="1480457"/>
            <a:ext cx="1085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17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895600" y="0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575560" y="519112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" y="1480457"/>
            <a:ext cx="1085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249275"/>
            <a:ext cx="10477500" cy="42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29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895600" y="0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575560" y="519112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" y="1480457"/>
            <a:ext cx="10856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075543"/>
            <a:ext cx="120904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895600" y="0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575560" y="519112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058" y="1904107"/>
            <a:ext cx="1065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em.Hãy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058" y="3022821"/>
            <a:ext cx="10655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chin,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ăn.Em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3653" y="2001799"/>
            <a:ext cx="4772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36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:\HAI TRAM\KHUNG HINH DE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3352800" y="1981201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800">
              <a:solidFill>
                <a:srgbClr val="0099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3291" y="2256380"/>
            <a:ext cx="614135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552366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2351088" y="981076"/>
            <a:ext cx="7543800" cy="547687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CC3399"/>
                </a:solidFill>
              </a:rPr>
              <a:t>Chúc quý thầy cô mạnh khỏe hạnh phúc.</a:t>
            </a:r>
          </a:p>
          <a:p>
            <a:pPr algn="ctr"/>
            <a:r>
              <a:rPr lang="vi-VN" sz="3600" b="1" kern="1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CC3399"/>
                </a:solidFill>
              </a:rPr>
              <a:t>Chúc các em  chăm ngoan học giỏi</a:t>
            </a:r>
          </a:p>
        </p:txBody>
      </p:sp>
      <p:pic>
        <p:nvPicPr>
          <p:cNvPr id="31747" name="Picture 3" descr="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852738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43600"/>
            <a:ext cx="175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3340100"/>
            <a:ext cx="41036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4179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4724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3375"/>
            <a:ext cx="4343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6" descr="6702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4724400"/>
            <a:ext cx="23622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6" descr="6702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7244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420939"/>
            <a:ext cx="471805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76600"/>
            <a:ext cx="281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7" name="Group 93"/>
          <p:cNvGrpSpPr>
            <a:grpSpLocks/>
          </p:cNvGrpSpPr>
          <p:nvPr/>
        </p:nvGrpSpPr>
        <p:grpSpPr bwMode="auto">
          <a:xfrm rot="-5400000">
            <a:off x="1485900" y="38100"/>
            <a:ext cx="3962400" cy="3886200"/>
            <a:chOff x="3936" y="-15"/>
            <a:chExt cx="1817" cy="1788"/>
          </a:xfrm>
        </p:grpSpPr>
        <p:pic>
          <p:nvPicPr>
            <p:cNvPr id="33813" name="Picture 94" descr="hoa-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4" name="Picture 95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5" name="Picture 96" descr="hoa-d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8" name="Group 93"/>
          <p:cNvGrpSpPr>
            <a:grpSpLocks/>
          </p:cNvGrpSpPr>
          <p:nvPr/>
        </p:nvGrpSpPr>
        <p:grpSpPr bwMode="auto">
          <a:xfrm>
            <a:off x="6705600" y="0"/>
            <a:ext cx="3962400" cy="3886200"/>
            <a:chOff x="3936" y="-15"/>
            <a:chExt cx="1817" cy="1788"/>
          </a:xfrm>
        </p:grpSpPr>
        <p:pic>
          <p:nvPicPr>
            <p:cNvPr id="33810" name="Picture 94" descr="hoa-ho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1" name="Picture 95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2" name="Picture 96" descr="hoa-d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09" name="Picture 23" descr="blumen-pflanzen1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55626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12496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9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1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3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3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9" presetClass="exit" presetSubtype="1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55" presetClass="exit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0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506413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575560" y="1014730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3985" y="2514600"/>
            <a:ext cx="274145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506413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895600" y="1091714"/>
            <a:ext cx="72527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Bài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: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5829" y="3858072"/>
            <a:ext cx="944034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7554" y="2490281"/>
            <a:ext cx="4556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Quan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sát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tranh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7576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15543" cy="3831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517" y="3855131"/>
            <a:ext cx="3962267" cy="3947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85" y="3855131"/>
            <a:ext cx="3374974" cy="3463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117" y="24497"/>
            <a:ext cx="3882101" cy="3692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0218" y="-191179"/>
            <a:ext cx="3643439" cy="3907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842" y="3800361"/>
            <a:ext cx="4094189" cy="40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75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506413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575560" y="1014730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3" y="1918494"/>
            <a:ext cx="9492342" cy="49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8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258218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575560" y="859766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557" y="1892527"/>
            <a:ext cx="6995886" cy="3535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3851" y="5626894"/>
            <a:ext cx="94052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Gai xương rồng đâm vào tay có thể gây viêm nhiễm , mưng mủ . mủ cây xương rồng có thể làm phồng rộp da và niêm mạc mắt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93579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506413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575560" y="1014730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4" y="2112226"/>
            <a:ext cx="11146971" cy="43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1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506413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575560" y="1014730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657" y="5626894"/>
            <a:ext cx="12758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chó không đeo rọ mõm : Sẽ rất nguy hiểm khi để chó chạy ngoài đường mà không đeo rọ mõm , chó có thể cắn người và truyền bệnh dại , ... Gần đây có rất nhiều trường hợp trẻ em bị chó cắn chết </a:t>
            </a:r>
            <a:r>
              <a:rPr lang="vi-VN" dirty="0" smtClean="0"/>
              <a:t>. </a:t>
            </a:r>
          </a:p>
          <a:p>
            <a:r>
              <a:rPr lang="vi-VN" dirty="0" smtClean="0"/>
              <a:t> </a:t>
            </a:r>
            <a:endParaRPr lang="vi-V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29" y="2163879"/>
            <a:ext cx="8998857" cy="34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95600" y="69647"/>
            <a:ext cx="678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gày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….. 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tháng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 ….. </a:t>
            </a:r>
            <a:r>
              <a:rPr lang="en-US" altLang="vi-VN" sz="2800" b="1" dirty="0" err="1">
                <a:solidFill>
                  <a:srgbClr val="002060"/>
                </a:solidFill>
              </a:rPr>
              <a:t>n</a:t>
            </a:r>
            <a:r>
              <a:rPr lang="en-US" altLang="vi-VN" sz="2800" b="1" dirty="0" err="1" smtClean="0">
                <a:solidFill>
                  <a:srgbClr val="002060"/>
                </a:solidFill>
              </a:rPr>
              <a:t>ăm</a:t>
            </a:r>
            <a:r>
              <a:rPr lang="en-US" altLang="vi-VN" sz="2800" b="1" dirty="0" smtClean="0">
                <a:solidFill>
                  <a:srgbClr val="002060"/>
                </a:solidFill>
              </a:rPr>
              <a:t>…….  </a:t>
            </a:r>
            <a:endParaRPr lang="en-US" altLang="vi-VN" sz="2800" b="1" dirty="0">
              <a:solidFill>
                <a:srgbClr val="00206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2494280" y="535219"/>
            <a:ext cx="71018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2060"/>
                </a:solidFill>
              </a:rPr>
              <a:t>Tự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nhiên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2060"/>
                </a:solidFill>
              </a:rPr>
              <a:t>xã</a:t>
            </a:r>
            <a:r>
              <a:rPr lang="en-US" altLang="vi-VN" sz="2800" b="1" u="sng" dirty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hội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u="sng" dirty="0" err="1" smtClean="0">
                <a:solidFill>
                  <a:srgbClr val="002060"/>
                </a:solidFill>
              </a:rPr>
              <a:t>Chăm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sóc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,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bảo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vệ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cây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trồng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và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vật</a:t>
            </a:r>
            <a:r>
              <a:rPr lang="en-US" altLang="vi-VN" sz="2800" b="1" u="sng" dirty="0" smtClean="0">
                <a:solidFill>
                  <a:srgbClr val="002060"/>
                </a:solidFill>
              </a:rPr>
              <a:t> </a:t>
            </a:r>
            <a:r>
              <a:rPr lang="en-US" altLang="vi-VN" sz="2800" b="1" u="sng" dirty="0" err="1" smtClean="0">
                <a:solidFill>
                  <a:srgbClr val="002060"/>
                </a:solidFill>
              </a:rPr>
              <a:t>nuôi</a:t>
            </a:r>
            <a:endParaRPr lang="en-US" altLang="vi-VN" sz="2800" b="1" u="sng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u="sng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030" y="5364616"/>
            <a:ext cx="1144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 </a:t>
            </a:r>
            <a:r>
              <a:rPr lang="vi-VN" sz="2400" dirty="0" smtClean="0">
                <a:latin typeface="+mj-lt"/>
              </a:rPr>
              <a:t>Sâu róm có màu sắc sặc sỡ , có gai và lông để nguỵ trang và tự vệ . Khi bị chạm vào .Những cái lông chích của sâu róm trông giống như sợi thuỷ tinh có thể gãy rời khỏi thân sâu , bám trên da người và gây triệu chứng ngộ độc </a:t>
            </a:r>
          </a:p>
          <a:p>
            <a:endParaRPr lang="vi-VN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5" y="1416731"/>
            <a:ext cx="11713028" cy="394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557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10</cp:revision>
  <dcterms:created xsi:type="dcterms:W3CDTF">2020-08-24T14:51:28Z</dcterms:created>
  <dcterms:modified xsi:type="dcterms:W3CDTF">2020-08-25T15:37:40Z</dcterms:modified>
</cp:coreProperties>
</file>