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71" r:id="rId2"/>
    <p:sldId id="256" r:id="rId3"/>
    <p:sldId id="302" r:id="rId4"/>
    <p:sldId id="350" r:id="rId5"/>
    <p:sldId id="424" r:id="rId6"/>
    <p:sldId id="411" r:id="rId7"/>
    <p:sldId id="423" r:id="rId8"/>
    <p:sldId id="427" r:id="rId9"/>
    <p:sldId id="426" r:id="rId10"/>
    <p:sldId id="422" r:id="rId11"/>
    <p:sldId id="418" r:id="rId12"/>
    <p:sldId id="314" r:id="rId13"/>
    <p:sldId id="330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9CBEF"/>
    <a:srgbClr val="EDECA9"/>
    <a:srgbClr val="FF59B6"/>
    <a:srgbClr val="DAB1D2"/>
    <a:srgbClr val="F47D5F"/>
    <a:srgbClr val="E8F6F8"/>
    <a:srgbClr val="F16649"/>
    <a:srgbClr val="C0E6EA"/>
    <a:srgbClr val="62C8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42" autoAdjust="0"/>
    <p:restoredTop sz="94650"/>
  </p:normalViewPr>
  <p:slideViewPr>
    <p:cSldViewPr snapToGrid="0" showGuides="1">
      <p:cViewPr varScale="1">
        <p:scale>
          <a:sx n="116" d="100"/>
          <a:sy n="116" d="100"/>
        </p:scale>
        <p:origin x="216" y="2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04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56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97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76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70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36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50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6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4F9B45-6EE4-9451-A5C8-67D1996FA8EE}"/>
              </a:ext>
            </a:extLst>
          </p:cNvPr>
          <p:cNvSpPr txBox="1"/>
          <p:nvPr/>
        </p:nvSpPr>
        <p:spPr>
          <a:xfrm>
            <a:off x="1127032" y="1209323"/>
            <a:ext cx="1076532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questions and circle the right answers for yourself. 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0A4FB64-9B4C-14A1-2A47-4034A96C5EB1}"/>
              </a:ext>
            </a:extLst>
          </p:cNvPr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1F35B-9B78-1F70-1B77-EC7CACAD37ED}"/>
              </a:ext>
            </a:extLst>
          </p:cNvPr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7FCFD6-CDA9-3C01-573F-03E811B923C4}"/>
              </a:ext>
            </a:extLst>
          </p:cNvPr>
          <p:cNvSpPr txBox="1"/>
          <p:nvPr/>
        </p:nvSpPr>
        <p:spPr>
          <a:xfrm>
            <a:off x="487067" y="1798421"/>
            <a:ext cx="1140528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﻿1. </a:t>
            </a:r>
            <a:r>
              <a:rPr lang="en-US" sz="2800" dirty="0"/>
              <a:t>How much do you like watching TV?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A. </a:t>
            </a:r>
            <a:r>
              <a:rPr lang="en-US" sz="2800" dirty="0"/>
              <a:t>A lot. 			</a:t>
            </a:r>
            <a:r>
              <a:rPr lang="en-US" sz="2800" b="1" dirty="0">
                <a:solidFill>
                  <a:srgbClr val="0070C0"/>
                </a:solidFill>
              </a:rPr>
              <a:t>B. </a:t>
            </a:r>
            <a:r>
              <a:rPr lang="en-US" sz="2800" dirty="0"/>
              <a:t>So so. 			</a:t>
            </a:r>
            <a:r>
              <a:rPr lang="en-US" sz="2800" b="1" dirty="0">
                <a:solidFill>
                  <a:srgbClr val="0070C0"/>
                </a:solidFill>
              </a:rPr>
              <a:t>C. </a:t>
            </a:r>
            <a:r>
              <a:rPr lang="en-US" sz="2800" dirty="0"/>
              <a:t>Not much.</a:t>
            </a:r>
          </a:p>
          <a:p>
            <a:endParaRPr lang="en-US" sz="600" dirty="0"/>
          </a:p>
          <a:p>
            <a:r>
              <a:rPr lang="en-US" sz="2800" b="1" dirty="0">
                <a:solidFill>
                  <a:srgbClr val="0070C0"/>
                </a:solidFill>
              </a:rPr>
              <a:t>2. </a:t>
            </a:r>
            <a:r>
              <a:rPr lang="en-US" sz="2800" dirty="0"/>
              <a:t>How many hours a day do you watch tv?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A. </a:t>
            </a:r>
            <a:r>
              <a:rPr lang="en-US" sz="2800" dirty="0"/>
              <a:t>1 hour. 			</a:t>
            </a:r>
            <a:r>
              <a:rPr lang="en-US" sz="2800" b="1" dirty="0">
                <a:solidFill>
                  <a:srgbClr val="0070C0"/>
                </a:solidFill>
              </a:rPr>
              <a:t>B. </a:t>
            </a:r>
            <a:r>
              <a:rPr lang="en-US" sz="2800" dirty="0"/>
              <a:t>2–3 hours.		</a:t>
            </a:r>
            <a:r>
              <a:rPr lang="en-US" sz="2800" b="1" dirty="0">
                <a:solidFill>
                  <a:srgbClr val="0070C0"/>
                </a:solidFill>
              </a:rPr>
              <a:t>C. </a:t>
            </a:r>
            <a:r>
              <a:rPr lang="en-US" sz="2800" dirty="0"/>
              <a:t>Less than one hour.</a:t>
            </a:r>
          </a:p>
          <a:p>
            <a:endParaRPr lang="en-US" sz="600" dirty="0"/>
          </a:p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When do you watch tv the most?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A. </a:t>
            </a:r>
            <a:r>
              <a:rPr lang="en-US" sz="2800" dirty="0"/>
              <a:t>In the morning.		</a:t>
            </a:r>
            <a:r>
              <a:rPr lang="en-US" sz="2800" b="1" dirty="0">
                <a:solidFill>
                  <a:srgbClr val="0070C0"/>
                </a:solidFill>
              </a:rPr>
              <a:t>B. </a:t>
            </a:r>
            <a:r>
              <a:rPr lang="en-US" sz="2800" dirty="0"/>
              <a:t>In the afternoon.	</a:t>
            </a:r>
            <a:r>
              <a:rPr lang="en-US" sz="2800" b="1" dirty="0">
                <a:solidFill>
                  <a:srgbClr val="0070C0"/>
                </a:solidFill>
              </a:rPr>
              <a:t>C. </a:t>
            </a:r>
            <a:r>
              <a:rPr lang="en-US" sz="2800" dirty="0"/>
              <a:t>In the evening.</a:t>
            </a:r>
          </a:p>
          <a:p>
            <a:endParaRPr lang="en-US" sz="600" dirty="0"/>
          </a:p>
          <a:p>
            <a:r>
              <a:rPr lang="en-US" sz="2800" b="1" dirty="0">
                <a:solidFill>
                  <a:srgbClr val="0070C0"/>
                </a:solidFill>
              </a:rPr>
              <a:t>4. </a:t>
            </a:r>
            <a:r>
              <a:rPr lang="en-US" sz="2800" dirty="0"/>
              <a:t>Do you watch tv when you are eating?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A. </a:t>
            </a:r>
            <a:r>
              <a:rPr lang="en-US" sz="2800" dirty="0"/>
              <a:t>Always. 			</a:t>
            </a:r>
            <a:r>
              <a:rPr lang="en-US" sz="2800" b="1" dirty="0">
                <a:solidFill>
                  <a:srgbClr val="0070C0"/>
                </a:solidFill>
              </a:rPr>
              <a:t>B. </a:t>
            </a:r>
            <a:r>
              <a:rPr lang="en-US" sz="2800" dirty="0"/>
              <a:t>Sometimes. 		</a:t>
            </a:r>
            <a:r>
              <a:rPr lang="en-US" sz="2800" b="1" dirty="0">
                <a:solidFill>
                  <a:srgbClr val="0070C0"/>
                </a:solidFill>
              </a:rPr>
              <a:t>C. </a:t>
            </a:r>
            <a:r>
              <a:rPr lang="en-US" sz="2800" dirty="0"/>
              <a:t>Never.</a:t>
            </a:r>
          </a:p>
          <a:p>
            <a:endParaRPr lang="en-US" sz="600" dirty="0"/>
          </a:p>
          <a:p>
            <a:r>
              <a:rPr lang="en-US" sz="2800" b="1" dirty="0">
                <a:solidFill>
                  <a:srgbClr val="0070C0"/>
                </a:solidFill>
              </a:rPr>
              <a:t>5. </a:t>
            </a:r>
            <a:r>
              <a:rPr lang="en-US" sz="2800" dirty="0"/>
              <a:t>What tv </a:t>
            </a:r>
            <a:r>
              <a:rPr lang="en-US" sz="2800" dirty="0" err="1"/>
              <a:t>programme</a:t>
            </a:r>
            <a:r>
              <a:rPr lang="en-US" sz="2800" dirty="0"/>
              <a:t> do you watch the most?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A. </a:t>
            </a:r>
            <a:r>
              <a:rPr lang="en-US" sz="2800" dirty="0"/>
              <a:t>Cartoons. 		</a:t>
            </a:r>
            <a:r>
              <a:rPr lang="en-US" sz="2800" b="1" dirty="0">
                <a:solidFill>
                  <a:srgbClr val="0070C0"/>
                </a:solidFill>
              </a:rPr>
              <a:t>B. </a:t>
            </a:r>
            <a:r>
              <a:rPr lang="en-US" sz="2800" dirty="0"/>
              <a:t>Sports. 			</a:t>
            </a:r>
            <a:r>
              <a:rPr lang="en-US" sz="2800" b="1" dirty="0">
                <a:solidFill>
                  <a:srgbClr val="0070C0"/>
                </a:solidFill>
              </a:rPr>
              <a:t>C. </a:t>
            </a:r>
            <a:r>
              <a:rPr lang="en-US" sz="2800" dirty="0"/>
              <a:t>Science.</a:t>
            </a:r>
            <a:endParaRPr lang="en-VN" sz="2800" dirty="0"/>
          </a:p>
        </p:txBody>
      </p:sp>
    </p:spTree>
    <p:extLst>
      <p:ext uri="{BB962C8B-B14F-4D97-AF65-F5344CB8AC3E}">
        <p14:creationId xmlns:p14="http://schemas.microsoft.com/office/powerpoint/2010/main" val="616614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4F9B45-6EE4-9451-A5C8-67D1996FA8EE}"/>
              </a:ext>
            </a:extLst>
          </p:cNvPr>
          <p:cNvSpPr txBox="1"/>
          <p:nvPr/>
        </p:nvSpPr>
        <p:spPr>
          <a:xfrm>
            <a:off x="1160083" y="1242374"/>
            <a:ext cx="10374440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paragraph of about 50 words about your TV-viewing habits. Use your answers in Task 3.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0A4FB64-9B4C-14A1-2A47-4034A96C5EB1}"/>
              </a:ext>
            </a:extLst>
          </p:cNvPr>
          <p:cNvSpPr/>
          <p:nvPr/>
        </p:nvSpPr>
        <p:spPr>
          <a:xfrm>
            <a:off x="604692" y="1342990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1F35B-9B78-1F70-1B77-EC7CACAD37ED}"/>
              </a:ext>
            </a:extLst>
          </p:cNvPr>
          <p:cNvSpPr txBox="1"/>
          <p:nvPr/>
        </p:nvSpPr>
        <p:spPr>
          <a:xfrm>
            <a:off x="646460" y="124477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5B9D5E-043F-D7AF-B09D-9A6482BA4B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74"/>
          <a:stretch/>
        </p:blipFill>
        <p:spPr>
          <a:xfrm>
            <a:off x="789892" y="2733583"/>
            <a:ext cx="10451510" cy="17735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F57D69-13B1-BFD1-456C-4ED277C34D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74"/>
          <a:stretch/>
        </p:blipFill>
        <p:spPr>
          <a:xfrm>
            <a:off x="789891" y="4430181"/>
            <a:ext cx="10451510" cy="177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29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2499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Listening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Writing</a:t>
            </a:r>
            <a:endParaRPr lang="en-US" sz="3600" i="1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8" y="2109596"/>
            <a:ext cx="8095072" cy="166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Rewrite the paragraph in the notebook.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6: SKILLS 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TELEVISION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7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1026" name="Picture 2" descr="Free Communication Cliparts, Download Free Communication Cliparts png  images, Free ClipArts on Clipart Library">
            <a:extLst>
              <a:ext uri="{FF2B5EF4-FFF2-40B4-BE49-F238E27FC236}">
                <a16:creationId xmlns:a16="http://schemas.microsoft.com/office/drawing/2014/main" id="{E7DB43A2-3788-1752-27B2-E35A37932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986" y="2837705"/>
            <a:ext cx="5395267" cy="361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15318" y="2450896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LISTENING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4098329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WRITING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56884" y="1149935"/>
            <a:ext cx="5740800" cy="61220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Kim’s game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53992" y="2146398"/>
            <a:ext cx="5755112" cy="122672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638" indent="-2603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Task 1: Listen and tick the correct channel for each programme. </a:t>
            </a:r>
          </a:p>
          <a:p>
            <a:pPr marL="274638" indent="-2603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Task 2: Listen again and tick T (True) or F (False).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53992" y="3723217"/>
            <a:ext cx="5743692" cy="135167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Task 3: Read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the questions and circle the right answers for yourself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 </a:t>
            </a:r>
            <a:endParaRPr lang="en-US" b="0" dirty="0">
              <a:effectLst/>
            </a:endParaRP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Task 4: Write a paragraph of about 50 words about your TV-viewing habits. Use your answers in Task 3. </a:t>
            </a:r>
            <a:endParaRPr lang="en-US" b="0" dirty="0">
              <a:effectLst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928200" cy="104174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759699"/>
            <a:ext cx="928200" cy="1338629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7" idx="0"/>
          </p:cNvCxnSpPr>
          <p:nvPr/>
        </p:nvCxnSpPr>
        <p:spPr>
          <a:xfrm>
            <a:off x="2505075" y="4399053"/>
            <a:ext cx="1059901" cy="113126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647019" y="5530321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53992" y="5489917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6: SKILLS 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ee icon &quot;Tv icon&quot;">
            <a:extLst>
              <a:ext uri="{FF2B5EF4-FFF2-40B4-BE49-F238E27FC236}">
                <a16:creationId xmlns:a16="http://schemas.microsoft.com/office/drawing/2014/main" id="{8E260B22-9A41-2DAF-0385-7B98850D4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668" y="962836"/>
            <a:ext cx="5667623" cy="566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059936" y="3429000"/>
            <a:ext cx="2980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KIM’S GAME!!!</a:t>
            </a:r>
          </a:p>
        </p:txBody>
      </p:sp>
    </p:spTree>
    <p:extLst>
      <p:ext uri="{BB962C8B-B14F-4D97-AF65-F5344CB8AC3E}">
        <p14:creationId xmlns:p14="http://schemas.microsoft.com/office/powerpoint/2010/main" val="13912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ee icon &quot;Tv icon&quot;">
            <a:extLst>
              <a:ext uri="{FF2B5EF4-FFF2-40B4-BE49-F238E27FC236}">
                <a16:creationId xmlns:a16="http://schemas.microsoft.com/office/drawing/2014/main" id="{8E260B22-9A41-2DAF-0385-7B98850D4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34" y="1049194"/>
            <a:ext cx="5667623" cy="566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912002" y="3515358"/>
            <a:ext cx="2980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KIM’S GAME!!!</a:t>
            </a:r>
          </a:p>
        </p:txBody>
      </p:sp>
      <p:pic>
        <p:nvPicPr>
          <p:cNvPr id="2" name="Picture 4" descr="Free icon &quot;Tv icon&quot;">
            <a:extLst>
              <a:ext uri="{FF2B5EF4-FFF2-40B4-BE49-F238E27FC236}">
                <a16:creationId xmlns:a16="http://schemas.microsoft.com/office/drawing/2014/main" id="{B0577B53-B20E-F584-EA98-AA21F9D42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88" y="1341198"/>
            <a:ext cx="967492" cy="96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9A5F18-3332-D43B-B8BB-C8D1EADBBC68}"/>
              </a:ext>
            </a:extLst>
          </p:cNvPr>
          <p:cNvSpPr txBox="1"/>
          <p:nvPr/>
        </p:nvSpPr>
        <p:spPr>
          <a:xfrm>
            <a:off x="8167116" y="1723915"/>
            <a:ext cx="4024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5 pictures on the slides</a:t>
            </a:r>
          </a:p>
        </p:txBody>
      </p:sp>
      <p:pic>
        <p:nvPicPr>
          <p:cNvPr id="6" name="Picture 4" descr="Free icon &quot;Tv icon&quot;">
            <a:extLst>
              <a:ext uri="{FF2B5EF4-FFF2-40B4-BE49-F238E27FC236}">
                <a16:creationId xmlns:a16="http://schemas.microsoft.com/office/drawing/2014/main" id="{DE1AA982-E455-6F9C-0062-6079A8012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88" y="2600694"/>
            <a:ext cx="967492" cy="96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38749D-0735-644B-BE59-0EA3678D9EF2}"/>
              </a:ext>
            </a:extLst>
          </p:cNvPr>
          <p:cNvSpPr txBox="1"/>
          <p:nvPr/>
        </p:nvSpPr>
        <p:spPr>
          <a:xfrm>
            <a:off x="8167117" y="2983411"/>
            <a:ext cx="3847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/>
              <a:t>Look closely </a:t>
            </a:r>
          </a:p>
          <a:p>
            <a:r>
              <a:rPr lang="en-VN" sz="3200" dirty="0"/>
              <a:t>Call out the name of the TV shows</a:t>
            </a:r>
          </a:p>
        </p:txBody>
      </p:sp>
    </p:spTree>
    <p:extLst>
      <p:ext uri="{BB962C8B-B14F-4D97-AF65-F5344CB8AC3E}">
        <p14:creationId xmlns:p14="http://schemas.microsoft.com/office/powerpoint/2010/main" val="1579130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026" name="Picture 2" descr="Có thể là tranh biếm họa về 9 người">
            <a:extLst>
              <a:ext uri="{FF2B5EF4-FFF2-40B4-BE49-F238E27FC236}">
                <a16:creationId xmlns:a16="http://schemas.microsoft.com/office/drawing/2014/main" id="{740B69DF-A993-289B-50F3-C24C6CC68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288" y="611924"/>
            <a:ext cx="9663912" cy="604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Kết quả hình ảnh cho thời sự">
            <a:extLst>
              <a:ext uri="{FF2B5EF4-FFF2-40B4-BE49-F238E27FC236}">
                <a16:creationId xmlns:a16="http://schemas.microsoft.com/office/drawing/2014/main" id="{487FD436-B6E0-0EB6-6092-64373340F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2" y="1634877"/>
            <a:ext cx="9178845" cy="514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ai là triệu phú">
            <a:extLst>
              <a:ext uri="{FF2B5EF4-FFF2-40B4-BE49-F238E27FC236}">
                <a16:creationId xmlns:a16="http://schemas.microsoft.com/office/drawing/2014/main" id="{9746758F-4620-2631-F60F-DD6C5602F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90" y="944401"/>
            <a:ext cx="5481193" cy="548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Kết quả hình ảnh cho rap việt logo">
            <a:extLst>
              <a:ext uri="{FF2B5EF4-FFF2-40B4-BE49-F238E27FC236}">
                <a16:creationId xmlns:a16="http://schemas.microsoft.com/office/drawing/2014/main" id="{562C695A-A5A8-DE74-4B55-46C3796C3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150" y="302239"/>
            <a:ext cx="6882623" cy="386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người ấy là ai logo">
            <a:extLst>
              <a:ext uri="{FF2B5EF4-FFF2-40B4-BE49-F238E27FC236}">
                <a16:creationId xmlns:a16="http://schemas.microsoft.com/office/drawing/2014/main" id="{1D18DBBE-6312-833E-17A4-49387EF81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" y="2402104"/>
            <a:ext cx="7073265" cy="39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68EFBA-7AD1-2E74-76ED-F13582DFA27E}"/>
              </a:ext>
            </a:extLst>
          </p:cNvPr>
          <p:cNvSpPr txBox="1"/>
          <p:nvPr/>
        </p:nvSpPr>
        <p:spPr>
          <a:xfrm>
            <a:off x="10332720" y="64739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4143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143494" y="1686606"/>
            <a:ext cx="77882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Year-end Meeting </a:t>
            </a:r>
          </a:p>
          <a:p>
            <a:pPr algn="just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News</a:t>
            </a:r>
          </a:p>
          <a:p>
            <a:pPr algn="just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Who is the Millionaire?</a:t>
            </a:r>
          </a:p>
          <a:p>
            <a:pPr algn="just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Rap Viet </a:t>
            </a:r>
          </a:p>
          <a:p>
            <a:pPr algn="just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Who is Single?</a:t>
            </a:r>
          </a:p>
        </p:txBody>
      </p:sp>
    </p:spTree>
    <p:extLst>
      <p:ext uri="{BB962C8B-B14F-4D97-AF65-F5344CB8AC3E}">
        <p14:creationId xmlns:p14="http://schemas.microsoft.com/office/powerpoint/2010/main" val="15662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52DBFD-57E5-0317-2FBE-29C9B0326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140" y="1762143"/>
            <a:ext cx="5593257" cy="506129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6" y="160809"/>
            <a:ext cx="563763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4F9B45-6EE4-9451-A5C8-67D1996FA8EE}"/>
              </a:ext>
            </a:extLst>
          </p:cNvPr>
          <p:cNvSpPr txBox="1"/>
          <p:nvPr/>
        </p:nvSpPr>
        <p:spPr>
          <a:xfrm>
            <a:off x="1107297" y="1242374"/>
            <a:ext cx="741975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tick the correct channel for each programme.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0A4FB64-9B4C-14A1-2A47-4034A96C5EB1}"/>
              </a:ext>
            </a:extLst>
          </p:cNvPr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1F35B-9B78-1F70-1B77-EC7CACAD37ED}"/>
              </a:ext>
            </a:extLst>
          </p:cNvPr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E0B18C-7078-F4F3-E7DD-E482102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546" y="2817781"/>
            <a:ext cx="780738" cy="7807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18A796-AD40-A0AC-7272-A297C0DB4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71" y="3871954"/>
            <a:ext cx="780738" cy="780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F3B397-E452-E0EA-6E92-1EC2333A42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259" y="4834888"/>
            <a:ext cx="780738" cy="780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DDAD38-ACC9-623C-8A32-708E6339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546" y="5916453"/>
            <a:ext cx="780738" cy="780738"/>
          </a:xfrm>
          <a:prstGeom prst="rect">
            <a:avLst/>
          </a:prstGeom>
        </p:spPr>
      </p:pic>
      <p:pic>
        <p:nvPicPr>
          <p:cNvPr id="10" name="U7 L6">
            <a:hlinkClick r:id="" action="ppaction://media"/>
            <a:extLst>
              <a:ext uri="{FF2B5EF4-FFF2-40B4-BE49-F238E27FC236}">
                <a16:creationId xmlns:a16="http://schemas.microsoft.com/office/drawing/2014/main" id="{DB6F9A38-AD6B-92FA-AC5E-D81E5ED77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40699" y="10756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2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32A67A8-F714-057D-4493-64B6EA4F9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95" y="1629497"/>
            <a:ext cx="10765322" cy="522850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6" y="160809"/>
            <a:ext cx="563763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4F9B45-6EE4-9451-A5C8-67D1996FA8EE}"/>
              </a:ext>
            </a:extLst>
          </p:cNvPr>
          <p:cNvSpPr txBox="1"/>
          <p:nvPr/>
        </p:nvSpPr>
        <p:spPr>
          <a:xfrm>
            <a:off x="1160083" y="1242374"/>
            <a:ext cx="641952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again and tick T (True) or F (False).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0A4FB64-9B4C-14A1-2A47-4034A96C5EB1}"/>
              </a:ext>
            </a:extLst>
          </p:cNvPr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1F35B-9B78-1F70-1B77-EC7CACAD37ED}"/>
              </a:ext>
            </a:extLst>
          </p:cNvPr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E0B18C-7078-F4F3-E7DD-E482102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002" y="2512597"/>
            <a:ext cx="780738" cy="7807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18A796-AD40-A0AC-7272-A297C0DB4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815" y="3725319"/>
            <a:ext cx="780738" cy="780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F3B397-E452-E0EA-6E92-1EC2333A42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002" y="4838134"/>
            <a:ext cx="780738" cy="780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DDAD38-ACC9-623C-8A32-708E6339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815" y="5733297"/>
            <a:ext cx="780738" cy="780738"/>
          </a:xfrm>
          <a:prstGeom prst="rect">
            <a:avLst/>
          </a:prstGeom>
        </p:spPr>
      </p:pic>
      <p:pic>
        <p:nvPicPr>
          <p:cNvPr id="2" name="B2_07">
            <a:hlinkClick r:id="" action="ppaction://media"/>
            <a:extLst>
              <a:ext uri="{FF2B5EF4-FFF2-40B4-BE49-F238E27FC236}">
                <a16:creationId xmlns:a16="http://schemas.microsoft.com/office/drawing/2014/main" id="{EC6D2633-74B3-DCC4-8E8C-E8A040884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22561" y="1159103"/>
            <a:ext cx="659650" cy="6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3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3884</TotalTime>
  <Words>414</Words>
  <PresentationFormat>Widescreen</PresentationFormat>
  <Paragraphs>82</Paragraphs>
  <Slides>14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2024-04-28T07:08:58Z</dcterms:modified>
</cp:coreProperties>
</file>