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126" r:id="rId2"/>
    <p:sldId id="3087" r:id="rId3"/>
    <p:sldId id="3121" r:id="rId4"/>
    <p:sldId id="3088" r:id="rId5"/>
    <p:sldId id="3111" r:id="rId6"/>
    <p:sldId id="3123" r:id="rId7"/>
    <p:sldId id="3117" r:id="rId8"/>
    <p:sldId id="3125" r:id="rId9"/>
    <p:sldId id="3124" r:id="rId10"/>
    <p:sldId id="3127" r:id="rId11"/>
    <p:sldId id="3128" r:id="rId12"/>
    <p:sldId id="3129" r:id="rId13"/>
    <p:sldId id="3122" r:id="rId14"/>
    <p:sldId id="31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DCFF-5A28-4A67-8227-490FEBCD47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97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DCFF-5A28-4A67-8227-490FEBCD47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6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4" y="1182698"/>
            <a:ext cx="1042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30: GIÚP BẠN KHI GẶP KHÓ KHĂN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80" y="803251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901698" y="3244769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altLang="zh-CN" sz="8000" dirty="0">
              <a:solidFill>
                <a:srgbClr val="00B05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9479" y="3522298"/>
            <a:ext cx="6509940" cy="612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Làm hộp bút xinh tặng bạn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263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7" y="1401361"/>
            <a:ext cx="10033536" cy="36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16" y="21657"/>
            <a:ext cx="9115124" cy="683634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39722" y="1985827"/>
            <a:ext cx="6619512" cy="31193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Sản phẩm do chính tay chúng ta làm ra để giúp bạn khi gặp hoàn cảnh khó khăn là có ý nghĩa nhất.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722015" y="1502653"/>
            <a:ext cx="10527875" cy="1222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SINH HOẠT LỚP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3115" y="5638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20" y="729781"/>
            <a:ext cx="9239096" cy="55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7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413164" y="865346"/>
            <a:ext cx="9651999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SINH HOẠT DƯỚI CỜ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91" y="1745672"/>
            <a:ext cx="7170501" cy="492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41711" y="1336400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HOẠT ĐỘNG GIÁO DỤC THEO CHỦ ĐỀ: 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GIÚP BẠN KHI GẶP KHÓ KHĂN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29944" y="3522298"/>
            <a:ext cx="6020312" cy="612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Quan sát và nhận xét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81" y="649980"/>
            <a:ext cx="8039748" cy="4793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327" y="5698836"/>
            <a:ext cx="9005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</a:rPr>
              <a:t>Em nhận thấy những điều gì ở các bạn học sinh trong ảnh? Vì sao bạn lại như vậy?</a:t>
            </a:r>
            <a:endParaRPr lang="en-US" sz="2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27" y="73561"/>
            <a:ext cx="9602596" cy="66978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23205" y="1933026"/>
            <a:ext cx="7361941" cy="2533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Trong cuộc sống, vẫn có nhiều bạn học sinh như chúng ta còn gặp nhiều khó khăn do hoàn cảnh đưa đến.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9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6860" y="3522298"/>
            <a:ext cx="5253795" cy="612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Chia sẻ và liên hệ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1136073"/>
            <a:ext cx="9596860" cy="44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83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55997" y="1338884"/>
            <a:ext cx="7175571" cy="35748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Việc làm của các con tuy nhỏ nhưng mang lại nhiều ý nghĩa thiết thực, thể hiện được tình yêu thương với các bạn có hoàn cảnh khó khăn.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163</Words>
  <Application>Microsoft Office PowerPoint</Application>
  <PresentationFormat>Widescreen</PresentationFormat>
  <Paragraphs>26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Calibri</vt:lpstr>
      <vt:lpstr>等线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34</cp:revision>
  <dcterms:created xsi:type="dcterms:W3CDTF">2020-08-07T07:15:00Z</dcterms:created>
  <dcterms:modified xsi:type="dcterms:W3CDTF">2020-08-27T19:31:02Z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