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83" r:id="rId3"/>
    <p:sldId id="306" r:id="rId4"/>
    <p:sldId id="314" r:id="rId5"/>
    <p:sldId id="285" r:id="rId6"/>
    <p:sldId id="286" r:id="rId7"/>
    <p:sldId id="313" r:id="rId8"/>
    <p:sldId id="288" r:id="rId9"/>
    <p:sldId id="289" r:id="rId10"/>
    <p:sldId id="302" r:id="rId11"/>
    <p:sldId id="292" r:id="rId12"/>
    <p:sldId id="293" r:id="rId13"/>
    <p:sldId id="303" r:id="rId14"/>
    <p:sldId id="304" r:id="rId15"/>
    <p:sldId id="295" r:id="rId16"/>
    <p:sldId id="312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3455" y="155564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87000" y="2353116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1125200" y="4495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983512" y="284540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3400" y="904054"/>
            <a:ext cx="6858001" cy="27431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1627910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1114545" y="792557"/>
            <a:ext cx="3296580" cy="24540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87186" y="2064329"/>
            <a:ext cx="4004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Bãi biển Dốc Lết - Nha Trang, Khánh Hò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883" y="3812847"/>
            <a:ext cx="11512225" cy="2886419"/>
            <a:chOff x="305883" y="4106071"/>
            <a:chExt cx="11512225" cy="2593195"/>
          </a:xfrm>
        </p:grpSpPr>
        <p:grpSp>
          <p:nvGrpSpPr>
            <p:cNvPr id="7" name="Group 6"/>
            <p:cNvGrpSpPr/>
            <p:nvPr/>
          </p:nvGrpSpPr>
          <p:grpSpPr>
            <a:xfrm>
              <a:off x="305883" y="4106071"/>
              <a:ext cx="11512225" cy="2593195"/>
              <a:chOff x="146619" y="4036206"/>
              <a:chExt cx="11512225" cy="2593195"/>
            </a:xfrm>
          </p:grpSpPr>
          <p:pic>
            <p:nvPicPr>
              <p:cNvPr id="1026" name="Picture 2" descr="Dọc đường bờ biển Sầm Sơ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19" y="4042102"/>
                <a:ext cx="3810000" cy="2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op 7 Bãi biển đẹp nhất Đà Nẵng - Toplist.v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619" y="4036206"/>
                <a:ext cx="3813320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háp Trầm Hương biểu tượng du lịch của thành phố Nha Tra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619" y="4036206"/>
                <a:ext cx="3892225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54784" y="4281647"/>
              <a:ext cx="1697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Sầm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9887" y="4237025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Khê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2401" y="4234559"/>
              <a:ext cx="1865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668000" cy="24827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08306"/>
            <a:ext cx="5410200" cy="29941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74691" y="1773380"/>
            <a:ext cx="9502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225171" y="3699166"/>
            <a:ext cx="2714019" cy="2224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2207430"/>
            <a:ext cx="35799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58001" y="3048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158001" y="3799367"/>
            <a:ext cx="3223747" cy="23863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321549" y="3840933"/>
            <a:ext cx="2846083" cy="240746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25957" y="2186069"/>
            <a:ext cx="6451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653145"/>
            <a:ext cx="4052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AKOU – MŨI NÉ – ĐỒI CÁT BAY – SUỐI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84" y="3505200"/>
            <a:ext cx="5411316" cy="31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ồi Cát Bay Mũi Né - Du Lich Phan Thiet - Du Lịch Phan Th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35" y="3505200"/>
            <a:ext cx="5658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486400" y="2617929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8129" y="338858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hé Thăm Đồi Cát bay Mũi Né - Phan Thiết!!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02" y="3512128"/>
            <a:ext cx="5655879" cy="31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ả cảnh Vịnh Hạ Long - Văn mẫu tả cảnh lớp 5 - VnDoc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07" y="3523341"/>
            <a:ext cx="4490611" cy="3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9954811" cy="3908354"/>
            <a:chOff x="1243243" y="1656086"/>
            <a:chExt cx="9954811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1582534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Π </a:t>
                  </a:r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lĖ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16556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kì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d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68292" y="2188599"/>
              <a:ext cx="1864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Π 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lĖ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96148" y="3686407"/>
              <a:ext cx="1737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59235" y="3667076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3469085" y="254276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2510" y="255219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689" y="4038600"/>
            <a:ext cx="189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d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İu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1900" y="236999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916563" y="21963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693" y="108731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9767" y="891650"/>
            <a:ext cx="1028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            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4163" y="1989058"/>
            <a:ext cx="898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   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109" y="904108"/>
            <a:ext cx="597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5286" y="1991412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Đi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λμϜ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n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ε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úng Ǉa có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Ό</a:t>
                    </a:r>
                    <a:r>
                      <a:rPr lang="el-GR" sz="3600" b="1" dirty="0" smtClean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˘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b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Π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lĖ, wô đùa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łn sŗg, </a:t>
                    </a:r>
                    <a:endPara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35848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lv-LV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ặt </a:t>
                  </a:r>
                  <a:r>
                    <a:rPr lang="lv-LV" sz="3600" b="1" dirty="0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vỏ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sò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,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xây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lâu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đài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Λ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łn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cát</a:t>
                  </a:r>
                  <a:r>
                    <a:rPr lang="en-US" sz="3600" b="1" dirty="0" smtClean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Hì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dạng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ững đē cát luŪ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ay đĔ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</a:t>
              </a:r>
              <a:r>
                <a:rPr lang="vi-VN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Ű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cát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7219" y="5477490"/>
            <a:ext cx="9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bay.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900" y="1388433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22792" y="249437"/>
            <a:ext cx="10363200" cy="584763"/>
            <a:chOff x="141963" y="315612"/>
            <a:chExt cx="15687938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01039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9660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7802" y="239818"/>
            <a:ext cx="11038905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                   (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239227" y="3505200"/>
            <a:ext cx="847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29400" y="176235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54256" y="233765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78326" y="2717283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50924" y="355734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81600" y="401423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92833" y="443865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02090" y="4438650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68519" y="2667000"/>
            <a:ext cx="113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91400" y="35052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01871" y="3075710"/>
            <a:ext cx="1317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58065" y="4343400"/>
            <a:ext cx="1701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Du lịch biển Việt Nam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3038" y="242417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1125200" y="489681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38390" y="4778955"/>
            <a:ext cx="747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24400" y="14756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290455" y="259209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7068726" y="153576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26186" y="15400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638310" y="3138055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136875" y="205944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909759" y="25956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771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7802" y="239818"/>
              <a:ext cx="11038905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Hóa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Nẵng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sức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vỏ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sò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Né,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Trượt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kì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diệu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ban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                        (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Cẩm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239227" y="3505200"/>
              <a:ext cx="847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587835" y="184548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140401" y="23099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22906" y="2703428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650924" y="355734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181600" y="401423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692833" y="443865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02090" y="4438650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68519" y="2667000"/>
              <a:ext cx="1134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391400" y="35052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891031" y="3075710"/>
              <a:ext cx="13175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258065" y="4343400"/>
              <a:ext cx="17018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25200" y="4841399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38390" y="4778955"/>
              <a:ext cx="747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858334" y="6105455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58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75860" y="278744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287000" y="2350532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201400" y="44958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6277" y="5478407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164881"/>
            <a:ext cx="7608250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1079</Words>
  <PresentationFormat>Widescreen</PresentationFormat>
  <Paragraphs>104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2020-05-04T22:33:34Z</dcterms:created>
  <dcterms:modified xsi:type="dcterms:W3CDTF">2021-05-09T04:08:50Z</dcterms:modified>
</cp:coreProperties>
</file>