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p2A3P0q2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9.xml"/><Relationship Id="rId2" Type="http://schemas.openxmlformats.org/officeDocument/2006/relationships/image" Target="../media/image2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 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 smtClean="0"/>
          </a:p>
          <a:p>
            <a:r>
              <a:rPr lang="en-US" dirty="0" smtClean="0"/>
              <a:t>Video HDSD :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www.youtube.com/watch?v=yVp2A3P0q2M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kênh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video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member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172200" y="0"/>
            <a:ext cx="29718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019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990600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905000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0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505200"/>
            <a:ext cx="1447800" cy="1295781"/>
          </a:xfrm>
          <a:prstGeom prst="rect">
            <a:avLst/>
          </a:prstGeom>
        </p:spPr>
      </p:pic>
      <p:pic>
        <p:nvPicPr>
          <p:cNvPr id="14" name="Picture 13" descr="bf30f7e2896d1260827521fda40d5ad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276600"/>
            <a:ext cx="1600200" cy="1619702"/>
          </a:xfrm>
          <a:prstGeom prst="rect">
            <a:avLst/>
          </a:prstGeom>
        </p:spPr>
      </p:pic>
      <p:pic>
        <p:nvPicPr>
          <p:cNvPr id="13" name="Picture 12" descr="4341eebecc67e47aa570993296a533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2514600"/>
            <a:ext cx="839343" cy="1258385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8400" y="0"/>
            <a:ext cx="990600" cy="990600"/>
          </a:xfrm>
          <a:prstGeom prst="rect">
            <a:avLst/>
          </a:prstGeom>
        </p:spPr>
      </p:pic>
      <p:pic>
        <p:nvPicPr>
          <p:cNvPr id="28" name="Picture 27" descr="43b282e5574b9381f3f2c3655d492a4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0"/>
            <a:ext cx="990600" cy="990600"/>
          </a:xfrm>
          <a:prstGeom prst="rect">
            <a:avLst/>
          </a:prstGeom>
        </p:spPr>
      </p:pic>
      <p:pic>
        <p:nvPicPr>
          <p:cNvPr id="29" name="Picture 28" descr="43b282e5574b9381f3f2c3655d492a4e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2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58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58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62400"/>
            <a:ext cx="685800" cy="685800"/>
          </a:xfrm>
          <a:prstGeom prst="rect">
            <a:avLst/>
          </a:prstGeom>
        </p:spPr>
      </p:pic>
      <p:pic>
        <p:nvPicPr>
          <p:cNvPr id="45" name="Picture 44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6" name="Picture 45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7" name="Picture 46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184</Words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HSDS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2018-05-20T09:01:53Z</dcterms:modified>
</cp:coreProperties>
</file>