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FAD21-8D5A-446F-8868-6DEFB181F87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20B72-AC31-47C5-AFE0-FCADE2426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87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22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952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27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24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45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8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5504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84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31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93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668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50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186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1978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840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0505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3814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6335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08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2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64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6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501462" y="2554011"/>
            <a:ext cx="6940331" cy="307776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Ôn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tập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cuối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năm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–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Đọc</a:t>
            </a:r>
            <a:r>
              <a:rPr kumimoji="0" lang="en-US" sz="6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hiểu</a:t>
            </a:r>
            <a:r>
              <a:rPr kumimoji="0" lang="en-US" sz="6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, </a:t>
            </a:r>
            <a:r>
              <a:rPr kumimoji="0" lang="en-US" sz="6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viết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9141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25" y="1789222"/>
            <a:ext cx="9572625" cy="2333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25" y="2191406"/>
            <a:ext cx="93821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30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09" y="252248"/>
            <a:ext cx="2701159" cy="66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UTM Avo" panose="02040603050506020204" pitchFamily="18" charset="0"/>
              </a:rPr>
              <a:t>Tập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chép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9821" y="1471448"/>
            <a:ext cx="57806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Lớp Một ơi! Lớp Một!</a:t>
            </a:r>
            <a:br>
              <a:rPr lang="vi-VN" sz="3600" dirty="0"/>
            </a:br>
            <a:r>
              <a:rPr lang="vi-VN" sz="3600" dirty="0"/>
              <a:t>Đón em vào năm trước,</a:t>
            </a:r>
            <a:br>
              <a:rPr lang="vi-VN" sz="3600" dirty="0"/>
            </a:br>
            <a:r>
              <a:rPr lang="vi-VN" sz="3600" dirty="0"/>
              <a:t>Nay giờ phút chia tay,</a:t>
            </a:r>
            <a:br>
              <a:rPr lang="vi-VN" sz="3600" dirty="0"/>
            </a:br>
            <a:r>
              <a:rPr lang="vi-VN" sz="3600" dirty="0"/>
              <a:t>Gửi lời chào tiến bước!</a:t>
            </a:r>
          </a:p>
          <a:p>
            <a:r>
              <a:rPr lang="vi-VN" sz="3600" dirty="0"/>
              <a:t>Chào bảng đen cửa sổ,</a:t>
            </a:r>
            <a:br>
              <a:rPr lang="vi-VN" sz="3600" dirty="0"/>
            </a:br>
            <a:r>
              <a:rPr lang="vi-VN" sz="3600" dirty="0"/>
              <a:t>Chào chỗ ngồi thân quen</a:t>
            </a:r>
            <a:r>
              <a:rPr lang="vi-VN" sz="3600" dirty="0" smtClean="0"/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773811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00966160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137" y="876300"/>
            <a:ext cx="6245225" cy="624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325" flipH="1">
            <a:off x="4338638" y="320675"/>
            <a:ext cx="6376987" cy="573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Shape 233"/>
          <p:cNvSpPr/>
          <p:nvPr/>
        </p:nvSpPr>
        <p:spPr>
          <a:xfrm>
            <a:off x="4996498" y="2626906"/>
            <a:ext cx="5588000" cy="1121269"/>
          </a:xfrm>
          <a:prstGeom prst="rect">
            <a:avLst/>
          </a:prstGeom>
          <a:noFill/>
          <a:ln w="12700">
            <a:noFill/>
          </a:ln>
        </p:spPr>
        <p:txBody>
          <a:bodyPr lIns="25400" tIns="25400" rIns="25400" bIns="25400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41275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5400" dirty="0" err="1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Đọc</a:t>
            </a:r>
            <a:endParaRPr kumimoji="0" lang="en-US" altLang="x-none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仓耳玄三M W05"/>
              <a:cs typeface="+mn-cs"/>
              <a:sym typeface="Lato Regular"/>
            </a:endParaRPr>
          </a:p>
        </p:txBody>
      </p:sp>
      <p:grpSp>
        <p:nvGrpSpPr>
          <p:cNvPr id="6" name="Group 1261"/>
          <p:cNvGrpSpPr/>
          <p:nvPr/>
        </p:nvGrpSpPr>
        <p:grpSpPr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" name="Group 1261"/>
          <p:cNvGrpSpPr/>
          <p:nvPr/>
        </p:nvGrpSpPr>
        <p:grpSpPr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54700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05103"/>
            <a:ext cx="7448715" cy="6495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9" y="388883"/>
            <a:ext cx="6684579" cy="59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4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1676400"/>
            <a:ext cx="72294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82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2" y="433387"/>
            <a:ext cx="61626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0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248" y="493986"/>
            <a:ext cx="6074979" cy="559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49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endParaRPr lang="zh-CN" altLang="en-US" kern="1200" dirty="0">
              <a:latin typeface="Arial" panose="020B0604020202020204" pitchFamily="34" charset="0"/>
              <a:ea typeface="Microsoft YaHei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</a:pPr>
            <a:endParaRPr lang="zh-CN" altLang="en-US" kern="1200" dirty="0">
              <a:latin typeface="Arial" panose="020B0604020202020204" pitchFamily="34" charset="0"/>
              <a:ea typeface="Microsoft YaHei" panose="020B050302020402020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3"/>
          <a:srcRect t="3935" r="114" b="7533"/>
          <a:stretch>
            <a:fillRect/>
          </a:stretch>
        </p:blipFill>
        <p:spPr>
          <a:xfrm>
            <a:off x="0" y="30163"/>
            <a:ext cx="12215813" cy="6827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18" y="2153444"/>
            <a:ext cx="9782175" cy="2276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975" y="2824162"/>
            <a:ext cx="95440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603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UTM Avo" panose="02040603050506020204" pitchFamily="18" charset="0"/>
              </a:rPr>
              <a:t>Các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em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làm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theo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điều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cô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sẽ</a:t>
            </a:r>
            <a:r>
              <a:rPr lang="en-US" sz="4000" dirty="0" smtClean="0">
                <a:latin typeface="UTM Avo" panose="02040603050506020204" pitchFamily="18" charset="0"/>
              </a:rPr>
              <a:t>………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23090" y="2165131"/>
            <a:ext cx="4319751" cy="935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UTM Avo" panose="02040603050506020204" pitchFamily="18" charset="0"/>
              </a:rPr>
              <a:t>Luôn</a:t>
            </a:r>
            <a:r>
              <a:rPr lang="en-US" sz="4000" dirty="0" smtClean="0">
                <a:latin typeface="UTM Avo" panose="02040603050506020204" pitchFamily="18" charset="0"/>
              </a:rPr>
              <a:t> ở </a:t>
            </a:r>
            <a:r>
              <a:rPr lang="en-US" sz="4000" dirty="0" err="1" smtClean="0">
                <a:latin typeface="UTM Avo" panose="02040603050506020204" pitchFamily="18" charset="0"/>
              </a:rPr>
              <a:t>bên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29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137" y="876300"/>
            <a:ext cx="6245225" cy="624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325" flipH="1">
            <a:off x="4338638" y="320675"/>
            <a:ext cx="6376987" cy="573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Shape 233"/>
          <p:cNvSpPr/>
          <p:nvPr/>
        </p:nvSpPr>
        <p:spPr>
          <a:xfrm>
            <a:off x="4996498" y="2626906"/>
            <a:ext cx="5588000" cy="1121269"/>
          </a:xfrm>
          <a:prstGeom prst="rect">
            <a:avLst/>
          </a:prstGeom>
          <a:noFill/>
          <a:ln w="12700">
            <a:noFill/>
          </a:ln>
        </p:spPr>
        <p:txBody>
          <a:bodyPr lIns="25400" tIns="25400" rIns="25400" bIns="25400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41275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仓耳玄三M W05"/>
                <a:cs typeface="+mn-cs"/>
                <a:sym typeface="Lato Regular"/>
              </a:rPr>
              <a:t>Viết</a:t>
            </a:r>
            <a:endParaRPr kumimoji="0" lang="en-US" altLang="x-none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仓耳玄三M W05"/>
              <a:cs typeface="+mn-cs"/>
              <a:sym typeface="Lato Regular"/>
            </a:endParaRPr>
          </a:p>
        </p:txBody>
      </p:sp>
      <p:grpSp>
        <p:nvGrpSpPr>
          <p:cNvPr id="6" name="Group 1261"/>
          <p:cNvGrpSpPr/>
          <p:nvPr/>
        </p:nvGrpSpPr>
        <p:grpSpPr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" name="Group 1261"/>
          <p:cNvGrpSpPr/>
          <p:nvPr/>
        </p:nvGrpSpPr>
        <p:grpSpPr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60530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10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Microsoft YaHei</vt:lpstr>
      <vt:lpstr>宋体</vt:lpstr>
      <vt:lpstr>宋体</vt:lpstr>
      <vt:lpstr>.VnAvant</vt:lpstr>
      <vt:lpstr>Arial</vt:lpstr>
      <vt:lpstr>Calibri</vt:lpstr>
      <vt:lpstr>Calibri Light</vt:lpstr>
      <vt:lpstr>等线</vt:lpstr>
      <vt:lpstr>Lato Regular</vt:lpstr>
      <vt:lpstr>UTM Avo</vt:lpstr>
      <vt:lpstr>仓耳玄三M W05</vt:lpstr>
      <vt:lpstr>Office 主题</vt:lpstr>
      <vt:lpstr>1_Office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em làm theo điều cô sẽ………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2021-01-19T11:58:13Z</dcterms:created>
  <dcterms:modified xsi:type="dcterms:W3CDTF">2021-01-19T11:58:19Z</dcterms:modified>
</cp:coreProperties>
</file>