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  <p:sldMasterId id="2147483676" r:id="rId2"/>
    <p:sldMasterId id="2147483688" r:id="rId3"/>
  </p:sldMasterIdLst>
  <p:notesMasterIdLst>
    <p:notesMasterId r:id="rId28"/>
  </p:notesMasterIdLst>
  <p:sldIdLst>
    <p:sldId id="259" r:id="rId4"/>
    <p:sldId id="288" r:id="rId5"/>
    <p:sldId id="284" r:id="rId6"/>
    <p:sldId id="285" r:id="rId7"/>
    <p:sldId id="302" r:id="rId8"/>
    <p:sldId id="286" r:id="rId9"/>
    <p:sldId id="257" r:id="rId10"/>
    <p:sldId id="264" r:id="rId11"/>
    <p:sldId id="262" r:id="rId12"/>
    <p:sldId id="291" r:id="rId13"/>
    <p:sldId id="292" r:id="rId14"/>
    <p:sldId id="293" r:id="rId15"/>
    <p:sldId id="303" r:id="rId16"/>
    <p:sldId id="294" r:id="rId17"/>
    <p:sldId id="304" r:id="rId18"/>
    <p:sldId id="305" r:id="rId19"/>
    <p:sldId id="306" r:id="rId20"/>
    <p:sldId id="307" r:id="rId21"/>
    <p:sldId id="256" r:id="rId22"/>
    <p:sldId id="308" r:id="rId23"/>
    <p:sldId id="258" r:id="rId24"/>
    <p:sldId id="309" r:id="rId25"/>
    <p:sldId id="260" r:id="rId26"/>
    <p:sldId id="2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698" autoAdjust="0"/>
  </p:normalViewPr>
  <p:slideViewPr>
    <p:cSldViewPr snapToGrid="0">
      <p:cViewPr>
        <p:scale>
          <a:sx n="25" d="100"/>
          <a:sy n="25" d="100"/>
        </p:scale>
        <p:origin x="2442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7BF15-29D1-4530-880D-B76A735A7A55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273E-BD00-451E-882B-DC5A7F0D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05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2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894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093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4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05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52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3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06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94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19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97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41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95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E878D-7A0A-4DBC-B79A-0E7FD2D7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A5471-4517-458A-94DA-BACE2534D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14A59-1257-4FB0-AF09-38037D98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B6438-9E9F-48BD-A0DF-BC027227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4C298-0429-4915-A7F1-AA0058B6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17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06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83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746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638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70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3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74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92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583C8-8980-4010-8ACD-8ECF8C931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43FFC-E9FB-436E-B646-34C13580D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AC577-448E-4C0A-BE90-7E350FF6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F69F7-B1EC-4B1B-B716-4BCD5CD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37B75-80A1-468B-952A-69880555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05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5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12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86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87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24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80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AD3CC50A-0E05-619C-52D2-C1234600E13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679423" y="5442759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7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712" r:id="rId4"/>
    <p:sldLayoutId id="2147483703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0C789B9-C1E7-59CA-03D3-E4787BD5712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73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174F211-D84F-81CA-8BC8-30BBCD83BB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0573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0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40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18" Type="http://schemas.openxmlformats.org/officeDocument/2006/relationships/image" Target="../media/image76.png"/><Relationship Id="rId26" Type="http://schemas.openxmlformats.org/officeDocument/2006/relationships/image" Target="../media/image83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78.png"/><Relationship Id="rId34" Type="http://schemas.openxmlformats.org/officeDocument/2006/relationships/image" Target="../media/image88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5.png"/><Relationship Id="rId25" Type="http://schemas.openxmlformats.org/officeDocument/2006/relationships/image" Target="../media/image82.png"/><Relationship Id="rId33" Type="http://schemas.microsoft.com/office/2007/relationships/hdphoto" Target="../media/hdphoto5.wdp"/><Relationship Id="rId2" Type="http://schemas.openxmlformats.org/officeDocument/2006/relationships/audio" Target="../media/media2.wav"/><Relationship Id="rId16" Type="http://schemas.openxmlformats.org/officeDocument/2006/relationships/image" Target="../media/image74.png"/><Relationship Id="rId20" Type="http://schemas.microsoft.com/office/2007/relationships/hdphoto" Target="../media/hdphoto3.wdp"/><Relationship Id="rId29" Type="http://schemas.openxmlformats.org/officeDocument/2006/relationships/image" Target="../media/image85.gif"/><Relationship Id="rId1" Type="http://schemas.microsoft.com/office/2007/relationships/media" Target="../media/media2.wav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24" Type="http://schemas.openxmlformats.org/officeDocument/2006/relationships/image" Target="../media/image81.png"/><Relationship Id="rId32" Type="http://schemas.openxmlformats.org/officeDocument/2006/relationships/image" Target="../media/image87.png"/><Relationship Id="rId5" Type="http://schemas.openxmlformats.org/officeDocument/2006/relationships/image" Target="../media/image64.png"/><Relationship Id="rId15" Type="http://schemas.microsoft.com/office/2007/relationships/hdphoto" Target="../media/hdphoto2.wdp"/><Relationship Id="rId23" Type="http://schemas.openxmlformats.org/officeDocument/2006/relationships/image" Target="../media/image80.png"/><Relationship Id="rId28" Type="http://schemas.microsoft.com/office/2007/relationships/hdphoto" Target="../media/hdphoto4.wdp"/><Relationship Id="rId10" Type="http://schemas.openxmlformats.org/officeDocument/2006/relationships/image" Target="../media/image69.png"/><Relationship Id="rId19" Type="http://schemas.openxmlformats.org/officeDocument/2006/relationships/image" Target="../media/image77.png"/><Relationship Id="rId31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Relationship Id="rId30" Type="http://schemas.openxmlformats.org/officeDocument/2006/relationships/image" Target="../media/image25.png"/><Relationship Id="rId8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7.png"/><Relationship Id="rId18" Type="http://schemas.openxmlformats.org/officeDocument/2006/relationships/image" Target="../media/image85.gif"/><Relationship Id="rId26" Type="http://schemas.openxmlformats.org/officeDocument/2006/relationships/image" Target="../media/image93.png"/><Relationship Id="rId3" Type="http://schemas.openxmlformats.org/officeDocument/2006/relationships/image" Target="../media/image89.jpg"/><Relationship Id="rId21" Type="http://schemas.openxmlformats.org/officeDocument/2006/relationships/slide" Target="slide21.xml"/><Relationship Id="rId7" Type="http://schemas.openxmlformats.org/officeDocument/2006/relationships/image" Target="../media/image70.png"/><Relationship Id="rId12" Type="http://schemas.openxmlformats.org/officeDocument/2006/relationships/image" Target="../media/image76.png"/><Relationship Id="rId17" Type="http://schemas.openxmlformats.org/officeDocument/2006/relationships/image" Target="../media/image83.png"/><Relationship Id="rId25" Type="http://schemas.openxmlformats.org/officeDocument/2006/relationships/slide" Target="slide23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1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png"/><Relationship Id="rId11" Type="http://schemas.openxmlformats.org/officeDocument/2006/relationships/image" Target="../media/image75.png"/><Relationship Id="rId24" Type="http://schemas.openxmlformats.org/officeDocument/2006/relationships/image" Target="../media/image92.png"/><Relationship Id="rId5" Type="http://schemas.openxmlformats.org/officeDocument/2006/relationships/image" Target="../media/image65.png"/><Relationship Id="rId15" Type="http://schemas.openxmlformats.org/officeDocument/2006/relationships/image" Target="../media/image79.png"/><Relationship Id="rId23" Type="http://schemas.openxmlformats.org/officeDocument/2006/relationships/slide" Target="slide22.xml"/><Relationship Id="rId10" Type="http://schemas.microsoft.com/office/2007/relationships/hdphoto" Target="../media/hdphoto2.wdp"/><Relationship Id="rId19" Type="http://schemas.openxmlformats.org/officeDocument/2006/relationships/image" Target="../media/image88.png"/><Relationship Id="rId4" Type="http://schemas.openxmlformats.org/officeDocument/2006/relationships/slide" Target="slide8.xml"/><Relationship Id="rId9" Type="http://schemas.openxmlformats.org/officeDocument/2006/relationships/image" Target="../media/image73.png"/><Relationship Id="rId14" Type="http://schemas.microsoft.com/office/2007/relationships/hdphoto" Target="../media/hdphoto3.wdp"/><Relationship Id="rId22" Type="http://schemas.openxmlformats.org/officeDocument/2006/relationships/image" Target="../media/image91.png"/><Relationship Id="rId27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slide" Target="slide20.xml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6.wdp"/><Relationship Id="rId11" Type="http://schemas.openxmlformats.org/officeDocument/2006/relationships/image" Target="../media/image97.png"/><Relationship Id="rId5" Type="http://schemas.openxmlformats.org/officeDocument/2006/relationships/image" Target="../media/image94.png"/><Relationship Id="rId10" Type="http://schemas.openxmlformats.org/officeDocument/2006/relationships/image" Target="../media/image98.png"/><Relationship Id="rId4" Type="http://schemas.openxmlformats.org/officeDocument/2006/relationships/image" Target="../media/image89.jpg"/><Relationship Id="rId9" Type="http://schemas.microsoft.com/office/2007/relationships/hdphoto" Target="../media/hdphoto7.wdp"/><Relationship Id="rId14" Type="http://schemas.openxmlformats.org/officeDocument/2006/relationships/image" Target="../media/image8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slide" Target="slide20.xml"/><Relationship Id="rId3" Type="http://schemas.openxmlformats.org/officeDocument/2006/relationships/audio" Target="../media/audio1.wav"/><Relationship Id="rId7" Type="http://schemas.openxmlformats.org/officeDocument/2006/relationships/image" Target="../media/image100.png"/><Relationship Id="rId12" Type="http://schemas.microsoft.com/office/2007/relationships/hdphoto" Target="../media/hdphoto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9.wdp"/><Relationship Id="rId11" Type="http://schemas.openxmlformats.org/officeDocument/2006/relationships/image" Target="../media/image102.png"/><Relationship Id="rId5" Type="http://schemas.openxmlformats.org/officeDocument/2006/relationships/image" Target="../media/image99.png"/><Relationship Id="rId10" Type="http://schemas.openxmlformats.org/officeDocument/2006/relationships/image" Target="../media/image1010.png"/><Relationship Id="rId4" Type="http://schemas.openxmlformats.org/officeDocument/2006/relationships/image" Target="../media/image89.jpg"/><Relationship Id="rId9" Type="http://schemas.microsoft.com/office/2007/relationships/hdphoto" Target="../media/hdphoto10.wdp"/><Relationship Id="rId14" Type="http://schemas.openxmlformats.org/officeDocument/2006/relationships/image" Target="../media/image8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slide" Target="slide20.xml"/><Relationship Id="rId3" Type="http://schemas.openxmlformats.org/officeDocument/2006/relationships/audio" Target="../media/audio1.wav"/><Relationship Id="rId7" Type="http://schemas.openxmlformats.org/officeDocument/2006/relationships/image" Target="../media/image1030.png"/><Relationship Id="rId12" Type="http://schemas.microsoft.com/office/2007/relationships/hdphoto" Target="../media/hdphoto1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1.wdp"/><Relationship Id="rId11" Type="http://schemas.openxmlformats.org/officeDocument/2006/relationships/image" Target="../media/image105.png"/><Relationship Id="rId5" Type="http://schemas.openxmlformats.org/officeDocument/2006/relationships/image" Target="../media/image103.png"/><Relationship Id="rId10" Type="http://schemas.openxmlformats.org/officeDocument/2006/relationships/image" Target="../media/image104.png"/><Relationship Id="rId4" Type="http://schemas.openxmlformats.org/officeDocument/2006/relationships/image" Target="../media/image89.jpg"/><Relationship Id="rId9" Type="http://schemas.microsoft.com/office/2007/relationships/hdphoto" Target="../media/hdphoto10.wdp"/><Relationship Id="rId14" Type="http://schemas.openxmlformats.org/officeDocument/2006/relationships/image" Target="../media/image8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jpe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5.png"/><Relationship Id="rId18" Type="http://schemas.openxmlformats.org/officeDocument/2006/relationships/slide" Target="slide6.xml"/><Relationship Id="rId3" Type="http://schemas.openxmlformats.org/officeDocument/2006/relationships/slideLayout" Target="../slideLayouts/slideLayout2.xml"/><Relationship Id="rId21" Type="http://schemas.openxmlformats.org/officeDocument/2006/relationships/slide" Target="slide7.xml"/><Relationship Id="rId7" Type="http://schemas.openxmlformats.org/officeDocument/2006/relationships/image" Target="../media/image19.png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slide" Target="slide5.xml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Relationship Id="rId14" Type="http://schemas.openxmlformats.org/officeDocument/2006/relationships/slide" Target="slide4.xml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png"/><Relationship Id="rId7" Type="http://schemas.openxmlformats.org/officeDocument/2006/relationships/image" Target="../media/image190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3.png"/><Relationship Id="rId5" Type="http://schemas.openxmlformats.org/officeDocument/2006/relationships/image" Target="../media/image16.png"/><Relationship Id="rId10" Type="http://schemas.openxmlformats.org/officeDocument/2006/relationships/image" Target="../media/image200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png"/><Relationship Id="rId7" Type="http://schemas.openxmlformats.org/officeDocument/2006/relationships/image" Target="../media/image210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3.png"/><Relationship Id="rId5" Type="http://schemas.openxmlformats.org/officeDocument/2006/relationships/image" Target="../media/image16.png"/><Relationship Id="rId10" Type="http://schemas.openxmlformats.org/officeDocument/2006/relationships/image" Target="../media/image220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40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FBB92-757D-211E-0C4E-E8A5DEFE1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2" y="164900"/>
            <a:ext cx="2301030" cy="11505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99A47D-A7FD-9DB1-C284-366E6BC87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365" y="1348606"/>
            <a:ext cx="9157142" cy="4223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/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blipFill>
                <a:blip r:embed="rId6"/>
                <a:stretch>
                  <a:fillRect l="-905" t="-5742" r="-3620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/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blipFill>
                <a:blip r:embed="rId7"/>
                <a:stretch>
                  <a:fillRect l="-207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6F1A614E-D000-204C-D8FB-0BCF8BC96A2C}"/>
              </a:ext>
            </a:extLst>
          </p:cNvPr>
          <p:cNvSpPr/>
          <p:nvPr/>
        </p:nvSpPr>
        <p:spPr>
          <a:xfrm>
            <a:off x="9311268" y="992459"/>
            <a:ext cx="2341757" cy="1460810"/>
          </a:xfrm>
          <a:prstGeom prst="wedgeRoundRectCallout">
            <a:avLst>
              <a:gd name="adj1" fmla="val -43030"/>
              <a:gd name="adj2" fmla="val 7284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/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blipFill>
                <a:blip r:embed="rId8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0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/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blipFill>
                <a:blip r:embed="rId3"/>
                <a:stretch>
                  <a:fillRect b="-1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/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blipFill>
                <a:blip r:embed="rId4"/>
                <a:stretch>
                  <a:fillRect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/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 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/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D19857-2B6F-A2FD-22E9-13465A95C487}"/>
              </a:ext>
            </a:extLst>
          </p:cNvPr>
          <p:cNvSpPr/>
          <p:nvPr/>
        </p:nvSpPr>
        <p:spPr>
          <a:xfrm>
            <a:off x="814039" y="3858321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1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6E19C5-87B3-42FB-ADCE-667BF8B39E89}"/>
              </a:ext>
            </a:extLst>
          </p:cNvPr>
          <p:cNvSpPr txBox="1"/>
          <p:nvPr/>
        </p:nvSpPr>
        <p:spPr>
          <a:xfrm>
            <a:off x="4410614" y="373631"/>
            <a:ext cx="333875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73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/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blipFill>
                <a:blip r:embed="rId4"/>
                <a:stretch>
                  <a:fillRect t="-392" b="-1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/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</m:t>
                          </m:r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/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DE798-039C-F72E-0C0B-BECA2C811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58" y="396607"/>
            <a:ext cx="10896900" cy="735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89048-3874-5E92-B70F-3767B8E64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076" y="1396387"/>
            <a:ext cx="4504063" cy="1228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/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blipFill>
                <a:blip r:embed="rId4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/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blipFill>
                <a:blip r:embed="rId5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/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blipFill>
                <a:blip r:embed="rId6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/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blipFill>
                <a:blip r:embed="rId7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/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blipFill>
                <a:blip r:embed="rId8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/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blipFill>
                <a:blip r:embed="rId9"/>
                <a:stretch>
                  <a:fillRect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249" h="6414446" fill="none" extrusionOk="0">
                <a:moveTo>
                  <a:pt x="0" y="1069096"/>
                </a:moveTo>
                <a:cubicBezTo>
                  <a:pt x="-136063" y="487111"/>
                  <a:pt x="442155" y="207238"/>
                  <a:pt x="1069096" y="0"/>
                </a:cubicBezTo>
                <a:cubicBezTo>
                  <a:pt x="3195959" y="298664"/>
                  <a:pt x="9013416" y="-162744"/>
                  <a:pt x="10556153" y="0"/>
                </a:cubicBezTo>
                <a:cubicBezTo>
                  <a:pt x="11246099" y="-131256"/>
                  <a:pt x="11760481" y="518461"/>
                  <a:pt x="11625249" y="1069096"/>
                </a:cubicBezTo>
                <a:cubicBezTo>
                  <a:pt x="11630782" y="2692075"/>
                  <a:pt x="11585213" y="4374812"/>
                  <a:pt x="11625249" y="5345350"/>
                </a:cubicBezTo>
                <a:cubicBezTo>
                  <a:pt x="11541753" y="5903133"/>
                  <a:pt x="10987329" y="6484687"/>
                  <a:pt x="10556153" y="6414446"/>
                </a:cubicBezTo>
                <a:cubicBezTo>
                  <a:pt x="6071480" y="6789452"/>
                  <a:pt x="2810341" y="6263273"/>
                  <a:pt x="1069096" y="6414446"/>
                </a:cubicBezTo>
                <a:cubicBezTo>
                  <a:pt x="464843" y="6520487"/>
                  <a:pt x="-126025" y="6044304"/>
                  <a:pt x="0" y="5345350"/>
                </a:cubicBezTo>
                <a:cubicBezTo>
                  <a:pt x="70480" y="4071091"/>
                  <a:pt x="59817" y="2247569"/>
                  <a:pt x="0" y="1069096"/>
                </a:cubicBezTo>
                <a:close/>
              </a:path>
              <a:path w="11625249" h="6414446" stroke="0" extrusionOk="0">
                <a:moveTo>
                  <a:pt x="0" y="1069096"/>
                </a:moveTo>
                <a:cubicBezTo>
                  <a:pt x="53126" y="542403"/>
                  <a:pt x="619265" y="36087"/>
                  <a:pt x="1069096" y="0"/>
                </a:cubicBezTo>
                <a:cubicBezTo>
                  <a:pt x="4451388" y="-244141"/>
                  <a:pt x="7660929" y="-30525"/>
                  <a:pt x="10556153" y="0"/>
                </a:cubicBezTo>
                <a:cubicBezTo>
                  <a:pt x="11155132" y="-670"/>
                  <a:pt x="11555183" y="573899"/>
                  <a:pt x="11625249" y="1069096"/>
                </a:cubicBezTo>
                <a:cubicBezTo>
                  <a:pt x="11634104" y="1286770"/>
                  <a:pt x="11674588" y="3956862"/>
                  <a:pt x="11625249" y="5345350"/>
                </a:cubicBezTo>
                <a:cubicBezTo>
                  <a:pt x="11688474" y="6074818"/>
                  <a:pt x="11134455" y="6356603"/>
                  <a:pt x="10556153" y="6414446"/>
                </a:cubicBezTo>
                <a:cubicBezTo>
                  <a:pt x="8626245" y="6640811"/>
                  <a:pt x="3332978" y="6235142"/>
                  <a:pt x="1069096" y="6414446"/>
                </a:cubicBezTo>
                <a:cubicBezTo>
                  <a:pt x="452209" y="6411062"/>
                  <a:pt x="-144850" y="5908921"/>
                  <a:pt x="0" y="5345350"/>
                </a:cubicBezTo>
                <a:cubicBezTo>
                  <a:pt x="-141216" y="3400662"/>
                  <a:pt x="-185268" y="2219438"/>
                  <a:pt x="0" y="1069096"/>
                </a:cubicBezTo>
                <a:close/>
              </a:path>
              <a:path w="11625249" h="6414446" fill="none" stroke="0" extrusionOk="0">
                <a:moveTo>
                  <a:pt x="0" y="1069096"/>
                </a:moveTo>
                <a:cubicBezTo>
                  <a:pt x="32072" y="473966"/>
                  <a:pt x="474432" y="94537"/>
                  <a:pt x="1069096" y="0"/>
                </a:cubicBezTo>
                <a:cubicBezTo>
                  <a:pt x="3357558" y="-65902"/>
                  <a:pt x="9022410" y="-21533"/>
                  <a:pt x="10556153" y="0"/>
                </a:cubicBezTo>
                <a:cubicBezTo>
                  <a:pt x="11206469" y="-127471"/>
                  <a:pt x="11721388" y="588438"/>
                  <a:pt x="11625249" y="1069096"/>
                </a:cubicBezTo>
                <a:cubicBezTo>
                  <a:pt x="11746215" y="2343235"/>
                  <a:pt x="11538916" y="4257929"/>
                  <a:pt x="11625249" y="5345350"/>
                </a:cubicBezTo>
                <a:cubicBezTo>
                  <a:pt x="11627269" y="5960436"/>
                  <a:pt x="11010121" y="6467798"/>
                  <a:pt x="10556153" y="6414446"/>
                </a:cubicBezTo>
                <a:cubicBezTo>
                  <a:pt x="6329055" y="6176671"/>
                  <a:pt x="2781226" y="6103088"/>
                  <a:pt x="1069096" y="6414446"/>
                </a:cubicBezTo>
                <a:cubicBezTo>
                  <a:pt x="457677" y="6419813"/>
                  <a:pt x="-93566" y="5989733"/>
                  <a:pt x="0" y="5345350"/>
                </a:cubicBezTo>
                <a:cubicBezTo>
                  <a:pt x="-22253" y="3855601"/>
                  <a:pt x="-135045" y="2296204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740734-E059-5203-4F5C-2420B4AB6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69" y="1563133"/>
            <a:ext cx="3051281" cy="3416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FB19D0-6F59-DDED-4DC9-932AB43C4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517" y="1402241"/>
            <a:ext cx="6636114" cy="3237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/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blipFill>
                <a:blip r:embed="rId5"/>
                <a:stretch>
                  <a:fillRect r="-11048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/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  <m:r>
                      <m:rPr>
                        <m:nor/>
                      </m:rP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</m:oMath>
                </a14:m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3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249" h="6414446" fill="none" extrusionOk="0">
                <a:moveTo>
                  <a:pt x="0" y="1069096"/>
                </a:moveTo>
                <a:cubicBezTo>
                  <a:pt x="-136063" y="487111"/>
                  <a:pt x="442155" y="207238"/>
                  <a:pt x="1069096" y="0"/>
                </a:cubicBezTo>
                <a:cubicBezTo>
                  <a:pt x="3195959" y="298664"/>
                  <a:pt x="9013416" y="-162744"/>
                  <a:pt x="10556153" y="0"/>
                </a:cubicBezTo>
                <a:cubicBezTo>
                  <a:pt x="11246099" y="-131256"/>
                  <a:pt x="11760481" y="518461"/>
                  <a:pt x="11625249" y="1069096"/>
                </a:cubicBezTo>
                <a:cubicBezTo>
                  <a:pt x="11630782" y="2692075"/>
                  <a:pt x="11585213" y="4374812"/>
                  <a:pt x="11625249" y="5345350"/>
                </a:cubicBezTo>
                <a:cubicBezTo>
                  <a:pt x="11541753" y="5903133"/>
                  <a:pt x="10987329" y="6484687"/>
                  <a:pt x="10556153" y="6414446"/>
                </a:cubicBezTo>
                <a:cubicBezTo>
                  <a:pt x="6071480" y="6789452"/>
                  <a:pt x="2810341" y="6263273"/>
                  <a:pt x="1069096" y="6414446"/>
                </a:cubicBezTo>
                <a:cubicBezTo>
                  <a:pt x="464843" y="6520487"/>
                  <a:pt x="-126025" y="6044304"/>
                  <a:pt x="0" y="5345350"/>
                </a:cubicBezTo>
                <a:cubicBezTo>
                  <a:pt x="70480" y="4071091"/>
                  <a:pt x="59817" y="2247569"/>
                  <a:pt x="0" y="1069096"/>
                </a:cubicBezTo>
                <a:close/>
              </a:path>
              <a:path w="11625249" h="6414446" stroke="0" extrusionOk="0">
                <a:moveTo>
                  <a:pt x="0" y="1069096"/>
                </a:moveTo>
                <a:cubicBezTo>
                  <a:pt x="53126" y="542403"/>
                  <a:pt x="619265" y="36087"/>
                  <a:pt x="1069096" y="0"/>
                </a:cubicBezTo>
                <a:cubicBezTo>
                  <a:pt x="4451388" y="-244141"/>
                  <a:pt x="7660929" y="-30525"/>
                  <a:pt x="10556153" y="0"/>
                </a:cubicBezTo>
                <a:cubicBezTo>
                  <a:pt x="11155132" y="-670"/>
                  <a:pt x="11555183" y="573899"/>
                  <a:pt x="11625249" y="1069096"/>
                </a:cubicBezTo>
                <a:cubicBezTo>
                  <a:pt x="11634104" y="1286770"/>
                  <a:pt x="11674588" y="3956862"/>
                  <a:pt x="11625249" y="5345350"/>
                </a:cubicBezTo>
                <a:cubicBezTo>
                  <a:pt x="11688474" y="6074818"/>
                  <a:pt x="11134455" y="6356603"/>
                  <a:pt x="10556153" y="6414446"/>
                </a:cubicBezTo>
                <a:cubicBezTo>
                  <a:pt x="8626245" y="6640811"/>
                  <a:pt x="3332978" y="6235142"/>
                  <a:pt x="1069096" y="6414446"/>
                </a:cubicBezTo>
                <a:cubicBezTo>
                  <a:pt x="452209" y="6411062"/>
                  <a:pt x="-144850" y="5908921"/>
                  <a:pt x="0" y="5345350"/>
                </a:cubicBezTo>
                <a:cubicBezTo>
                  <a:pt x="-141216" y="3400662"/>
                  <a:pt x="-185268" y="2219438"/>
                  <a:pt x="0" y="1069096"/>
                </a:cubicBezTo>
                <a:close/>
              </a:path>
              <a:path w="11625249" h="6414446" fill="none" stroke="0" extrusionOk="0">
                <a:moveTo>
                  <a:pt x="0" y="1069096"/>
                </a:moveTo>
                <a:cubicBezTo>
                  <a:pt x="32072" y="473966"/>
                  <a:pt x="474432" y="94537"/>
                  <a:pt x="1069096" y="0"/>
                </a:cubicBezTo>
                <a:cubicBezTo>
                  <a:pt x="3357558" y="-65902"/>
                  <a:pt x="9022410" y="-21533"/>
                  <a:pt x="10556153" y="0"/>
                </a:cubicBezTo>
                <a:cubicBezTo>
                  <a:pt x="11206469" y="-127471"/>
                  <a:pt x="11721388" y="588438"/>
                  <a:pt x="11625249" y="1069096"/>
                </a:cubicBezTo>
                <a:cubicBezTo>
                  <a:pt x="11746215" y="2343235"/>
                  <a:pt x="11538916" y="4257929"/>
                  <a:pt x="11625249" y="5345350"/>
                </a:cubicBezTo>
                <a:cubicBezTo>
                  <a:pt x="11627269" y="5960436"/>
                  <a:pt x="11010121" y="6467798"/>
                  <a:pt x="10556153" y="6414446"/>
                </a:cubicBezTo>
                <a:cubicBezTo>
                  <a:pt x="6329055" y="6176671"/>
                  <a:pt x="2781226" y="6103088"/>
                  <a:pt x="1069096" y="6414446"/>
                </a:cubicBezTo>
                <a:cubicBezTo>
                  <a:pt x="457677" y="6419813"/>
                  <a:pt x="-93566" y="5989733"/>
                  <a:pt x="0" y="5345350"/>
                </a:cubicBezTo>
                <a:cubicBezTo>
                  <a:pt x="-22253" y="3855601"/>
                  <a:pt x="-135045" y="2296204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00313"/>
            <a:ext cx="704966" cy="729920"/>
            <a:chOff x="1240918" y="375617"/>
            <a:chExt cx="704966" cy="729920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78712" y="375617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075465-FA15-69DD-C1EB-7F53260AF388}"/>
              </a:ext>
            </a:extLst>
          </p:cNvPr>
          <p:cNvGrpSpPr/>
          <p:nvPr/>
        </p:nvGrpSpPr>
        <p:grpSpPr>
          <a:xfrm>
            <a:off x="741222" y="1606717"/>
            <a:ext cx="4701110" cy="1205715"/>
            <a:chOff x="741222" y="1606717"/>
            <a:chExt cx="4701110" cy="12057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𝐚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blipFill>
                  <a:blip r:embed="rId3"/>
                  <a:stretch>
                    <a:fillRect b="-121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B1F8CBF-437A-A7EC-4AD5-16584A4D483E}"/>
                </a:ext>
              </a:extLst>
            </p:cNvPr>
            <p:cNvSpPr/>
            <p:nvPr/>
          </p:nvSpPr>
          <p:spPr>
            <a:xfrm>
              <a:off x="2930487" y="1608464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74DE1B-35D6-CDA9-DF2A-A556B1778331}"/>
              </a:ext>
            </a:extLst>
          </p:cNvPr>
          <p:cNvGrpSpPr/>
          <p:nvPr/>
        </p:nvGrpSpPr>
        <p:grpSpPr>
          <a:xfrm>
            <a:off x="6756431" y="1584683"/>
            <a:ext cx="4701110" cy="1235635"/>
            <a:chOff x="6756431" y="1584683"/>
            <a:chExt cx="4701110" cy="12356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/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𝐛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/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blipFill>
                  <a:blip r:embed="rId4"/>
                  <a:stretch>
                    <a:fillRect b="-1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68F2C58-BBE7-2CBC-A497-9592C2DB2652}"/>
                </a:ext>
              </a:extLst>
            </p:cNvPr>
            <p:cNvSpPr/>
            <p:nvPr/>
          </p:nvSpPr>
          <p:spPr>
            <a:xfrm>
              <a:off x="8648241" y="2280492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F009B6-4DDD-7398-7CB8-CBA0239A317F}"/>
              </a:ext>
            </a:extLst>
          </p:cNvPr>
          <p:cNvGrpSpPr/>
          <p:nvPr/>
        </p:nvGrpSpPr>
        <p:grpSpPr>
          <a:xfrm>
            <a:off x="4200518" y="3457551"/>
            <a:ext cx="4701110" cy="1268686"/>
            <a:chOff x="741222" y="1606717"/>
            <a:chExt cx="4701110" cy="1268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𝐜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/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blipFill>
                  <a:blip r:embed="rId5"/>
                  <a:stretch>
                    <a:fillRect b="-1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98D58D1-BAA1-CD28-D932-408C36D477FC}"/>
                </a:ext>
              </a:extLst>
            </p:cNvPr>
            <p:cNvSpPr/>
            <p:nvPr/>
          </p:nvSpPr>
          <p:spPr>
            <a:xfrm>
              <a:off x="4241494" y="2335577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8D01D10-81E2-2911-966F-1EA470C33EC0}"/>
              </a:ext>
            </a:extLst>
          </p:cNvPr>
          <p:cNvSpPr/>
          <p:nvPr/>
        </p:nvSpPr>
        <p:spPr>
          <a:xfrm>
            <a:off x="2928651" y="1606628"/>
            <a:ext cx="583894" cy="539826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09C10B7-77F3-9649-DEBA-816037D7CBD8}"/>
              </a:ext>
            </a:extLst>
          </p:cNvPr>
          <p:cNvSpPr/>
          <p:nvPr/>
        </p:nvSpPr>
        <p:spPr>
          <a:xfrm>
            <a:off x="8646405" y="2256623"/>
            <a:ext cx="583894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539575C-CC16-9AD3-3283-9033144E5FB2}"/>
              </a:ext>
            </a:extLst>
          </p:cNvPr>
          <p:cNvSpPr/>
          <p:nvPr/>
        </p:nvSpPr>
        <p:spPr>
          <a:xfrm>
            <a:off x="7632852" y="4173558"/>
            <a:ext cx="795052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7943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01594"/>
            <a:ext cx="11625249" cy="6414446"/>
          </a:xfrm>
          <a:custGeom>
            <a:avLst/>
            <a:gdLst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249" h="6414446" fill="none" extrusionOk="0">
                <a:moveTo>
                  <a:pt x="0" y="1069096"/>
                </a:moveTo>
                <a:cubicBezTo>
                  <a:pt x="-136063" y="487111"/>
                  <a:pt x="442155" y="207238"/>
                  <a:pt x="1069096" y="0"/>
                </a:cubicBezTo>
                <a:cubicBezTo>
                  <a:pt x="3195959" y="298664"/>
                  <a:pt x="9013416" y="-162744"/>
                  <a:pt x="10556153" y="0"/>
                </a:cubicBezTo>
                <a:cubicBezTo>
                  <a:pt x="11246099" y="-131256"/>
                  <a:pt x="11760481" y="518461"/>
                  <a:pt x="11625249" y="1069096"/>
                </a:cubicBezTo>
                <a:cubicBezTo>
                  <a:pt x="11630782" y="2692075"/>
                  <a:pt x="11585213" y="4374812"/>
                  <a:pt x="11625249" y="5345350"/>
                </a:cubicBezTo>
                <a:cubicBezTo>
                  <a:pt x="11541753" y="5903133"/>
                  <a:pt x="10987329" y="6484687"/>
                  <a:pt x="10556153" y="6414446"/>
                </a:cubicBezTo>
                <a:cubicBezTo>
                  <a:pt x="6071480" y="6789452"/>
                  <a:pt x="2810341" y="6263273"/>
                  <a:pt x="1069096" y="6414446"/>
                </a:cubicBezTo>
                <a:cubicBezTo>
                  <a:pt x="464843" y="6520487"/>
                  <a:pt x="-126025" y="6044304"/>
                  <a:pt x="0" y="5345350"/>
                </a:cubicBezTo>
                <a:cubicBezTo>
                  <a:pt x="70480" y="4071091"/>
                  <a:pt x="59817" y="2247569"/>
                  <a:pt x="0" y="1069096"/>
                </a:cubicBezTo>
                <a:close/>
              </a:path>
              <a:path w="11625249" h="6414446" stroke="0" extrusionOk="0">
                <a:moveTo>
                  <a:pt x="0" y="1069096"/>
                </a:moveTo>
                <a:cubicBezTo>
                  <a:pt x="53126" y="542403"/>
                  <a:pt x="619265" y="36087"/>
                  <a:pt x="1069096" y="0"/>
                </a:cubicBezTo>
                <a:cubicBezTo>
                  <a:pt x="4451388" y="-244141"/>
                  <a:pt x="7660929" y="-30525"/>
                  <a:pt x="10556153" y="0"/>
                </a:cubicBezTo>
                <a:cubicBezTo>
                  <a:pt x="11155132" y="-670"/>
                  <a:pt x="11555183" y="573899"/>
                  <a:pt x="11625249" y="1069096"/>
                </a:cubicBezTo>
                <a:cubicBezTo>
                  <a:pt x="11634104" y="1286770"/>
                  <a:pt x="11674588" y="3956862"/>
                  <a:pt x="11625249" y="5345350"/>
                </a:cubicBezTo>
                <a:cubicBezTo>
                  <a:pt x="11688474" y="6074818"/>
                  <a:pt x="11134455" y="6356603"/>
                  <a:pt x="10556153" y="6414446"/>
                </a:cubicBezTo>
                <a:cubicBezTo>
                  <a:pt x="8626245" y="6640811"/>
                  <a:pt x="3332978" y="6235142"/>
                  <a:pt x="1069096" y="6414446"/>
                </a:cubicBezTo>
                <a:cubicBezTo>
                  <a:pt x="452209" y="6411062"/>
                  <a:pt x="-144850" y="5908921"/>
                  <a:pt x="0" y="5345350"/>
                </a:cubicBezTo>
                <a:cubicBezTo>
                  <a:pt x="-141216" y="3400662"/>
                  <a:pt x="-185268" y="2219438"/>
                  <a:pt x="0" y="1069096"/>
                </a:cubicBezTo>
                <a:close/>
              </a:path>
              <a:path w="11625249" h="6414446" fill="none" stroke="0" extrusionOk="0">
                <a:moveTo>
                  <a:pt x="0" y="1069096"/>
                </a:moveTo>
                <a:cubicBezTo>
                  <a:pt x="32072" y="473966"/>
                  <a:pt x="474432" y="94537"/>
                  <a:pt x="1069096" y="0"/>
                </a:cubicBezTo>
                <a:cubicBezTo>
                  <a:pt x="3357558" y="-65902"/>
                  <a:pt x="9022410" y="-21533"/>
                  <a:pt x="10556153" y="0"/>
                </a:cubicBezTo>
                <a:cubicBezTo>
                  <a:pt x="11206469" y="-127471"/>
                  <a:pt x="11721388" y="588438"/>
                  <a:pt x="11625249" y="1069096"/>
                </a:cubicBezTo>
                <a:cubicBezTo>
                  <a:pt x="11746215" y="2343235"/>
                  <a:pt x="11538916" y="4257929"/>
                  <a:pt x="11625249" y="5345350"/>
                </a:cubicBezTo>
                <a:cubicBezTo>
                  <a:pt x="11627269" y="5960436"/>
                  <a:pt x="11010121" y="6467798"/>
                  <a:pt x="10556153" y="6414446"/>
                </a:cubicBezTo>
                <a:cubicBezTo>
                  <a:pt x="6329055" y="6176671"/>
                  <a:pt x="2781226" y="6103088"/>
                  <a:pt x="1069096" y="6414446"/>
                </a:cubicBezTo>
                <a:cubicBezTo>
                  <a:pt x="457677" y="6419813"/>
                  <a:pt x="-93566" y="5989733"/>
                  <a:pt x="0" y="5345350"/>
                </a:cubicBezTo>
                <a:cubicBezTo>
                  <a:pt x="-22253" y="3855601"/>
                  <a:pt x="-135045" y="2296204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351290" y="555398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/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 dành hai ngày cuối tuần để đọc sách. Ngày thứ nhất, Mai đọc được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cuốn sách. Ngày thứ hai, Mai đọc thêm được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sách. Hỏi cả hai ngày, Mai đọc được bao nhiêu phần của cuốn sách?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blipFill>
                <a:blip r:embed="rId3"/>
                <a:stretch>
                  <a:fillRect l="-1142" t="-3861" r="-1941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/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blipFill>
                <a:blip r:embed="rId4"/>
                <a:stretch>
                  <a:fillRect l="-2503" t="-3056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/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 hai ngày, Mai đọc được số phần của cuốn sách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(cuốn sách)</a:t>
                </a:r>
              </a:p>
              <a:p>
                <a:pPr algn="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blipFill>
                <a:blip r:embed="rId5"/>
                <a:stretch>
                  <a:fillRect l="-1680" t="-2642" r="-3063" b="-2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79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E0560-0E1D-DA1C-E948-91CEB8F85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47" y="-253389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766" b="89809" l="8435" r="89900">
                        <a14:foregroundMark x1="25527" y1="47134" x2="84129" y2="53079"/>
                        <a14:foregroundMark x1="45172" y1="41826" x2="29079" y2="61996"/>
                        <a14:foregroundMark x1="25860" y1="44161" x2="35849" y2="61146"/>
                        <a14:foregroundMark x1="35849" y1="61146" x2="52830" y2="54565"/>
                        <a14:foregroundMark x1="52830" y1="54565" x2="37625" y2="60934"/>
                        <a14:foregroundMark x1="37625" y1="60934" x2="56049" y2="52654"/>
                        <a14:foregroundMark x1="56049" y1="52654" x2="34184" y2="50106"/>
                        <a14:foregroundMark x1="34184" y1="50106" x2="37736" y2="55414"/>
                        <a14:foregroundMark x1="22752" y1="42463" x2="40289" y2="41189"/>
                        <a14:foregroundMark x1="40289" y1="41189" x2="64373" y2="44161"/>
                        <a14:foregroundMark x1="29079" y1="61359" x2="62486" y2="70488"/>
                        <a14:foregroundMark x1="67925" y1="37367" x2="69922" y2="71975"/>
                        <a14:foregroundMark x1="69922" y1="71975" x2="69922" y2="71975"/>
                        <a14:foregroundMark x1="70810" y1="46285" x2="70810" y2="46285"/>
                        <a14:foregroundMark x1="61265" y1="57749" x2="61265" y2="57749"/>
                        <a14:foregroundMark x1="70366" y1="41826" x2="70366" y2="41826"/>
                        <a14:foregroundMark x1="70810" y1="46285" x2="70810" y2="61359"/>
                        <a14:foregroundMark x1="26637" y1="53928" x2="29412" y2="54565"/>
                        <a14:foregroundMark x1="25083" y1="71125" x2="29412" y2="69639"/>
                        <a14:foregroundMark x1="28635" y1="67516" x2="28635" y2="67516"/>
                        <a14:foregroundMark x1="30633" y1="64331" x2="27525" y2="65180"/>
                        <a14:foregroundMark x1="48724" y1="63694" x2="52608" y2="62845"/>
                        <a14:foregroundMark x1="50610" y1="56900" x2="51498" y2="61359"/>
                        <a14:foregroundMark x1="25527" y1="65817" x2="25527" y2="65817"/>
                        <a14:foregroundMark x1="58158" y1="53928" x2="56937" y2="68153"/>
                        <a14:foregroundMark x1="60932" y1="55414" x2="62486" y2="56051"/>
                        <a14:foregroundMark x1="63263" y1="64331" x2="63263" y2="64331"/>
                        <a14:foregroundMark x1="74695" y1="42463" x2="75916" y2="41826"/>
                        <a14:foregroundMark x1="8546" y1="55414" x2="8546" y2="55414"/>
                        <a14:foregroundMark x1="61265" y1="57749" x2="63263" y2="62845"/>
                        <a14:foregroundMark x1="70810" y1="61359" x2="70810" y2="65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24" name="Title 1">
            <a:extLst>
              <a:ext uri="{FF2B5EF4-FFF2-40B4-BE49-F238E27FC236}">
                <a16:creationId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174CDF72-06FE-4226-87C5-FC4241E58D3A}"/>
              </a:ext>
            </a:extLst>
          </p:cNvPr>
          <p:cNvSpPr txBox="1">
            <a:spLocks/>
          </p:cNvSpPr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5C3117E3-1B62-48E0-9FF3-E86DC0BEF89D}"/>
              </a:ext>
            </a:extLst>
          </p:cNvPr>
          <p:cNvSpPr txBox="1">
            <a:spLocks/>
          </p:cNvSpPr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5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00"/>
          <a:stretch/>
        </p:blipFill>
        <p:spPr>
          <a:xfrm>
            <a:off x="5956853" y="1835030"/>
            <a:ext cx="1851634" cy="1470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801"/>
          <a:stretch/>
        </p:blipFill>
        <p:spPr>
          <a:xfrm rot="21293575" flipH="1">
            <a:off x="2073643" y="2835286"/>
            <a:ext cx="1927323" cy="1310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0291" y="3415317"/>
            <a:ext cx="2044046" cy="1250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46" r="-9565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207" y="885620"/>
            <a:ext cx="1851634" cy="1470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C2A682-8B70-8F86-D6FD-CE871B8D6E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281" y="205295"/>
            <a:ext cx="10120237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0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2215" y="4180140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73170" y="3681803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47242" y="4685121"/>
            <a:ext cx="2170364" cy="1999661"/>
          </a:xfrm>
          <a:prstGeom prst="rect">
            <a:avLst/>
          </a:prstGeom>
        </p:spPr>
      </p:pic>
      <p:sp>
        <p:nvSpPr>
          <p:cNvPr id="6" name="Rectangle: Rounded Corners 5">
            <a:hlinkClick r:id="rId27" action="ppaction://hlinksldjump"/>
            <a:extLst>
              <a:ext uri="{FF2B5EF4-FFF2-40B4-BE49-F238E27FC236}">
                <a16:creationId xmlns:a16="http://schemas.microsoft.com/office/drawing/2014/main" id="{3409835E-C687-1B39-5D1F-04EAA96985D2}"/>
              </a:ext>
            </a:extLst>
          </p:cNvPr>
          <p:cNvSpPr/>
          <p:nvPr/>
        </p:nvSpPr>
        <p:spPr>
          <a:xfrm>
            <a:off x="10587210" y="6224530"/>
            <a:ext cx="1277956" cy="462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65" b="89821" l="5396" r="95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5752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000" b="1" dirty="0"/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3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0807547" y="6026227"/>
            <a:ext cx="1230721" cy="667538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65" b="89821" l="5396" r="95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66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413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3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071952" y="6114361"/>
            <a:ext cx="1012127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1" y="601950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65" b="89821" l="5396" r="95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𝟖𝟏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</m:oMath>
                </a14:m>
                <a:r>
                  <a:rPr lang="en-US" sz="60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𝟔𝟕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48" b="97783" l="3140" r="897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3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0851614" y="6114361"/>
            <a:ext cx="1232465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62914" y="322706"/>
            <a:ext cx="4937092" cy="4186545"/>
            <a:chOff x="6462914" y="322706"/>
            <a:chExt cx="4937092" cy="4186545"/>
          </a:xfrm>
        </p:grpSpPr>
        <p:pic>
          <p:nvPicPr>
            <p:cNvPr id="18" name="Hình ảnh 43">
              <a:extLst>
                <a:ext uri="{FF2B5EF4-FFF2-40B4-BE49-F238E27FC236}">
                  <a16:creationId xmlns:a16="http://schemas.microsoft.com/office/drawing/2014/main" id="{D77B9E04-3FC0-619C-5F02-617FAA27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19" name="Hình ảnh 305">
              <a:extLst>
                <a:ext uri="{FF2B5EF4-FFF2-40B4-BE49-F238E27FC236}">
                  <a16:creationId xmlns:a16="http://schemas.microsoft.com/office/drawing/2014/main" id="{92B417E6-1C18-E8FB-2E79-3E3B8A6D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20" name="Hình ảnh 135">
              <a:extLst>
                <a:ext uri="{FF2B5EF4-FFF2-40B4-BE49-F238E27FC236}">
                  <a16:creationId xmlns:a16="http://schemas.microsoft.com/office/drawing/2014/main" id="{522B1268-1E7C-55A0-4CC6-43445202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8354" y="530654"/>
            <a:ext cx="5372791" cy="6502156"/>
            <a:chOff x="1606913" y="-630065"/>
            <a:chExt cx="6053923" cy="74880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40869" y="-630065"/>
              <a:ext cx="3375212" cy="534267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67745A-811A-40D0-82B1-DBA1C98A5C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6355" y="5964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0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á dữ">
            <a:extLst>
              <a:ext uri="{FF2B5EF4-FFF2-40B4-BE49-F238E27FC236}">
                <a16:creationId xmlns:a16="http://schemas.microsoft.com/office/drawing/2014/main" id="{3D02B816-56C1-41DE-88E1-219B45CCFC16}"/>
              </a:ext>
            </a:extLst>
          </p:cNvPr>
          <p:cNvSpPr/>
          <p:nvPr/>
        </p:nvSpPr>
        <p:spPr>
          <a:xfrm>
            <a:off x="-77211" y="218813"/>
            <a:ext cx="850044" cy="657084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7" name="cá hiền">
            <a:extLst>
              <a:ext uri="{FF2B5EF4-FFF2-40B4-BE49-F238E27FC236}">
                <a16:creationId xmlns:a16="http://schemas.microsoft.com/office/drawing/2014/main" id="{53382799-587E-4218-83AE-3576DE51BBFC}"/>
              </a:ext>
            </a:extLst>
          </p:cNvPr>
          <p:cNvSpPr/>
          <p:nvPr/>
        </p:nvSpPr>
        <p:spPr>
          <a:xfrm>
            <a:off x="789247" y="231043"/>
            <a:ext cx="850044" cy="657084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8" name="ca dẹt">
            <a:extLst>
              <a:ext uri="{FF2B5EF4-FFF2-40B4-BE49-F238E27FC236}">
                <a16:creationId xmlns:a16="http://schemas.microsoft.com/office/drawing/2014/main" id="{19DEB786-2651-4D6B-96E9-98CBE3DE4410}"/>
              </a:ext>
            </a:extLst>
          </p:cNvPr>
          <p:cNvSpPr/>
          <p:nvPr/>
        </p:nvSpPr>
        <p:spPr>
          <a:xfrm>
            <a:off x="1666908" y="190890"/>
            <a:ext cx="850044" cy="65708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5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00"/>
          <a:stretch/>
        </p:blipFill>
        <p:spPr>
          <a:xfrm>
            <a:off x="6786412" y="1526843"/>
            <a:ext cx="1851634" cy="1470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801"/>
          <a:stretch/>
        </p:blipFill>
        <p:spPr>
          <a:xfrm rot="21293575" flipH="1">
            <a:off x="-1230961" y="931156"/>
            <a:ext cx="1927323" cy="131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2314" y="4828323"/>
            <a:ext cx="2044046" cy="1250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46" r="-9565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E6660A32-7E10-4369-B0C0-25A52D28F3D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401" y="-300"/>
            <a:ext cx="972429" cy="1131150"/>
          </a:xfrm>
          <a:prstGeom prst="rect">
            <a:avLst/>
          </a:prstGeom>
        </p:spPr>
      </p:pic>
      <p:pic>
        <p:nvPicPr>
          <p:cNvPr id="12" name="Picture 11">
            <a:hlinkClick r:id="rId16" action="ppaction://hlinksldjump"/>
            <a:extLst>
              <a:ext uri="{FF2B5EF4-FFF2-40B4-BE49-F238E27FC236}">
                <a16:creationId xmlns:a16="http://schemas.microsoft.com/office/drawing/2014/main" id="{45CDFC2A-4CB8-450C-A360-9B9377EEAC0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791" y="101397"/>
            <a:ext cx="889394" cy="897768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  <a:extLst>
              <a:ext uri="{FF2B5EF4-FFF2-40B4-BE49-F238E27FC236}">
                <a16:creationId xmlns:a16="http://schemas.microsoft.com/office/drawing/2014/main" id="{486C0D8A-7F58-4068-9A22-524F71B0085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6908" y="77016"/>
            <a:ext cx="889394" cy="897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488" y="2450173"/>
            <a:ext cx="1851634" cy="1470582"/>
          </a:xfrm>
          <a:prstGeom prst="rect">
            <a:avLst/>
          </a:prstGeom>
        </p:spPr>
      </p:pic>
      <p:sp>
        <p:nvSpPr>
          <p:cNvPr id="3" name="Right Arrow 2">
            <a:hlinkClick r:id="rId21" action="ppaction://hlinksldjump"/>
          </p:cNvPr>
          <p:cNvSpPr/>
          <p:nvPr/>
        </p:nvSpPr>
        <p:spPr>
          <a:xfrm>
            <a:off x="10672175" y="6062598"/>
            <a:ext cx="1337299" cy="61465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43" y="999165"/>
            <a:ext cx="4827633" cy="411446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618532" y="-8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2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0091 0.1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40885 -0.0016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964E-6 3.7037E-7 L 0.22519 0.1213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3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97 0.12014 L 1.20865E-6 0 " pathEditMode="relative" rAng="0" ptsTypes="AA">
                                      <p:cBhvr>
                                        <p:cTn id="2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5" y="-60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-0.02222 L 0.52943 -0.0412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9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64 0.03657 L -0.48268 -0.06806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-52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63 0.00787 C 0.05625 0.05834 0.09062 0.10556 0.1362 0.11505 C 0.18242 0.12454 0.22148 0.09329 0.22539 0.04306 C 0.22878 -0.00741 0.2681 -0.03889 0.31471 -0.02916 C 0.3599 -0.01944 0.39453 0.02778 0.39062 0.07801 " pathEditMode="relative" rAng="409786" ptsTypes="fffff">
                                      <p:cBhvr>
                                        <p:cTn id="7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35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5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46" r="-9565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vi-VN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801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00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8" action="ppaction://hlinksldjump"/>
            <a:extLst>
              <a:ext uri="{FF2B5EF4-FFF2-40B4-BE49-F238E27FC236}">
                <a16:creationId xmlns:a16="http://schemas.microsoft.com/office/drawing/2014/main" id="{0A5386EE-E1AD-7857-A0E8-2783CE75A8F8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40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5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457200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46" r="-9565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801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00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8" action="ppaction://hlinksldjump"/>
            <a:extLst>
              <a:ext uri="{FF2B5EF4-FFF2-40B4-BE49-F238E27FC236}">
                <a16:creationId xmlns:a16="http://schemas.microsoft.com/office/drawing/2014/main" id="{10575C02-14B0-6508-85C9-5D77066BC6FD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48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5"/>
          <a:stretch/>
        </p:blipFill>
        <p:spPr>
          <a:xfrm>
            <a:off x="653855" y="3662370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9018" y="5042611"/>
            <a:ext cx="1851634" cy="147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00"/>
          <a:stretch/>
        </p:blipFill>
        <p:spPr>
          <a:xfrm>
            <a:off x="8686735" y="325988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2552" y="3523268"/>
            <a:ext cx="2044046" cy="1003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801"/>
          <a:stretch/>
        </p:blipFill>
        <p:spPr>
          <a:xfrm flipH="1">
            <a:off x="622891" y="1508600"/>
            <a:ext cx="2109141" cy="1310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itchFamily="34" charset="0"/>
                  <a:ea typeface="字魂59号-创粗黑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blipFill>
                <a:blip r:embed="rId10"/>
                <a:stretch>
                  <a:fillRect b="-400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46" r="-9565"/>
          <a:stretch/>
        </p:blipFill>
        <p:spPr>
          <a:xfrm>
            <a:off x="7821079" y="1400666"/>
            <a:ext cx="2044045" cy="2122602"/>
          </a:xfrm>
          <a:prstGeom prst="rect">
            <a:avLst/>
          </a:prstGeom>
        </p:spPr>
      </p:pic>
      <p:sp>
        <p:nvSpPr>
          <p:cNvPr id="3" name="Rectangle: Rounded Corners 2">
            <a:hlinkClick r:id="rId11" action="ppaction://hlinksldjump"/>
            <a:extLst>
              <a:ext uri="{FF2B5EF4-FFF2-40B4-BE49-F238E27FC236}">
                <a16:creationId xmlns:a16="http://schemas.microsoft.com/office/drawing/2014/main" id="{EABB6D5E-60D2-4239-70BC-D502979CA8C6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9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3319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/>
        </p:blipFill>
        <p:spPr>
          <a:xfrm>
            <a:off x="666750" y="248194"/>
            <a:ext cx="11272701" cy="6544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D945F-7253-5E36-C5E0-1116FD310D33}"/>
              </a:ext>
            </a:extLst>
          </p:cNvPr>
          <p:cNvSpPr txBox="1"/>
          <p:nvPr/>
        </p:nvSpPr>
        <p:spPr>
          <a:xfrm>
            <a:off x="3086100" y="1009650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Thứ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ngày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tháng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năm</a:t>
            </a:r>
            <a:r>
              <a:rPr lang="en-US" sz="280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F2266-DB40-52B9-F288-D7C7BA028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630997"/>
            <a:ext cx="2896152" cy="10877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A095ED-CF5B-E29F-597F-A2D9FC402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4233" y="2830313"/>
            <a:ext cx="8108383" cy="31214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59B1A1-56C0-8534-3692-F92690B16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9601" y="2018093"/>
            <a:ext cx="220084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75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BD7FD7-5E54-89FD-5FD4-49C835FB95D3}"/>
              </a:ext>
            </a:extLst>
          </p:cNvPr>
          <p:cNvSpPr txBox="1"/>
          <p:nvPr/>
        </p:nvSpPr>
        <p:spPr>
          <a:xfrm>
            <a:off x="822502" y="2262107"/>
            <a:ext cx="106836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 phép cộng hai, ba phân số có cùng mẫu số. 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 phép cộng hai, ba phân số khác mẫu số, trong đó có một mẫu số chia hết cho các mẫu số còn lại.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037699-AE3B-248C-BE0E-2AAD1BB3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3AB4FD-5A54-5E40-3133-F0C39BB1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1" y="613775"/>
            <a:ext cx="10956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424</Words>
  <PresentationFormat>Widescreen</PresentationFormat>
  <Paragraphs>83</Paragraphs>
  <Slides>24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MS Gothic</vt:lpstr>
      <vt:lpstr>#9Slide07 Altus</vt:lpstr>
      <vt:lpstr>#9Slide07 HoneyCream</vt:lpstr>
      <vt:lpstr>#9Slide07 IcielStormtrooper</vt:lpstr>
      <vt:lpstr>Arial</vt:lpstr>
      <vt:lpstr>Arial Black</vt:lpstr>
      <vt:lpstr>Calibri</vt:lpstr>
      <vt:lpstr>Cambria</vt:lpstr>
      <vt:lpstr>Cambria Math</vt:lpstr>
      <vt:lpstr>HP001 4 hàng</vt:lpstr>
      <vt:lpstr>SVN-SAF</vt:lpstr>
      <vt:lpstr>Times New Roman</vt:lpstr>
      <vt:lpstr>Wingdings</vt:lpstr>
      <vt:lpstr>字魂59号-创粗黑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ModifiedBy/>
  <dcterms:created xsi:type="dcterms:W3CDTF">2024-02-20T13:07:04Z</dcterms:created>
  <dcterms:modified xsi:type="dcterms:W3CDTF">2024-02-20T13:07:26Z</dcterms:modified>
</cp:coreProperties>
</file>