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798" r:id="rId2"/>
  </p:sldMasterIdLst>
  <p:notesMasterIdLst>
    <p:notesMasterId r:id="rId55"/>
  </p:notesMasterIdLst>
  <p:sldIdLst>
    <p:sldId id="476" r:id="rId3"/>
    <p:sldId id="435" r:id="rId4"/>
    <p:sldId id="436" r:id="rId5"/>
    <p:sldId id="437" r:id="rId6"/>
    <p:sldId id="439" r:id="rId7"/>
    <p:sldId id="440" r:id="rId8"/>
    <p:sldId id="441" r:id="rId9"/>
    <p:sldId id="442" r:id="rId10"/>
    <p:sldId id="443" r:id="rId11"/>
    <p:sldId id="444" r:id="rId12"/>
    <p:sldId id="445" r:id="rId13"/>
    <p:sldId id="446" r:id="rId14"/>
    <p:sldId id="448" r:id="rId15"/>
    <p:sldId id="449" r:id="rId16"/>
    <p:sldId id="451" r:id="rId17"/>
    <p:sldId id="452" r:id="rId18"/>
    <p:sldId id="453" r:id="rId19"/>
    <p:sldId id="455" r:id="rId20"/>
    <p:sldId id="456" r:id="rId21"/>
    <p:sldId id="457" r:id="rId22"/>
    <p:sldId id="460" r:id="rId23"/>
    <p:sldId id="461" r:id="rId24"/>
    <p:sldId id="462" r:id="rId25"/>
    <p:sldId id="464" r:id="rId26"/>
    <p:sldId id="465" r:id="rId27"/>
    <p:sldId id="474" r:id="rId28"/>
    <p:sldId id="466" r:id="rId29"/>
    <p:sldId id="467" r:id="rId30"/>
    <p:sldId id="468" r:id="rId31"/>
    <p:sldId id="469" r:id="rId32"/>
    <p:sldId id="470" r:id="rId33"/>
    <p:sldId id="471" r:id="rId34"/>
    <p:sldId id="472" r:id="rId35"/>
    <p:sldId id="478" r:id="rId36"/>
    <p:sldId id="484" r:id="rId37"/>
    <p:sldId id="485" r:id="rId38"/>
    <p:sldId id="486" r:id="rId39"/>
    <p:sldId id="487" r:id="rId40"/>
    <p:sldId id="628" r:id="rId41"/>
    <p:sldId id="629" r:id="rId42"/>
    <p:sldId id="630" r:id="rId43"/>
    <p:sldId id="631" r:id="rId44"/>
    <p:sldId id="632" r:id="rId45"/>
    <p:sldId id="633" r:id="rId46"/>
    <p:sldId id="634" r:id="rId47"/>
    <p:sldId id="635" r:id="rId48"/>
    <p:sldId id="636" r:id="rId49"/>
    <p:sldId id="637" r:id="rId50"/>
    <p:sldId id="638" r:id="rId51"/>
    <p:sldId id="639" r:id="rId52"/>
    <p:sldId id="640" r:id="rId53"/>
    <p:sldId id="641" r:id="rId54"/>
  </p:sldIdLst>
  <p:sldSz cx="24384000" cy="13716000"/>
  <p:notesSz cx="6858000" cy="9144000"/>
  <p:custDataLst>
    <p:tags r:id="rId5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E1"/>
    <a:srgbClr val="0000FF"/>
    <a:srgbClr val="0000CC"/>
    <a:srgbClr val="000000"/>
    <a:srgbClr val="C0D4F5"/>
    <a:srgbClr val="36823F"/>
    <a:srgbClr val="FEFEFE"/>
    <a:srgbClr val="E7F7FF"/>
    <a:srgbClr val="C6F9BD"/>
    <a:srgbClr val="E1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Kiểu Tối 2 - Màu chủ đề 1/Màu chủ đề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39" autoAdjust="0"/>
  </p:normalViewPr>
  <p:slideViewPr>
    <p:cSldViewPr>
      <p:cViewPr varScale="1">
        <p:scale>
          <a:sx n="24" d="100"/>
          <a:sy n="24" d="100"/>
        </p:scale>
        <p:origin x="72" y="78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592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263436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411730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69877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69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13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9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5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54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32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34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276012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538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30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11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83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214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5096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21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1852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77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88129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019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042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61669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403261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141815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11834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83377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136452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8/25/2022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17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8/25/2022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23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11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55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1"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02"/>
            <a:ext cx="5689600" cy="730250"/>
          </a:xfrm>
          <a:prstGeom prst="rect">
            <a:avLst/>
          </a:prstGeom>
        </p:spPr>
        <p:txBody>
          <a:bodyPr/>
          <a:lstStyle/>
          <a:p>
            <a:fld id="{EB825E21-F5C2-4236-936E-9EDF241770C5}" type="datetimeFigureOut">
              <a:rPr lang="en-US" smtClean="0"/>
              <a:pPr/>
              <a:t>8/25/2022</a:t>
            </a:fld>
            <a:endParaRPr lang="en-US"/>
          </a:p>
        </p:txBody>
      </p:sp>
      <p:sp>
        <p:nvSpPr>
          <p:cNvPr id="5" name="Footer Placeholder 4"/>
          <p:cNvSpPr>
            <a:spLocks noGrp="1"/>
          </p:cNvSpPr>
          <p:nvPr>
            <p:ph type="ftr" sz="quarter" idx="11"/>
          </p:nvPr>
        </p:nvSpPr>
        <p:spPr>
          <a:xfrm>
            <a:off x="8331201"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C95585F-87DD-40E9-911B-772A89257CC4}" type="slidenum">
              <a:rPr lang="en-US" smtClean="0"/>
              <a:pPr/>
              <a:t>‹#›</a:t>
            </a:fld>
            <a:endParaRPr lang="en-US"/>
          </a:p>
        </p:txBody>
      </p:sp>
    </p:spTree>
    <p:extLst>
      <p:ext uri="{BB962C8B-B14F-4D97-AF65-F5344CB8AC3E}">
        <p14:creationId xmlns:p14="http://schemas.microsoft.com/office/powerpoint/2010/main" val="12459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15784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923268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752591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8/25/2022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669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41698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60082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114288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3176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8657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06687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62896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189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199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8/25/2022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164561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8/25/2022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369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8/25/2022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19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8/25/2022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433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8/25/2022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49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8/25/2022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93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8/25/2022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91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13363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40" r:id="rId14"/>
    <p:sldLayoutId id="2147483750" r:id="rId15"/>
    <p:sldLayoutId id="2147483782"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32143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jpe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1.png"/><Relationship Id="rId5" Type="http://schemas.openxmlformats.org/officeDocument/2006/relationships/image" Target="../media/image35.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471.png"/><Relationship Id="rId3" Type="http://schemas.openxmlformats.org/officeDocument/2006/relationships/image" Target="../media/image7.jpeg"/><Relationship Id="rId7" Type="http://schemas.openxmlformats.org/officeDocument/2006/relationships/image" Target="../media/image46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0.png"/><Relationship Id="rId5" Type="http://schemas.openxmlformats.org/officeDocument/2006/relationships/image" Target="../media/image48.png"/><Relationship Id="rId4" Type="http://schemas.openxmlformats.org/officeDocument/2006/relationships/image" Target="../media/image160.png"/><Relationship Id="rId9" Type="http://schemas.openxmlformats.org/officeDocument/2006/relationships/image" Target="../media/image430.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6.png"/><Relationship Id="rId4" Type="http://schemas.openxmlformats.org/officeDocument/2006/relationships/image" Target="../media/image481.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62.png"/><Relationship Id="rId5" Type="http://schemas.openxmlformats.org/officeDocument/2006/relationships/image" Target="../media/image280.png"/><Relationship Id="rId4" Type="http://schemas.openxmlformats.org/officeDocument/2006/relationships/image" Target="../media/image270.png"/></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jpeg"/><Relationship Id="rId7" Type="http://schemas.openxmlformats.org/officeDocument/2006/relationships/image" Target="../media/image3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472.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7.jpe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350.png"/><Relationship Id="rId4" Type="http://schemas.openxmlformats.org/officeDocument/2006/relationships/image" Target="../media/image51.png"/><Relationship Id="rId9"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2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0.pn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7.jpeg"/><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470.png"/><Relationship Id="rId4" Type="http://schemas.openxmlformats.org/officeDocument/2006/relationships/image" Target="../media/image460.png"/></Relationships>
</file>

<file path=ppt/slides/_rels/slide3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jpeg"/><Relationship Id="rId9"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jpeg"/><Relationship Id="rId7"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s/_rels/slide3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jpeg"/><Relationship Id="rId7"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85.png"/><Relationship Id="rId10" Type="http://schemas.openxmlformats.org/officeDocument/2006/relationships/image" Target="../media/image89.png"/><Relationship Id="rId4" Type="http://schemas.openxmlformats.org/officeDocument/2006/relationships/image" Target="../media/image84.png"/><Relationship Id="rId9" Type="http://schemas.openxmlformats.org/officeDocument/2006/relationships/image" Target="../media/image88.png"/></Relationships>
</file>

<file path=ppt/slides/_rels/slide3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7.jpeg"/><Relationship Id="rId7"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73.png"/><Relationship Id="rId4" Type="http://schemas.openxmlformats.org/officeDocument/2006/relationships/image" Target="../media/image90.png"/><Relationship Id="rId9" Type="http://schemas.openxmlformats.org/officeDocument/2006/relationships/image" Target="../media/image94.png"/></Relationships>
</file>

<file path=ppt/slides/_rels/slide38.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oleObject" Target="../embeddings/oleObject3.bin"/><Relationship Id="rId18" Type="http://schemas.openxmlformats.org/officeDocument/2006/relationships/image" Target="../media/image99.wmf"/><Relationship Id="rId3" Type="http://schemas.openxmlformats.org/officeDocument/2006/relationships/image" Target="../media/image7.jpeg"/><Relationship Id="rId7" Type="http://schemas.openxmlformats.org/officeDocument/2006/relationships/image" Target="../media/image97.png"/><Relationship Id="rId12" Type="http://schemas.openxmlformats.org/officeDocument/2006/relationships/image" Target="../media/image96.wmf"/><Relationship Id="rId17" Type="http://schemas.openxmlformats.org/officeDocument/2006/relationships/oleObject" Target="../embeddings/oleObject5.bin"/><Relationship Id="rId2" Type="http://schemas.openxmlformats.org/officeDocument/2006/relationships/notesSlide" Target="../notesSlides/notesSlide30.xml"/><Relationship Id="rId16" Type="http://schemas.openxmlformats.org/officeDocument/2006/relationships/image" Target="../media/image98.wmf"/><Relationship Id="rId1" Type="http://schemas.openxmlformats.org/officeDocument/2006/relationships/slideLayout" Target="../slideLayouts/slideLayout6.xml"/><Relationship Id="rId6" Type="http://schemas.openxmlformats.org/officeDocument/2006/relationships/image" Target="../media/image96.png"/><Relationship Id="rId11" Type="http://schemas.openxmlformats.org/officeDocument/2006/relationships/oleObject" Target="../embeddings/oleObject2.bin"/><Relationship Id="rId5" Type="http://schemas.openxmlformats.org/officeDocument/2006/relationships/image" Target="../media/image95.png"/><Relationship Id="rId15" Type="http://schemas.openxmlformats.org/officeDocument/2006/relationships/oleObject" Target="../embeddings/oleObject4.bin"/><Relationship Id="rId10" Type="http://schemas.openxmlformats.org/officeDocument/2006/relationships/image" Target="../media/image95.wmf"/><Relationship Id="rId4" Type="http://schemas.openxmlformats.org/officeDocument/2006/relationships/image" Target="../media/image73.png"/><Relationship Id="rId9" Type="http://schemas.openxmlformats.org/officeDocument/2006/relationships/oleObject" Target="../embeddings/oleObject1.bin"/><Relationship Id="rId14" Type="http://schemas.openxmlformats.org/officeDocument/2006/relationships/image" Target="../media/image97.wmf"/></Relationships>
</file>

<file path=ppt/slides/_rels/slide3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0.jpeg"/><Relationship Id="rId9" Type="http://schemas.openxmlformats.org/officeDocument/2006/relationships/image" Target="../media/image106.png"/></Relationships>
</file>

<file path=ppt/slides/_rels/slide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0.jpeg"/><Relationship Id="rId7" Type="http://schemas.openxmlformats.org/officeDocument/2006/relationships/image" Target="../media/image110.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1.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2.png"/><Relationship Id="rId7" Type="http://schemas.openxmlformats.org/officeDocument/2006/relationships/image" Target="../media/image115.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00.jpeg"/><Relationship Id="rId9" Type="http://schemas.openxmlformats.org/officeDocument/2006/relationships/image" Target="../media/image117.png"/></Relationships>
</file>

<file path=ppt/slides/_rels/slide4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8.png"/><Relationship Id="rId7" Type="http://schemas.openxmlformats.org/officeDocument/2006/relationships/image" Target="../media/image121.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00.jpeg"/><Relationship Id="rId9" Type="http://schemas.openxmlformats.org/officeDocument/2006/relationships/image" Target="../media/image123.png"/></Relationships>
</file>

<file path=ppt/slides/_rels/slide4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00.jpeg"/><Relationship Id="rId7" Type="http://schemas.openxmlformats.org/officeDocument/2006/relationships/image" Target="../media/image127.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4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9.png"/><Relationship Id="rId7" Type="http://schemas.openxmlformats.org/officeDocument/2006/relationships/image" Target="../media/image132.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00.jpeg"/></Relationships>
</file>

<file path=ppt/slides/_rels/slide45.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34.png"/><Relationship Id="rId7" Type="http://schemas.openxmlformats.org/officeDocument/2006/relationships/image" Target="../media/image135.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30.png"/><Relationship Id="rId5" Type="http://schemas.openxmlformats.org/officeDocument/2006/relationships/image" Target="../media/image101.png"/><Relationship Id="rId4" Type="http://schemas.openxmlformats.org/officeDocument/2006/relationships/image" Target="../media/image100.jpeg"/><Relationship Id="rId9" Type="http://schemas.openxmlformats.org/officeDocument/2006/relationships/image" Target="../media/image136.png"/></Relationships>
</file>

<file path=ppt/slides/_rels/slide46.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7.png"/><Relationship Id="rId7" Type="http://schemas.openxmlformats.org/officeDocument/2006/relationships/image" Target="../media/image104.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00.jpeg"/><Relationship Id="rId9" Type="http://schemas.openxmlformats.org/officeDocument/2006/relationships/image" Target="../media/image141.png"/></Relationships>
</file>

<file path=ppt/slides/_rels/slide4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jpeg"/><Relationship Id="rId7" Type="http://schemas.openxmlformats.org/officeDocument/2006/relationships/image" Target="../media/image147.png"/><Relationship Id="rId12" Type="http://schemas.openxmlformats.org/officeDocument/2006/relationships/image" Target="../media/image143.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46.png"/><Relationship Id="rId11" Type="http://schemas.openxmlformats.org/officeDocument/2006/relationships/image" Target="../media/image142.png"/><Relationship Id="rId5" Type="http://schemas.openxmlformats.org/officeDocument/2006/relationships/image" Target="../media/image145.png"/><Relationship Id="rId10" Type="http://schemas.openxmlformats.org/officeDocument/2006/relationships/image" Target="../media/image101.wmf"/><Relationship Id="rId4" Type="http://schemas.openxmlformats.org/officeDocument/2006/relationships/image" Target="../media/image144.png"/><Relationship Id="rId9"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1.png"/><Relationship Id="rId7" Type="http://schemas.openxmlformats.org/officeDocument/2006/relationships/image" Target="../media/image154.png"/><Relationship Id="rId12" Type="http://schemas.openxmlformats.org/officeDocument/2006/relationships/image" Target="../media/image156.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53.png"/><Relationship Id="rId11" Type="http://schemas.openxmlformats.org/officeDocument/2006/relationships/image" Target="../media/image150.png"/><Relationship Id="rId5" Type="http://schemas.openxmlformats.org/officeDocument/2006/relationships/image" Target="../media/image152.png"/><Relationship Id="rId10" Type="http://schemas.openxmlformats.org/officeDocument/2006/relationships/image" Target="../media/image149.png"/><Relationship Id="rId4" Type="http://schemas.openxmlformats.org/officeDocument/2006/relationships/image" Target="../media/image100.jpeg"/><Relationship Id="rId9" Type="http://schemas.openxmlformats.org/officeDocument/2006/relationships/image" Target="../media/image148.png"/></Relationships>
</file>

<file path=ppt/slides/_rels/slide49.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60.emf"/><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00.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63.emf"/><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00.jpeg"/></Relationships>
</file>

<file path=ppt/slides/_rels/slide51.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00.jpeg"/></Relationships>
</file>

<file path=ppt/slides/_rels/slide5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390110" y="1828800"/>
            <a:ext cx="23612891" cy="11201399"/>
            <a:chOff x="1447803" y="1734064"/>
            <a:chExt cx="23612891" cy="11983351"/>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803" y="1734064"/>
              <a:ext cx="23612891" cy="11983351"/>
              <a:chOff x="1447803" y="1734064"/>
              <a:chExt cx="23612891" cy="11983351"/>
            </a:xfrm>
          </p:grpSpPr>
          <p:grpSp>
            <p:nvGrpSpPr>
              <p:cNvPr id="69" name="Group 68"/>
              <p:cNvGrpSpPr/>
              <p:nvPr/>
            </p:nvGrpSpPr>
            <p:grpSpPr>
              <a:xfrm>
                <a:off x="1583299" y="1797127"/>
                <a:ext cx="23477395" cy="11920288"/>
                <a:chOff x="-3531529" y="3448230"/>
                <a:chExt cx="23477395" cy="1192028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71" name="Group 70"/>
                <p:cNvGrpSpPr/>
                <p:nvPr/>
              </p:nvGrpSpPr>
              <p:grpSpPr>
                <a:xfrm>
                  <a:off x="-3531529" y="3448230"/>
                  <a:ext cx="23477395" cy="11920288"/>
                  <a:chOff x="-3531529" y="3448230"/>
                  <a:chExt cx="23477395" cy="11920288"/>
                </a:xfrm>
              </p:grpSpPr>
              <p:sp>
                <p:nvSpPr>
                  <p:cNvPr id="72" name="Rounded Rectangle 71"/>
                  <p:cNvSpPr/>
                  <p:nvPr/>
                </p:nvSpPr>
                <p:spPr>
                  <a:xfrm>
                    <a:off x="-3531529" y="3592712"/>
                    <a:ext cx="23477395" cy="11775806"/>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marL="0" marR="0" lvl="0" indent="0" algn="ctr" defTabSz="2177278" rtl="0" eaLnBrk="1" fontAlgn="auto" latinLnBrk="0" hangingPunct="1">
                      <a:lnSpc>
                        <a:spcPct val="100000"/>
                      </a:lnSpc>
                      <a:spcBef>
                        <a:spcPct val="50000"/>
                      </a:spcBef>
                      <a:spcAft>
                        <a:spcPts val="0"/>
                      </a:spcAft>
                      <a:buClrTx/>
                      <a:buSzTx/>
                      <a:buFontTx/>
                      <a:buNone/>
                      <a:tabLst/>
                      <a:defRPr/>
                    </a:pPr>
                    <a:r>
                      <a:rPr kumimoji="0" lang="en-US" sz="5400" b="1" i="0" u="none" strike="noStrike" kern="1200" cap="all" spc="0" normalizeH="0" baseline="0" noProof="0" dirty="0">
                        <a:ln w="0"/>
                        <a:solidFill>
                          <a:prstClr val="white"/>
                        </a:solidFill>
                        <a:effectLst>
                          <a:reflection blurRad="12700" stA="50000" endPos="50000" dist="5000" dir="5400000" sy="-100000" rotWithShape="0"/>
                        </a:effectLst>
                        <a:uLnTx/>
                        <a:uFillTx/>
                        <a:latin typeface="Tahoma" pitchFamily="34" charset="0"/>
                        <a:ea typeface="Tahoma" pitchFamily="34" charset="0"/>
                        <a:cs typeface="Tahoma" pitchFamily="34" charset="0"/>
                      </a:rPr>
                      <a:t>CHƯƠNG I</a:t>
                    </a:r>
                  </a:p>
                </p:txBody>
              </p:sp>
            </p:grpSp>
          </p:grpSp>
          <p:sp>
            <p:nvSpPr>
              <p:cNvPr id="74" name="Right Triangle 73"/>
              <p:cNvSpPr/>
              <p:nvPr/>
            </p:nvSpPr>
            <p:spPr>
              <a:xfrm flipH="1">
                <a:off x="1577854" y="1772071"/>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6" name="Round Same Side Corner Rectangle 95"/>
              <p:cNvSpPr/>
              <p:nvPr/>
            </p:nvSpPr>
            <p:spPr>
              <a:xfrm flipV="1">
                <a:off x="1771230" y="1781431"/>
                <a:ext cx="22956926" cy="1511550"/>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8" name="TextBox 97"/>
              <p:cNvSpPr txBox="1"/>
              <p:nvPr/>
            </p:nvSpPr>
            <p:spPr>
              <a:xfrm>
                <a:off x="1884740" y="1734064"/>
                <a:ext cx="22642553" cy="167923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CHƯƠNG I</a:t>
                </a:r>
                <a:r>
                  <a:rPr kumimoji="0" lang="en-US" sz="4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vi-VN" sz="4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BẤT PHƯƠNG TRÌNH VÀ HỆ BẤT PHƯƠNG TRÌNH BẬC NHẤT HAI ẨN</a:t>
                </a:r>
                <a:endParaRPr kumimoji="0" lang="vi-VN" sz="4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486" y="4123720"/>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3" y="6433996"/>
                <a:ext cx="13965993" cy="936911"/>
                <a:chOff x="7459669" y="8256080"/>
                <a:chExt cx="13967613" cy="937019"/>
              </a:xfrm>
            </p:grpSpPr>
            <p:sp>
              <p:nvSpPr>
                <p:cNvPr id="57" name="Rectangle 56"/>
                <p:cNvSpPr/>
                <p:nvPr/>
              </p:nvSpPr>
              <p:spPr>
                <a:xfrm>
                  <a:off x="8978200" y="8256080"/>
                  <a:ext cx="12449082" cy="889110"/>
                </a:xfrm>
                <a:prstGeom prst="rect">
                  <a:avLst/>
                </a:prstGeom>
              </p:spPr>
              <p:txBody>
                <a:bodyPr wrap="none">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lang="en-US" sz="4800" b="1" dirty="0">
                      <a:solidFill>
                        <a:srgbClr val="385623"/>
                      </a:solidFill>
                      <a:latin typeface="Tahoma" panose="020B0604030504040204" pitchFamily="34" charset="0"/>
                      <a:ea typeface="Tahoma" panose="020B0604030504040204" pitchFamily="34" charset="0"/>
                      <a:cs typeface="Tahoma" panose="020B0604030504040204" pitchFamily="34" charset="0"/>
                    </a:rPr>
                    <a:t>BẤT PHƯƠNG TRÌNH BẬC NHẤT HAI ẨN</a:t>
                  </a:r>
                </a:p>
              </p:txBody>
            </p:sp>
            <p:grpSp>
              <p:nvGrpSpPr>
                <p:cNvPr id="58" name="Group 26"/>
                <p:cNvGrpSpPr/>
                <p:nvPr/>
              </p:nvGrpSpPr>
              <p:grpSpPr>
                <a:xfrm>
                  <a:off x="7459669" y="8303990"/>
                  <a:ext cx="1411235" cy="889109"/>
                  <a:chOff x="7459666" y="8761190"/>
                  <a:chExt cx="1399584" cy="889109"/>
                </a:xfrm>
              </p:grpSpPr>
              <p:sp>
                <p:nvSpPr>
                  <p:cNvPr id="59" name="Isosceles Triangle 44"/>
                  <p:cNvSpPr/>
                  <p:nvPr/>
                </p:nvSpPr>
                <p:spPr>
                  <a:xfrm rot="16200000">
                    <a:off x="7469933" y="8757779"/>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87650" y="8761190"/>
                    <a:ext cx="1371600" cy="889109"/>
                    <a:chOff x="7487650" y="8761190"/>
                    <a:chExt cx="1371600" cy="889109"/>
                  </a:xfrm>
                </p:grpSpPr>
                <p:sp>
                  <p:nvSpPr>
                    <p:cNvPr id="61" name="Round Same Side Corner Rectangle 60"/>
                    <p:cNvSpPr/>
                    <p:nvPr/>
                  </p:nvSpPr>
                  <p:spPr>
                    <a:xfrm rot="5400000">
                      <a:off x="7807690" y="850449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850079" y="8761190"/>
                      <a:ext cx="572701" cy="889109"/>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65774" y="8050134"/>
                <a:ext cx="23460329" cy="2308334"/>
                <a:chOff x="7477646" y="7760490"/>
                <a:chExt cx="23463021" cy="2308594"/>
              </a:xfrm>
            </p:grpSpPr>
            <p:sp>
              <p:nvSpPr>
                <p:cNvPr id="75" name="Rectangle 74"/>
                <p:cNvSpPr/>
                <p:nvPr/>
              </p:nvSpPr>
              <p:spPr>
                <a:xfrm>
                  <a:off x="9121093" y="7760490"/>
                  <a:ext cx="21819574" cy="2308594"/>
                </a:xfrm>
                <a:prstGeom prst="rect">
                  <a:avLst/>
                </a:prstGeom>
              </p:spPr>
              <p:txBody>
                <a:bodyPr wrap="square">
                  <a:spAutoFit/>
                </a:bodyPr>
                <a:lstStyle/>
                <a:p>
                  <a:pPr>
                    <a:lnSpc>
                      <a:spcPct val="150000"/>
                    </a:lnSpc>
                    <a:spcBef>
                      <a:spcPct val="0"/>
                    </a:spcBef>
                    <a:buNone/>
                    <a:defRPr/>
                  </a:pPr>
                  <a:r>
                    <a:rPr lang="en-US" sz="48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BẬC NHẤT HAI ẨN TRÊN MẶT PHẲNG TỌA ĐỘ.</a:t>
                  </a:r>
                  <a:endParaRPr lang="en-US" sz="48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77646" y="7958371"/>
                  <a:ext cx="1393262" cy="904441"/>
                  <a:chOff x="7477493" y="6977676"/>
                  <a:chExt cx="1381759" cy="904441"/>
                </a:xfrm>
              </p:grpSpPr>
              <p:sp>
                <p:nvSpPr>
                  <p:cNvPr id="77" name="Isosceles Triangle 44"/>
                  <p:cNvSpPr/>
                  <p:nvPr/>
                </p:nvSpPr>
                <p:spPr>
                  <a:xfrm rot="16200000">
                    <a:off x="7487760" y="6967409"/>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993008"/>
                    <a:ext cx="1371600" cy="889109"/>
                    <a:chOff x="7487652" y="6993008"/>
                    <a:chExt cx="1371600" cy="889109"/>
                  </a:xfrm>
                </p:grpSpPr>
                <p:sp>
                  <p:nvSpPr>
                    <p:cNvPr id="79" name="Round Same Side Corner Rectangle 78"/>
                    <p:cNvSpPr/>
                    <p:nvPr/>
                  </p:nvSpPr>
                  <p:spPr>
                    <a:xfrm rot="5400000">
                      <a:off x="7807692" y="679080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26207" y="6993008"/>
                      <a:ext cx="572701" cy="889109"/>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47" name="Group 67"/>
              <p:cNvGrpSpPr/>
              <p:nvPr/>
            </p:nvGrpSpPr>
            <p:grpSpPr>
              <a:xfrm>
                <a:off x="1495533" y="9015897"/>
                <a:ext cx="4360775" cy="2882793"/>
                <a:chOff x="7521384" y="7558085"/>
                <a:chExt cx="5638123" cy="2883126"/>
              </a:xfrm>
            </p:grpSpPr>
            <p:sp>
              <p:nvSpPr>
                <p:cNvPr id="48" name="Rectangle 47"/>
                <p:cNvSpPr/>
                <p:nvPr/>
              </p:nvSpPr>
              <p:spPr>
                <a:xfrm>
                  <a:off x="9656481" y="9552101"/>
                  <a:ext cx="3503026" cy="889110"/>
                </a:xfrm>
                <a:prstGeom prst="rect">
                  <a:avLst/>
                </a:prstGeom>
              </p:spPr>
              <p:txBody>
                <a:bodyPr wrap="none">
                  <a:spAutoFit/>
                </a:bodyPr>
                <a:lstStyle/>
                <a:p>
                  <a:pPr>
                    <a:spcBef>
                      <a:spcPct val="0"/>
                    </a:spcBef>
                    <a:defRPr/>
                  </a:pPr>
                  <a:r>
                    <a:rPr lang="en-US" sz="4800" b="1" dirty="0">
                      <a:solidFill>
                        <a:srgbClr val="385623"/>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49" name="Group 32"/>
                <p:cNvGrpSpPr/>
                <p:nvPr/>
              </p:nvGrpSpPr>
              <p:grpSpPr>
                <a:xfrm>
                  <a:off x="7521384" y="7558085"/>
                  <a:ext cx="1790729" cy="2782572"/>
                  <a:chOff x="7520877" y="6577390"/>
                  <a:chExt cx="1775946" cy="2782572"/>
                </a:xfrm>
              </p:grpSpPr>
              <p:sp>
                <p:nvSpPr>
                  <p:cNvPr id="50" name="Isosceles Triangle 44"/>
                  <p:cNvSpPr/>
                  <p:nvPr/>
                </p:nvSpPr>
                <p:spPr>
                  <a:xfrm rot="16200000">
                    <a:off x="7554589" y="845257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520877" y="6577390"/>
                    <a:ext cx="1775946" cy="2782572"/>
                    <a:chOff x="7520877" y="6577390"/>
                    <a:chExt cx="1775946" cy="2782572"/>
                  </a:xfrm>
                </p:grpSpPr>
                <p:sp>
                  <p:nvSpPr>
                    <p:cNvPr id="52" name="Round Same Side Corner Rectangle 51"/>
                    <p:cNvSpPr/>
                    <p:nvPr/>
                  </p:nvSpPr>
                  <p:spPr>
                    <a:xfrm rot="5400000">
                      <a:off x="8014571" y="8077711"/>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314555" y="6577390"/>
                      <a:ext cx="236870" cy="889110"/>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1851571" y="3219003"/>
              <a:ext cx="5426336"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0000"/>
                  </a:solidFill>
                  <a:effectLst>
                    <a:glow rad="76200">
                      <a:srgbClr val="FFFF00">
                        <a:alpha val="47000"/>
                      </a:srgbClr>
                    </a:glow>
                    <a:outerShdw blurRad="50800" dist="38100" dir="18900000" algn="bl" rotWithShape="0">
                      <a:srgbClr val="0000CC">
                        <a:alpha val="40000"/>
                      </a:srgbClr>
                    </a:outerShdw>
                  </a:effectLst>
                  <a:uLnTx/>
                  <a:uFillTx/>
                  <a:latin typeface="Bahnschrift SemiBold SemiConden" panose="020B0502040204020203" pitchFamily="34" charset="0"/>
                  <a:ea typeface="+mn-ea"/>
                  <a:cs typeface="+mn-cs"/>
                  <a:sym typeface="Baumans"/>
                </a:rPr>
                <a:t>TOÁN </a:t>
              </a: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ĐẠI SỐ</a:t>
              </a:r>
              <a:endParaRPr kumimoji="0" sz="6000" b="0" i="0" u="none" strike="noStrike" kern="1200" cap="none" spc="0" normalizeH="0" baseline="0" noProof="0" dirty="0">
                <a:ln>
                  <a:noFill/>
                </a:ln>
                <a:solidFill>
                  <a:srgbClr val="FF0000"/>
                </a:solidFill>
                <a:effectLst>
                  <a:glow rad="76200">
                    <a:srgbClr val="FFFF00">
                      <a:alpha val="47000"/>
                    </a:srgbClr>
                  </a:glow>
                  <a:outerShdw blurRad="50800" dist="38100" dir="18900000" algn="bl" rotWithShape="0">
                    <a:srgbClr val="0000CC">
                      <a:alpha val="40000"/>
                    </a:srgbClr>
                  </a:outerShdw>
                </a:effectLst>
                <a:uLnTx/>
                <a:uFillTx/>
                <a:latin typeface="Bahnschrift SemiBold SemiConden" panose="020B0502040204020203" pitchFamily="34" charset="0"/>
                <a:ea typeface="+mn-ea"/>
                <a:cs typeface="+mn-cs"/>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3163779" y="4246123"/>
              <a:ext cx="1316269" cy="1323400"/>
              <a:chOff x="3624755" y="3268152"/>
              <a:chExt cx="1316269" cy="1323400"/>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3666655" y="3307190"/>
                <a:ext cx="1175009" cy="1167566"/>
                <a:chOff x="3666655" y="3307190"/>
                <a:chExt cx="1175009" cy="1167567"/>
              </a:xfrm>
            </p:grpSpPr>
            <p:sp>
              <p:nvSpPr>
                <p:cNvPr id="108" name="Oval 107">
                  <a:extLst>
                    <a:ext uri="{FF2B5EF4-FFF2-40B4-BE49-F238E27FC236}">
                      <a16:creationId xmlns:a16="http://schemas.microsoft.com/office/drawing/2014/main" id="{4E1041DC-D475-450B-91E9-794165D6DE77}"/>
                    </a:ext>
                  </a:extLst>
                </p:cNvPr>
                <p:cNvSpPr/>
                <p:nvPr/>
              </p:nvSpPr>
              <p:spPr>
                <a:xfrm>
                  <a:off x="3666655" y="3307190"/>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09" name="Oval 108">
                  <a:extLst>
                    <a:ext uri="{FF2B5EF4-FFF2-40B4-BE49-F238E27FC236}">
                      <a16:creationId xmlns:a16="http://schemas.microsoft.com/office/drawing/2014/main" id="{1BBB2B80-ECD5-421E-A4F7-BBA59D5C9CDF}"/>
                    </a:ext>
                  </a:extLst>
                </p:cNvPr>
                <p:cNvSpPr/>
                <p:nvPr/>
              </p:nvSpPr>
              <p:spPr>
                <a:xfrm>
                  <a:off x="3727815" y="3353317"/>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3624755" y="3268152"/>
                <a:ext cx="1316269" cy="1323400"/>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mn-cs"/>
                  </a:rPr>
                  <a:t>➉</a:t>
                </a:r>
                <a:endParaRPr kumimoji="0" sz="80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9" name="Group 8">
            <a:extLst>
              <a:ext uri="{FF2B5EF4-FFF2-40B4-BE49-F238E27FC236}">
                <a16:creationId xmlns:a16="http://schemas.microsoft.com/office/drawing/2014/main" id="{439786C1-301C-402F-B908-633A570E2C52}"/>
              </a:ext>
            </a:extLst>
          </p:cNvPr>
          <p:cNvGrpSpPr/>
          <p:nvPr/>
        </p:nvGrpSpPr>
        <p:grpSpPr>
          <a:xfrm>
            <a:off x="3519958" y="4426905"/>
            <a:ext cx="20338436" cy="1309627"/>
            <a:chOff x="7007312" y="3313402"/>
            <a:chExt cx="21157777"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lvl="0" indent="0" algn="ctr" defTabSz="2177278" rtl="0" eaLnBrk="1" fontAlgn="auto" latinLnBrk="0" hangingPunct="1">
                  <a:lnSpc>
                    <a:spcPct val="106000"/>
                  </a:lnSpc>
                  <a:spcBef>
                    <a:spcPts val="0"/>
                  </a:spcBef>
                  <a:spcAft>
                    <a:spcPts val="80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3</a:t>
                </a:r>
                <a:endPar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799" y="3313402"/>
              <a:ext cx="12239290"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6653183" y="4544986"/>
            <a:ext cx="12359781" cy="820481"/>
          </a:xfrm>
          <a:prstGeom prst="rect">
            <a:avLst/>
          </a:prstGeom>
          <a:noFill/>
        </p:spPr>
        <p:txBody>
          <a:bodyPr wrap="square" rtlCol="0">
            <a:spAutoFit/>
          </a:bodyPr>
          <a:lstStyle/>
          <a:p>
            <a:pPr marL="0" marR="0" lvl="0" indent="0" algn="ctr" defTabSz="2177278" rtl="0" eaLnBrk="1" fontAlgn="auto" latinLnBrk="0" hangingPunct="1">
              <a:lnSpc>
                <a:spcPct val="106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CFFEF"/>
                </a:solidFill>
                <a:effectLst/>
                <a:uLnTx/>
                <a:uFillTx/>
                <a:latin typeface="Tahoma" panose="020B0604030504040204" pitchFamily="34" charset="0"/>
                <a:ea typeface="Cascadia Mono"/>
                <a:cs typeface="Times New Roman" panose="02020603050405020304" pitchFamily="18" charset="0"/>
              </a:rPr>
              <a:t>BẤT PHƯƠNG TRÌNH BẬC NHẤT HAI ẨN</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8549304-B656-0A32-E8B5-0532CE5B2219}"/>
              </a:ext>
            </a:extLst>
          </p:cNvPr>
          <p:cNvSpPr txBox="1"/>
          <p:nvPr/>
        </p:nvSpPr>
        <p:spPr>
          <a:xfrm>
            <a:off x="879097" y="10441959"/>
            <a:ext cx="577402" cy="830997"/>
          </a:xfrm>
          <a:prstGeom prst="rect">
            <a:avLst/>
          </a:prstGeom>
          <a:noFill/>
        </p:spPr>
        <p:txBody>
          <a:bodyPr wrap="non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Tree>
    <p:extLst>
      <p:ext uri="{BB962C8B-B14F-4D97-AF65-F5344CB8AC3E}">
        <p14:creationId xmlns:p14="http://schemas.microsoft.com/office/powerpoint/2010/main" val="3647703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tabLst>
                    <a:tab pos="855663" algn="l"/>
                  </a:tabLst>
                </a:pPr>
                <a:r>
                  <a:rPr lang="en-US" sz="5400" b="1" dirty="0">
                    <a:solidFill>
                      <a:srgbClr val="000000"/>
                    </a:solidFill>
                    <a:latin typeface="Tahoma" panose="020B0604030504040204" pitchFamily="34" charset="0"/>
                  </a:rPr>
                  <a:t>	</a:t>
                </a:r>
                <a:r>
                  <a:rPr lang="en-US" sz="5400" b="1" dirty="0" err="1">
                    <a:solidFill>
                      <a:srgbClr val="FF0000"/>
                    </a:solidFill>
                    <a:latin typeface="Tahoma" panose="020B0604030504040204" pitchFamily="34" charset="0"/>
                  </a:rPr>
                  <a:t>Bất</a:t>
                </a:r>
                <a:r>
                  <a:rPr lang="en-US" sz="5400" b="1" dirty="0">
                    <a:solidFill>
                      <a:srgbClr val="FF0000"/>
                    </a:solidFill>
                    <a:latin typeface="Tahoma" panose="020B0604030504040204" pitchFamily="34" charset="0"/>
                  </a:rPr>
                  <a:t> </a:t>
                </a:r>
                <a:r>
                  <a:rPr lang="en-US" sz="5400" b="1" dirty="0" err="1">
                    <a:solidFill>
                      <a:srgbClr val="FF0000"/>
                    </a:solidFill>
                    <a:latin typeface="Tahoma" panose="020B0604030504040204" pitchFamily="34" charset="0"/>
                  </a:rPr>
                  <a:t>phương</a:t>
                </a:r>
                <a:r>
                  <a:rPr lang="en-US" sz="5400" b="1" dirty="0">
                    <a:solidFill>
                      <a:srgbClr val="FF0000"/>
                    </a:solidFill>
                    <a:latin typeface="Tahoma" panose="020B0604030504040204" pitchFamily="34" charset="0"/>
                  </a:rPr>
                  <a:t> </a:t>
                </a:r>
                <a:r>
                  <a:rPr lang="en-US" sz="5400" b="1" dirty="0" err="1">
                    <a:solidFill>
                      <a:srgbClr val="FF0000"/>
                    </a:solidFill>
                    <a:latin typeface="Tahoma" panose="020B0604030504040204" pitchFamily="34" charset="0"/>
                  </a:rPr>
                  <a:t>trình</a:t>
                </a:r>
                <a:r>
                  <a:rPr lang="en-US" sz="5400" b="1" dirty="0">
                    <a:solidFill>
                      <a:srgbClr val="FF0000"/>
                    </a:solidFill>
                    <a:latin typeface="Tahoma" panose="020B0604030504040204" pitchFamily="34" charset="0"/>
                  </a:rPr>
                  <a:t> </a:t>
                </a:r>
                <a:r>
                  <a:rPr lang="en-US" sz="5400" b="1" dirty="0" err="1">
                    <a:solidFill>
                      <a:srgbClr val="FF0000"/>
                    </a:solidFill>
                    <a:latin typeface="Tahoma" panose="020B0604030504040204" pitchFamily="34" charset="0"/>
                  </a:rPr>
                  <a:t>bậc</a:t>
                </a:r>
                <a:r>
                  <a:rPr lang="en-US" sz="5400" b="1" dirty="0">
                    <a:solidFill>
                      <a:srgbClr val="FF0000"/>
                    </a:solidFill>
                    <a:latin typeface="Tahoma" panose="020B0604030504040204" pitchFamily="34" charset="0"/>
                  </a:rPr>
                  <a:t> </a:t>
                </a:r>
                <a:r>
                  <a:rPr lang="en-US" sz="5400" b="1" dirty="0" err="1">
                    <a:solidFill>
                      <a:srgbClr val="FF0000"/>
                    </a:solidFill>
                    <a:latin typeface="Tahoma" panose="020B0604030504040204" pitchFamily="34" charset="0"/>
                  </a:rPr>
                  <a:t>nhất</a:t>
                </a:r>
                <a:r>
                  <a:rPr lang="en-US" sz="5400" b="1" dirty="0">
                    <a:solidFill>
                      <a:srgbClr val="FF0000"/>
                    </a:solidFill>
                    <a:latin typeface="Tahoma" panose="020B0604030504040204" pitchFamily="34" charset="0"/>
                  </a:rPr>
                  <a:t> </a:t>
                </a:r>
                <a:r>
                  <a:rPr lang="en-US" sz="5400" b="1" dirty="0" err="1">
                    <a:solidFill>
                      <a:srgbClr val="FF0000"/>
                    </a:solidFill>
                    <a:latin typeface="Tahoma" panose="020B0604030504040204" pitchFamily="34" charset="0"/>
                  </a:rPr>
                  <a:t>hai</a:t>
                </a:r>
                <a:r>
                  <a:rPr lang="en-US" sz="5400" b="1" dirty="0">
                    <a:solidFill>
                      <a:srgbClr val="FF0000"/>
                    </a:solidFill>
                    <a:latin typeface="Tahoma" panose="020B0604030504040204" pitchFamily="34" charset="0"/>
                  </a:rPr>
                  <a:t> </a:t>
                </a:r>
                <a:r>
                  <a:rPr lang="en-US" sz="5400" b="1" dirty="0" err="1">
                    <a:solidFill>
                      <a:srgbClr val="FF0000"/>
                    </a:solidFill>
                    <a:latin typeface="Tahoma" panose="020B0604030504040204" pitchFamily="34" charset="0"/>
                  </a:rPr>
                  <a:t>ẩn</a:t>
                </a:r>
                <a:r>
                  <a:rPr lang="en-US" sz="5400" b="1" dirty="0">
                    <a:solidFill>
                      <a:srgbClr val="FF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có</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dạng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tổng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quát</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là</a:t>
                </a:r>
                <a:r>
                  <a:rPr lang="en-US" sz="5400" b="1" dirty="0">
                    <a:solidFill>
                      <a:srgbClr val="000000"/>
                    </a:solidFill>
                    <a:latin typeface="Tahoma" panose="020B0604030504040204" pitchFamily="34" charset="0"/>
                  </a:rPr>
                  <a:t>:</a:t>
                </a:r>
                <a:endParaRPr lang="vi-VN" sz="5400" b="1" dirty="0">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a:solidFill>
                            <a:srgbClr val="000000"/>
                          </a:solidFill>
                          <a:latin typeface="Cambria Math" panose="02040503050406030204" pitchFamily="18" charset="0"/>
                        </a:rPr>
                        <m:t>,</m:t>
                      </m:r>
                    </m:oMath>
                  </m:oMathPara>
                </a14:m>
                <a:endParaRPr lang="en-US" sz="5400" b="1" dirty="0">
                  <a:solidFill>
                    <a:srgbClr val="000000"/>
                  </a:solidFill>
                  <a:latin typeface="Tahoma" panose="020B0604030504040204" pitchFamily="34" charset="0"/>
                </a:endParaRPr>
              </a:p>
              <a:p>
                <a:pPr marL="471488" indent="0">
                  <a:lnSpc>
                    <a:spcPct val="150000"/>
                  </a:lnSpc>
                  <a:spcBef>
                    <a:spcPts val="0"/>
                  </a:spcBef>
                  <a:buNone/>
                </a:pPr>
                <a:r>
                  <a:rPr lang="en-US" sz="5400" b="1" dirty="0" err="1">
                    <a:solidFill>
                      <a:srgbClr val="000000"/>
                    </a:solidFill>
                    <a:latin typeface="Tahoma" panose="020B0604030504040204" pitchFamily="34" charset="0"/>
                  </a:rPr>
                  <a:t>trong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đó</a:t>
                </a:r>
                <a:r>
                  <a:rPr lang="en-US" sz="5400" b="1" dirty="0">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là</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những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số</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thực</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đã</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cho</a:t>
                </a:r>
                <a:r>
                  <a:rPr lang="en-US" sz="5400" b="1" dirty="0">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và</a:t>
                </a:r>
                <a:r>
                  <a:rPr lang="en-US" sz="5400" b="1" dirty="0">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không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đồng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thời</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bằng</a:t>
                </a:r>
                <a:r>
                  <a:rPr lang="en-US" sz="5400" b="1" dirty="0">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dirty="0">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và</a:t>
                </a:r>
                <a:r>
                  <a:rPr lang="en-US" sz="5400" b="1" dirty="0">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là</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các</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ẩn</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số</a:t>
                </a:r>
                <a:r>
                  <a:rPr lang="en-US" sz="5400" b="1" dirty="0">
                    <a:solidFill>
                      <a:srgbClr val="000000"/>
                    </a:solidFill>
                    <a:latin typeface="Tahoma" panose="020B0604030504040204" pitchFamily="34" charset="0"/>
                  </a:rPr>
                  <a:t>.</a:t>
                </a:r>
              </a:p>
              <a:p>
                <a:pPr marL="471488" indent="0">
                  <a:lnSpc>
                    <a:spcPct val="100000"/>
                  </a:lnSpc>
                  <a:spcBef>
                    <a:spcPts val="0"/>
                  </a:spcBef>
                  <a:buNone/>
                </a:pPr>
                <a:endPar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12750" indent="0">
                  <a:lnSpc>
                    <a:spcPct val="150000"/>
                  </a:lnSpc>
                  <a:spcBef>
                    <a:spcPts val="0"/>
                  </a:spcBef>
                  <a:buNone/>
                  <a:tabLst>
                    <a:tab pos="855663" algn="l"/>
                  </a:tabLst>
                </a:pP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Cặp</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5400" b="1" i="1">
                            <a:solidFill>
                              <a:srgbClr val="000000"/>
                            </a:solidFill>
                            <a:latin typeface="Cambria Math" panose="02040503050406030204" pitchFamily="18" charset="0"/>
                          </a:rPr>
                        </m:ctrlPr>
                      </m:dPr>
                      <m:e>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e>
                    </m:d>
                  </m:oMath>
                </a14:m>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gọi</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một</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F0000"/>
                    </a:solidFill>
                    <a:latin typeface="Tahoma" panose="020B0604030504040204" pitchFamily="34" charset="0"/>
                    <a:ea typeface="Tahoma" panose="020B0604030504040204" pitchFamily="34" charset="0"/>
                    <a:cs typeface="Tahoma" panose="020B0604030504040204" pitchFamily="34" charset="0"/>
                  </a:rPr>
                  <a:t>nghiệm</a:t>
                </a:r>
                <a:r>
                  <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bất</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phương</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trình</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bậc</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nhất</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hai</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ẩn</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nếu</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bất</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đẳng</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thức</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𝒂</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000000"/>
                    </a:solidFill>
                    <a:latin typeface="Tahoma" panose="020B0604030504040204" pitchFamily="34" charset="0"/>
                    <a:ea typeface="Tahoma" panose="020B0604030504040204" pitchFamily="34" charset="0"/>
                    <a:cs typeface="Tahoma" panose="020B0604030504040204" pitchFamily="34" charset="0"/>
                  </a:rPr>
                  <a:t>đúng</a:t>
                </a:r>
                <a:r>
                  <a:rPr lang="en-US" sz="5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vi-VN" sz="5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2487432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49434" y="6530467"/>
            <a:ext cx="23349588" cy="682316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66115" y="5083249"/>
            <a:ext cx="947852"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92775" y="6050325"/>
            <a:ext cx="2804973" cy="913302"/>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49434" y="5943599"/>
            <a:ext cx="1033931" cy="1234786"/>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a) Vì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là một nghiệm của bất phương trình đã cho.</a:t>
                </a:r>
                <a:endParaRPr lang="vi-VN" sz="4400" b="1">
                  <a:solidFill>
                    <a:srgbClr val="000000"/>
                  </a:solidFill>
                  <a:latin typeface="Tahoma" panose="020B0604030504040204" pitchFamily="34" charset="0"/>
                </a:endParaRPr>
              </a:p>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b) Vì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phải là một nghiệm của bất phương trình đã cho.</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a:stretch>
              </a:blipFill>
              <a:ln>
                <a:noFill/>
              </a:ln>
            </p:spPr>
            <p:txBody>
              <a:bodyPr/>
              <a:lstStyle/>
              <a:p>
                <a:r>
                  <a:rPr lang="vi-VN">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973138" algn="l"/>
                  </a:tabLst>
                </a:pPr>
                <a:r>
                  <a:rPr lang="en-US" sz="4400" b="1" dirty="0">
                    <a:solidFill>
                      <a:srgbClr val="000000"/>
                    </a:solidFill>
                    <a:latin typeface="Tahoma" panose="020B0604030504040204" pitchFamily="34" charset="0"/>
                  </a:rPr>
                  <a:t>	Cho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nào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sau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đây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0" indent="0">
                  <a:lnSpc>
                    <a:spcPct val="150000"/>
                  </a:lnSpc>
                  <a:spcBef>
                    <a:spcPts val="0"/>
                  </a:spcBef>
                  <a:buNone/>
                  <a:tabLst>
                    <a:tab pos="973138" algn="l"/>
                    <a:tab pos="12860338" algn="l"/>
                  </a:tabLst>
                </a:pPr>
                <a:r>
                  <a:rPr lang="en-US" sz="4400" b="1" dirty="0">
                    <a:solidFill>
                      <a:srgbClr val="000000"/>
                    </a:solidFill>
                    <a:latin typeface="Tahoma" panose="020B0604030504040204" pitchFamily="34" charset="0"/>
                  </a:rPr>
                  <a:t>	a)</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dirty="0">
                    <a:solidFill>
                      <a:srgbClr val="000000"/>
                    </a:solidFill>
                    <a:latin typeface="Tahoma" panose="020B0604030504040204" pitchFamily="34" charset="0"/>
                  </a:rPr>
                  <a:t> 	b)</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dirty="0">
                    <a:solidFill>
                      <a:srgbClr val="000000"/>
                    </a:solidFill>
                    <a:latin typeface="Tahoma" panose="020B0604030504040204" pitchFamily="34" charset="0"/>
                  </a:rPr>
                  <a:t>.                        </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b="-942"/>
                </a:stretch>
              </a:blipFill>
              <a:ln>
                <a:noFill/>
              </a:ln>
            </p:spPr>
            <p:txBody>
              <a:bodyPr/>
              <a:lstStyle/>
              <a:p>
                <a:r>
                  <a:rPr lang="en-US">
                    <a:noFill/>
                  </a:rPr>
                  <a:t> </a:t>
                </a:r>
              </a:p>
            </p:txBody>
          </p:sp>
        </mc:Fallback>
      </mc:AlternateContent>
      <p:sp>
        <p:nvSpPr>
          <p:cNvPr id="23" name="TextBox 321">
            <a:extLst>
              <a:ext uri="{FF2B5EF4-FFF2-40B4-BE49-F238E27FC236}">
                <a16:creationId xmlns:a16="http://schemas.microsoft.com/office/drawing/2014/main" id="{48FCF177-8981-49AA-AA00-3601039B26CF}"/>
              </a:ext>
            </a:extLst>
          </p:cNvPr>
          <p:cNvSpPr txBox="1"/>
          <p:nvPr/>
        </p:nvSpPr>
        <p:spPr>
          <a:xfrm>
            <a:off x="1914860" y="1730514"/>
            <a:ext cx="2733340" cy="710355"/>
          </a:xfrm>
          <a:prstGeom prst="rect">
            <a:avLst/>
          </a:prstGeom>
          <a:noFill/>
        </p:spPr>
        <p:txBody>
          <a:bodyPr wrap="square" tIns="0" bIns="0" rtlCol="0" anchor="ctr" anchorCtr="0">
            <a:noAutofit/>
          </a:bodyPr>
          <a:lstStyle/>
          <a:p>
            <a:pPr algn="ctr"/>
            <a:r>
              <a:rPr lang="en-US" sz="4400" b="1" kern="1200" dirty="0" err="1">
                <a:solidFill>
                  <a:srgbClr val="FF0000"/>
                </a:solidFill>
                <a:effectLst/>
                <a:latin typeface="Tahoma" panose="020B0604030504040204" pitchFamily="34" charset="0"/>
                <a:ea typeface="Cascadia Mono"/>
                <a:cs typeface="Times New Roman" panose="02020603050405020304" pitchFamily="18" charset="0"/>
              </a:rPr>
              <a:t>Ví</a:t>
            </a:r>
            <a:r>
              <a:rPr lang="en-US" sz="4400" b="1" kern="1200" dirty="0">
                <a:solidFill>
                  <a:srgbClr val="FF0000"/>
                </a:solidFill>
                <a:effectLst/>
                <a:latin typeface="Tahoma" panose="020B0604030504040204" pitchFamily="34" charset="0"/>
                <a:ea typeface="Cascadia Mono"/>
                <a:cs typeface="Times New Roman" panose="02020603050405020304" pitchFamily="18" charset="0"/>
              </a:rPr>
              <a:t> </a:t>
            </a:r>
            <a:r>
              <a:rPr lang="en-US" sz="4400" b="1" kern="1200" dirty="0" err="1">
                <a:solidFill>
                  <a:srgbClr val="FF0000"/>
                </a:solidFill>
                <a:effectLst/>
                <a:latin typeface="Tahoma" panose="020B0604030504040204" pitchFamily="34" charset="0"/>
                <a:ea typeface="Cascadia Mono"/>
                <a:cs typeface="Times New Roman" panose="02020603050405020304" pitchFamily="18" charset="0"/>
              </a:rPr>
              <a:t>dụ</a:t>
            </a:r>
            <a:r>
              <a:rPr lang="en-US" sz="4400" b="1" kern="1200" dirty="0">
                <a:solidFill>
                  <a:srgbClr val="FF0000"/>
                </a:solidFill>
                <a:effectLst/>
                <a:latin typeface="Tahoma" panose="020B0604030504040204" pitchFamily="34" charset="0"/>
                <a:ea typeface="Cascadia Mono"/>
                <a:cs typeface="Times New Roman" panose="02020603050405020304" pitchFamily="18" charset="0"/>
              </a:rPr>
              <a:t> 2.</a:t>
            </a:r>
            <a:endParaRPr lang="vi-VN" sz="4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30514"/>
            <a:ext cx="1266785" cy="737549"/>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538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5">
                                            <p:txEl>
                                              <p:pRg st="0" end="0"/>
                                            </p:txEl>
                                          </p:spTgt>
                                        </p:tgtEl>
                                        <p:attrNameLst>
                                          <p:attrName>style.visibility</p:attrName>
                                        </p:attrNameLst>
                                      </p:cBhvr>
                                      <p:to>
                                        <p:strVal val="visible"/>
                                      </p:to>
                                    </p:set>
                                    <p:animEffect transition="in" filter="wipe(up)">
                                      <p:cBhvr>
                                        <p:cTn id="21" dur="500"/>
                                        <p:tgtEl>
                                          <p:spTgt spid="5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up)">
                                      <p:cBhvr>
                                        <p:cTn id="26" dur="500"/>
                                        <p:tgtEl>
                                          <p:spTgt spid="2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Effect transition="in" filter="wipe(up)">
                                      <p:cBhvr>
                                        <p:cTn id="31"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49434" y="6530467"/>
            <a:ext cx="23349588" cy="682316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66115" y="5083249"/>
            <a:ext cx="947852"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92775" y="6050325"/>
            <a:ext cx="2804973" cy="913302"/>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49434" y="5943599"/>
            <a:ext cx="1033931" cy="1234786"/>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019985"/>
                <a:ext cx="22782239"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BPT </a:t>
                </a:r>
                <a:r>
                  <a:rPr lang="en-US" sz="4400" b="1" dirty="0" err="1">
                    <a:solidFill>
                      <a:srgbClr val="000000"/>
                    </a:solidFill>
                    <a:latin typeface="Tahoma" panose="020B0604030504040204" pitchFamily="34" charset="0"/>
                  </a:rPr>
                  <a:t>trở</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thành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Vậy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vô</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err="1">
                    <a:solidFill>
                      <a:srgbClr val="FF0000"/>
                    </a:solidFill>
                    <a:latin typeface="Tahoma" panose="020B0604030504040204" pitchFamily="34" charset="0"/>
                  </a:rPr>
                  <a:t>Nhận</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xét</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Bất</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phương</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bậc</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nhất</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hai</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ẩn</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luôn</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có</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vô</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số</a:t>
                </a:r>
                <a:r>
                  <a:rPr lang="en-US" sz="4400" b="1" dirty="0">
                    <a:solidFill>
                      <a:srgbClr val="FF0000"/>
                    </a:solidFill>
                    <a:latin typeface="Tahoma" panose="020B0604030504040204" pitchFamily="34" charset="0"/>
                  </a:rPr>
                  <a:t> </a:t>
                </a:r>
                <a:r>
                  <a:rPr lang="en-US" sz="4400" b="1" dirty="0" err="1">
                    <a:solidFill>
                      <a:srgbClr val="FF0000"/>
                    </a:solidFill>
                    <a:latin typeface="Tahoma" panose="020B0604030504040204" pitchFamily="34" charset="0"/>
                  </a:rPr>
                  <a:t>nghiệm</a:t>
                </a:r>
                <a:r>
                  <a:rPr lang="en-US" sz="4400" b="1" dirty="0">
                    <a:solidFill>
                      <a:srgbClr val="FF0000"/>
                    </a:solidFill>
                    <a:latin typeface="Tahoma" panose="020B0604030504040204" pitchFamily="34" charset="0"/>
                  </a:rPr>
                  <a:t>.</a:t>
                </a:r>
                <a:endParaRPr lang="vi-VN" sz="4400" b="1" dirty="0">
                  <a:solidFill>
                    <a:srgbClr val="FF0000"/>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019985"/>
                <a:ext cx="22782239" cy="6148994"/>
              </a:xfrm>
              <a:prstGeom prst="rect">
                <a:avLst/>
              </a:prstGeom>
              <a:blipFill>
                <a:blip r:embed="rId4"/>
                <a:stretch>
                  <a:fillRect/>
                </a:stretch>
              </a:blipFill>
              <a:ln>
                <a:noFill/>
              </a:ln>
            </p:spPr>
            <p:txBody>
              <a:bodyPr/>
              <a:lstStyle/>
              <a:p>
                <a:r>
                  <a:rPr lang="en-US">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Cho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Hãy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chỉ</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ra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ít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bao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nhiêu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b="-942"/>
                </a:stretch>
              </a:blipFill>
              <a:ln>
                <a:noFill/>
              </a:ln>
            </p:spPr>
            <p:txBody>
              <a:bodyPr/>
              <a:lstStyle/>
              <a:p>
                <a:r>
                  <a:rPr lang="en-US">
                    <a:noFill/>
                  </a:rPr>
                  <a:t> </a:t>
                </a:r>
              </a:p>
            </p:txBody>
          </p:sp>
        </mc:Fallback>
      </mc:AlternateContent>
      <p:sp>
        <p:nvSpPr>
          <p:cNvPr id="23" name="TextBox 321">
            <a:extLst>
              <a:ext uri="{FF2B5EF4-FFF2-40B4-BE49-F238E27FC236}">
                <a16:creationId xmlns:a16="http://schemas.microsoft.com/office/drawing/2014/main" id="{48FCF177-8981-49AA-AA00-3601039B26CF}"/>
              </a:ext>
            </a:extLst>
          </p:cNvPr>
          <p:cNvSpPr txBox="1"/>
          <p:nvPr/>
        </p:nvSpPr>
        <p:spPr>
          <a:xfrm>
            <a:off x="1914860" y="1730514"/>
            <a:ext cx="3952540" cy="710355"/>
          </a:xfrm>
          <a:prstGeom prst="rect">
            <a:avLst/>
          </a:prstGeom>
          <a:noFill/>
        </p:spPr>
        <p:txBody>
          <a:bodyPr wrap="square" tIns="0" bIns="0" rtlCol="0" anchor="ctr" anchorCtr="0">
            <a:noAutofit/>
          </a:bodyPr>
          <a:lstStyle/>
          <a:p>
            <a:pPr algn="ctr"/>
            <a:r>
              <a:rPr lang="en-US" sz="4400" b="1" kern="1200" dirty="0" err="1">
                <a:solidFill>
                  <a:srgbClr val="0000CC"/>
                </a:solidFill>
                <a:effectLst/>
                <a:latin typeface="Tahoma" panose="020B0604030504040204" pitchFamily="34" charset="0"/>
                <a:ea typeface="Cascadia Mono"/>
                <a:cs typeface="Times New Roman" panose="02020603050405020304" pitchFamily="18" charset="0"/>
              </a:rPr>
              <a:t>Luyện</a:t>
            </a:r>
            <a:r>
              <a:rPr lang="en-US" sz="4400" b="1" kern="1200" dirty="0">
                <a:solidFill>
                  <a:srgbClr val="0000CC"/>
                </a:solidFill>
                <a:effectLst/>
                <a:latin typeface="Tahoma" panose="020B0604030504040204" pitchFamily="34" charset="0"/>
                <a:ea typeface="Cascadia Mono"/>
                <a:cs typeface="Times New Roman" panose="02020603050405020304" pitchFamily="18" charset="0"/>
              </a:rPr>
              <a:t> </a:t>
            </a:r>
            <a:r>
              <a:rPr lang="en-US" sz="4400" b="1" kern="1200" dirty="0" err="1">
                <a:solidFill>
                  <a:srgbClr val="0000CC"/>
                </a:solidFill>
                <a:effectLst/>
                <a:latin typeface="Tahoma" panose="020B0604030504040204" pitchFamily="34" charset="0"/>
                <a:ea typeface="Cascadia Mono"/>
                <a:cs typeface="Times New Roman" panose="02020603050405020304" pitchFamily="18" charset="0"/>
              </a:rPr>
              <a:t>tập</a:t>
            </a:r>
            <a:r>
              <a:rPr lang="en-US" sz="4400" b="1" kern="1200" dirty="0">
                <a:solidFill>
                  <a:srgbClr val="0000CC"/>
                </a:solidFill>
                <a:effectLst/>
                <a:latin typeface="Tahoma" panose="020B0604030504040204" pitchFamily="34" charset="0"/>
                <a:ea typeface="Cascadia Mono"/>
                <a:cs typeface="Times New Roman" panose="02020603050405020304" pitchFamily="18" charset="0"/>
              </a:rPr>
              <a:t> 1.</a:t>
            </a:r>
            <a:endParaRPr lang="vi-VN" sz="4400" b="1" dirty="0">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30514"/>
            <a:ext cx="1266785" cy="737549"/>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94911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up)">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wipe(up)">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wipe(up)">
                                      <p:cBhvr>
                                        <p:cTn id="37" dur="500"/>
                                        <p:tgtEl>
                                          <p:spTgt spid="2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2" end="2"/>
                                            </p:txEl>
                                          </p:spTgt>
                                        </p:tgtEl>
                                        <p:attrNameLst>
                                          <p:attrName>style.visibility</p:attrName>
                                        </p:attrNameLst>
                                      </p:cBhvr>
                                      <p:to>
                                        <p:strVal val="visible"/>
                                      </p:to>
                                    </p:set>
                                    <p:animEffect transition="in" filter="wipe(up)">
                                      <p:cBhvr>
                                        <p:cTn id="42" dur="500"/>
                                        <p:tgtEl>
                                          <p:spTgt spid="2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3" end="3"/>
                                            </p:txEl>
                                          </p:spTgt>
                                        </p:tgtEl>
                                        <p:attrNameLst>
                                          <p:attrName>style.visibility</p:attrName>
                                        </p:attrNameLst>
                                      </p:cBhvr>
                                      <p:to>
                                        <p:strVal val="visible"/>
                                      </p:to>
                                    </p:set>
                                    <p:animEffect transition="in" filter="wipe(up)">
                                      <p:cBhvr>
                                        <p:cTn id="47" dur="500"/>
                                        <p:tgtEl>
                                          <p:spTgt spid="2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4" end="4"/>
                                            </p:txEl>
                                          </p:spTgt>
                                        </p:tgtEl>
                                        <p:attrNameLst>
                                          <p:attrName>style.visibility</p:attrName>
                                        </p:attrNameLst>
                                      </p:cBhvr>
                                      <p:to>
                                        <p:strVal val="visible"/>
                                      </p:to>
                                    </p:set>
                                    <p:animEffect transition="in" filter="wipe(up)">
                                      <p:cBhvr>
                                        <p:cTn id="52"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97727" y="7272608"/>
            <a:ext cx="23349588" cy="598118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572890" y="5823466"/>
            <a:ext cx="830887"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441068" y="6851716"/>
            <a:ext cx="2804973" cy="800601"/>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97727" y="6758160"/>
            <a:ext cx="1033931" cy="108241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8284693"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0000"/>
                  </a:lnSpc>
                  <a:spcBef>
                    <a:spcPts val="0"/>
                  </a:spcBef>
                  <a:buNone/>
                </a:pPr>
                <a:r>
                  <a:rPr lang="en-US" sz="4400" b="1">
                    <a:solidFill>
                      <a:srgbClr val="000000"/>
                    </a:solidFill>
                    <a:latin typeface="Tahoma" panose="020B0604030504040204" pitchFamily="34" charset="0"/>
                    <a:ea typeface="Times New Roman" panose="02020603050405020304" pitchFamily="18" charset="0"/>
                    <a:cs typeface="Times New Roman" panose="02020603050405020304" pitchFamily="18" charset="0"/>
                  </a:rPr>
                  <a:t>a) </a:t>
                </a:r>
                <a:r>
                  <a:rPr lang="en-US" sz="4400" b="1">
                    <a:solidFill>
                      <a:srgbClr val="000000"/>
                    </a:solidFill>
                    <a:latin typeface="Tahoma" panose="020B0604030504040204" pitchFamily="34" charset="0"/>
                  </a:rPr>
                  <a:t>Các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8284693" cy="5416822"/>
              </a:xfrm>
              <a:prstGeom prst="rect">
                <a:avLst/>
              </a:prstGeom>
              <a:blipFill>
                <a:blip r:embed="rId4"/>
                <a:stretch>
                  <a:fillRect l="-1333" t="-563" b="-1802"/>
                </a:stretch>
              </a:blipFill>
              <a:ln>
                <a:noFill/>
              </a:ln>
            </p:spPr>
            <p:txBody>
              <a:bodyPr/>
              <a:lstStyle/>
              <a:p>
                <a:r>
                  <a:rPr lang="vi-VN">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dirty="0">
                    <a:solidFill>
                      <a:srgbClr val="000000"/>
                    </a:solidFill>
                    <a:latin typeface="Tahoma" panose="020B0604030504040204" pitchFamily="34" charset="0"/>
                  </a:rPr>
                  <a:t>Cho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tọa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độ</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dirty="0">
                    <a:solidFill>
                      <a:srgbClr val="000000"/>
                    </a:solidFill>
                    <a:latin typeface="Tahoma" panose="020B0604030504040204" pitchFamily="34" charset="0"/>
                  </a:rPr>
                  <a:t> (</a:t>
                </a:r>
                <a:r>
                  <a:rPr lang="en-US" sz="4400" b="1" i="1" dirty="0">
                    <a:solidFill>
                      <a:srgbClr val="000000"/>
                    </a:solidFill>
                    <a:latin typeface="Tahoma" panose="020B0604030504040204" pitchFamily="34" charset="0"/>
                  </a:rPr>
                  <a:t>H.2.1</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này</a:t>
                </a:r>
                <a:r>
                  <a:rPr lang="en-US" sz="4400" b="1" dirty="0">
                    <a:solidFill>
                      <a:srgbClr val="000000"/>
                    </a:solidFill>
                    <a:latin typeface="Tahoma" panose="020B0604030504040204" pitchFamily="34" charset="0"/>
                  </a:rPr>
                  <a:t> chia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thành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nửa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a:t>
                </a:r>
              </a:p>
              <a:p>
                <a:pPr marL="471488" indent="0">
                  <a:lnSpc>
                    <a:spcPct val="120000"/>
                  </a:lnSpc>
                  <a:spcBef>
                    <a:spcPct val="0"/>
                  </a:spcBef>
                  <a:spcAft>
                    <a:spcPct val="0"/>
                  </a:spcAft>
                  <a:buNone/>
                </a:pP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Các</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điểm</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và</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có</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thuộc</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cùng</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một</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nửa</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mặt</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phẳng</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bờ</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là</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đường</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thẳng</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không</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t>
                </a:r>
                <a:endParaRPr lang="vi-VN"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471488" indent="0">
                  <a:lnSpc>
                    <a:spcPct val="120000"/>
                  </a:lnSpc>
                  <a:spcBef>
                    <a:spcPct val="0"/>
                  </a:spcBef>
                  <a:spcAft>
                    <a:spcPct val="0"/>
                  </a:spcAft>
                  <a:buNone/>
                </a:pP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Tính</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giá</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trị</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của</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biểu</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thức</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tại</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các</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điểm</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đó</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và</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so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sánh</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với</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4.</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r="-1339" b="-5821"/>
                </a:stretch>
              </a:blipFill>
              <a:ln>
                <a:noFill/>
              </a:ln>
            </p:spPr>
            <p:txBody>
              <a:bodyPr/>
              <a:lstStyle/>
              <a:p>
                <a:r>
                  <a:rPr lang="en-US">
                    <a:noFill/>
                  </a:rPr>
                  <a:t> </a:t>
                </a:r>
              </a:p>
            </p:txBody>
          </p:sp>
        </mc:Fallback>
      </mc:AlternateContent>
      <p:sp>
        <p:nvSpPr>
          <p:cNvPr id="23" name="TextBox 321">
            <a:extLst>
              <a:ext uri="{FF2B5EF4-FFF2-40B4-BE49-F238E27FC236}">
                <a16:creationId xmlns:a16="http://schemas.microsoft.com/office/drawing/2014/main" id="{48FCF177-8981-49AA-AA00-3601039B26CF}"/>
              </a:ext>
            </a:extLst>
          </p:cNvPr>
          <p:cNvSpPr txBox="1"/>
          <p:nvPr/>
        </p:nvSpPr>
        <p:spPr>
          <a:xfrm>
            <a:off x="1914860" y="1730514"/>
            <a:ext cx="3952540" cy="710355"/>
          </a:xfrm>
          <a:prstGeom prst="rect">
            <a:avLst/>
          </a:prstGeom>
          <a:noFill/>
        </p:spPr>
        <p:txBody>
          <a:bodyPr wrap="square" tIns="0" bIns="0" rtlCol="0" anchor="ctr" anchorCtr="0">
            <a:noAutofit/>
          </a:bodyPr>
          <a:lstStyle/>
          <a:p>
            <a:r>
              <a:rPr lang="en-US" sz="4400" b="1" kern="1200" dirty="0">
                <a:solidFill>
                  <a:srgbClr val="FF0000"/>
                </a:solidFill>
                <a:effectLst/>
                <a:latin typeface="Tahoma" panose="020B0604030504040204" pitchFamily="34" charset="0"/>
                <a:ea typeface="Cascadia Mono"/>
                <a:cs typeface="Times New Roman" panose="02020603050405020304" pitchFamily="18" charset="0"/>
              </a:rPr>
              <a:t>HĐ 3.</a:t>
            </a:r>
            <a:endParaRPr lang="vi-VN" sz="4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30514"/>
            <a:ext cx="1266785" cy="737549"/>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1069" y="8014118"/>
            <a:ext cx="5115731" cy="4482682"/>
          </a:xfrm>
          <a:prstGeom prst="rect">
            <a:avLst/>
          </a:prstGeom>
        </p:spPr>
      </p:pic>
      <p:sp>
        <p:nvSpPr>
          <p:cNvPr id="4" name="TextBox 3">
            <a:extLst>
              <a:ext uri="{FF2B5EF4-FFF2-40B4-BE49-F238E27FC236}">
                <a16:creationId xmlns:a16="http://schemas.microsoft.com/office/drawing/2014/main" id="{A33AD0CC-0B26-E01E-19B5-8B264B232E09}"/>
              </a:ext>
            </a:extLst>
          </p:cNvPr>
          <p:cNvSpPr txBox="1"/>
          <p:nvPr/>
        </p:nvSpPr>
        <p:spPr>
          <a:xfrm>
            <a:off x="1" y="981823"/>
            <a:ext cx="24384000" cy="727250"/>
          </a:xfrm>
          <a:prstGeom prst="rect">
            <a:avLst/>
          </a:prstGeom>
          <a:solidFill>
            <a:schemeClr val="bg1"/>
          </a:solidFill>
        </p:spPr>
        <p:txBody>
          <a:bodyPr wrap="square">
            <a:spAutoFit/>
          </a:bodyPr>
          <a:lstStyle/>
          <a:p>
            <a:pPr marL="855663" marR="0" lvl="0" indent="-796925" algn="l" defTabSz="2177278"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85623"/>
                </a:solidFill>
                <a:effectLst/>
                <a:uLnTx/>
                <a:uFillTx/>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kumimoji="0" lang="vi-VN" sz="3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28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up)">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up)">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1" end="1"/>
                                            </p:txEl>
                                          </p:spTgt>
                                        </p:tgtEl>
                                        <p:attrNameLst>
                                          <p:attrName>style.visibility</p:attrName>
                                        </p:attrNameLst>
                                      </p:cBhvr>
                                      <p:to>
                                        <p:strVal val="visible"/>
                                      </p:to>
                                    </p:set>
                                    <p:animEffect transition="in" filter="wipe(up)">
                                      <p:cBhvr>
                                        <p:cTn id="42" dur="500"/>
                                        <p:tgtEl>
                                          <p:spTgt spid="2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2" end="2"/>
                                            </p:txEl>
                                          </p:spTgt>
                                        </p:tgtEl>
                                        <p:attrNameLst>
                                          <p:attrName>style.visibility</p:attrName>
                                        </p:attrNameLst>
                                      </p:cBhvr>
                                      <p:to>
                                        <p:strVal val="visible"/>
                                      </p:to>
                                    </p:set>
                                    <p:animEffect transition="in" filter="wipe(up)">
                                      <p:cBhvr>
                                        <p:cTn id="47" dur="500"/>
                                        <p:tgtEl>
                                          <p:spTgt spid="2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3" end="3"/>
                                            </p:txEl>
                                          </p:spTgt>
                                        </p:tgtEl>
                                        <p:attrNameLst>
                                          <p:attrName>style.visibility</p:attrName>
                                        </p:attrNameLst>
                                      </p:cBhvr>
                                      <p:to>
                                        <p:strVal val="visible"/>
                                      </p:to>
                                    </p:set>
                                    <p:animEffect transition="in" filter="wipe(up)">
                                      <p:cBhvr>
                                        <p:cTn id="5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97727" y="7272608"/>
            <a:ext cx="23349588" cy="598118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572890" y="5823466"/>
            <a:ext cx="830887"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441068" y="6851716"/>
            <a:ext cx="2804973" cy="800601"/>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97727" y="6758160"/>
            <a:ext cx="1033931" cy="108241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5734115"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471488">
                  <a:lnSpc>
                    <a:spcPct val="130000"/>
                  </a:lnSpc>
                  <a:spcBef>
                    <a:spcPct val="0"/>
                  </a:spcBef>
                  <a:buNone/>
                </a:pPr>
                <a:r>
                  <a:rPr lang="en-US" sz="4400" b="1">
                    <a:solidFill>
                      <a:srgbClr val="000000"/>
                    </a:solidFill>
                    <a:latin typeface="Tahoma" panose="020B0604030504040204" pitchFamily="34" charset="0"/>
                  </a:rPr>
                  <a:t>b)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𝟗</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5734115" cy="5416822"/>
              </a:xfrm>
              <a:prstGeom prst="rect">
                <a:avLst/>
              </a:prstGeom>
              <a:blipFill>
                <a:blip r:embed="rId4"/>
                <a:stretch>
                  <a:fillRect l="-1549" t="-563" r="-2091" b="-1802"/>
                </a:stretch>
              </a:blipFill>
              <a:ln>
                <a:noFill/>
              </a:ln>
            </p:spPr>
            <p:txBody>
              <a:bodyPr/>
              <a:lstStyle/>
              <a:p>
                <a:r>
                  <a:rPr lang="vi-VN">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dirty="0">
                    <a:solidFill>
                      <a:srgbClr val="000000"/>
                    </a:solidFill>
                    <a:latin typeface="Tahoma" panose="020B0604030504040204" pitchFamily="34" charset="0"/>
                  </a:rPr>
                  <a:t>Cho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tọa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độ</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dirty="0">
                    <a:solidFill>
                      <a:srgbClr val="000000"/>
                    </a:solidFill>
                    <a:latin typeface="Tahoma" panose="020B0604030504040204" pitchFamily="34" charset="0"/>
                  </a:rPr>
                  <a:t> (</a:t>
                </a:r>
                <a:r>
                  <a:rPr lang="en-US" sz="4400" b="1" i="1" dirty="0">
                    <a:solidFill>
                      <a:srgbClr val="000000"/>
                    </a:solidFill>
                    <a:latin typeface="Tahoma" panose="020B0604030504040204" pitchFamily="34" charset="0"/>
                  </a:rPr>
                  <a:t>H.2.1</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này</a:t>
                </a:r>
                <a:r>
                  <a:rPr lang="en-US" sz="4400" b="1" dirty="0">
                    <a:solidFill>
                      <a:srgbClr val="000000"/>
                    </a:solidFill>
                    <a:latin typeface="Tahoma" panose="020B0604030504040204" pitchFamily="34" charset="0"/>
                  </a:rPr>
                  <a:t> chia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thành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nửa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a:t>
                </a:r>
              </a:p>
              <a:p>
                <a:pPr marL="471488" indent="0">
                  <a:lnSpc>
                    <a:spcPct val="200000"/>
                  </a:lnSpc>
                  <a:spcBef>
                    <a:spcPct val="0"/>
                  </a:spcBef>
                  <a:spcAft>
                    <a:spcPct val="0"/>
                  </a:spcAft>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Trả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lời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câu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hỏi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tự</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như</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câu</a:t>
                </a:r>
                <a:r>
                  <a:rPr lang="en-US" sz="4400" b="1" dirty="0">
                    <a:solidFill>
                      <a:srgbClr val="000000"/>
                    </a:solidFill>
                    <a:latin typeface="Tahoma" panose="020B0604030504040204" pitchFamily="34" charset="0"/>
                  </a:rPr>
                  <a:t> </a:t>
                </a:r>
                <a:r>
                  <a:rPr lang="en-US" sz="4400" b="1" i="1" dirty="0">
                    <a:solidFill>
                      <a:srgbClr val="000000"/>
                    </a:solidFill>
                    <a:latin typeface="Tahoma" panose="020B0604030504040204" pitchFamily="34" charset="0"/>
                  </a:rPr>
                  <a:t>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các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điểm</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7883" y="7551810"/>
            <a:ext cx="6188585" cy="5422775"/>
          </a:xfrm>
          <a:prstGeom prst="rect">
            <a:avLst/>
          </a:prstGeom>
        </p:spPr>
      </p:pic>
    </p:spTree>
    <p:extLst>
      <p:ext uri="{BB962C8B-B14F-4D97-AF65-F5344CB8AC3E}">
        <p14:creationId xmlns:p14="http://schemas.microsoft.com/office/powerpoint/2010/main" val="3381495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wipe(up)">
                                      <p:cBhvr>
                                        <p:cTn id="7" dur="500"/>
                                        <p:tgtEl>
                                          <p:spTgt spid="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up)">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wipe(up)">
                                      <p:cBhvr>
                                        <p:cTn id="22" dur="500"/>
                                        <p:tgtEl>
                                          <p:spTgt spid="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animEffect transition="in" filter="wipe(up)">
                                      <p:cBhvr>
                                        <p:cTn id="2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40000"/>
                  </a:lnSpc>
                  <a:spcBef>
                    <a:spcPts val="0"/>
                  </a:spcBef>
                  <a:buFont typeface="Symbol" panose="05050102010706020507" pitchFamily="18" charset="2"/>
                  <a:buChar char=""/>
                </a:pPr>
                <a:r>
                  <a:rPr lang="en-US" sz="4400" b="1" dirty="0" err="1">
                    <a:solidFill>
                      <a:srgbClr val="000000"/>
                    </a:solidFill>
                    <a:effectLst/>
                    <a:latin typeface="Tahoma" panose="020B0604030504040204" pitchFamily="34" charset="0"/>
                    <a:ea typeface="Times New Roman" panose="02020603050405020304" pitchFamily="18" charset="0"/>
                  </a:rPr>
                  <a:t>Trong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mặt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phẳng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tọa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độ</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r>
                      <a:rPr lang="en-US" sz="4400" b="1" i="1">
                        <a:solidFill>
                          <a:srgbClr val="000000"/>
                        </a:solidFill>
                        <a:effectLst/>
                        <a:latin typeface="Cambria Math" panose="02040503050406030204" pitchFamily="18" charset="0"/>
                        <a:ea typeface="Calibri" panose="020F0502020204030204" pitchFamily="34" charset="0"/>
                      </a:rPr>
                      <m:t>,</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tập</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hợp</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các</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điểm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có</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tọa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độ</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là</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nghiệm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của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bất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phương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trình</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được</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gọi</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là</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i="1" dirty="0" err="1">
                    <a:solidFill>
                      <a:srgbClr val="FF0000"/>
                    </a:solidFill>
                    <a:effectLst/>
                    <a:latin typeface="Tahoma" panose="020B0604030504040204" pitchFamily="34" charset="0"/>
                    <a:ea typeface="Times New Roman" panose="02020603050405020304" pitchFamily="18" charset="0"/>
                  </a:rPr>
                  <a:t>miền</a:t>
                </a:r>
                <a:r>
                  <a:rPr lang="en-US" sz="4400" b="1" i="1" dirty="0">
                    <a:solidFill>
                      <a:srgbClr val="FF0000"/>
                    </a:solidFill>
                    <a:effectLst/>
                    <a:latin typeface="Tahoma" panose="020B0604030504040204" pitchFamily="34" charset="0"/>
                    <a:ea typeface="Times New Roman" panose="02020603050405020304" pitchFamily="18" charset="0"/>
                  </a:rPr>
                  <a:t> </a:t>
                </a:r>
                <a:r>
                  <a:rPr lang="en-US" sz="4400" b="1" i="1" dirty="0" err="1">
                    <a:solidFill>
                      <a:srgbClr val="FF0000"/>
                    </a:solidFill>
                    <a:effectLst/>
                    <a:latin typeface="Tahoma" panose="020B0604030504040204" pitchFamily="34" charset="0"/>
                    <a:ea typeface="Times New Roman" panose="02020603050405020304" pitchFamily="18" charset="0"/>
                  </a:rPr>
                  <a:t>nghiệm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của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bất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phương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trình</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đó</a:t>
                </a:r>
                <a:r>
                  <a:rPr lang="en-US" sz="4400" b="1" dirty="0">
                    <a:solidFill>
                      <a:srgbClr val="000000"/>
                    </a:solidFill>
                    <a:effectLst/>
                    <a:latin typeface="Tahoma" panose="020B0604030504040204" pitchFamily="34" charset="0"/>
                    <a:ea typeface="Times New Roman" panose="02020603050405020304" pitchFamily="18" charset="0"/>
                  </a:rPr>
                  <a:t>.</a:t>
                </a:r>
                <a:endParaRPr lang="vi-VN" sz="4400" b="1" dirty="0">
                  <a:solidFill>
                    <a:srgbClr val="000000"/>
                  </a:solidFill>
                  <a:effectLst/>
                  <a:latin typeface="Tahoma" panose="020B0604030504040204" pitchFamily="34" charset="0"/>
                  <a:ea typeface="Calibri" panose="020F0502020204030204" pitchFamily="34" charset="0"/>
                </a:endParaRPr>
              </a:p>
              <a:p>
                <a:pPr marL="342900" lvl="0" indent="-342900">
                  <a:lnSpc>
                    <a:spcPct val="140000"/>
                  </a:lnSpc>
                  <a:spcBef>
                    <a:spcPts val="0"/>
                  </a:spcBef>
                  <a:buFont typeface="Symbol" panose="05050102010706020507" pitchFamily="18" charset="2"/>
                  <a:buChar char=""/>
                </a:pPr>
                <a:r>
                  <a:rPr lang="en-US" sz="4400" b="1" dirty="0" err="1">
                    <a:solidFill>
                      <a:srgbClr val="000000"/>
                    </a:solidFill>
                    <a:effectLst/>
                    <a:latin typeface="Tahoma" panose="020B0604030504040204" pitchFamily="34" charset="0"/>
                    <a:ea typeface="Times New Roman" panose="02020603050405020304" pitchFamily="18" charset="0"/>
                  </a:rPr>
                  <a:t>Người</a:t>
                </a:r>
                <a:r>
                  <a:rPr lang="en-US" sz="4400" b="1" dirty="0">
                    <a:solidFill>
                      <a:srgbClr val="000000"/>
                    </a:solidFill>
                    <a:effectLst/>
                    <a:latin typeface="Tahoma" panose="020B0604030504040204" pitchFamily="34" charset="0"/>
                    <a:ea typeface="Times New Roman" panose="02020603050405020304" pitchFamily="18" charset="0"/>
                  </a:rPr>
                  <a:t> ta </a:t>
                </a:r>
                <a:r>
                  <a:rPr lang="en-US" sz="4400" b="1" dirty="0" err="1">
                    <a:solidFill>
                      <a:srgbClr val="000000"/>
                    </a:solidFill>
                    <a:effectLst/>
                    <a:latin typeface="Tahoma" panose="020B0604030504040204" pitchFamily="34" charset="0"/>
                    <a:ea typeface="Times New Roman" panose="02020603050405020304" pitchFamily="18" charset="0"/>
                  </a:rPr>
                  <a:t>chứng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minh</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được</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rằng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đường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thẳng</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có</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phương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trình</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dirty="0">
                    <a:solidFill>
                      <a:srgbClr val="000000"/>
                    </a:solidFill>
                    <a:effectLst/>
                    <a:latin typeface="Tahoma" panose="020B0604030504040204" pitchFamily="34" charset="0"/>
                    <a:ea typeface="Times New Roman" panose="02020603050405020304" pitchFamily="18" charset="0"/>
                  </a:rPr>
                  <a:t> chia </a:t>
                </a:r>
                <a:r>
                  <a:rPr lang="en-US" sz="4400" b="1" dirty="0" err="1">
                    <a:solidFill>
                      <a:srgbClr val="000000"/>
                    </a:solidFill>
                    <a:effectLst/>
                    <a:latin typeface="Tahoma" panose="020B0604030504040204" pitchFamily="34" charset="0"/>
                    <a:ea typeface="Times New Roman" panose="02020603050405020304" pitchFamily="18" charset="0"/>
                  </a:rPr>
                  <a:t>mặt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phẳng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tọa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độ</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oMath>
                </a14:m>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Times New Roman" panose="02020603050405020304" pitchFamily="18" charset="0"/>
                  </a:rPr>
                  <a:t>thành</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hai</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nửa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mặt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phẳng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bờ</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r>
                      <a:rPr lang="en-US" sz="4400" b="1" i="1">
                        <a:solidFill>
                          <a:srgbClr val="000000"/>
                        </a:solidFill>
                        <a:effectLst/>
                        <a:latin typeface="Cambria Math" panose="02040503050406030204" pitchFamily="18" charset="0"/>
                        <a:ea typeface="Calibri" panose="020F0502020204030204" pitchFamily="34" charset="0"/>
                      </a:rPr>
                      <m:t>:</m:t>
                    </m:r>
                  </m:oMath>
                </a14:m>
                <a:endParaRPr lang="vi-VN" sz="4400" b="1" dirty="0">
                  <a:solidFill>
                    <a:srgbClr val="000000"/>
                  </a:solidFill>
                  <a:effectLst/>
                  <a:latin typeface="Tahoma" panose="020B0604030504040204" pitchFamily="34" charset="0"/>
                  <a:ea typeface="Calibri" panose="020F0502020204030204" pitchFamily="34" charset="0"/>
                </a:endParaRPr>
              </a:p>
              <a:p>
                <a:pPr marL="855663" lvl="0" indent="-342900">
                  <a:lnSpc>
                    <a:spcPct val="140000"/>
                  </a:lnSpc>
                  <a:spcBef>
                    <a:spcPts val="0"/>
                  </a:spcBef>
                  <a:buFont typeface="Times New Roman" panose="02020603050405020304" pitchFamily="18" charset="0"/>
                  <a:buChar char="-"/>
                </a:pPr>
                <a:r>
                  <a:rPr lang="en-US" sz="4400" b="1" dirty="0" err="1">
                    <a:solidFill>
                      <a:srgbClr val="000000"/>
                    </a:solidFill>
                    <a:effectLst/>
                    <a:latin typeface="Tahoma" panose="020B0604030504040204" pitchFamily="34" charset="0"/>
                    <a:ea typeface="Times New Roman" panose="02020603050405020304" pitchFamily="18" charset="0"/>
                  </a:rPr>
                  <a:t>Một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nửa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mặt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phẳng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không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kể</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bờ</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gồm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các</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điểm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có</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tọa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độ</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thỏa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mãn</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&gt;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dirty="0">
                  <a:solidFill>
                    <a:srgbClr val="000000"/>
                  </a:solidFill>
                  <a:effectLst/>
                  <a:latin typeface="Tahoma" panose="020B0604030504040204" pitchFamily="34" charset="0"/>
                  <a:ea typeface="Times New Roman" panose="02020603050405020304" pitchFamily="18" charset="0"/>
                </a:endParaRPr>
              </a:p>
              <a:p>
                <a:pPr marL="855663" lvl="0" indent="-342900">
                  <a:lnSpc>
                    <a:spcPct val="140000"/>
                  </a:lnSpc>
                  <a:spcBef>
                    <a:spcPts val="0"/>
                  </a:spcBef>
                  <a:buFont typeface="Times New Roman" panose="02020603050405020304" pitchFamily="18" charset="0"/>
                  <a:buChar char="-"/>
                </a:pPr>
                <a:r>
                  <a:rPr lang="en-US" sz="4400" b="1" dirty="0" err="1">
                    <a:solidFill>
                      <a:srgbClr val="000000"/>
                    </a:solidFill>
                    <a:effectLst/>
                    <a:latin typeface="Tahoma" panose="020B0604030504040204" pitchFamily="34" charset="0"/>
                    <a:ea typeface="Times New Roman" panose="02020603050405020304" pitchFamily="18" charset="0"/>
                  </a:rPr>
                  <a:t>Nửa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mặt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phẳng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còn</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lại</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không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kể</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bờ</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gồm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các</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điểm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có</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tọa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độ</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thỏa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mãn</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&lt;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dirty="0">
                  <a:solidFill>
                    <a:srgbClr val="000000"/>
                  </a:solidFill>
                  <a:effectLst/>
                  <a:latin typeface="Tahoma" panose="020B0604030504040204" pitchFamily="34" charset="0"/>
                  <a:ea typeface="Times New Roman" panose="02020603050405020304" pitchFamily="18" charset="0"/>
                </a:endParaRPr>
              </a:p>
              <a:p>
                <a:pPr marL="295275" indent="0">
                  <a:lnSpc>
                    <a:spcPct val="140000"/>
                  </a:lnSpc>
                  <a:spcBef>
                    <a:spcPts val="0"/>
                  </a:spcBef>
                  <a:buNone/>
                </a:pPr>
                <a:r>
                  <a:rPr lang="en-US" sz="4400" b="1" dirty="0" err="1">
                    <a:solidFill>
                      <a:srgbClr val="000000"/>
                    </a:solidFill>
                    <a:effectLst/>
                    <a:latin typeface="Tahoma" panose="020B0604030504040204" pitchFamily="34" charset="0"/>
                    <a:ea typeface="Times New Roman" panose="02020603050405020304" pitchFamily="18" charset="0"/>
                  </a:rPr>
                  <a:t>Bờ</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gồm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các</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điểm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có</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tọa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độ</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thỏa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mãn</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54773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49434" y="4287877"/>
            <a:ext cx="23349588" cy="8970923"/>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66115" y="2840659"/>
            <a:ext cx="947852"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92775" y="3807735"/>
            <a:ext cx="2804973" cy="913302"/>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49434" y="3701009"/>
            <a:ext cx="1033931" cy="1234786"/>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ts val="0"/>
                  </a:spcBef>
                  <a:buNone/>
                </a:pPr>
                <a:r>
                  <a:rPr lang="en-US" sz="4400" b="1" dirty="0">
                    <a:solidFill>
                      <a:srgbClr val="000000"/>
                    </a:solidFill>
                    <a:latin typeface="Tahoma" panose="020B0604030504040204" pitchFamily="34" charset="0"/>
                  </a:rPr>
                  <a:t>Ta </a:t>
                </a: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diễn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như</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sau</a:t>
                </a:r>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914400" indent="-442913">
                  <a:lnSpc>
                    <a:spcPct val="120000"/>
                  </a:lnSpc>
                  <a:spcBef>
                    <a:spcPts val="0"/>
                  </a:spcBef>
                </a:pPr>
                <a:r>
                  <a:rPr lang="en-US" sz="4400" b="1" i="1" dirty="0" err="1">
                    <a:solidFill>
                      <a:srgbClr val="FF0000"/>
                    </a:solidFill>
                    <a:latin typeface="Tahoma" panose="020B0604030504040204" pitchFamily="34" charset="0"/>
                  </a:rPr>
                  <a:t>Bước</a:t>
                </a:r>
                <a:r>
                  <a:rPr lang="en-US" sz="4400" b="1" i="1" dirty="0">
                    <a:solidFill>
                      <a:srgbClr val="FF0000"/>
                    </a:solidFill>
                    <a:latin typeface="Tahoma" panose="020B0604030504040204" pitchFamily="34" charset="0"/>
                  </a:rPr>
                  <a:t> 1:</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Vẽ</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tọa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độ</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914400" indent="-442913">
                  <a:lnSpc>
                    <a:spcPct val="120000"/>
                  </a:lnSpc>
                  <a:spcBef>
                    <a:spcPts val="0"/>
                  </a:spcBef>
                </a:pPr>
                <a:r>
                  <a:rPr lang="en-US" sz="4400" b="1" i="1" dirty="0" err="1">
                    <a:solidFill>
                      <a:srgbClr val="FF0000"/>
                    </a:solidFill>
                    <a:latin typeface="Tahoma" panose="020B0604030504040204" pitchFamily="34" charset="0"/>
                  </a:rPr>
                  <a:t>Bước</a:t>
                </a:r>
                <a:r>
                  <a:rPr lang="en-US" sz="4400" b="1" i="1" dirty="0">
                    <a:solidFill>
                      <a:srgbClr val="FF0000"/>
                    </a:solidFill>
                    <a:latin typeface="Tahoma" panose="020B0604030504040204" pitchFamily="34" charset="0"/>
                  </a:rPr>
                  <a:t> 2:</a:t>
                </a:r>
                <a:r>
                  <a:rPr lang="en-US" sz="4400" b="1" dirty="0">
                    <a:solidFill>
                      <a:srgbClr val="FF0000"/>
                    </a:solidFill>
                    <a:latin typeface="Tahoma" panose="020B0604030504040204" pitchFamily="34" charset="0"/>
                  </a:rPr>
                  <a:t> </a:t>
                </a:r>
                <a:r>
                  <a:rPr lang="en-US" sz="4400" b="1" dirty="0" err="1">
                    <a:solidFill>
                      <a:srgbClr val="000000"/>
                    </a:solidFill>
                    <a:latin typeface="Tahoma" panose="020B0604030504040204" pitchFamily="34" charset="0"/>
                  </a:rPr>
                  <a:t>Lấy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điểm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thuộc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rồi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thay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thức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hạn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lấy</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dirty="0">
                    <a:solidFill>
                      <a:srgbClr val="000000"/>
                    </a:solidFill>
                    <a:latin typeface="Tahoma" panose="020B0604030504040204" pitchFamily="34" charset="0"/>
                  </a:rPr>
                  <a:t>, ta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𝟏𝟎𝟎</m:t>
                    </m:r>
                  </m:oMath>
                </a14:m>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20000"/>
                  </a:lnSpc>
                  <a:spcBef>
                    <a:spcPts val="0"/>
                  </a:spcBef>
                  <a:buNone/>
                  <a:tabLst>
                    <a:tab pos="855663" algn="l"/>
                  </a:tabLst>
                </a:pPr>
                <a:r>
                  <a:rPr lang="en-US" sz="4400" b="1" dirty="0">
                    <a:solidFill>
                      <a:srgbClr val="000000"/>
                    </a:solidFill>
                    <a:latin typeface="Tahoma" panose="020B0604030504040204" pitchFamily="34" charset="0"/>
                  </a:rPr>
                  <a:t>Do </a:t>
                </a:r>
                <a:r>
                  <a:rPr lang="en-US" sz="4400" b="1" dirty="0" err="1">
                    <a:solidFill>
                      <a:srgbClr val="000000"/>
                    </a:solidFill>
                    <a:latin typeface="Tahoma" panose="020B0604030504040204" pitchFamily="34" charset="0"/>
                  </a:rPr>
                  <a:t>đó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nửa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bờ</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chứa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gốc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tọa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độ</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gạch</a:t>
                </a:r>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t="-888" r="-2245" b="-1332"/>
                </a:stretch>
              </a:blipFill>
              <a:ln>
                <a:noFill/>
              </a:ln>
            </p:spPr>
            <p:txBody>
              <a:bodyPr/>
              <a:lstStyle/>
              <a:p>
                <a:r>
                  <a:rPr lang="vi-VN">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dirty="0">
                    <a:solidFill>
                      <a:srgbClr val="000000"/>
                    </a:solidFill>
                    <a:effectLst/>
                    <a:latin typeface="Tahoma" panose="020B0604030504040204" pitchFamily="34" charset="0"/>
                    <a:ea typeface="Times New Roman" panose="02020603050405020304" pitchFamily="18" charset="0"/>
                  </a:rPr>
                  <a:t>Biểu </a:t>
                </a:r>
                <a:r>
                  <a:rPr lang="en-US" sz="4400" b="1" dirty="0" err="1">
                    <a:solidFill>
                      <a:srgbClr val="000000"/>
                    </a:solidFill>
                    <a:effectLst/>
                    <a:latin typeface="Tahoma" panose="020B0604030504040204" pitchFamily="34" charset="0"/>
                    <a:ea typeface="Times New Roman" panose="02020603050405020304" pitchFamily="18" charset="0"/>
                  </a:rPr>
                  <a:t>diễn</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miền</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nghiệm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của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bất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phương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trình</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err="1">
                    <a:solidFill>
                      <a:srgbClr val="000000"/>
                    </a:solidFill>
                    <a:effectLst/>
                    <a:latin typeface="Tahoma" panose="020B0604030504040204" pitchFamily="34" charset="0"/>
                    <a:ea typeface="Times New Roman" panose="02020603050405020304" pitchFamily="18" charset="0"/>
                  </a:rPr>
                  <a:t>trên</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mặt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phẳng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tọa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độ</a:t>
                </a:r>
                <a:r>
                  <a:rPr lang="en-US" sz="4400" b="1" dirty="0">
                    <a:solidFill>
                      <a:srgbClr val="000000"/>
                    </a:solidFill>
                    <a:effectLst/>
                    <a:latin typeface="Tahoma" panose="020B0604030504040204" pitchFamily="34" charset="0"/>
                    <a:ea typeface="Times New Roman" panose="02020603050405020304" pitchFamily="18" charset="0"/>
                  </a:rPr>
                  <a:t>. </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r="-562" b="-10268"/>
                </a:stretch>
              </a:blipFill>
              <a:ln>
                <a:noFill/>
              </a:ln>
            </p:spPr>
            <p:txBody>
              <a:bodyPr/>
              <a:lstStyle/>
              <a:p>
                <a:r>
                  <a:rPr lang="en-US">
                    <a:noFill/>
                  </a:rPr>
                  <a:t> </a:t>
                </a:r>
              </a:p>
            </p:txBody>
          </p:sp>
        </mc:Fallback>
      </mc:AlternateContent>
      <p:sp>
        <p:nvSpPr>
          <p:cNvPr id="23" name="TextBox 321">
            <a:extLst>
              <a:ext uri="{FF2B5EF4-FFF2-40B4-BE49-F238E27FC236}">
                <a16:creationId xmlns:a16="http://schemas.microsoft.com/office/drawing/2014/main" id="{48FCF177-8981-49AA-AA00-3601039B26CF}"/>
              </a:ext>
            </a:extLst>
          </p:cNvPr>
          <p:cNvSpPr txBox="1"/>
          <p:nvPr/>
        </p:nvSpPr>
        <p:spPr>
          <a:xfrm>
            <a:off x="1914860" y="1730514"/>
            <a:ext cx="2733340" cy="710355"/>
          </a:xfrm>
          <a:prstGeom prst="rect">
            <a:avLst/>
          </a:prstGeom>
          <a:noFill/>
        </p:spPr>
        <p:txBody>
          <a:bodyPr wrap="square" tIns="0" bIns="0" rtlCol="0" anchor="ctr" anchorCtr="0">
            <a:noAutofit/>
          </a:bodyPr>
          <a:lstStyle/>
          <a:p>
            <a:pPr algn="ctr"/>
            <a:r>
              <a:rPr lang="en-US" sz="4400" b="1" kern="1200" dirty="0" err="1">
                <a:solidFill>
                  <a:srgbClr val="FF0000"/>
                </a:solidFill>
                <a:effectLst/>
                <a:latin typeface="Tahoma" panose="020B0604030504040204" pitchFamily="34" charset="0"/>
                <a:ea typeface="Cascadia Mono"/>
                <a:cs typeface="Times New Roman" panose="02020603050405020304" pitchFamily="18" charset="0"/>
              </a:rPr>
              <a:t>Ví</a:t>
            </a:r>
            <a:r>
              <a:rPr lang="en-US" sz="4400" b="1" kern="1200" dirty="0">
                <a:solidFill>
                  <a:srgbClr val="FF0000"/>
                </a:solidFill>
                <a:effectLst/>
                <a:latin typeface="Tahoma" panose="020B0604030504040204" pitchFamily="34" charset="0"/>
                <a:ea typeface="Cascadia Mono"/>
                <a:cs typeface="Times New Roman" panose="02020603050405020304" pitchFamily="18" charset="0"/>
              </a:rPr>
              <a:t> </a:t>
            </a:r>
            <a:r>
              <a:rPr lang="en-US" sz="4400" b="1" kern="1200" dirty="0" err="1">
                <a:solidFill>
                  <a:srgbClr val="FF0000"/>
                </a:solidFill>
                <a:effectLst/>
                <a:latin typeface="Tahoma" panose="020B0604030504040204" pitchFamily="34" charset="0"/>
                <a:ea typeface="Cascadia Mono"/>
                <a:cs typeface="Times New Roman" panose="02020603050405020304" pitchFamily="18" charset="0"/>
              </a:rPr>
              <a:t>dụ</a:t>
            </a:r>
            <a:r>
              <a:rPr lang="en-US" sz="4400" b="1" kern="1200" dirty="0">
                <a:solidFill>
                  <a:srgbClr val="FF0000"/>
                </a:solidFill>
                <a:effectLst/>
                <a:latin typeface="Tahoma" panose="020B0604030504040204" pitchFamily="34" charset="0"/>
                <a:ea typeface="Cascadia Mono"/>
                <a:cs typeface="Times New Roman" panose="02020603050405020304" pitchFamily="18" charset="0"/>
              </a:rPr>
              <a:t> 3.</a:t>
            </a:r>
            <a:endParaRPr lang="vi-VN" sz="4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30514"/>
            <a:ext cx="1266785" cy="737549"/>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aphicFrame>
        <p:nvGraphicFramePr>
          <p:cNvPr id="2" name="Table 10">
            <a:extLst>
              <a:ext uri="{FF2B5EF4-FFF2-40B4-BE49-F238E27FC236}">
                <a16:creationId xmlns:a16="http://schemas.microsoft.com/office/drawing/2014/main" id="{7223FB21-51E9-E507-2A9F-6EDAA3ED50EE}"/>
              </a:ext>
            </a:extLst>
          </p:cNvPr>
          <p:cNvGraphicFramePr>
            <a:graphicFrameLocks noGrp="1"/>
          </p:cNvGraphicFramePr>
          <p:nvPr>
            <p:extLst>
              <p:ext uri="{D42A27DB-BD31-4B8C-83A1-F6EECF244321}">
                <p14:modId xmlns:p14="http://schemas.microsoft.com/office/powerpoint/2010/main" val="172486859"/>
              </p:ext>
            </p:extLst>
          </p:nvPr>
        </p:nvGraphicFramePr>
        <p:xfrm>
          <a:off x="15950145" y="5105400"/>
          <a:ext cx="7718730" cy="6751285"/>
        </p:xfrm>
        <a:graphic>
          <a:graphicData uri="http://schemas.openxmlformats.org/drawingml/2006/table">
            <a:tbl>
              <a:tblPr firstRow="1" bandRow="1">
                <a:tableStyleId>{5C22544A-7EE6-4342-B048-85BDC9FD1C3A}</a:tableStyleId>
              </a:tblPr>
              <a:tblGrid>
                <a:gridCol w="771873">
                  <a:extLst>
                    <a:ext uri="{9D8B030D-6E8A-4147-A177-3AD203B41FA5}">
                      <a16:colId xmlns:a16="http://schemas.microsoft.com/office/drawing/2014/main" val="2772208784"/>
                    </a:ext>
                  </a:extLst>
                </a:gridCol>
                <a:gridCol w="771873">
                  <a:extLst>
                    <a:ext uri="{9D8B030D-6E8A-4147-A177-3AD203B41FA5}">
                      <a16:colId xmlns:a16="http://schemas.microsoft.com/office/drawing/2014/main" val="3844087945"/>
                    </a:ext>
                  </a:extLst>
                </a:gridCol>
                <a:gridCol w="771873">
                  <a:extLst>
                    <a:ext uri="{9D8B030D-6E8A-4147-A177-3AD203B41FA5}">
                      <a16:colId xmlns:a16="http://schemas.microsoft.com/office/drawing/2014/main" val="1433137976"/>
                    </a:ext>
                  </a:extLst>
                </a:gridCol>
                <a:gridCol w="771873">
                  <a:extLst>
                    <a:ext uri="{9D8B030D-6E8A-4147-A177-3AD203B41FA5}">
                      <a16:colId xmlns:a16="http://schemas.microsoft.com/office/drawing/2014/main" val="3391203287"/>
                    </a:ext>
                  </a:extLst>
                </a:gridCol>
                <a:gridCol w="771873">
                  <a:extLst>
                    <a:ext uri="{9D8B030D-6E8A-4147-A177-3AD203B41FA5}">
                      <a16:colId xmlns:a16="http://schemas.microsoft.com/office/drawing/2014/main" val="1024300794"/>
                    </a:ext>
                  </a:extLst>
                </a:gridCol>
                <a:gridCol w="771873">
                  <a:extLst>
                    <a:ext uri="{9D8B030D-6E8A-4147-A177-3AD203B41FA5}">
                      <a16:colId xmlns:a16="http://schemas.microsoft.com/office/drawing/2014/main" val="1202877464"/>
                    </a:ext>
                  </a:extLst>
                </a:gridCol>
                <a:gridCol w="771873">
                  <a:extLst>
                    <a:ext uri="{9D8B030D-6E8A-4147-A177-3AD203B41FA5}">
                      <a16:colId xmlns:a16="http://schemas.microsoft.com/office/drawing/2014/main" val="2662043025"/>
                    </a:ext>
                  </a:extLst>
                </a:gridCol>
                <a:gridCol w="771873">
                  <a:extLst>
                    <a:ext uri="{9D8B030D-6E8A-4147-A177-3AD203B41FA5}">
                      <a16:colId xmlns:a16="http://schemas.microsoft.com/office/drawing/2014/main" val="2921598981"/>
                    </a:ext>
                  </a:extLst>
                </a:gridCol>
                <a:gridCol w="771873">
                  <a:extLst>
                    <a:ext uri="{9D8B030D-6E8A-4147-A177-3AD203B41FA5}">
                      <a16:colId xmlns:a16="http://schemas.microsoft.com/office/drawing/2014/main" val="3015603369"/>
                    </a:ext>
                  </a:extLst>
                </a:gridCol>
                <a:gridCol w="771873">
                  <a:extLst>
                    <a:ext uri="{9D8B030D-6E8A-4147-A177-3AD203B41FA5}">
                      <a16:colId xmlns:a16="http://schemas.microsoft.com/office/drawing/2014/main" val="2255273757"/>
                    </a:ext>
                  </a:extLst>
                </a:gridCol>
              </a:tblGrid>
              <a:tr h="836816">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3661952760"/>
                  </a:ext>
                </a:extLst>
              </a:tr>
              <a:tr h="836816">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483262799"/>
                  </a:ext>
                </a:extLst>
              </a:tr>
              <a:tr h="836816">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879942094"/>
                  </a:ext>
                </a:extLst>
              </a:tr>
              <a:tr h="893573">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9861957"/>
                  </a:ext>
                </a:extLst>
              </a:tr>
              <a:tr h="836816">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372877337"/>
                  </a:ext>
                </a:extLst>
              </a:tr>
              <a:tr h="836816">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3655342856"/>
                  </a:ext>
                </a:extLst>
              </a:tr>
              <a:tr h="836816">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904998626"/>
                  </a:ext>
                </a:extLst>
              </a:tr>
              <a:tr h="836816">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tc>
                  <a:txBody>
                    <a:bodyPr/>
                    <a:lstStyle/>
                    <a:p>
                      <a:endParaRPr lang="vi-VN" sz="700" dirty="0"/>
                    </a:p>
                  </a:txBody>
                  <a:tcPr marL="80840" marR="80840" marT="40420" marB="40420">
                    <a:lnL w="28575" cap="flat" cmpd="sng" algn="ctr">
                      <a:solidFill>
                        <a:schemeClr val="tx1"/>
                      </a:solidFill>
                      <a:prstDash val="dash"/>
                      <a:round/>
                      <a:headEnd type="none" w="med" len="med"/>
                      <a:tailEnd type="none" w="med" len="med"/>
                    </a:lnL>
                    <a:lnR w="28575" cap="flat" cmpd="sng" algn="ctr">
                      <a:solidFill>
                        <a:schemeClr val="tx1"/>
                      </a:solidFill>
                      <a:prstDash val="dash"/>
                      <a:round/>
                      <a:headEnd type="none" w="med" len="med"/>
                      <a:tailEnd type="none" w="med" len="med"/>
                    </a:lnR>
                    <a:lnT w="28575" cap="flat" cmpd="sng" algn="ctr">
                      <a:solidFill>
                        <a:schemeClr val="tx1"/>
                      </a:solidFill>
                      <a:prstDash val="dash"/>
                      <a:round/>
                      <a:headEnd type="none" w="med" len="med"/>
                      <a:tailEnd type="none" w="med" len="med"/>
                    </a:lnT>
                    <a:lnB w="28575"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2352470821"/>
                  </a:ext>
                </a:extLst>
              </a:tr>
            </a:tbl>
          </a:graphicData>
        </a:graphic>
      </p:graphicFrame>
      <p:sp>
        <p:nvSpPr>
          <p:cNvPr id="19" name="Tam giác Vuông 18">
            <a:extLst>
              <a:ext uri="{FF2B5EF4-FFF2-40B4-BE49-F238E27FC236}">
                <a16:creationId xmlns:a16="http://schemas.microsoft.com/office/drawing/2014/main" id="{9FAF0907-649C-B84F-2874-7F6318D23884}"/>
              </a:ext>
            </a:extLst>
          </p:cNvPr>
          <p:cNvSpPr/>
          <p:nvPr/>
        </p:nvSpPr>
        <p:spPr>
          <a:xfrm>
            <a:off x="17497564" y="5105400"/>
            <a:ext cx="6219075" cy="6751285"/>
          </a:xfrm>
          <a:prstGeom prst="rtTriangle">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Đường kết nối Mũi tên Thẳng 3">
            <a:extLst>
              <a:ext uri="{FF2B5EF4-FFF2-40B4-BE49-F238E27FC236}">
                <a16:creationId xmlns:a16="http://schemas.microsoft.com/office/drawing/2014/main" id="{349F00E8-5345-23FA-D4DD-6B0BF921D591}"/>
              </a:ext>
            </a:extLst>
          </p:cNvPr>
          <p:cNvCxnSpPr>
            <a:cxnSpLocks/>
          </p:cNvCxnSpPr>
          <p:nvPr/>
        </p:nvCxnSpPr>
        <p:spPr>
          <a:xfrm flipV="1">
            <a:off x="19050000" y="5105400"/>
            <a:ext cx="0" cy="6751285"/>
          </a:xfrm>
          <a:prstGeom prst="straightConnector1">
            <a:avLst/>
          </a:prstGeom>
          <a:ln w="50800">
            <a:solidFill>
              <a:srgbClr val="FF0000"/>
            </a:solidFill>
            <a:tailEnd type="stealth" w="lg" len="lg"/>
          </a:ln>
        </p:spPr>
        <p:style>
          <a:lnRef idx="3">
            <a:schemeClr val="accent2"/>
          </a:lnRef>
          <a:fillRef idx="0">
            <a:schemeClr val="accent2"/>
          </a:fillRef>
          <a:effectRef idx="2">
            <a:schemeClr val="accent2"/>
          </a:effectRef>
          <a:fontRef idx="minor">
            <a:schemeClr val="tx1"/>
          </a:fontRef>
        </p:style>
      </p:cxnSp>
      <p:sp>
        <p:nvSpPr>
          <p:cNvPr id="18" name="Hình chữ nhật 17">
            <a:extLst>
              <a:ext uri="{FF2B5EF4-FFF2-40B4-BE49-F238E27FC236}">
                <a16:creationId xmlns:a16="http://schemas.microsoft.com/office/drawing/2014/main" id="{3E5C107F-A4B2-EFD3-CFEF-31205655335D}"/>
              </a:ext>
            </a:extLst>
          </p:cNvPr>
          <p:cNvSpPr/>
          <p:nvPr/>
        </p:nvSpPr>
        <p:spPr>
          <a:xfrm>
            <a:off x="15989165" y="5135915"/>
            <a:ext cx="1536835" cy="6751285"/>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Đường kết nối Mũi tên Thẳng 7">
            <a:extLst>
              <a:ext uri="{FF2B5EF4-FFF2-40B4-BE49-F238E27FC236}">
                <a16:creationId xmlns:a16="http://schemas.microsoft.com/office/drawing/2014/main" id="{B132BE0F-1916-F401-7CE8-215B549AE71D}"/>
              </a:ext>
            </a:extLst>
          </p:cNvPr>
          <p:cNvCxnSpPr/>
          <p:nvPr/>
        </p:nvCxnSpPr>
        <p:spPr>
          <a:xfrm>
            <a:off x="15950145" y="9296400"/>
            <a:ext cx="7718730" cy="0"/>
          </a:xfrm>
          <a:prstGeom prst="straightConnector1">
            <a:avLst/>
          </a:pr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Hộp Văn bản 8">
            <a:extLst>
              <a:ext uri="{FF2B5EF4-FFF2-40B4-BE49-F238E27FC236}">
                <a16:creationId xmlns:a16="http://schemas.microsoft.com/office/drawing/2014/main" id="{2A12371F-FD7C-F86D-5265-9A13A1A03C5E}"/>
              </a:ext>
            </a:extLst>
          </p:cNvPr>
          <p:cNvSpPr txBox="1"/>
          <p:nvPr/>
        </p:nvSpPr>
        <p:spPr>
          <a:xfrm>
            <a:off x="23195442" y="9190398"/>
            <a:ext cx="608051" cy="707886"/>
          </a:xfrm>
          <a:prstGeom prst="rect">
            <a:avLst/>
          </a:prstGeom>
          <a:noFill/>
        </p:spPr>
        <p:txBody>
          <a:bodyPr wrap="square" rtlCol="0">
            <a:spAutoFit/>
          </a:bodyPr>
          <a:lstStyle/>
          <a:p>
            <a:r>
              <a:rPr lang="en-US" sz="4000" b="1" i="1" dirty="0">
                <a:latin typeface="Times New Roman" panose="02020603050405020304" pitchFamily="18" charset="0"/>
                <a:ea typeface="Tahoma" panose="020B0604030504040204" pitchFamily="34" charset="0"/>
                <a:cs typeface="Times New Roman" panose="02020603050405020304" pitchFamily="18" charset="0"/>
              </a:rPr>
              <a:t>x</a:t>
            </a:r>
          </a:p>
        </p:txBody>
      </p:sp>
      <p:sp>
        <p:nvSpPr>
          <p:cNvPr id="10" name="Hộp Văn bản 9">
            <a:extLst>
              <a:ext uri="{FF2B5EF4-FFF2-40B4-BE49-F238E27FC236}">
                <a16:creationId xmlns:a16="http://schemas.microsoft.com/office/drawing/2014/main" id="{0E0E7465-8D25-6769-B2DD-AF6D2CBB6CA1}"/>
              </a:ext>
            </a:extLst>
          </p:cNvPr>
          <p:cNvSpPr txBox="1"/>
          <p:nvPr/>
        </p:nvSpPr>
        <p:spPr>
          <a:xfrm>
            <a:off x="18441949" y="4909742"/>
            <a:ext cx="608051" cy="707886"/>
          </a:xfrm>
          <a:prstGeom prst="rect">
            <a:avLst/>
          </a:prstGeom>
          <a:noFill/>
        </p:spPr>
        <p:txBody>
          <a:bodyPr wrap="square" rtlCol="0">
            <a:spAutoFit/>
          </a:bodyPr>
          <a:lstStyle/>
          <a:p>
            <a:r>
              <a:rPr lang="en-US" sz="4000" b="1" i="1" dirty="0">
                <a:latin typeface="Times New Roman" panose="02020603050405020304" pitchFamily="18" charset="0"/>
                <a:ea typeface="Tahoma" panose="020B0604030504040204" pitchFamily="34" charset="0"/>
                <a:cs typeface="Times New Roman" panose="02020603050405020304" pitchFamily="18" charset="0"/>
              </a:rPr>
              <a:t>y</a:t>
            </a:r>
          </a:p>
        </p:txBody>
      </p:sp>
      <p:sp>
        <p:nvSpPr>
          <p:cNvPr id="12" name="Hộp Văn bản 11">
            <a:extLst>
              <a:ext uri="{FF2B5EF4-FFF2-40B4-BE49-F238E27FC236}">
                <a16:creationId xmlns:a16="http://schemas.microsoft.com/office/drawing/2014/main" id="{E9FD8765-EFCE-19B7-1F9A-8F19F4088EBF}"/>
              </a:ext>
            </a:extLst>
          </p:cNvPr>
          <p:cNvSpPr txBox="1"/>
          <p:nvPr/>
        </p:nvSpPr>
        <p:spPr>
          <a:xfrm>
            <a:off x="18592800" y="9251953"/>
            <a:ext cx="608051" cy="707886"/>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O</a:t>
            </a:r>
          </a:p>
        </p:txBody>
      </p:sp>
      <p:cxnSp>
        <p:nvCxnSpPr>
          <p:cNvPr id="14" name="Đường nối Thẳng 13">
            <a:extLst>
              <a:ext uri="{FF2B5EF4-FFF2-40B4-BE49-F238E27FC236}">
                <a16:creationId xmlns:a16="http://schemas.microsoft.com/office/drawing/2014/main" id="{D4310260-3AF9-36A9-9178-0ED41DE3C794}"/>
              </a:ext>
            </a:extLst>
          </p:cNvPr>
          <p:cNvCxnSpPr/>
          <p:nvPr/>
        </p:nvCxnSpPr>
        <p:spPr>
          <a:xfrm>
            <a:off x="17472267" y="5082209"/>
            <a:ext cx="6219075" cy="671110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Hộp Văn bản 14">
            <a:extLst>
              <a:ext uri="{FF2B5EF4-FFF2-40B4-BE49-F238E27FC236}">
                <a16:creationId xmlns:a16="http://schemas.microsoft.com/office/drawing/2014/main" id="{CC5D33C3-80E1-1CC3-F168-FB819F4E2526}"/>
              </a:ext>
            </a:extLst>
          </p:cNvPr>
          <p:cNvSpPr txBox="1"/>
          <p:nvPr/>
        </p:nvSpPr>
        <p:spPr>
          <a:xfrm rot="2813681">
            <a:off x="21308939" y="10565272"/>
            <a:ext cx="3941757" cy="754053"/>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x + y = 100</a:t>
            </a:r>
          </a:p>
        </p:txBody>
      </p:sp>
      <p:sp>
        <p:nvSpPr>
          <p:cNvPr id="16" name="Hộp Văn bản 15">
            <a:extLst>
              <a:ext uri="{FF2B5EF4-FFF2-40B4-BE49-F238E27FC236}">
                <a16:creationId xmlns:a16="http://schemas.microsoft.com/office/drawing/2014/main" id="{D7BBD323-F7AC-F9E9-3EC1-886F81E15449}"/>
              </a:ext>
            </a:extLst>
          </p:cNvPr>
          <p:cNvSpPr txBox="1"/>
          <p:nvPr/>
        </p:nvSpPr>
        <p:spPr>
          <a:xfrm>
            <a:off x="18215790" y="6651333"/>
            <a:ext cx="1263821" cy="646331"/>
          </a:xfrm>
          <a:prstGeom prst="rect">
            <a:avLst/>
          </a:prstGeom>
          <a:noFill/>
        </p:spPr>
        <p:txBody>
          <a:bodyPr wrap="square" rtlCol="0">
            <a:spAutoFit/>
          </a:bodyPr>
          <a:lstStyle/>
          <a:p>
            <a:r>
              <a:rPr lang="en-US" sz="3600" b="1" dirty="0"/>
              <a:t>100</a:t>
            </a:r>
          </a:p>
        </p:txBody>
      </p:sp>
      <p:sp>
        <p:nvSpPr>
          <p:cNvPr id="17" name="Hộp Văn bản 16">
            <a:extLst>
              <a:ext uri="{FF2B5EF4-FFF2-40B4-BE49-F238E27FC236}">
                <a16:creationId xmlns:a16="http://schemas.microsoft.com/office/drawing/2014/main" id="{11C8985C-D7EF-FADB-8105-2100E20914B9}"/>
              </a:ext>
            </a:extLst>
          </p:cNvPr>
          <p:cNvSpPr txBox="1"/>
          <p:nvPr/>
        </p:nvSpPr>
        <p:spPr>
          <a:xfrm>
            <a:off x="20650201" y="9221175"/>
            <a:ext cx="1263821" cy="646331"/>
          </a:xfrm>
          <a:prstGeom prst="rect">
            <a:avLst/>
          </a:prstGeom>
          <a:noFill/>
        </p:spPr>
        <p:txBody>
          <a:bodyPr wrap="square" rtlCol="0">
            <a:spAutoFit/>
          </a:bodyPr>
          <a:lstStyle/>
          <a:p>
            <a:r>
              <a:rPr lang="en-US" sz="3600" b="1" dirty="0"/>
              <a:t>100</a:t>
            </a:r>
          </a:p>
        </p:txBody>
      </p:sp>
    </p:spTree>
    <p:extLst>
      <p:ext uri="{BB962C8B-B14F-4D97-AF65-F5344CB8AC3E}">
        <p14:creationId xmlns:p14="http://schemas.microsoft.com/office/powerpoint/2010/main" val="341499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6">
                                            <p:txEl>
                                              <p:pRg st="2" end="2"/>
                                            </p:txEl>
                                          </p:spTgt>
                                        </p:tgtEl>
                                        <p:attrNameLst>
                                          <p:attrName>style.visibility</p:attrName>
                                        </p:attrNameLst>
                                      </p:cBhvr>
                                      <p:to>
                                        <p:strVal val="visible"/>
                                      </p:to>
                                    </p:set>
                                    <p:animEffect transition="in" filter="wipe(up)">
                                      <p:cBhvr>
                                        <p:cTn id="63" dur="500"/>
                                        <p:tgtEl>
                                          <p:spTgt spid="2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26">
                                            <p:txEl>
                                              <p:pRg st="3" end="3"/>
                                            </p:txEl>
                                          </p:spTgt>
                                        </p:tgtEl>
                                        <p:attrNameLst>
                                          <p:attrName>style.visibility</p:attrName>
                                        </p:attrNameLst>
                                      </p:cBhvr>
                                      <p:to>
                                        <p:strVal val="visible"/>
                                      </p:to>
                                    </p:set>
                                    <p:animEffect transition="in" filter="wipe(up)">
                                      <p:cBhvr>
                                        <p:cTn id="68" dur="500"/>
                                        <p:tgtEl>
                                          <p:spTgt spid="26">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3" grpId="0"/>
      <p:bldP spid="19" grpId="0" animBg="1"/>
      <p:bldP spid="18" grpId="0" animBg="1"/>
      <p:bldP spid="9" grpId="0"/>
      <p:bldP spid="10" grpId="0"/>
      <p:bldP spid="12"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17002431"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indent="0">
                  <a:lnSpc>
                    <a:spcPct val="140000"/>
                  </a:lnSpc>
                  <a:spcBef>
                    <a:spcPts val="0"/>
                  </a:spcBef>
                  <a:buNone/>
                </a:pPr>
                <a:r>
                  <a:rPr lang="en-US" sz="4400" b="1" dirty="0" err="1">
                    <a:solidFill>
                      <a:srgbClr val="000000"/>
                    </a:solidFill>
                    <a:latin typeface="Tahoma" panose="020B0604030504040204" pitchFamily="34" charset="0"/>
                  </a:rPr>
                  <a:t>Cách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diễn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dirty="0">
                    <a:solidFill>
                      <a:srgbClr val="000000"/>
                    </a:solidFill>
                    <a:latin typeface="Tahoma" panose="020B0604030504040204" pitchFamily="34" charset="0"/>
                  </a:rPr>
                  <a:t>.</a:t>
                </a:r>
              </a:p>
              <a:p>
                <a:pPr lvl="0">
                  <a:lnSpc>
                    <a:spcPct val="140000"/>
                  </a:lnSpc>
                  <a:spcBef>
                    <a:spcPts val="0"/>
                  </a:spcBef>
                </a:pPr>
                <a:r>
                  <a:rPr lang="en-US" sz="4400" b="1" dirty="0" err="1">
                    <a:solidFill>
                      <a:srgbClr val="000000"/>
                    </a:solidFill>
                    <a:latin typeface="Tahoma" panose="020B0604030504040204" pitchFamily="34" charset="0"/>
                  </a:rPr>
                  <a:t>Vẽ</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tọa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độ</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endParaRPr lang="vi-VN" sz="4400" b="1" dirty="0">
                  <a:solidFill>
                    <a:srgbClr val="000000"/>
                  </a:solidFill>
                  <a:latin typeface="Tahoma" panose="020B0604030504040204" pitchFamily="34" charset="0"/>
                </a:endParaRPr>
              </a:p>
              <a:p>
                <a:pPr lvl="0">
                  <a:lnSpc>
                    <a:spcPct val="140000"/>
                  </a:lnSpc>
                  <a:spcBef>
                    <a:spcPts val="0"/>
                  </a:spcBef>
                </a:pPr>
                <a:r>
                  <a:rPr lang="en-US" sz="4400" b="1" dirty="0" err="1">
                    <a:solidFill>
                      <a:srgbClr val="000000"/>
                    </a:solidFill>
                    <a:latin typeface="Tahoma" panose="020B0604030504040204" pitchFamily="34" charset="0"/>
                  </a:rPr>
                  <a:t>Lấy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điểm</a:t>
                </a:r>
                <a:r>
                  <a:rPr lang="en-US" sz="4400" b="1" dirty="0">
                    <a:solidFill>
                      <a:srgbClr val="000000"/>
                    </a:solidFill>
                    <a:latin typeface="Tahoma" panose="020B0604030504040204" pitchFamily="34" charset="0"/>
                  </a:rPr>
                  <a:t>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thuộc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lvl="0">
                  <a:lnSpc>
                    <a:spcPct val="140000"/>
                  </a:lnSpc>
                  <a:spcBef>
                    <a:spcPts val="0"/>
                  </a:spcBef>
                </a:pPr>
                <a:r>
                  <a:rPr lang="en-US" sz="4400" b="1" dirty="0" err="1">
                    <a:solidFill>
                      <a:srgbClr val="000000"/>
                    </a:solidFill>
                    <a:latin typeface="Tahoma" panose="020B0604030504040204" pitchFamily="34" charset="0"/>
                  </a:rPr>
                  <a:t>Tính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so </a:t>
                </a:r>
                <a:r>
                  <a:rPr lang="en-US" sz="4400" b="1" dirty="0" err="1">
                    <a:solidFill>
                      <a:srgbClr val="000000"/>
                    </a:solidFill>
                    <a:latin typeface="Tahoma" panose="020B0604030504040204" pitchFamily="34" charset="0"/>
                  </a:rPr>
                  <a:t>sánh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𝒄</m:t>
                    </m:r>
                  </m:oMath>
                </a14:m>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a:lnSpc>
                    <a:spcPct val="140000"/>
                  </a:lnSpc>
                  <a:spcBef>
                    <a:spcPts val="0"/>
                  </a:spcBef>
                </a:pPr>
                <a:r>
                  <a:rPr lang="en-US" sz="4400" b="1" dirty="0" err="1">
                    <a:solidFill>
                      <a:srgbClr val="000000"/>
                    </a:solidFill>
                    <a:latin typeface="Tahoma" panose="020B0604030504040204" pitchFamily="34" charset="0"/>
                  </a:rPr>
                  <a:t>Nếu</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𝒄</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thì</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nửa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bờ</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chứa</a:t>
                </a:r>
                <a:r>
                  <a:rPr lang="en-US" sz="4400" b="1" dirty="0">
                    <a:solidFill>
                      <a:srgbClr val="000000"/>
                    </a:solidFill>
                    <a:latin typeface="Tahoma" panose="020B0604030504040204" pitchFamily="34" charset="0"/>
                  </a:rPr>
                  <a:t>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Nếu</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𝒄</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thì</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nửa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bờ</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chứa</a:t>
                </a:r>
                <a:r>
                  <a:rPr lang="en-US" sz="4400" b="1" dirty="0">
                    <a:solidFill>
                      <a:srgbClr val="000000"/>
                    </a:solidFill>
                    <a:latin typeface="Tahoma" panose="020B0604030504040204" pitchFamily="34" charset="0"/>
                  </a:rPr>
                  <a:t>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17002431"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en-US">
                    <a:noFill/>
                  </a:rPr>
                  <a:t> </a:t>
                </a:r>
              </a:p>
            </p:txBody>
          </p:sp>
        </mc:Fallback>
      </mc:AlternateContent>
      <p:pic>
        <p:nvPicPr>
          <p:cNvPr id="5" name="Picture 4">
            <a:extLst>
              <a:ext uri="{FF2B5EF4-FFF2-40B4-BE49-F238E27FC236}">
                <a16:creationId xmlns:a16="http://schemas.microsoft.com/office/drawing/2014/main" id="{BD673F18-8BB3-47C2-A8B2-BE4650F23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0400" y="4693797"/>
            <a:ext cx="5438775" cy="6640111"/>
          </a:xfrm>
          <a:prstGeom prst="rect">
            <a:avLst/>
          </a:prstGeom>
        </p:spPr>
      </p:pic>
    </p:spTree>
    <p:extLst>
      <p:ext uri="{BB962C8B-B14F-4D97-AF65-F5344CB8AC3E}">
        <p14:creationId xmlns:p14="http://schemas.microsoft.com/office/powerpoint/2010/main" val="3150404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a:spLocks noGrp="1" noRot="1" noMove="1" noResize="1" noEditPoints="1" noAdjustHandles="1" noChangeArrowheads="1" noChangeShapeType="1"/>
          </p:cNvSpPr>
          <p:nvPr/>
        </p:nvSpPr>
        <p:spPr>
          <a:xfrm>
            <a:off x="652893" y="4132173"/>
            <a:ext cx="23349588" cy="8970923"/>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66115" y="2840659"/>
            <a:ext cx="947852"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92775" y="3807735"/>
            <a:ext cx="2804973" cy="913302"/>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49434" y="3701009"/>
            <a:ext cx="1033931" cy="1234786"/>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dirty="0" err="1">
                    <a:solidFill>
                      <a:srgbClr val="FF0000"/>
                    </a:solidFill>
                    <a:latin typeface="Tahoma" panose="020B0604030504040204" pitchFamily="34" charset="0"/>
                  </a:rPr>
                  <a:t>Bước</a:t>
                </a:r>
                <a:r>
                  <a:rPr lang="en-US" sz="4400" b="1" i="1" dirty="0">
                    <a:solidFill>
                      <a:srgbClr val="FF0000"/>
                    </a:solidFill>
                    <a:latin typeface="Tahoma" panose="020B0604030504040204" pitchFamily="34" charset="0"/>
                  </a:rPr>
                  <a:t> 1:</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Vẽ</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tọa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độ</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914400" indent="-442913">
                  <a:lnSpc>
                    <a:spcPct val="150000"/>
                  </a:lnSpc>
                  <a:spcBef>
                    <a:spcPts val="0"/>
                  </a:spcBef>
                </a:pPr>
                <a:r>
                  <a:rPr lang="en-US" sz="4400" b="1" i="1" dirty="0" err="1">
                    <a:solidFill>
                      <a:srgbClr val="FF0000"/>
                    </a:solidFill>
                    <a:latin typeface="Tahoma" panose="020B0604030504040204" pitchFamily="34" charset="0"/>
                  </a:rPr>
                  <a:t>Bước</a:t>
                </a:r>
                <a:r>
                  <a:rPr lang="en-US" sz="4400" b="1" i="1" dirty="0">
                    <a:solidFill>
                      <a:srgbClr val="FF0000"/>
                    </a:solidFill>
                    <a:latin typeface="Tahoma" panose="020B0604030504040204" pitchFamily="34" charset="0"/>
                  </a:rPr>
                  <a:t> 2:</a:t>
                </a:r>
                <a:r>
                  <a:rPr lang="en-US" sz="4400" b="1" dirty="0">
                    <a:solidFill>
                      <a:srgbClr val="FF0000"/>
                    </a:solidFill>
                    <a:latin typeface="Tahoma" panose="020B0604030504040204" pitchFamily="34" charset="0"/>
                  </a:rPr>
                  <a:t> </a:t>
                </a:r>
                <a:r>
                  <a:rPr lang="en-US" sz="4400" b="1" dirty="0" err="1">
                    <a:solidFill>
                      <a:srgbClr val="000000"/>
                    </a:solidFill>
                    <a:latin typeface="Tahoma" panose="020B0604030504040204" pitchFamily="34" charset="0"/>
                  </a:rPr>
                  <a:t>Lấy</a:t>
                </a:r>
                <a:r>
                  <a:rPr lang="en-US" sz="4400" b="1" dirty="0">
                    <a:solidFill>
                      <a:srgbClr val="000000"/>
                    </a:solidFill>
                    <a:latin typeface="Tahoma" panose="020B0604030504040204" pitchFamily="34" charset="0"/>
                  </a:rPr>
                  <a:t>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thuộc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 </a:t>
                </a:r>
                <a:br>
                  <a:rPr lang="en-US" sz="4400" b="1" dirty="0">
                    <a:solidFill>
                      <a:srgbClr val="000000"/>
                    </a:solidFill>
                    <a:latin typeface="Tahoma" panose="020B0604030504040204" pitchFamily="34" charset="0"/>
                  </a:rPr>
                </a:b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thay</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thức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oMath>
                </a14:m>
                <a:r>
                  <a:rPr lang="en-US" sz="4400" b="1" dirty="0">
                    <a:solidFill>
                      <a:srgbClr val="000000"/>
                    </a:solidFill>
                    <a:latin typeface="Tahoma" panose="020B0604030504040204" pitchFamily="34" charset="0"/>
                  </a:rPr>
                  <a:t> ta </a:t>
                </a:r>
                <a:r>
                  <a:rPr lang="en-US" sz="4400" b="1" dirty="0" err="1">
                    <a:solidFill>
                      <a:srgbClr val="000000"/>
                    </a:solidFill>
                    <a:latin typeface="Tahoma" panose="020B0604030504040204" pitchFamily="34" charset="0"/>
                  </a:rPr>
                  <a:t>được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dirty="0">
                    <a:solidFill>
                      <a:srgbClr val="000000"/>
                    </a:solidFill>
                    <a:latin typeface="Tahoma" panose="020B0604030504040204" pitchFamily="34" charset="0"/>
                  </a:rPr>
                  <a:t>	Do </a:t>
                </a:r>
                <a:r>
                  <a:rPr lang="en-US" sz="4400" b="1" dirty="0" err="1">
                    <a:solidFill>
                      <a:srgbClr val="000000"/>
                    </a:solidFill>
                    <a:latin typeface="Tahoma" panose="020B0604030504040204" pitchFamily="34" charset="0"/>
                  </a:rPr>
                  <a:t>đó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nửa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bờ</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chứa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điểm</a:t>
                </a:r>
                <a:r>
                  <a:rPr lang="en-US" sz="4400" b="1" dirty="0">
                    <a:solidFill>
                      <a:srgbClr val="000000"/>
                    </a:solidFill>
                    <a:latin typeface="Tahoma" panose="020B0604030504040204" pitchFamily="34" charset="0"/>
                  </a:rPr>
                  <a:t>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gạch</a:t>
                </a:r>
                <a:r>
                  <a:rPr lang="en-US" sz="4400" b="1" dirty="0">
                    <a:solidFill>
                      <a:srgbClr val="000000"/>
                    </a:solidFill>
                    <a:latin typeface="Tahoma" panose="020B0604030504040204" pitchFamily="34" charset="0"/>
                  </a:rPr>
                  <a:t>).</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2367" b="-740"/>
                </a:stretch>
              </a:blipFill>
              <a:ln>
                <a:noFill/>
              </a:ln>
            </p:spPr>
            <p:txBody>
              <a:bodyPr/>
              <a:lstStyle/>
              <a:p>
                <a:r>
                  <a:rPr lang="vi-VN">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diễn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tọa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độ</a:t>
                </a:r>
                <a:r>
                  <a:rPr lang="en-US" sz="4400" b="1" dirty="0">
                    <a:solidFill>
                      <a:srgbClr val="000000"/>
                    </a:solidFill>
                    <a:latin typeface="Tahoma" panose="020B0604030504040204" pitchFamily="34" charset="0"/>
                  </a:rPr>
                  <a:t>.</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r="-54" b="-10268"/>
                </a:stretch>
              </a:blipFill>
              <a:ln>
                <a:noFill/>
              </a:ln>
            </p:spPr>
            <p:txBody>
              <a:bodyPr/>
              <a:lstStyle/>
              <a:p>
                <a:r>
                  <a:rPr lang="en-US">
                    <a:noFill/>
                  </a:rPr>
                  <a:t> </a:t>
                </a:r>
              </a:p>
            </p:txBody>
          </p:sp>
        </mc:Fallback>
      </mc:AlternateContent>
      <p:sp>
        <p:nvSpPr>
          <p:cNvPr id="23" name="TextBox 321">
            <a:extLst>
              <a:ext uri="{FF2B5EF4-FFF2-40B4-BE49-F238E27FC236}">
                <a16:creationId xmlns:a16="http://schemas.microsoft.com/office/drawing/2014/main" id="{48FCF177-8981-49AA-AA00-3601039B26CF}"/>
              </a:ext>
            </a:extLst>
          </p:cNvPr>
          <p:cNvSpPr txBox="1"/>
          <p:nvPr/>
        </p:nvSpPr>
        <p:spPr>
          <a:xfrm>
            <a:off x="1914860" y="1730514"/>
            <a:ext cx="2733340" cy="710355"/>
          </a:xfrm>
          <a:prstGeom prst="rect">
            <a:avLst/>
          </a:prstGeom>
          <a:noFill/>
        </p:spPr>
        <p:txBody>
          <a:bodyPr wrap="square" tIns="0" bIns="0" rtlCol="0" anchor="ctr" anchorCtr="0">
            <a:noAutofit/>
          </a:bodyPr>
          <a:lstStyle/>
          <a:p>
            <a:pPr algn="ctr"/>
            <a:r>
              <a:rPr lang="en-US" sz="4400" b="1" kern="1200" dirty="0" err="1">
                <a:solidFill>
                  <a:srgbClr val="FF0000"/>
                </a:solidFill>
                <a:effectLst/>
                <a:latin typeface="Tahoma" panose="020B0604030504040204" pitchFamily="34" charset="0"/>
                <a:ea typeface="Cascadia Mono"/>
                <a:cs typeface="Times New Roman" panose="02020603050405020304" pitchFamily="18" charset="0"/>
              </a:rPr>
              <a:t>Ví</a:t>
            </a:r>
            <a:r>
              <a:rPr lang="en-US" sz="4400" b="1" kern="1200" dirty="0">
                <a:solidFill>
                  <a:srgbClr val="FF0000"/>
                </a:solidFill>
                <a:effectLst/>
                <a:latin typeface="Tahoma" panose="020B0604030504040204" pitchFamily="34" charset="0"/>
                <a:ea typeface="Cascadia Mono"/>
                <a:cs typeface="Times New Roman" panose="02020603050405020304" pitchFamily="18" charset="0"/>
              </a:rPr>
              <a:t> </a:t>
            </a:r>
            <a:r>
              <a:rPr lang="en-US" sz="4400" b="1" kern="1200" dirty="0" err="1">
                <a:solidFill>
                  <a:srgbClr val="FF0000"/>
                </a:solidFill>
                <a:effectLst/>
                <a:latin typeface="Tahoma" panose="020B0604030504040204" pitchFamily="34" charset="0"/>
                <a:ea typeface="Cascadia Mono"/>
                <a:cs typeface="Times New Roman" panose="02020603050405020304" pitchFamily="18" charset="0"/>
              </a:rPr>
              <a:t>dụ</a:t>
            </a:r>
            <a:r>
              <a:rPr lang="en-US" sz="4400" b="1" kern="1200" dirty="0">
                <a:solidFill>
                  <a:srgbClr val="FF0000"/>
                </a:solidFill>
                <a:effectLst/>
                <a:latin typeface="Tahoma" panose="020B0604030504040204" pitchFamily="34" charset="0"/>
                <a:ea typeface="Cascadia Mono"/>
                <a:cs typeface="Times New Roman" panose="02020603050405020304" pitchFamily="18" charset="0"/>
              </a:rPr>
              <a:t> 4.</a:t>
            </a:r>
            <a:endParaRPr lang="vi-VN" sz="4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30514"/>
            <a:ext cx="1266785" cy="737549"/>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8" name="Hộp Văn bản 17">
            <a:extLst>
              <a:ext uri="{FF2B5EF4-FFF2-40B4-BE49-F238E27FC236}">
                <a16:creationId xmlns:a16="http://schemas.microsoft.com/office/drawing/2014/main" id="{61E1F66C-5A49-F4B1-C9B3-E9B8A3EDED09}"/>
              </a:ext>
            </a:extLst>
          </p:cNvPr>
          <p:cNvSpPr txBox="1"/>
          <p:nvPr/>
        </p:nvSpPr>
        <p:spPr>
          <a:xfrm flipH="1">
            <a:off x="16088320" y="8997089"/>
            <a:ext cx="863796" cy="754053"/>
          </a:xfrm>
          <a:prstGeom prst="rect">
            <a:avLst/>
          </a:prstGeom>
          <a:noFill/>
        </p:spPr>
        <p:txBody>
          <a:bodyPr wrap="square" rtlCol="0">
            <a:spAutoFit/>
          </a:bodyPr>
          <a:lstStyle/>
          <a:p>
            <a:r>
              <a:rPr lang="en-US" dirty="0">
                <a:solidFill>
                  <a:srgbClr val="0000CC"/>
                </a:solidFill>
              </a:rPr>
              <a:t>1</a:t>
            </a:r>
          </a:p>
        </p:txBody>
      </p:sp>
      <p:cxnSp>
        <p:nvCxnSpPr>
          <p:cNvPr id="81" name="Đường nối Thẳng 80">
            <a:extLst>
              <a:ext uri="{FF2B5EF4-FFF2-40B4-BE49-F238E27FC236}">
                <a16:creationId xmlns:a16="http://schemas.microsoft.com/office/drawing/2014/main" id="{6FF50A21-F89C-BCF6-4F20-EA2953A6135B}"/>
              </a:ext>
            </a:extLst>
          </p:cNvPr>
          <p:cNvCxnSpPr>
            <a:cxnSpLocks/>
          </p:cNvCxnSpPr>
          <p:nvPr/>
        </p:nvCxnSpPr>
        <p:spPr>
          <a:xfrm flipH="1">
            <a:off x="15994223" y="4948090"/>
            <a:ext cx="7736884" cy="561796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Hộp Văn bản 95">
            <a:extLst>
              <a:ext uri="{FF2B5EF4-FFF2-40B4-BE49-F238E27FC236}">
                <a16:creationId xmlns:a16="http://schemas.microsoft.com/office/drawing/2014/main" id="{EE934C44-08FD-CCE8-DBC6-406BA983456A}"/>
              </a:ext>
            </a:extLst>
          </p:cNvPr>
          <p:cNvSpPr txBox="1"/>
          <p:nvPr/>
        </p:nvSpPr>
        <p:spPr>
          <a:xfrm rot="19439906" flipH="1">
            <a:off x="20807755" y="4960397"/>
            <a:ext cx="3695953" cy="754053"/>
          </a:xfrm>
          <a:prstGeom prst="rect">
            <a:avLst/>
          </a:prstGeom>
          <a:noFill/>
        </p:spPr>
        <p:txBody>
          <a:bodyPr wrap="square" rtlCol="0">
            <a:spAutoFit/>
          </a:bodyPr>
          <a:lstStyle/>
          <a:p>
            <a:r>
              <a:rPr lang="en-US" dirty="0">
                <a:solidFill>
                  <a:srgbClr val="0000CC"/>
                </a:solidFill>
              </a:rPr>
              <a:t>d: 5x – 7y = 0</a:t>
            </a:r>
          </a:p>
        </p:txBody>
      </p:sp>
      <p:sp>
        <p:nvSpPr>
          <p:cNvPr id="97" name="Hộp Văn bản 96">
            <a:extLst>
              <a:ext uri="{FF2B5EF4-FFF2-40B4-BE49-F238E27FC236}">
                <a16:creationId xmlns:a16="http://schemas.microsoft.com/office/drawing/2014/main" id="{906873E5-C2C0-E444-794A-778CE139E6A5}"/>
              </a:ext>
            </a:extLst>
          </p:cNvPr>
          <p:cNvSpPr txBox="1"/>
          <p:nvPr/>
        </p:nvSpPr>
        <p:spPr>
          <a:xfrm>
            <a:off x="16768623" y="8779434"/>
            <a:ext cx="841897" cy="754053"/>
          </a:xfrm>
          <a:prstGeom prst="rect">
            <a:avLst/>
          </a:prstGeom>
          <a:noFill/>
        </p:spPr>
        <p:txBody>
          <a:bodyPr wrap="none" rtlCol="0">
            <a:spAutoFit/>
          </a:bodyPr>
          <a:lstStyle/>
          <a:p>
            <a:r>
              <a:rPr lang="en-US" dirty="0">
                <a:solidFill>
                  <a:srgbClr val="0000CC"/>
                </a:solidFill>
              </a:rPr>
              <a:t>M</a:t>
            </a:r>
            <a:r>
              <a:rPr lang="en-US" baseline="-25000" dirty="0">
                <a:solidFill>
                  <a:srgbClr val="0000CC"/>
                </a:solidFill>
              </a:rPr>
              <a:t>0</a:t>
            </a:r>
            <a:endParaRPr lang="en-US" dirty="0">
              <a:solidFill>
                <a:srgbClr val="0000CC"/>
              </a:solidFill>
            </a:endParaRPr>
          </a:p>
        </p:txBody>
      </p:sp>
      <p:sp>
        <p:nvSpPr>
          <p:cNvPr id="102" name="Hình chữ nhật 101">
            <a:extLst>
              <a:ext uri="{FF2B5EF4-FFF2-40B4-BE49-F238E27FC236}">
                <a16:creationId xmlns:a16="http://schemas.microsoft.com/office/drawing/2014/main" id="{3269CB05-A5C8-4384-0B8B-C4A1B92995FD}"/>
              </a:ext>
            </a:extLst>
          </p:cNvPr>
          <p:cNvSpPr/>
          <p:nvPr/>
        </p:nvSpPr>
        <p:spPr>
          <a:xfrm>
            <a:off x="16037634" y="6755669"/>
            <a:ext cx="7279566" cy="484560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5" name="Tam giác Vuông 104">
            <a:extLst>
              <a:ext uri="{FF2B5EF4-FFF2-40B4-BE49-F238E27FC236}">
                <a16:creationId xmlns:a16="http://schemas.microsoft.com/office/drawing/2014/main" id="{6F301B7B-9AC7-18E9-FAD9-10E4395DC5BE}"/>
              </a:ext>
            </a:extLst>
          </p:cNvPr>
          <p:cNvSpPr/>
          <p:nvPr/>
        </p:nvSpPr>
        <p:spPr>
          <a:xfrm rot="16200000">
            <a:off x="16746486" y="3669145"/>
            <a:ext cx="6097468" cy="8348438"/>
          </a:xfrm>
          <a:prstGeom prst="rtTriangle">
            <a:avLst/>
          </a:prstGeom>
          <a:pattFill prst="wdDnDiag">
            <a:fgClr>
              <a:schemeClr val="bg2">
                <a:lumMod val="50000"/>
              </a:schemeClr>
            </a:fgClr>
            <a:bgClr>
              <a:srgbClr val="C0D4F5"/>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Nhóm 91">
            <a:extLst>
              <a:ext uri="{FF2B5EF4-FFF2-40B4-BE49-F238E27FC236}">
                <a16:creationId xmlns:a16="http://schemas.microsoft.com/office/drawing/2014/main" id="{CDCF06BB-AA0A-13FC-81D4-C47ECC459E3E}"/>
              </a:ext>
            </a:extLst>
          </p:cNvPr>
          <p:cNvGrpSpPr/>
          <p:nvPr/>
        </p:nvGrpSpPr>
        <p:grpSpPr>
          <a:xfrm>
            <a:off x="16193460" y="5415555"/>
            <a:ext cx="6535663" cy="6463639"/>
            <a:chOff x="17509787" y="5310019"/>
            <a:chExt cx="6535663" cy="6463639"/>
          </a:xfrm>
        </p:grpSpPr>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cxnSp>
          <p:nvCxnSpPr>
            <p:cNvPr id="6" name="Đường kết nối Mũi tên Thẳng 5">
              <a:extLst>
                <a:ext uri="{FF2B5EF4-FFF2-40B4-BE49-F238E27FC236}">
                  <a16:creationId xmlns:a16="http://schemas.microsoft.com/office/drawing/2014/main" id="{85EDABDF-5599-F0C2-748F-16B28B443063}"/>
                </a:ext>
              </a:extLst>
            </p:cNvPr>
            <p:cNvCxnSpPr>
              <a:cxnSpLocks/>
            </p:cNvCxnSpPr>
            <p:nvPr/>
          </p:nvCxnSpPr>
          <p:spPr>
            <a:xfrm>
              <a:off x="17801724" y="9925085"/>
              <a:ext cx="5478094"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 name="Đường kết nối Mũi tên Thẳng 2">
              <a:extLst>
                <a:ext uri="{FF2B5EF4-FFF2-40B4-BE49-F238E27FC236}">
                  <a16:creationId xmlns:a16="http://schemas.microsoft.com/office/drawing/2014/main" id="{C7EA4B29-DE56-56AB-6681-9451107EE9F6}"/>
                </a:ext>
              </a:extLst>
            </p:cNvPr>
            <p:cNvCxnSpPr>
              <a:cxnSpLocks/>
            </p:cNvCxnSpPr>
            <p:nvPr/>
          </p:nvCxnSpPr>
          <p:spPr>
            <a:xfrm flipV="1">
              <a:off x="18063051" y="5739323"/>
              <a:ext cx="0" cy="5233667"/>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Hộp Văn bản 16">
              <a:extLst>
                <a:ext uri="{FF2B5EF4-FFF2-40B4-BE49-F238E27FC236}">
                  <a16:creationId xmlns:a16="http://schemas.microsoft.com/office/drawing/2014/main" id="{269E95DE-7A1A-3965-62FB-7486F28FCD00}"/>
                </a:ext>
              </a:extLst>
            </p:cNvPr>
            <p:cNvSpPr txBox="1"/>
            <p:nvPr/>
          </p:nvSpPr>
          <p:spPr>
            <a:xfrm flipH="1">
              <a:off x="17509889" y="6245025"/>
              <a:ext cx="839178" cy="771618"/>
            </a:xfrm>
            <a:prstGeom prst="rect">
              <a:avLst/>
            </a:prstGeom>
            <a:noFill/>
          </p:spPr>
          <p:txBody>
            <a:bodyPr wrap="square" rtlCol="0">
              <a:spAutoFit/>
            </a:bodyPr>
            <a:lstStyle/>
            <a:p>
              <a:r>
                <a:rPr lang="en-US" dirty="0"/>
                <a:t>5</a:t>
              </a:r>
            </a:p>
          </p:txBody>
        </p:sp>
        <p:cxnSp>
          <p:nvCxnSpPr>
            <p:cNvPr id="35" name="Đường nối Thẳng 34">
              <a:extLst>
                <a:ext uri="{FF2B5EF4-FFF2-40B4-BE49-F238E27FC236}">
                  <a16:creationId xmlns:a16="http://schemas.microsoft.com/office/drawing/2014/main" id="{FD47E409-9877-9947-F68D-C4FB49AEECBA}"/>
                </a:ext>
              </a:extLst>
            </p:cNvPr>
            <p:cNvCxnSpPr>
              <a:cxnSpLocks/>
            </p:cNvCxnSpPr>
            <p:nvPr/>
          </p:nvCxnSpPr>
          <p:spPr>
            <a:xfrm>
              <a:off x="17932696" y="6650134"/>
              <a:ext cx="22208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8" name="Đường nối Thẳng 37">
              <a:extLst>
                <a:ext uri="{FF2B5EF4-FFF2-40B4-BE49-F238E27FC236}">
                  <a16:creationId xmlns:a16="http://schemas.microsoft.com/office/drawing/2014/main" id="{89DBACE6-5966-A42E-B4B2-A3F77D116595}"/>
                </a:ext>
              </a:extLst>
            </p:cNvPr>
            <p:cNvCxnSpPr>
              <a:cxnSpLocks/>
            </p:cNvCxnSpPr>
            <p:nvPr/>
          </p:nvCxnSpPr>
          <p:spPr>
            <a:xfrm>
              <a:off x="17929478" y="7273934"/>
              <a:ext cx="22208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9" name="Đường nối Thẳng 38">
              <a:extLst>
                <a:ext uri="{FF2B5EF4-FFF2-40B4-BE49-F238E27FC236}">
                  <a16:creationId xmlns:a16="http://schemas.microsoft.com/office/drawing/2014/main" id="{E1A28145-DADE-74CC-BECB-1707A41B02E9}"/>
                </a:ext>
              </a:extLst>
            </p:cNvPr>
            <p:cNvCxnSpPr>
              <a:cxnSpLocks/>
            </p:cNvCxnSpPr>
            <p:nvPr/>
          </p:nvCxnSpPr>
          <p:spPr>
            <a:xfrm>
              <a:off x="17929478" y="8677484"/>
              <a:ext cx="22208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40" name="Đường nối Thẳng 39">
              <a:extLst>
                <a:ext uri="{FF2B5EF4-FFF2-40B4-BE49-F238E27FC236}">
                  <a16:creationId xmlns:a16="http://schemas.microsoft.com/office/drawing/2014/main" id="{5C688B4E-C147-6715-6832-0F24170BE954}"/>
                </a:ext>
              </a:extLst>
            </p:cNvPr>
            <p:cNvCxnSpPr>
              <a:cxnSpLocks/>
            </p:cNvCxnSpPr>
            <p:nvPr/>
          </p:nvCxnSpPr>
          <p:spPr>
            <a:xfrm>
              <a:off x="17952009" y="7897734"/>
              <a:ext cx="22208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41" name="Đường nối Thẳng 40">
              <a:extLst>
                <a:ext uri="{FF2B5EF4-FFF2-40B4-BE49-F238E27FC236}">
                  <a16:creationId xmlns:a16="http://schemas.microsoft.com/office/drawing/2014/main" id="{96E8CDE4-FAFA-8F5D-8D76-CA0792FCBB86}"/>
                </a:ext>
              </a:extLst>
            </p:cNvPr>
            <p:cNvCxnSpPr>
              <a:cxnSpLocks/>
            </p:cNvCxnSpPr>
            <p:nvPr/>
          </p:nvCxnSpPr>
          <p:spPr>
            <a:xfrm>
              <a:off x="18709994" y="9765744"/>
              <a:ext cx="0" cy="311900"/>
            </a:xfrm>
            <a:prstGeom prst="line">
              <a:avLst/>
            </a:prstGeom>
            <a:ln w="57150"/>
          </p:spPr>
          <p:style>
            <a:lnRef idx="1">
              <a:schemeClr val="dk1"/>
            </a:lnRef>
            <a:fillRef idx="0">
              <a:schemeClr val="dk1"/>
            </a:fillRef>
            <a:effectRef idx="0">
              <a:schemeClr val="dk1"/>
            </a:effectRef>
            <a:fontRef idx="minor">
              <a:schemeClr val="tx1"/>
            </a:fontRef>
          </p:style>
        </p:cxnSp>
        <p:cxnSp>
          <p:nvCxnSpPr>
            <p:cNvPr id="42" name="Đường nối Thẳng 41">
              <a:extLst>
                <a:ext uri="{FF2B5EF4-FFF2-40B4-BE49-F238E27FC236}">
                  <a16:creationId xmlns:a16="http://schemas.microsoft.com/office/drawing/2014/main" id="{0690A365-0966-0928-0DF4-C993AA22C6F1}"/>
                </a:ext>
              </a:extLst>
            </p:cNvPr>
            <p:cNvCxnSpPr>
              <a:cxnSpLocks/>
            </p:cNvCxnSpPr>
            <p:nvPr/>
          </p:nvCxnSpPr>
          <p:spPr>
            <a:xfrm>
              <a:off x="17932696" y="9325016"/>
              <a:ext cx="22208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60" name="Đường nối Thẳng 59">
              <a:extLst>
                <a:ext uri="{FF2B5EF4-FFF2-40B4-BE49-F238E27FC236}">
                  <a16:creationId xmlns:a16="http://schemas.microsoft.com/office/drawing/2014/main" id="{4CB710DB-C55B-6A76-532D-0A312BB0D779}"/>
                </a:ext>
              </a:extLst>
            </p:cNvPr>
            <p:cNvCxnSpPr>
              <a:cxnSpLocks/>
            </p:cNvCxnSpPr>
            <p:nvPr/>
          </p:nvCxnSpPr>
          <p:spPr>
            <a:xfrm>
              <a:off x="19345569" y="9765744"/>
              <a:ext cx="0" cy="311900"/>
            </a:xfrm>
            <a:prstGeom prst="line">
              <a:avLst/>
            </a:prstGeom>
            <a:ln w="57150"/>
          </p:spPr>
          <p:style>
            <a:lnRef idx="1">
              <a:schemeClr val="dk1"/>
            </a:lnRef>
            <a:fillRef idx="0">
              <a:schemeClr val="dk1"/>
            </a:fillRef>
            <a:effectRef idx="0">
              <a:schemeClr val="dk1"/>
            </a:effectRef>
            <a:fontRef idx="minor">
              <a:schemeClr val="tx1"/>
            </a:fontRef>
          </p:style>
        </p:cxnSp>
        <p:cxnSp>
          <p:nvCxnSpPr>
            <p:cNvPr id="61" name="Đường nối Thẳng 60">
              <a:extLst>
                <a:ext uri="{FF2B5EF4-FFF2-40B4-BE49-F238E27FC236}">
                  <a16:creationId xmlns:a16="http://schemas.microsoft.com/office/drawing/2014/main" id="{22F6F7DF-FB43-AE77-6DCE-B3E5336AEBFD}"/>
                </a:ext>
              </a:extLst>
            </p:cNvPr>
            <p:cNvCxnSpPr>
              <a:cxnSpLocks/>
            </p:cNvCxnSpPr>
            <p:nvPr/>
          </p:nvCxnSpPr>
          <p:spPr>
            <a:xfrm>
              <a:off x="20000661" y="9765744"/>
              <a:ext cx="0" cy="311900"/>
            </a:xfrm>
            <a:prstGeom prst="line">
              <a:avLst/>
            </a:prstGeom>
            <a:ln w="57150"/>
          </p:spPr>
          <p:style>
            <a:lnRef idx="1">
              <a:schemeClr val="dk1"/>
            </a:lnRef>
            <a:fillRef idx="0">
              <a:schemeClr val="dk1"/>
            </a:fillRef>
            <a:effectRef idx="0">
              <a:schemeClr val="dk1"/>
            </a:effectRef>
            <a:fontRef idx="minor">
              <a:schemeClr val="tx1"/>
            </a:fontRef>
          </p:style>
        </p:cxnSp>
        <p:cxnSp>
          <p:nvCxnSpPr>
            <p:cNvPr id="62" name="Đường nối Thẳng 61">
              <a:extLst>
                <a:ext uri="{FF2B5EF4-FFF2-40B4-BE49-F238E27FC236}">
                  <a16:creationId xmlns:a16="http://schemas.microsoft.com/office/drawing/2014/main" id="{0244F68A-4388-5198-78B4-9C4B2390F1BA}"/>
                </a:ext>
              </a:extLst>
            </p:cNvPr>
            <p:cNvCxnSpPr>
              <a:cxnSpLocks/>
            </p:cNvCxnSpPr>
            <p:nvPr/>
          </p:nvCxnSpPr>
          <p:spPr>
            <a:xfrm>
              <a:off x="20663697" y="9769135"/>
              <a:ext cx="0" cy="311900"/>
            </a:xfrm>
            <a:prstGeom prst="line">
              <a:avLst/>
            </a:prstGeom>
            <a:ln w="57150"/>
          </p:spPr>
          <p:style>
            <a:lnRef idx="1">
              <a:schemeClr val="dk1"/>
            </a:lnRef>
            <a:fillRef idx="0">
              <a:schemeClr val="dk1"/>
            </a:fillRef>
            <a:effectRef idx="0">
              <a:schemeClr val="dk1"/>
            </a:effectRef>
            <a:fontRef idx="minor">
              <a:schemeClr val="tx1"/>
            </a:fontRef>
          </p:style>
        </p:cxnSp>
        <p:cxnSp>
          <p:nvCxnSpPr>
            <p:cNvPr id="63" name="Đường nối Thẳng 62">
              <a:extLst>
                <a:ext uri="{FF2B5EF4-FFF2-40B4-BE49-F238E27FC236}">
                  <a16:creationId xmlns:a16="http://schemas.microsoft.com/office/drawing/2014/main" id="{C1CD110A-999A-8340-BC2A-0CF4322D3B90}"/>
                </a:ext>
              </a:extLst>
            </p:cNvPr>
            <p:cNvCxnSpPr>
              <a:cxnSpLocks/>
            </p:cNvCxnSpPr>
            <p:nvPr/>
          </p:nvCxnSpPr>
          <p:spPr>
            <a:xfrm>
              <a:off x="21967239" y="9769135"/>
              <a:ext cx="0" cy="311900"/>
            </a:xfrm>
            <a:prstGeom prst="line">
              <a:avLst/>
            </a:prstGeom>
            <a:ln w="57150"/>
          </p:spPr>
          <p:style>
            <a:lnRef idx="1">
              <a:schemeClr val="dk1"/>
            </a:lnRef>
            <a:fillRef idx="0">
              <a:schemeClr val="dk1"/>
            </a:fillRef>
            <a:effectRef idx="0">
              <a:schemeClr val="dk1"/>
            </a:effectRef>
            <a:fontRef idx="minor">
              <a:schemeClr val="tx1"/>
            </a:fontRef>
          </p:style>
        </p:cxnSp>
        <p:cxnSp>
          <p:nvCxnSpPr>
            <p:cNvPr id="64" name="Đường nối Thẳng 63">
              <a:extLst>
                <a:ext uri="{FF2B5EF4-FFF2-40B4-BE49-F238E27FC236}">
                  <a16:creationId xmlns:a16="http://schemas.microsoft.com/office/drawing/2014/main" id="{25ABE708-F00D-A4BB-CEE5-F519B22B7F4C}"/>
                </a:ext>
              </a:extLst>
            </p:cNvPr>
            <p:cNvCxnSpPr>
              <a:cxnSpLocks/>
            </p:cNvCxnSpPr>
            <p:nvPr/>
          </p:nvCxnSpPr>
          <p:spPr>
            <a:xfrm>
              <a:off x="21300984" y="9769135"/>
              <a:ext cx="0" cy="311900"/>
            </a:xfrm>
            <a:prstGeom prst="line">
              <a:avLst/>
            </a:prstGeom>
            <a:ln w="57150"/>
          </p:spPr>
          <p:style>
            <a:lnRef idx="1">
              <a:schemeClr val="dk1"/>
            </a:lnRef>
            <a:fillRef idx="0">
              <a:schemeClr val="dk1"/>
            </a:fillRef>
            <a:effectRef idx="0">
              <a:schemeClr val="dk1"/>
            </a:effectRef>
            <a:fontRef idx="minor">
              <a:schemeClr val="tx1"/>
            </a:fontRef>
          </p:style>
        </p:cxnSp>
        <p:cxnSp>
          <p:nvCxnSpPr>
            <p:cNvPr id="66" name="Đường nối Thẳng 65">
              <a:extLst>
                <a:ext uri="{FF2B5EF4-FFF2-40B4-BE49-F238E27FC236}">
                  <a16:creationId xmlns:a16="http://schemas.microsoft.com/office/drawing/2014/main" id="{FF9B5060-4108-7D42-09CD-72858651A235}"/>
                </a:ext>
              </a:extLst>
            </p:cNvPr>
            <p:cNvCxnSpPr>
              <a:cxnSpLocks/>
            </p:cNvCxnSpPr>
            <p:nvPr/>
          </p:nvCxnSpPr>
          <p:spPr>
            <a:xfrm>
              <a:off x="22633494" y="9765744"/>
              <a:ext cx="0" cy="311900"/>
            </a:xfrm>
            <a:prstGeom prst="line">
              <a:avLst/>
            </a:prstGeom>
            <a:ln w="57150"/>
          </p:spPr>
          <p:style>
            <a:lnRef idx="1">
              <a:schemeClr val="dk1"/>
            </a:lnRef>
            <a:fillRef idx="0">
              <a:schemeClr val="dk1"/>
            </a:fillRef>
            <a:effectRef idx="0">
              <a:schemeClr val="dk1"/>
            </a:effectRef>
            <a:fontRef idx="minor">
              <a:schemeClr val="tx1"/>
            </a:fontRef>
          </p:style>
        </p:cxnSp>
        <p:sp>
          <p:nvSpPr>
            <p:cNvPr id="72" name="Hộp Văn bản 71">
              <a:extLst>
                <a:ext uri="{FF2B5EF4-FFF2-40B4-BE49-F238E27FC236}">
                  <a16:creationId xmlns:a16="http://schemas.microsoft.com/office/drawing/2014/main" id="{0C7547A3-2C99-1F90-3A06-7D5D637CECDB}"/>
                </a:ext>
              </a:extLst>
            </p:cNvPr>
            <p:cNvSpPr txBox="1"/>
            <p:nvPr/>
          </p:nvSpPr>
          <p:spPr>
            <a:xfrm flipH="1">
              <a:off x="22364440" y="10232599"/>
              <a:ext cx="538108" cy="771618"/>
            </a:xfrm>
            <a:prstGeom prst="rect">
              <a:avLst/>
            </a:prstGeom>
            <a:noFill/>
          </p:spPr>
          <p:txBody>
            <a:bodyPr wrap="square" rtlCol="0">
              <a:spAutoFit/>
            </a:bodyPr>
            <a:lstStyle/>
            <a:p>
              <a:r>
                <a:rPr lang="en-US" dirty="0"/>
                <a:t>7</a:t>
              </a:r>
            </a:p>
          </p:txBody>
        </p:sp>
        <p:cxnSp>
          <p:nvCxnSpPr>
            <p:cNvPr id="76" name="Đường nối Thẳng 75">
              <a:extLst>
                <a:ext uri="{FF2B5EF4-FFF2-40B4-BE49-F238E27FC236}">
                  <a16:creationId xmlns:a16="http://schemas.microsoft.com/office/drawing/2014/main" id="{17D9B893-4749-E27A-F6F6-843EA6032295}"/>
                </a:ext>
              </a:extLst>
            </p:cNvPr>
            <p:cNvCxnSpPr>
              <a:cxnSpLocks/>
            </p:cNvCxnSpPr>
            <p:nvPr/>
          </p:nvCxnSpPr>
          <p:spPr>
            <a:xfrm flipV="1">
              <a:off x="18151563" y="6630833"/>
              <a:ext cx="4750985" cy="19300"/>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Đường nối Thẳng 78">
              <a:extLst>
                <a:ext uri="{FF2B5EF4-FFF2-40B4-BE49-F238E27FC236}">
                  <a16:creationId xmlns:a16="http://schemas.microsoft.com/office/drawing/2014/main" id="{F01D5599-2DB5-51F2-C09F-994D72672C8B}"/>
                </a:ext>
              </a:extLst>
            </p:cNvPr>
            <p:cNvCxnSpPr/>
            <p:nvPr/>
          </p:nvCxnSpPr>
          <p:spPr>
            <a:xfrm>
              <a:off x="22651418" y="6314357"/>
              <a:ext cx="0" cy="3572643"/>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6" name="Hộp Văn bản 85">
              <a:extLst>
                <a:ext uri="{FF2B5EF4-FFF2-40B4-BE49-F238E27FC236}">
                  <a16:creationId xmlns:a16="http://schemas.microsoft.com/office/drawing/2014/main" id="{3A84B08C-3D8C-E713-AB84-ACD2F9500F9D}"/>
                </a:ext>
              </a:extLst>
            </p:cNvPr>
            <p:cNvSpPr txBox="1"/>
            <p:nvPr/>
          </p:nvSpPr>
          <p:spPr>
            <a:xfrm>
              <a:off x="17509787" y="5310019"/>
              <a:ext cx="422344" cy="771618"/>
            </a:xfrm>
            <a:prstGeom prst="rect">
              <a:avLst/>
            </a:prstGeom>
            <a:noFill/>
          </p:spPr>
          <p:txBody>
            <a:bodyPr wrap="square" rtlCol="0">
              <a:spAutoFit/>
            </a:bodyPr>
            <a:lstStyle/>
            <a:p>
              <a:r>
                <a:rPr lang="en-US" i="1" dirty="0"/>
                <a:t>y</a:t>
              </a:r>
            </a:p>
          </p:txBody>
        </p:sp>
        <p:sp>
          <p:nvSpPr>
            <p:cNvPr id="87" name="Hộp Văn bản 86">
              <a:extLst>
                <a:ext uri="{FF2B5EF4-FFF2-40B4-BE49-F238E27FC236}">
                  <a16:creationId xmlns:a16="http://schemas.microsoft.com/office/drawing/2014/main" id="{6E36E954-B17D-98B0-3D0C-D27B5ECB0C2E}"/>
                </a:ext>
              </a:extLst>
            </p:cNvPr>
            <p:cNvSpPr txBox="1"/>
            <p:nvPr/>
          </p:nvSpPr>
          <p:spPr>
            <a:xfrm flipH="1">
              <a:off x="23243731" y="9803292"/>
              <a:ext cx="801719" cy="754053"/>
            </a:xfrm>
            <a:prstGeom prst="rect">
              <a:avLst/>
            </a:prstGeom>
            <a:noFill/>
          </p:spPr>
          <p:txBody>
            <a:bodyPr wrap="square" rtlCol="0">
              <a:spAutoFit/>
            </a:bodyPr>
            <a:lstStyle/>
            <a:p>
              <a:r>
                <a:rPr lang="en-US" i="1" dirty="0"/>
                <a:t>x</a:t>
              </a:r>
            </a:p>
          </p:txBody>
        </p:sp>
        <p:sp>
          <p:nvSpPr>
            <p:cNvPr id="91" name="Hộp Văn bản 90">
              <a:extLst>
                <a:ext uri="{FF2B5EF4-FFF2-40B4-BE49-F238E27FC236}">
                  <a16:creationId xmlns:a16="http://schemas.microsoft.com/office/drawing/2014/main" id="{5138CB46-8234-CB1F-222D-59265BA742B9}"/>
                </a:ext>
              </a:extLst>
            </p:cNvPr>
            <p:cNvSpPr txBox="1"/>
            <p:nvPr/>
          </p:nvSpPr>
          <p:spPr>
            <a:xfrm>
              <a:off x="18159426" y="10005533"/>
              <a:ext cx="656847" cy="754053"/>
            </a:xfrm>
            <a:prstGeom prst="rect">
              <a:avLst/>
            </a:prstGeom>
            <a:noFill/>
          </p:spPr>
          <p:txBody>
            <a:bodyPr wrap="square" rtlCol="0">
              <a:spAutoFit/>
            </a:bodyPr>
            <a:lstStyle/>
            <a:p>
              <a:r>
                <a:rPr lang="en-US" dirty="0"/>
                <a:t>O</a:t>
              </a:r>
            </a:p>
          </p:txBody>
        </p:sp>
      </p:grpSp>
    </p:spTree>
    <p:extLst>
      <p:ext uri="{BB962C8B-B14F-4D97-AF65-F5344CB8AC3E}">
        <p14:creationId xmlns:p14="http://schemas.microsoft.com/office/powerpoint/2010/main" val="136807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down)">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down)">
                                      <p:cBhvr>
                                        <p:cTn id="37" dur="5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1" end="1"/>
                                            </p:txEl>
                                          </p:spTgt>
                                        </p:tgtEl>
                                        <p:attrNameLst>
                                          <p:attrName>style.visibility</p:attrName>
                                        </p:attrNameLst>
                                      </p:cBhvr>
                                      <p:to>
                                        <p:strVal val="visible"/>
                                      </p:to>
                                    </p:set>
                                    <p:animEffect transition="in" filter="wipe(up)">
                                      <p:cBhvr>
                                        <p:cTn id="42" dur="500"/>
                                        <p:tgtEl>
                                          <p:spTgt spid="2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500"/>
                                        <p:tgtEl>
                                          <p:spTgt spid="10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6">
                                            <p:txEl>
                                              <p:pRg st="2" end="2"/>
                                            </p:txEl>
                                          </p:spTgt>
                                        </p:tgtEl>
                                        <p:attrNameLst>
                                          <p:attrName>style.visibility</p:attrName>
                                        </p:attrNameLst>
                                      </p:cBhvr>
                                      <p:to>
                                        <p:strVal val="visible"/>
                                      </p:to>
                                    </p:set>
                                    <p:animEffect transition="in" filter="wipe(up)">
                                      <p:cBhvr>
                                        <p:cTn id="58"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5" grpId="0"/>
      <p:bldP spid="23" grpId="0"/>
      <p:bldP spid="18" grpId="0"/>
      <p:bldP spid="96" grpId="0"/>
      <p:bldP spid="97" grpId="0"/>
      <p:bldP spid="1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50000"/>
                  </a:lnSpc>
                  <a:spcBef>
                    <a:spcPts val="0"/>
                  </a:spcBef>
                  <a:buFont typeface="Symbol" panose="05050102010706020507" pitchFamily="18" charset="2"/>
                  <a:buChar char=""/>
                </a:pPr>
                <a:r>
                  <a:rPr lang="en-US" sz="5400" b="1" dirty="0" err="1">
                    <a:solidFill>
                      <a:srgbClr val="FF0000"/>
                    </a:solidFill>
                    <a:latin typeface="Tahoma" panose="020B0604030504040204" pitchFamily="34" charset="0"/>
                  </a:rPr>
                  <a:t>Chú</a:t>
                </a:r>
                <a:r>
                  <a:rPr lang="en-US" sz="5400" b="1" dirty="0">
                    <a:solidFill>
                      <a:srgbClr val="FF0000"/>
                    </a:solidFill>
                    <a:latin typeface="Tahoma" panose="020B0604030504040204" pitchFamily="34" charset="0"/>
                  </a:rPr>
                  <a:t> ý: </a:t>
                </a:r>
              </a:p>
              <a:p>
                <a:pPr marL="0" lvl="0" indent="0">
                  <a:lnSpc>
                    <a:spcPct val="150000"/>
                  </a:lnSpc>
                  <a:spcBef>
                    <a:spcPts val="0"/>
                  </a:spcBef>
                  <a:buNone/>
                </a:pP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Miền</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nghiệm</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của</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bất</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phương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trình</a:t>
                </a:r>
                <a:r>
                  <a:rPr lang="en-US" sz="5400" b="1" dirty="0">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oMath>
                </a14:m>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là</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miền</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nghiệm</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của</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bất</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phương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trình</a:t>
                </a:r>
                <a:r>
                  <a:rPr lang="en-US" sz="5400" b="1" dirty="0">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bỏ</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đi</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đường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thẳng</a:t>
                </a:r>
                <a:r>
                  <a:rPr lang="en-US" sz="5400" b="1" dirty="0">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và</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biểu</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diễn</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đường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thẳng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bằng</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nét</a:t>
                </a:r>
                <a:r>
                  <a:rPr lang="en-US" sz="5400" b="1" dirty="0">
                    <a:solidFill>
                      <a:srgbClr val="000000"/>
                    </a:solidFill>
                    <a:latin typeface="Tahoma" panose="020B0604030504040204" pitchFamily="34" charset="0"/>
                  </a:rPr>
                  <a:t> </a:t>
                </a:r>
                <a:r>
                  <a:rPr lang="en-US" sz="5400" b="1" dirty="0" err="1">
                    <a:solidFill>
                      <a:srgbClr val="000000"/>
                    </a:solidFill>
                    <a:latin typeface="Tahoma" panose="020B0604030504040204" pitchFamily="34" charset="0"/>
                  </a:rPr>
                  <a:t>đứt</a:t>
                </a:r>
                <a:r>
                  <a:rPr lang="en-US" sz="5400" b="1" dirty="0">
                    <a:solidFill>
                      <a:srgbClr val="000000"/>
                    </a:solidFill>
                    <a:latin typeface="Tahoma" panose="020B0604030504040204" pitchFamily="34" charset="0"/>
                  </a:rPr>
                  <a:t>.</a:t>
                </a:r>
                <a:endParaRPr lang="vi-VN" sz="5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237615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BÀI 3. </a:t>
            </a:r>
            <a:r>
              <a:rPr lang="en-US" sz="4400" b="1" dirty="0">
                <a:solidFill>
                  <a:srgbClr val="FF0000"/>
                </a:solidFill>
                <a:effectLst/>
                <a:latin typeface="Tahoma" panose="020B0604030504040204" pitchFamily="34" charset="0"/>
                <a:ea typeface="Calibri" panose="020F0502020204030204" pitchFamily="34" charset="0"/>
              </a:rPr>
              <a:t>BẤT PHƯƠNG TRÌNH BẬC NHẤT HAI ẨN</a:t>
            </a:r>
            <a:endParaRPr lang="vi-VN" sz="4400" b="1" dirty="0">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448563" y="3873726"/>
            <a:ext cx="13385770" cy="8394474"/>
          </a:xfrm>
        </p:spPr>
        <p:txBody>
          <a:bodyPr/>
          <a:lstStyle/>
          <a:p>
            <a:pPr algn="just">
              <a:lnSpc>
                <a:spcPct val="130000"/>
              </a:lnSpc>
              <a:spcBef>
                <a:spcPts val="0"/>
              </a:spcBef>
              <a:tabLst>
                <a:tab pos="855663" algn="l"/>
              </a:tabLst>
            </a:pPr>
            <a:r>
              <a:rPr lang="en-US" sz="4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bất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phương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trình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bậc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nhất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hai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ẩn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và</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hệ</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bất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phương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trình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bậc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nhất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hai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ẩn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xuất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hiện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nhiều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trong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nhiều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bài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toán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kinh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tế</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như</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là</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những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ràng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buộc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trong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bài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toán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sản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xuất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bài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toán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phân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phối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hàng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hóa</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p>
          <a:p>
            <a:pPr algn="just">
              <a:lnSpc>
                <a:spcPct val="130000"/>
              </a:lnSpc>
              <a:spcBef>
                <a:spcPts val="0"/>
              </a:spcBef>
              <a:tabLst>
                <a:tab pos="855663" algn="l"/>
              </a:tabLst>
            </a:pPr>
            <a:r>
              <a:rPr lang="en-US" sz="4400" b="1"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Chương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này</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cung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cấp</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biểu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diễn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miền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nghiệm</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của</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bất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phương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trình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và</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hệ</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bất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phương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trình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bậc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nhất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hai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ẩn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trên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mặt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phẳng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tọa</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độ</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t>
            </a:r>
            <a:endParaRPr lang="vi-VN"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8" name="Content Placeholder 7" descr="Chart&#10;&#10;Description automatically generated with medium confidence">
            <a:extLst>
              <a:ext uri="{FF2B5EF4-FFF2-40B4-BE49-F238E27FC236}">
                <a16:creationId xmlns:a16="http://schemas.microsoft.com/office/drawing/2014/main" id="{676DF522-2ED2-4A6C-BBE7-D77E43923FE3}"/>
              </a:ext>
            </a:extLst>
          </p:cNvPr>
          <p:cNvPicPr>
            <a:picLocks noGrp="1" noChangeAspect="1"/>
          </p:cNvPicPr>
          <p:nvPr>
            <p:ph idx="1"/>
          </p:nvPr>
        </p:nvPicPr>
        <p:blipFill rotWithShape="1">
          <a:blip r:embed="rId2"/>
          <a:srcRect t="2899" r="2280" b="4676"/>
          <a:stretch/>
        </p:blipFill>
        <p:spPr bwMode="auto">
          <a:xfrm>
            <a:off x="15528619" y="3873726"/>
            <a:ext cx="7433857" cy="7492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65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a:spLocks/>
          </p:cNvSpPr>
          <p:nvPr/>
        </p:nvSpPr>
        <p:spPr>
          <a:xfrm>
            <a:off x="587725" y="4110352"/>
            <a:ext cx="23349588" cy="8970923"/>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66115" y="2840659"/>
            <a:ext cx="947852"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92775" y="3807735"/>
            <a:ext cx="2804973" cy="913302"/>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49434" y="3701009"/>
            <a:ext cx="1033931" cy="1234786"/>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061506"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dirty="0" err="1">
                    <a:solidFill>
                      <a:srgbClr val="FF0000"/>
                    </a:solidFill>
                    <a:latin typeface="Tahoma" panose="020B0604030504040204" pitchFamily="34" charset="0"/>
                  </a:rPr>
                  <a:t>Bước</a:t>
                </a:r>
                <a:r>
                  <a:rPr lang="en-US" sz="4400" b="1" i="1" dirty="0">
                    <a:solidFill>
                      <a:srgbClr val="FF0000"/>
                    </a:solidFill>
                    <a:latin typeface="Tahoma" panose="020B0604030504040204" pitchFamily="34" charset="0"/>
                  </a:rPr>
                  <a:t> 1:</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Vẽ</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tọa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độ</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914400" indent="-442913">
                  <a:lnSpc>
                    <a:spcPct val="150000"/>
                  </a:lnSpc>
                  <a:spcBef>
                    <a:spcPts val="0"/>
                  </a:spcBef>
                </a:pPr>
                <a:r>
                  <a:rPr lang="en-US" sz="4400" b="1" i="1" dirty="0" err="1">
                    <a:solidFill>
                      <a:srgbClr val="FF0000"/>
                    </a:solidFill>
                    <a:latin typeface="Tahoma" panose="020B0604030504040204" pitchFamily="34" charset="0"/>
                  </a:rPr>
                  <a:t>Bước</a:t>
                </a:r>
                <a:r>
                  <a:rPr lang="en-US" sz="4400" b="1" i="1" dirty="0">
                    <a:solidFill>
                      <a:srgbClr val="FF0000"/>
                    </a:solidFill>
                    <a:latin typeface="Tahoma" panose="020B0604030504040204" pitchFamily="34" charset="0"/>
                  </a:rPr>
                  <a:t> 2:</a:t>
                </a:r>
                <a:r>
                  <a:rPr lang="en-US" sz="4400" b="1" dirty="0">
                    <a:solidFill>
                      <a:srgbClr val="FF0000"/>
                    </a:solidFill>
                    <a:latin typeface="Tahoma" panose="020B0604030504040204" pitchFamily="34" charset="0"/>
                  </a:rPr>
                  <a:t> </a:t>
                </a:r>
                <a:r>
                  <a:rPr lang="en-US" sz="4400" b="1" dirty="0" err="1">
                    <a:solidFill>
                      <a:srgbClr val="000000"/>
                    </a:solidFill>
                    <a:latin typeface="Tahoma" panose="020B0604030504040204" pitchFamily="34" charset="0"/>
                  </a:rPr>
                  <a:t>Lấy</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thuộc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thay</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thức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dirty="0">
                    <a:solidFill>
                      <a:srgbClr val="000000"/>
                    </a:solidFill>
                    <a:latin typeface="Tahoma" panose="020B0604030504040204" pitchFamily="34" charset="0"/>
                  </a:rPr>
                  <a:t> ta </a:t>
                </a:r>
                <a:r>
                  <a:rPr lang="en-US" sz="4400" b="1" dirty="0" err="1">
                    <a:solidFill>
                      <a:srgbClr val="000000"/>
                    </a:solidFill>
                    <a:latin typeface="Tahoma" panose="020B0604030504040204" pitchFamily="34" charset="0"/>
                  </a:rPr>
                  <a:t>được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dirty="0">
                    <a:solidFill>
                      <a:srgbClr val="000000"/>
                    </a:solidFill>
                    <a:latin typeface="Tahoma" panose="020B0604030504040204" pitchFamily="34" charset="0"/>
                  </a:rPr>
                  <a:t>	 Do </a:t>
                </a:r>
                <a:r>
                  <a:rPr lang="en-US" sz="4400" b="1" dirty="0" err="1">
                    <a:solidFill>
                      <a:srgbClr val="000000"/>
                    </a:solidFill>
                    <a:latin typeface="Tahoma" panose="020B0604030504040204" pitchFamily="34" charset="0"/>
                  </a:rPr>
                  <a:t>đó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nửa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bờ</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chứa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điểm</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kể</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gạch</a:t>
                </a:r>
                <a:r>
                  <a:rPr lang="en-US" sz="4400" b="1" dirty="0">
                    <a:solidFill>
                      <a:srgbClr val="000000"/>
                    </a:solidFill>
                    <a:latin typeface="Tahoma" panose="020B0604030504040204" pitchFamily="34" charset="0"/>
                  </a:rPr>
                  <a:t>).</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061506" y="4799202"/>
                <a:ext cx="14933452" cy="8230998"/>
              </a:xfrm>
              <a:prstGeom prst="rect">
                <a:avLst/>
              </a:prstGeom>
              <a:blipFill>
                <a:blip r:embed="rId4"/>
                <a:stretch>
                  <a:fillRect r="-1429" b="-740"/>
                </a:stretch>
              </a:blipFill>
              <a:ln>
                <a:noFill/>
              </a:ln>
            </p:spPr>
            <p:txBody>
              <a:bodyPr/>
              <a:lstStyle/>
              <a:p>
                <a:r>
                  <a:rPr lang="en-US">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104182" y="2065234"/>
                <a:ext cx="22898300"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diễn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tọa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độ</a:t>
                </a:r>
                <a:r>
                  <a:rPr lang="en-US" sz="4400" b="1" dirty="0">
                    <a:solidFill>
                      <a:srgbClr val="000000"/>
                    </a:solidFill>
                    <a:latin typeface="Tahoma" panose="020B0604030504040204" pitchFamily="34" charset="0"/>
                  </a:rPr>
                  <a:t>.</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104182" y="2065234"/>
                <a:ext cx="22898300" cy="1364241"/>
              </a:xfrm>
              <a:prstGeom prst="rect">
                <a:avLst/>
              </a:prstGeom>
              <a:blipFill>
                <a:blip r:embed="rId5"/>
                <a:stretch>
                  <a:fillRect l="-1065" r="-1012" b="-10268"/>
                </a:stretch>
              </a:blipFill>
              <a:ln>
                <a:noFill/>
              </a:ln>
            </p:spPr>
            <p:txBody>
              <a:bodyPr/>
              <a:lstStyle/>
              <a:p>
                <a:r>
                  <a:rPr lang="en-US">
                    <a:noFill/>
                  </a:rPr>
                  <a:t> </a:t>
                </a:r>
              </a:p>
            </p:txBody>
          </p:sp>
        </mc:Fallback>
      </mc:AlternateContent>
      <p:sp>
        <p:nvSpPr>
          <p:cNvPr id="23" name="TextBox 321">
            <a:extLst>
              <a:ext uri="{FF2B5EF4-FFF2-40B4-BE49-F238E27FC236}">
                <a16:creationId xmlns:a16="http://schemas.microsoft.com/office/drawing/2014/main" id="{48FCF177-8981-49AA-AA00-3601039B26CF}"/>
              </a:ext>
            </a:extLst>
          </p:cNvPr>
          <p:cNvSpPr txBox="1"/>
          <p:nvPr/>
        </p:nvSpPr>
        <p:spPr>
          <a:xfrm>
            <a:off x="1914860" y="1730514"/>
            <a:ext cx="3800140" cy="710355"/>
          </a:xfrm>
          <a:prstGeom prst="rect">
            <a:avLst/>
          </a:prstGeom>
          <a:noFill/>
        </p:spPr>
        <p:txBody>
          <a:bodyPr wrap="square" tIns="0" bIns="0" rtlCol="0" anchor="ctr" anchorCtr="0">
            <a:noAutofit/>
          </a:bodyPr>
          <a:lstStyle/>
          <a:p>
            <a:r>
              <a:rPr lang="en-US" sz="4400" b="1" kern="1200" dirty="0" err="1">
                <a:solidFill>
                  <a:srgbClr val="0000CC"/>
                </a:solidFill>
                <a:effectLst/>
                <a:latin typeface="Tahoma" panose="020B0604030504040204" pitchFamily="34" charset="0"/>
                <a:ea typeface="Cascadia Mono"/>
                <a:cs typeface="Times New Roman" panose="02020603050405020304" pitchFamily="18" charset="0"/>
              </a:rPr>
              <a:t>Luyện</a:t>
            </a:r>
            <a:r>
              <a:rPr lang="en-US" sz="4400" b="1" kern="1200" dirty="0">
                <a:solidFill>
                  <a:srgbClr val="0000CC"/>
                </a:solidFill>
                <a:effectLst/>
                <a:latin typeface="Tahoma" panose="020B0604030504040204" pitchFamily="34" charset="0"/>
                <a:ea typeface="Cascadia Mono"/>
                <a:cs typeface="Times New Roman" panose="02020603050405020304" pitchFamily="18" charset="0"/>
              </a:rPr>
              <a:t> </a:t>
            </a:r>
            <a:r>
              <a:rPr lang="en-US" sz="4400" b="1" kern="1200" dirty="0" err="1">
                <a:solidFill>
                  <a:srgbClr val="0000CC"/>
                </a:solidFill>
                <a:effectLst/>
                <a:latin typeface="Tahoma" panose="020B0604030504040204" pitchFamily="34" charset="0"/>
                <a:ea typeface="Cascadia Mono"/>
                <a:cs typeface="Times New Roman" panose="02020603050405020304" pitchFamily="18" charset="0"/>
              </a:rPr>
              <a:t>tập</a:t>
            </a:r>
            <a:r>
              <a:rPr lang="en-US" sz="4400" b="1" kern="1200" dirty="0">
                <a:solidFill>
                  <a:srgbClr val="0000CC"/>
                </a:solidFill>
                <a:effectLst/>
                <a:latin typeface="Tahoma" panose="020B0604030504040204" pitchFamily="34" charset="0"/>
                <a:ea typeface="Cascadia Mono"/>
                <a:cs typeface="Times New Roman" panose="02020603050405020304" pitchFamily="18" charset="0"/>
              </a:rPr>
              <a:t> 2.</a:t>
            </a:r>
            <a:endParaRPr lang="vi-VN" sz="4400" b="1" dirty="0">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30514"/>
            <a:ext cx="1266785" cy="737549"/>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aphicFrame>
        <p:nvGraphicFramePr>
          <p:cNvPr id="10" name="Bảng 11">
            <a:extLst>
              <a:ext uri="{FF2B5EF4-FFF2-40B4-BE49-F238E27FC236}">
                <a16:creationId xmlns:a16="http://schemas.microsoft.com/office/drawing/2014/main" id="{04E65B9E-469D-08DA-7E85-FB2C9D64735D}"/>
              </a:ext>
            </a:extLst>
          </p:cNvPr>
          <p:cNvGraphicFramePr>
            <a:graphicFrameLocks noGrp="1"/>
          </p:cNvGraphicFramePr>
          <p:nvPr>
            <p:extLst>
              <p:ext uri="{D42A27DB-BD31-4B8C-83A1-F6EECF244321}">
                <p14:modId xmlns:p14="http://schemas.microsoft.com/office/powerpoint/2010/main" val="3148558038"/>
              </p:ext>
            </p:extLst>
          </p:nvPr>
        </p:nvGraphicFramePr>
        <p:xfrm>
          <a:off x="16018236" y="4960288"/>
          <a:ext cx="7496478" cy="7201234"/>
        </p:xfrm>
        <a:graphic>
          <a:graphicData uri="http://schemas.openxmlformats.org/drawingml/2006/table">
            <a:tbl>
              <a:tblPr firstRow="1" bandRow="1">
                <a:tableStyleId>{5C22544A-7EE6-4342-B048-85BDC9FD1C3A}</a:tableStyleId>
              </a:tblPr>
              <a:tblGrid>
                <a:gridCol w="832942">
                  <a:extLst>
                    <a:ext uri="{9D8B030D-6E8A-4147-A177-3AD203B41FA5}">
                      <a16:colId xmlns:a16="http://schemas.microsoft.com/office/drawing/2014/main" val="2326420351"/>
                    </a:ext>
                  </a:extLst>
                </a:gridCol>
                <a:gridCol w="832942">
                  <a:extLst>
                    <a:ext uri="{9D8B030D-6E8A-4147-A177-3AD203B41FA5}">
                      <a16:colId xmlns:a16="http://schemas.microsoft.com/office/drawing/2014/main" val="684677312"/>
                    </a:ext>
                  </a:extLst>
                </a:gridCol>
                <a:gridCol w="832942">
                  <a:extLst>
                    <a:ext uri="{9D8B030D-6E8A-4147-A177-3AD203B41FA5}">
                      <a16:colId xmlns:a16="http://schemas.microsoft.com/office/drawing/2014/main" val="3426680257"/>
                    </a:ext>
                  </a:extLst>
                </a:gridCol>
                <a:gridCol w="832942">
                  <a:extLst>
                    <a:ext uri="{9D8B030D-6E8A-4147-A177-3AD203B41FA5}">
                      <a16:colId xmlns:a16="http://schemas.microsoft.com/office/drawing/2014/main" val="1624304763"/>
                    </a:ext>
                  </a:extLst>
                </a:gridCol>
                <a:gridCol w="832942">
                  <a:extLst>
                    <a:ext uri="{9D8B030D-6E8A-4147-A177-3AD203B41FA5}">
                      <a16:colId xmlns:a16="http://schemas.microsoft.com/office/drawing/2014/main" val="87321461"/>
                    </a:ext>
                  </a:extLst>
                </a:gridCol>
                <a:gridCol w="832942">
                  <a:extLst>
                    <a:ext uri="{9D8B030D-6E8A-4147-A177-3AD203B41FA5}">
                      <a16:colId xmlns:a16="http://schemas.microsoft.com/office/drawing/2014/main" val="2432389257"/>
                    </a:ext>
                  </a:extLst>
                </a:gridCol>
                <a:gridCol w="832942">
                  <a:extLst>
                    <a:ext uri="{9D8B030D-6E8A-4147-A177-3AD203B41FA5}">
                      <a16:colId xmlns:a16="http://schemas.microsoft.com/office/drawing/2014/main" val="3471508558"/>
                    </a:ext>
                  </a:extLst>
                </a:gridCol>
                <a:gridCol w="832942">
                  <a:extLst>
                    <a:ext uri="{9D8B030D-6E8A-4147-A177-3AD203B41FA5}">
                      <a16:colId xmlns:a16="http://schemas.microsoft.com/office/drawing/2014/main" val="2947202000"/>
                    </a:ext>
                  </a:extLst>
                </a:gridCol>
                <a:gridCol w="832942">
                  <a:extLst>
                    <a:ext uri="{9D8B030D-6E8A-4147-A177-3AD203B41FA5}">
                      <a16:colId xmlns:a16="http://schemas.microsoft.com/office/drawing/2014/main" val="2923166886"/>
                    </a:ext>
                  </a:extLst>
                </a:gridCol>
              </a:tblGrid>
              <a:tr h="819571">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rgbClr val="767171"/>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rgbClr val="767171"/>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3575750332"/>
                  </a:ext>
                </a:extLst>
              </a:tr>
              <a:tr h="819571">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rgbClr val="767171"/>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rgbClr val="767171"/>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365692253"/>
                  </a:ext>
                </a:extLst>
              </a:tr>
              <a:tr h="819571">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rgbClr val="767171"/>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rgbClr val="767171"/>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3809854441"/>
                  </a:ext>
                </a:extLst>
              </a:tr>
              <a:tr h="819571">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rgbClr val="767171"/>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rgbClr val="767171"/>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2264279970"/>
                  </a:ext>
                </a:extLst>
              </a:tr>
              <a:tr h="819571">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rgbClr val="767171"/>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rgbClr val="767171"/>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3584259742"/>
                  </a:ext>
                </a:extLst>
              </a:tr>
              <a:tr h="819571">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4131950047"/>
                  </a:ext>
                </a:extLst>
              </a:tr>
              <a:tr h="644666">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13620330"/>
                  </a:ext>
                </a:extLst>
              </a:tr>
              <a:tr h="819571">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4200125487"/>
                  </a:ext>
                </a:extLst>
              </a:tr>
              <a:tr h="819571">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dirty="0">
                        <a:solidFill>
                          <a:schemeClr val="bg2">
                            <a:lumMod val="75000"/>
                          </a:schemeClr>
                        </a:solidFill>
                      </a:endParaRPr>
                    </a:p>
                  </a:txBody>
                  <a:tcPr>
                    <a:lnL w="19050" cap="flat" cmpd="sng" algn="ctr">
                      <a:solidFill>
                        <a:schemeClr val="bg2">
                          <a:lumMod val="50000"/>
                        </a:schemeClr>
                      </a:solidFill>
                      <a:prstDash val="lgDash"/>
                      <a:round/>
                      <a:headEnd type="none" w="med" len="med"/>
                      <a:tailEnd type="none" w="med" len="med"/>
                    </a:lnL>
                    <a:lnR w="19050" cap="flat" cmpd="sng" algn="ctr">
                      <a:solidFill>
                        <a:schemeClr val="bg2">
                          <a:lumMod val="50000"/>
                        </a:schemeClr>
                      </a:solidFill>
                      <a:prstDash val="lgDash"/>
                      <a:round/>
                      <a:headEnd type="none" w="med" len="med"/>
                      <a:tailEnd type="none" w="med" len="med"/>
                    </a:lnR>
                    <a:lnT w="19050" cap="flat" cmpd="sng" algn="ctr">
                      <a:solidFill>
                        <a:schemeClr val="bg2">
                          <a:lumMod val="50000"/>
                        </a:schemeClr>
                      </a:solidFill>
                      <a:prstDash val="lgDash"/>
                      <a:round/>
                      <a:headEnd type="none" w="med" len="med"/>
                      <a:tailEnd type="none" w="med" len="med"/>
                    </a:lnT>
                    <a:lnB w="1905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1503380289"/>
                  </a:ext>
                </a:extLst>
              </a:tr>
            </a:tbl>
          </a:graphicData>
        </a:graphic>
      </p:graphicFrame>
      <p:cxnSp>
        <p:nvCxnSpPr>
          <p:cNvPr id="59" name="Đường nối Thẳng 58">
            <a:extLst>
              <a:ext uri="{FF2B5EF4-FFF2-40B4-BE49-F238E27FC236}">
                <a16:creationId xmlns:a16="http://schemas.microsoft.com/office/drawing/2014/main" id="{DBEE196C-1E5F-A444-08D7-C7D028B6B002}"/>
              </a:ext>
            </a:extLst>
          </p:cNvPr>
          <p:cNvCxnSpPr>
            <a:cxnSpLocks/>
          </p:cNvCxnSpPr>
          <p:nvPr/>
        </p:nvCxnSpPr>
        <p:spPr>
          <a:xfrm>
            <a:off x="16783122" y="4989443"/>
            <a:ext cx="3824711" cy="7172079"/>
          </a:xfrm>
          <a:prstGeom prst="line">
            <a:avLst/>
          </a:prstGeom>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Hộp Văn bản 64">
            <a:extLst>
              <a:ext uri="{FF2B5EF4-FFF2-40B4-BE49-F238E27FC236}">
                <a16:creationId xmlns:a16="http://schemas.microsoft.com/office/drawing/2014/main" id="{53CFBAA6-B98A-F9B1-0C9C-6AAFC98B4827}"/>
              </a:ext>
            </a:extLst>
          </p:cNvPr>
          <p:cNvSpPr txBox="1"/>
          <p:nvPr/>
        </p:nvSpPr>
        <p:spPr>
          <a:xfrm>
            <a:off x="17757092" y="9206808"/>
            <a:ext cx="568858" cy="754053"/>
          </a:xfrm>
          <a:prstGeom prst="rect">
            <a:avLst/>
          </a:prstGeom>
          <a:noFill/>
        </p:spPr>
        <p:txBody>
          <a:bodyPr wrap="square" rtlCol="0">
            <a:spAutoFit/>
          </a:bodyPr>
          <a:lstStyle/>
          <a:p>
            <a:r>
              <a:rPr lang="en-US" i="1" dirty="0"/>
              <a:t>O</a:t>
            </a:r>
          </a:p>
        </p:txBody>
      </p:sp>
      <p:sp>
        <p:nvSpPr>
          <p:cNvPr id="66" name="Hình tự do: Hình 65">
            <a:extLst>
              <a:ext uri="{FF2B5EF4-FFF2-40B4-BE49-F238E27FC236}">
                <a16:creationId xmlns:a16="http://schemas.microsoft.com/office/drawing/2014/main" id="{D7F7DEEB-DB8A-286F-C2A8-813ED8C7903E}"/>
              </a:ext>
            </a:extLst>
          </p:cNvPr>
          <p:cNvSpPr/>
          <p:nvPr/>
        </p:nvSpPr>
        <p:spPr>
          <a:xfrm rot="16200000" flipV="1">
            <a:off x="16605115" y="5112549"/>
            <a:ext cx="7182892" cy="6878369"/>
          </a:xfrm>
          <a:custGeom>
            <a:avLst/>
            <a:gdLst>
              <a:gd name="connsiteX0" fmla="*/ 0 w 7534656"/>
              <a:gd name="connsiteY0" fmla="*/ 0 h 5577840"/>
              <a:gd name="connsiteX1" fmla="*/ 18288 w 7534656"/>
              <a:gd name="connsiteY1" fmla="*/ 2578608 h 5577840"/>
              <a:gd name="connsiteX2" fmla="*/ 7498080 w 7534656"/>
              <a:gd name="connsiteY2" fmla="*/ 5577840 h 5577840"/>
              <a:gd name="connsiteX3" fmla="*/ 7534656 w 7534656"/>
              <a:gd name="connsiteY3" fmla="*/ 36576 h 5577840"/>
              <a:gd name="connsiteX4" fmla="*/ 0 w 7534656"/>
              <a:gd name="connsiteY4" fmla="*/ 0 h 557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56" h="5577840">
                <a:moveTo>
                  <a:pt x="0" y="0"/>
                </a:moveTo>
                <a:lnTo>
                  <a:pt x="18288" y="2578608"/>
                </a:lnTo>
                <a:lnTo>
                  <a:pt x="7498080" y="5577840"/>
                </a:lnTo>
                <a:lnTo>
                  <a:pt x="7534656" y="36576"/>
                </a:lnTo>
                <a:lnTo>
                  <a:pt x="0" y="0"/>
                </a:lnTo>
                <a:close/>
              </a:path>
            </a:pathLst>
          </a:custGeom>
          <a:pattFill prst="wdUpDiag">
            <a:fgClr>
              <a:schemeClr val="bg2">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Nhóm 56">
            <a:extLst>
              <a:ext uri="{FF2B5EF4-FFF2-40B4-BE49-F238E27FC236}">
                <a16:creationId xmlns:a16="http://schemas.microsoft.com/office/drawing/2014/main" id="{14406BBB-51CD-2AE2-BA09-3B888454215D}"/>
              </a:ext>
            </a:extLst>
          </p:cNvPr>
          <p:cNvGrpSpPr/>
          <p:nvPr/>
        </p:nvGrpSpPr>
        <p:grpSpPr>
          <a:xfrm>
            <a:off x="15929939" y="4996069"/>
            <a:ext cx="7612894" cy="7165453"/>
            <a:chOff x="15840426" y="5202871"/>
            <a:chExt cx="7455545" cy="6963140"/>
          </a:xfrm>
        </p:grpSpPr>
        <p:sp>
          <p:nvSpPr>
            <p:cNvPr id="123" name="TextBox 122"/>
            <p:cNvSpPr txBox="1"/>
            <p:nvPr/>
          </p:nvSpPr>
          <p:spPr>
            <a:xfrm>
              <a:off x="19399421" y="10382814"/>
              <a:ext cx="492481" cy="769441"/>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Đường kết nối Mũi tên Thẳng 5">
              <a:extLst>
                <a:ext uri="{FF2B5EF4-FFF2-40B4-BE49-F238E27FC236}">
                  <a16:creationId xmlns:a16="http://schemas.microsoft.com/office/drawing/2014/main" id="{DB856396-6466-C2B7-32B4-D1949422F1DB}"/>
                </a:ext>
              </a:extLst>
            </p:cNvPr>
            <p:cNvCxnSpPr>
              <a:cxnSpLocks/>
            </p:cNvCxnSpPr>
            <p:nvPr/>
          </p:nvCxnSpPr>
          <p:spPr>
            <a:xfrm>
              <a:off x="15840426" y="9918868"/>
              <a:ext cx="7428009" cy="0"/>
            </a:xfrm>
            <a:prstGeom prst="straightConnector1">
              <a:avLst/>
            </a:prstGeom>
            <a:ln w="762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 name="Đường kết nối Mũi tên Thẳng 4">
              <a:extLst>
                <a:ext uri="{FF2B5EF4-FFF2-40B4-BE49-F238E27FC236}">
                  <a16:creationId xmlns:a16="http://schemas.microsoft.com/office/drawing/2014/main" id="{A46EDC41-7130-8EF4-6B40-D5F29B03BA86}"/>
                </a:ext>
              </a:extLst>
            </p:cNvPr>
            <p:cNvCxnSpPr>
              <a:cxnSpLocks/>
            </p:cNvCxnSpPr>
            <p:nvPr/>
          </p:nvCxnSpPr>
          <p:spPr>
            <a:xfrm flipV="1">
              <a:off x="17537260" y="5282265"/>
              <a:ext cx="0" cy="6883746"/>
            </a:xfrm>
            <a:prstGeom prst="straightConnector1">
              <a:avLst/>
            </a:prstGeom>
            <a:ln w="76200">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Hộp Văn bản 11">
              <a:extLst>
                <a:ext uri="{FF2B5EF4-FFF2-40B4-BE49-F238E27FC236}">
                  <a16:creationId xmlns:a16="http://schemas.microsoft.com/office/drawing/2014/main" id="{0D116ADB-3AF8-2113-4CC6-A2818A5926A3}"/>
                </a:ext>
              </a:extLst>
            </p:cNvPr>
            <p:cNvSpPr txBox="1"/>
            <p:nvPr/>
          </p:nvSpPr>
          <p:spPr>
            <a:xfrm flipH="1">
              <a:off x="16687800" y="8649862"/>
              <a:ext cx="1323770" cy="568264"/>
            </a:xfrm>
            <a:prstGeom prst="rect">
              <a:avLst/>
            </a:prstGeom>
            <a:noFill/>
          </p:spPr>
          <p:txBody>
            <a:bodyPr wrap="square" rtlCol="0">
              <a:spAutoFit/>
            </a:bodyPr>
            <a:lstStyle/>
            <a:p>
              <a:r>
                <a:rPr lang="en-US" sz="3200" dirty="0"/>
                <a:t>   50</a:t>
              </a:r>
              <a:endParaRPr lang="en-US" sz="3600" dirty="0"/>
            </a:p>
          </p:txBody>
        </p:sp>
        <p:sp>
          <p:nvSpPr>
            <p:cNvPr id="13" name="Hộp Văn bản 12">
              <a:extLst>
                <a:ext uri="{FF2B5EF4-FFF2-40B4-BE49-F238E27FC236}">
                  <a16:creationId xmlns:a16="http://schemas.microsoft.com/office/drawing/2014/main" id="{D072D62F-62F9-D463-3F69-633E0BD3159C}"/>
                </a:ext>
              </a:extLst>
            </p:cNvPr>
            <p:cNvSpPr txBox="1"/>
            <p:nvPr/>
          </p:nvSpPr>
          <p:spPr>
            <a:xfrm>
              <a:off x="16687800" y="7826234"/>
              <a:ext cx="1699135" cy="584775"/>
            </a:xfrm>
            <a:prstGeom prst="rect">
              <a:avLst/>
            </a:prstGeom>
            <a:noFill/>
          </p:spPr>
          <p:txBody>
            <a:bodyPr wrap="square" rtlCol="0">
              <a:spAutoFit/>
            </a:bodyPr>
            <a:lstStyle/>
            <a:p>
              <a:r>
                <a:rPr lang="en-US" sz="3200" dirty="0"/>
                <a:t>100</a:t>
              </a:r>
              <a:endParaRPr lang="en-US" sz="3600" dirty="0"/>
            </a:p>
          </p:txBody>
        </p:sp>
        <p:sp>
          <p:nvSpPr>
            <p:cNvPr id="38" name="Hộp Văn bản 37">
              <a:extLst>
                <a:ext uri="{FF2B5EF4-FFF2-40B4-BE49-F238E27FC236}">
                  <a16:creationId xmlns:a16="http://schemas.microsoft.com/office/drawing/2014/main" id="{14D7A301-7749-2DD2-95A1-8644DDD7280D}"/>
                </a:ext>
              </a:extLst>
            </p:cNvPr>
            <p:cNvSpPr txBox="1"/>
            <p:nvPr/>
          </p:nvSpPr>
          <p:spPr>
            <a:xfrm>
              <a:off x="16733305" y="6981515"/>
              <a:ext cx="1278265" cy="584775"/>
            </a:xfrm>
            <a:prstGeom prst="rect">
              <a:avLst/>
            </a:prstGeom>
            <a:noFill/>
          </p:spPr>
          <p:txBody>
            <a:bodyPr wrap="square" rtlCol="0">
              <a:spAutoFit/>
            </a:bodyPr>
            <a:lstStyle/>
            <a:p>
              <a:r>
                <a:rPr lang="en-US" sz="3200" dirty="0"/>
                <a:t>150</a:t>
              </a:r>
            </a:p>
          </p:txBody>
        </p:sp>
        <p:sp>
          <p:nvSpPr>
            <p:cNvPr id="39" name="Hộp Văn bản 38">
              <a:extLst>
                <a:ext uri="{FF2B5EF4-FFF2-40B4-BE49-F238E27FC236}">
                  <a16:creationId xmlns:a16="http://schemas.microsoft.com/office/drawing/2014/main" id="{8DC8D906-07D9-1899-7142-DCBB9C86C4F0}"/>
                </a:ext>
              </a:extLst>
            </p:cNvPr>
            <p:cNvSpPr txBox="1"/>
            <p:nvPr/>
          </p:nvSpPr>
          <p:spPr>
            <a:xfrm flipH="1">
              <a:off x="16733305" y="6179033"/>
              <a:ext cx="1607911" cy="584775"/>
            </a:xfrm>
            <a:prstGeom prst="rect">
              <a:avLst/>
            </a:prstGeom>
            <a:noFill/>
          </p:spPr>
          <p:txBody>
            <a:bodyPr wrap="square" rtlCol="0">
              <a:spAutoFit/>
            </a:bodyPr>
            <a:lstStyle/>
            <a:p>
              <a:r>
                <a:rPr lang="en-US" sz="3200" dirty="0"/>
                <a:t>200</a:t>
              </a:r>
            </a:p>
          </p:txBody>
        </p:sp>
        <p:sp>
          <p:nvSpPr>
            <p:cNvPr id="40" name="Hộp Văn bản 39">
              <a:extLst>
                <a:ext uri="{FF2B5EF4-FFF2-40B4-BE49-F238E27FC236}">
                  <a16:creationId xmlns:a16="http://schemas.microsoft.com/office/drawing/2014/main" id="{D87F08F8-AF26-B33C-249B-3C48A5ACDF7D}"/>
                </a:ext>
              </a:extLst>
            </p:cNvPr>
            <p:cNvSpPr txBox="1"/>
            <p:nvPr/>
          </p:nvSpPr>
          <p:spPr>
            <a:xfrm flipH="1">
              <a:off x="17068242" y="9350432"/>
              <a:ext cx="608389" cy="646331"/>
            </a:xfrm>
            <a:prstGeom prst="rect">
              <a:avLst/>
            </a:prstGeom>
            <a:noFill/>
          </p:spPr>
          <p:txBody>
            <a:bodyPr wrap="square" rtlCol="0">
              <a:spAutoFit/>
            </a:bodyPr>
            <a:lstStyle/>
            <a:p>
              <a:r>
                <a:rPr lang="en-US" sz="3600" dirty="0"/>
                <a:t>0</a:t>
              </a:r>
            </a:p>
          </p:txBody>
        </p:sp>
        <p:sp>
          <p:nvSpPr>
            <p:cNvPr id="41" name="Hộp Văn bản 40">
              <a:extLst>
                <a:ext uri="{FF2B5EF4-FFF2-40B4-BE49-F238E27FC236}">
                  <a16:creationId xmlns:a16="http://schemas.microsoft.com/office/drawing/2014/main" id="{AFCEA98B-0C8A-2D1F-861B-86AF2F4A9AC0}"/>
                </a:ext>
              </a:extLst>
            </p:cNvPr>
            <p:cNvSpPr txBox="1"/>
            <p:nvPr/>
          </p:nvSpPr>
          <p:spPr>
            <a:xfrm flipH="1">
              <a:off x="17602200" y="9945930"/>
              <a:ext cx="608389" cy="646331"/>
            </a:xfrm>
            <a:prstGeom prst="rect">
              <a:avLst/>
            </a:prstGeom>
            <a:noFill/>
          </p:spPr>
          <p:txBody>
            <a:bodyPr wrap="square" rtlCol="0">
              <a:spAutoFit/>
            </a:bodyPr>
            <a:lstStyle/>
            <a:p>
              <a:r>
                <a:rPr lang="en-US" sz="3600" dirty="0"/>
                <a:t>0</a:t>
              </a:r>
            </a:p>
          </p:txBody>
        </p:sp>
        <p:sp>
          <p:nvSpPr>
            <p:cNvPr id="42" name="Hộp Văn bản 41">
              <a:extLst>
                <a:ext uri="{FF2B5EF4-FFF2-40B4-BE49-F238E27FC236}">
                  <a16:creationId xmlns:a16="http://schemas.microsoft.com/office/drawing/2014/main" id="{2F5FE1E1-588E-53DC-EABA-45BE8864C13A}"/>
                </a:ext>
              </a:extLst>
            </p:cNvPr>
            <p:cNvSpPr txBox="1"/>
            <p:nvPr/>
          </p:nvSpPr>
          <p:spPr>
            <a:xfrm flipH="1">
              <a:off x="20730417" y="9943035"/>
              <a:ext cx="1039518" cy="568264"/>
            </a:xfrm>
            <a:prstGeom prst="rect">
              <a:avLst/>
            </a:prstGeom>
            <a:noFill/>
          </p:spPr>
          <p:txBody>
            <a:bodyPr wrap="square" rtlCol="0">
              <a:spAutoFit/>
            </a:bodyPr>
            <a:lstStyle/>
            <a:p>
              <a:r>
                <a:rPr lang="en-US" sz="3200" dirty="0"/>
                <a:t>200</a:t>
              </a:r>
              <a:endParaRPr lang="en-US" sz="3600" dirty="0"/>
            </a:p>
          </p:txBody>
        </p:sp>
        <p:sp>
          <p:nvSpPr>
            <p:cNvPr id="44" name="Hộp Văn bản 43">
              <a:extLst>
                <a:ext uri="{FF2B5EF4-FFF2-40B4-BE49-F238E27FC236}">
                  <a16:creationId xmlns:a16="http://schemas.microsoft.com/office/drawing/2014/main" id="{D8000EA1-9B93-38CE-CECC-7ACF46A46260}"/>
                </a:ext>
              </a:extLst>
            </p:cNvPr>
            <p:cNvSpPr txBox="1"/>
            <p:nvPr/>
          </p:nvSpPr>
          <p:spPr>
            <a:xfrm flipH="1">
              <a:off x="18167428" y="9945929"/>
              <a:ext cx="1152005" cy="584775"/>
            </a:xfrm>
            <a:prstGeom prst="rect">
              <a:avLst/>
            </a:prstGeom>
            <a:noFill/>
          </p:spPr>
          <p:txBody>
            <a:bodyPr wrap="square" rtlCol="0">
              <a:spAutoFit/>
            </a:bodyPr>
            <a:lstStyle/>
            <a:p>
              <a:r>
                <a:rPr lang="en-US" sz="3200" dirty="0"/>
                <a:t>50</a:t>
              </a:r>
              <a:endParaRPr lang="en-US" sz="3600" dirty="0"/>
            </a:p>
          </p:txBody>
        </p:sp>
        <p:sp>
          <p:nvSpPr>
            <p:cNvPr id="46" name="Hộp Văn bản 45">
              <a:extLst>
                <a:ext uri="{FF2B5EF4-FFF2-40B4-BE49-F238E27FC236}">
                  <a16:creationId xmlns:a16="http://schemas.microsoft.com/office/drawing/2014/main" id="{ACE9C7EA-2C77-8737-6A06-22A111C40934}"/>
                </a:ext>
              </a:extLst>
            </p:cNvPr>
            <p:cNvSpPr txBox="1"/>
            <p:nvPr/>
          </p:nvSpPr>
          <p:spPr>
            <a:xfrm flipH="1">
              <a:off x="19012670" y="9953520"/>
              <a:ext cx="1152005" cy="584775"/>
            </a:xfrm>
            <a:prstGeom prst="rect">
              <a:avLst/>
            </a:prstGeom>
            <a:noFill/>
          </p:spPr>
          <p:txBody>
            <a:bodyPr wrap="square" rtlCol="0">
              <a:spAutoFit/>
            </a:bodyPr>
            <a:lstStyle/>
            <a:p>
              <a:r>
                <a:rPr lang="en-US" sz="3200" dirty="0"/>
                <a:t>100</a:t>
              </a:r>
            </a:p>
          </p:txBody>
        </p:sp>
        <p:sp>
          <p:nvSpPr>
            <p:cNvPr id="47" name="Hộp Văn bản 46">
              <a:extLst>
                <a:ext uri="{FF2B5EF4-FFF2-40B4-BE49-F238E27FC236}">
                  <a16:creationId xmlns:a16="http://schemas.microsoft.com/office/drawing/2014/main" id="{14F92DE3-2028-456B-108F-EF6CF2D928DF}"/>
                </a:ext>
              </a:extLst>
            </p:cNvPr>
            <p:cNvSpPr txBox="1"/>
            <p:nvPr/>
          </p:nvSpPr>
          <p:spPr>
            <a:xfrm flipH="1">
              <a:off x="19902962" y="9953519"/>
              <a:ext cx="1152005" cy="568264"/>
            </a:xfrm>
            <a:prstGeom prst="rect">
              <a:avLst/>
            </a:prstGeom>
            <a:noFill/>
          </p:spPr>
          <p:txBody>
            <a:bodyPr wrap="square" rtlCol="0">
              <a:spAutoFit/>
            </a:bodyPr>
            <a:lstStyle/>
            <a:p>
              <a:r>
                <a:rPr lang="en-US" sz="3200" dirty="0"/>
                <a:t>150</a:t>
              </a:r>
              <a:endParaRPr lang="en-US" sz="3600" dirty="0"/>
            </a:p>
          </p:txBody>
        </p:sp>
        <p:sp>
          <p:nvSpPr>
            <p:cNvPr id="49" name="Hộp Văn bản 48">
              <a:extLst>
                <a:ext uri="{FF2B5EF4-FFF2-40B4-BE49-F238E27FC236}">
                  <a16:creationId xmlns:a16="http://schemas.microsoft.com/office/drawing/2014/main" id="{8792DCC1-C49D-A356-7C87-38C622B1C447}"/>
                </a:ext>
              </a:extLst>
            </p:cNvPr>
            <p:cNvSpPr txBox="1"/>
            <p:nvPr/>
          </p:nvSpPr>
          <p:spPr>
            <a:xfrm>
              <a:off x="16297086" y="9945928"/>
              <a:ext cx="726481" cy="584775"/>
            </a:xfrm>
            <a:prstGeom prst="rect">
              <a:avLst/>
            </a:prstGeom>
            <a:noFill/>
          </p:spPr>
          <p:txBody>
            <a:bodyPr wrap="none" rtlCol="0">
              <a:spAutoFit/>
            </a:bodyPr>
            <a:lstStyle/>
            <a:p>
              <a:r>
                <a:rPr lang="en-US" sz="3200" dirty="0"/>
                <a:t>-20</a:t>
              </a:r>
            </a:p>
          </p:txBody>
        </p:sp>
        <p:sp>
          <p:nvSpPr>
            <p:cNvPr id="51" name="Hộp Văn bản 50">
              <a:extLst>
                <a:ext uri="{FF2B5EF4-FFF2-40B4-BE49-F238E27FC236}">
                  <a16:creationId xmlns:a16="http://schemas.microsoft.com/office/drawing/2014/main" id="{C6A6C322-75F3-17CA-24EE-909256FB3CAA}"/>
                </a:ext>
              </a:extLst>
            </p:cNvPr>
            <p:cNvSpPr txBox="1"/>
            <p:nvPr/>
          </p:nvSpPr>
          <p:spPr>
            <a:xfrm flipH="1">
              <a:off x="16680049" y="10312510"/>
              <a:ext cx="2022351" cy="584775"/>
            </a:xfrm>
            <a:prstGeom prst="rect">
              <a:avLst/>
            </a:prstGeom>
            <a:noFill/>
          </p:spPr>
          <p:txBody>
            <a:bodyPr wrap="square" rtlCol="0">
              <a:spAutoFit/>
            </a:bodyPr>
            <a:lstStyle/>
            <a:p>
              <a:r>
                <a:rPr lang="en-US" sz="3200" dirty="0"/>
                <a:t>-100</a:t>
              </a:r>
            </a:p>
          </p:txBody>
        </p:sp>
        <p:sp>
          <p:nvSpPr>
            <p:cNvPr id="53" name="Hộp Văn bản 52">
              <a:extLst>
                <a:ext uri="{FF2B5EF4-FFF2-40B4-BE49-F238E27FC236}">
                  <a16:creationId xmlns:a16="http://schemas.microsoft.com/office/drawing/2014/main" id="{8BD965F3-0AF2-95C7-214A-291904289D2F}"/>
                </a:ext>
              </a:extLst>
            </p:cNvPr>
            <p:cNvSpPr txBox="1"/>
            <p:nvPr/>
          </p:nvSpPr>
          <p:spPr>
            <a:xfrm flipH="1">
              <a:off x="17068242" y="5202871"/>
              <a:ext cx="631849" cy="754053"/>
            </a:xfrm>
            <a:prstGeom prst="rect">
              <a:avLst/>
            </a:prstGeom>
            <a:noFill/>
          </p:spPr>
          <p:txBody>
            <a:bodyPr wrap="square" rtlCol="0">
              <a:spAutoFit/>
            </a:bodyPr>
            <a:lstStyle/>
            <a:p>
              <a:r>
                <a:rPr lang="en-US" i="1" dirty="0"/>
                <a:t>y</a:t>
              </a:r>
            </a:p>
          </p:txBody>
        </p:sp>
        <p:sp>
          <p:nvSpPr>
            <p:cNvPr id="54" name="Hộp Văn bản 53">
              <a:extLst>
                <a:ext uri="{FF2B5EF4-FFF2-40B4-BE49-F238E27FC236}">
                  <a16:creationId xmlns:a16="http://schemas.microsoft.com/office/drawing/2014/main" id="{B6440E3C-B794-8753-35E9-19FBB917E38F}"/>
                </a:ext>
              </a:extLst>
            </p:cNvPr>
            <p:cNvSpPr txBox="1"/>
            <p:nvPr/>
          </p:nvSpPr>
          <p:spPr>
            <a:xfrm flipH="1">
              <a:off x="22731682" y="9838208"/>
              <a:ext cx="564289" cy="754053"/>
            </a:xfrm>
            <a:prstGeom prst="rect">
              <a:avLst/>
            </a:prstGeom>
            <a:noFill/>
          </p:spPr>
          <p:txBody>
            <a:bodyPr wrap="square" rtlCol="0">
              <a:spAutoFit/>
            </a:bodyPr>
            <a:lstStyle/>
            <a:p>
              <a:r>
                <a:rPr lang="en-US" i="1" dirty="0"/>
                <a:t>x</a:t>
              </a:r>
            </a:p>
          </p:txBody>
        </p:sp>
      </p:grpSp>
      <p:cxnSp>
        <p:nvCxnSpPr>
          <p:cNvPr id="67" name="Đường nối Thẳng 66">
            <a:extLst>
              <a:ext uri="{FF2B5EF4-FFF2-40B4-BE49-F238E27FC236}">
                <a16:creationId xmlns:a16="http://schemas.microsoft.com/office/drawing/2014/main" id="{626A4259-A965-444A-D9EA-5768F1D60826}"/>
              </a:ext>
            </a:extLst>
          </p:cNvPr>
          <p:cNvCxnSpPr>
            <a:cxnSpLocks/>
          </p:cNvCxnSpPr>
          <p:nvPr/>
        </p:nvCxnSpPr>
        <p:spPr>
          <a:xfrm>
            <a:off x="16757374" y="4989443"/>
            <a:ext cx="3743160" cy="7172079"/>
          </a:xfrm>
          <a:prstGeom prst="line">
            <a:avLst/>
          </a:prstGeom>
          <a:ln w="57150" cap="flat" cmpd="sng" algn="ctr">
            <a:solidFill>
              <a:schemeClr val="tx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4" name="Hộp Văn bản 63">
            <a:extLst>
              <a:ext uri="{FF2B5EF4-FFF2-40B4-BE49-F238E27FC236}">
                <a16:creationId xmlns:a16="http://schemas.microsoft.com/office/drawing/2014/main" id="{3A4F7217-345C-5D51-52FA-95201682E05E}"/>
              </a:ext>
            </a:extLst>
          </p:cNvPr>
          <p:cNvSpPr txBox="1"/>
          <p:nvPr/>
        </p:nvSpPr>
        <p:spPr>
          <a:xfrm rot="3647719">
            <a:off x="16899334" y="8622313"/>
            <a:ext cx="4604859" cy="584775"/>
          </a:xfrm>
          <a:prstGeom prst="rect">
            <a:avLst/>
          </a:prstGeom>
          <a:noFill/>
        </p:spPr>
        <p:txBody>
          <a:bodyPr wrap="square" rtlCol="0">
            <a:spAutoFit/>
          </a:bodyPr>
          <a:lstStyle/>
          <a:p>
            <a:r>
              <a:rPr lang="en-US" sz="3200" dirty="0">
                <a:solidFill>
                  <a:srgbClr val="0000CC"/>
                </a:solidFill>
              </a:rPr>
              <a:t>d: 2x + y – 200 = 0</a:t>
            </a:r>
          </a:p>
        </p:txBody>
      </p:sp>
    </p:spTree>
    <p:extLst>
      <p:ext uri="{BB962C8B-B14F-4D97-AF65-F5344CB8AC3E}">
        <p14:creationId xmlns:p14="http://schemas.microsoft.com/office/powerpoint/2010/main" val="37110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up)">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6">
                                            <p:txEl>
                                              <p:pRg st="2" end="2"/>
                                            </p:txEl>
                                          </p:spTgt>
                                        </p:tgtEl>
                                        <p:attrNameLst>
                                          <p:attrName>style.visibility</p:attrName>
                                        </p:attrNameLst>
                                      </p:cBhvr>
                                      <p:to>
                                        <p:strVal val="visible"/>
                                      </p:to>
                                    </p:set>
                                    <p:animEffect transition="in" filter="wipe(up)">
                                      <p:cBhvr>
                                        <p:cTn id="56" dur="500"/>
                                        <p:tgtEl>
                                          <p:spTgt spid="26">
                                            <p:txEl>
                                              <p:pRg st="2" end="2"/>
                                            </p:tx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wipe(left)">
                                      <p:cBhvr>
                                        <p:cTn id="60" dur="500"/>
                                        <p:tgtEl>
                                          <p:spTgt spid="66"/>
                                        </p:tgtEl>
                                      </p:cBhvr>
                                    </p:animEffect>
                                  </p:childTnLst>
                                </p:cTn>
                              </p:par>
                              <p:par>
                                <p:cTn id="61" presetID="22" presetClass="entr" presetSubtype="1"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up)">
                                      <p:cBhvr>
                                        <p:cTn id="6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3" grpId="0"/>
      <p:bldP spid="65" grpId="0"/>
      <p:bldP spid="66" grpId="0" animBg="1"/>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447357" y="3974194"/>
            <a:ext cx="23349588" cy="928460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53244" y="2321346"/>
            <a:ext cx="769440"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just"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435477" y="3375246"/>
            <a:ext cx="2804973" cy="769441"/>
          </a:xfrm>
          <a:prstGeom prst="rect">
            <a:avLst/>
          </a:prstGeom>
          <a:noFill/>
        </p:spPr>
        <p:txBody>
          <a:bodyPr wrap="square" rtlCol="0">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47358" y="3238253"/>
            <a:ext cx="826862" cy="1238328"/>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just"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sp>
        <p:nvSpPr>
          <p:cNvPr id="32" name="Rounded Rectangle 36">
            <a:extLst>
              <a:ext uri="{FF2B5EF4-FFF2-40B4-BE49-F238E27FC236}">
                <a16:creationId xmlns:a16="http://schemas.microsoft.com/office/drawing/2014/main" id="{8DAE7818-FB12-462D-8980-1E516ABB17EF}"/>
              </a:ext>
            </a:extLst>
          </p:cNvPr>
          <p:cNvSpPr/>
          <p:nvPr/>
        </p:nvSpPr>
        <p:spPr>
          <a:xfrm>
            <a:off x="999768" y="1703321"/>
            <a:ext cx="23321363" cy="1534932"/>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just"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2266553" y="2425553"/>
            <a:ext cx="22777323" cy="736008"/>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23" name="TextBox 321">
            <a:extLst>
              <a:ext uri="{FF2B5EF4-FFF2-40B4-BE49-F238E27FC236}">
                <a16:creationId xmlns:a16="http://schemas.microsoft.com/office/drawing/2014/main" id="{48FCF177-8981-49AA-AA00-3601039B26CF}"/>
              </a:ext>
            </a:extLst>
          </p:cNvPr>
          <p:cNvSpPr txBox="1"/>
          <p:nvPr/>
        </p:nvSpPr>
        <p:spPr>
          <a:xfrm>
            <a:off x="2287587" y="1821407"/>
            <a:ext cx="2733340" cy="389462"/>
          </a:xfrm>
          <a:prstGeom prst="rect">
            <a:avLst/>
          </a:prstGeom>
          <a:noFill/>
        </p:spPr>
        <p:txBody>
          <a:bodyPr wrap="square" tIns="0" bIns="0" rtlCol="0" anchor="ctr" anchorCtr="0">
            <a:no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999768" y="1718229"/>
            <a:ext cx="1266785" cy="404371"/>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B6CB23-B557-4655-AFD5-13A74CAA0F1D}"/>
                  </a:ext>
                </a:extLst>
              </p:cNvPr>
              <p:cNvSpPr txBox="1"/>
              <p:nvPr/>
            </p:nvSpPr>
            <p:spPr>
              <a:xfrm>
                <a:off x="1104182" y="4252686"/>
                <a:ext cx="22420023" cy="1446550"/>
              </a:xfrm>
              <a:prstGeom prst="rect">
                <a:avLst/>
              </a:prstGeom>
              <a:noFill/>
            </p:spPr>
            <p:txBody>
              <a:bodyPr wrap="square">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0EB6CB23-B557-4655-AFD5-13A74CAA0F1D}"/>
                  </a:ext>
                </a:extLst>
              </p:cNvPr>
              <p:cNvSpPr txBox="1">
                <a:spLocks noRot="1" noChangeAspect="1" noMove="1" noResize="1" noEditPoints="1" noAdjustHandles="1" noChangeArrowheads="1" noChangeShapeType="1" noTextEdit="1"/>
              </p:cNvSpPr>
              <p:nvPr/>
            </p:nvSpPr>
            <p:spPr>
              <a:xfrm>
                <a:off x="1104182" y="4252686"/>
                <a:ext cx="22420023" cy="1446550"/>
              </a:xfrm>
              <a:prstGeom prst="rect">
                <a:avLst/>
              </a:prstGeom>
              <a:blipFill>
                <a:blip r:embed="rId4"/>
                <a:stretch>
                  <a:fillRect l="-1088" t="-9283" r="-1115"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82F2716-6209-4BCC-A2DA-B02E213F4461}"/>
                  </a:ext>
                </a:extLst>
              </p:cNvPr>
              <p:cNvSpPr txBox="1"/>
              <p:nvPr/>
            </p:nvSpPr>
            <p:spPr>
              <a:xfrm>
                <a:off x="4648200" y="4901824"/>
                <a:ext cx="16596359" cy="769441"/>
              </a:xfrm>
              <a:prstGeom prst="rect">
                <a:avLst/>
              </a:prstGeom>
              <a:noFill/>
            </p:spPr>
            <p:txBody>
              <a:bodyPr wrap="square">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bán vé thu được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E82F2716-6209-4BCC-A2DA-B02E213F4461}"/>
                  </a:ext>
                </a:extLst>
              </p:cNvPr>
              <p:cNvSpPr txBox="1">
                <a:spLocks noRot="1" noChangeAspect="1" noMove="1" noResize="1" noEditPoints="1" noAdjustHandles="1" noChangeArrowheads="1" noChangeShapeType="1" noTextEdit="1"/>
              </p:cNvSpPr>
              <p:nvPr/>
            </p:nvSpPr>
            <p:spPr>
              <a:xfrm>
                <a:off x="4648200" y="4901824"/>
                <a:ext cx="16596359" cy="769441"/>
              </a:xfrm>
              <a:prstGeom prst="rect">
                <a:avLst/>
              </a:prstGeom>
              <a:blipFill>
                <a:blip r:embed="rId5"/>
                <a:stretch>
                  <a:fillRect l="-1506"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AF55B56-3309-4670-9ED0-3C968E173FD9}"/>
                  </a:ext>
                </a:extLst>
              </p:cNvPr>
              <p:cNvSpPr txBox="1"/>
              <p:nvPr/>
            </p:nvSpPr>
            <p:spPr>
              <a:xfrm>
                <a:off x="1066800" y="5769255"/>
                <a:ext cx="22800545" cy="1446550"/>
              </a:xfrm>
              <a:prstGeom prst="rect">
                <a:avLst/>
              </a:prstGeom>
              <a:noFill/>
            </p:spPr>
            <p:txBody>
              <a:bodyPr wrap="square">
                <a:spAutoFit/>
              </a:bodyPr>
              <a:lstStyle/>
              <a:p>
                <a:pPr lvl="0" algn="ju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Người ta sẽ phải bù lỗ trong trường hợp số tiền bán vé nhỏ hơn </a:t>
                </a:r>
                <a14:m>
                  <m:oMath xmlns:m="http://schemas.openxmlformats.org/officeDocument/2006/math">
                    <m:r>
                      <a:rPr lang="en-US" sz="4400" b="1" i="0" smtClean="0">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tức là: </a:t>
                </a:r>
                <a14:m>
                  <m:oMath xmlns:m="http://schemas.openxmlformats.org/officeDocument/2006/math">
                    <m:r>
                      <a:rPr kumimoji="0" lang="vi-VN"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a:extLst>
                  <a:ext uri="{FF2B5EF4-FFF2-40B4-BE49-F238E27FC236}">
                    <a16:creationId xmlns:a16="http://schemas.microsoft.com/office/drawing/2014/main" id="{7AF55B56-3309-4670-9ED0-3C968E173FD9}"/>
                  </a:ext>
                </a:extLst>
              </p:cNvPr>
              <p:cNvSpPr txBox="1">
                <a:spLocks noRot="1" noChangeAspect="1" noMove="1" noResize="1" noEditPoints="1" noAdjustHandles="1" noChangeArrowheads="1" noChangeShapeType="1" noTextEdit="1"/>
              </p:cNvSpPr>
              <p:nvPr/>
            </p:nvSpPr>
            <p:spPr>
              <a:xfrm>
                <a:off x="1066800" y="5769255"/>
                <a:ext cx="22800545" cy="1446550"/>
              </a:xfrm>
              <a:prstGeom prst="rect">
                <a:avLst/>
              </a:prstGeom>
              <a:blipFill>
                <a:blip r:embed="rId6"/>
                <a:stretch>
                  <a:fillRect l="-1070" t="-8824" r="-1765"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55E0D14-C329-48B1-B40D-7FB6CA6C9772}"/>
                  </a:ext>
                </a:extLst>
              </p:cNvPr>
              <p:cNvSpPr txBox="1"/>
              <p:nvPr/>
            </p:nvSpPr>
            <p:spPr>
              <a:xfrm>
                <a:off x="1061506" y="7395297"/>
                <a:ext cx="21806518" cy="1446550"/>
              </a:xfrm>
              <a:prstGeom prst="rect">
                <a:avLst/>
              </a:prstGeom>
              <a:noFill/>
            </p:spPr>
            <p:txBody>
              <a:bodyPr wrap="square">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Như vậy, việc giải quyết bài toán mở đầu dẫn đến việc đi tìm miền nghiệm của bất phương trình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A55E0D14-C329-48B1-B40D-7FB6CA6C9772}"/>
                  </a:ext>
                </a:extLst>
              </p:cNvPr>
              <p:cNvSpPr txBox="1">
                <a:spLocks noRot="1" noChangeAspect="1" noMove="1" noResize="1" noEditPoints="1" noAdjustHandles="1" noChangeArrowheads="1" noChangeShapeType="1" noTextEdit="1"/>
              </p:cNvSpPr>
              <p:nvPr/>
            </p:nvSpPr>
            <p:spPr>
              <a:xfrm>
                <a:off x="1061506" y="7395297"/>
                <a:ext cx="21806518" cy="1446550"/>
              </a:xfrm>
              <a:prstGeom prst="rect">
                <a:avLst/>
              </a:prstGeom>
              <a:blipFill>
                <a:blip r:embed="rId7"/>
                <a:stretch>
                  <a:fillRect l="-1118" t="-8439" r="-1146" b="-18987"/>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5C1C129-3056-47D5-8A56-4E764103ADCB}"/>
              </a:ext>
            </a:extLst>
          </p:cNvPr>
          <p:cNvSpPr txBox="1"/>
          <p:nvPr/>
        </p:nvSpPr>
        <p:spPr>
          <a:xfrm>
            <a:off x="1250358" y="9048434"/>
            <a:ext cx="22273847" cy="769441"/>
          </a:xfrm>
          <a:prstGeom prst="rect">
            <a:avLst/>
          </a:prstGeom>
          <a:noFill/>
        </p:spPr>
        <p:txBody>
          <a:bodyPr wrap="square">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3CAD55C-FC1B-4F43-9BBD-7E34F411A814}"/>
                  </a:ext>
                </a:extLst>
              </p:cNvPr>
              <p:cNvSpPr txBox="1"/>
              <p:nvPr/>
            </p:nvSpPr>
            <p:spPr>
              <a:xfrm>
                <a:off x="1348979" y="10292201"/>
                <a:ext cx="12435840" cy="769441"/>
              </a:xfrm>
              <a:prstGeom prst="rect">
                <a:avLst/>
              </a:prstGeom>
              <a:noFill/>
            </p:spPr>
            <p:txBody>
              <a:bodyPr wrap="square">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9" name="TextBox 38">
                <a:extLst>
                  <a:ext uri="{FF2B5EF4-FFF2-40B4-BE49-F238E27FC236}">
                    <a16:creationId xmlns:a16="http://schemas.microsoft.com/office/drawing/2014/main" id="{B3CAD55C-FC1B-4F43-9BBD-7E34F411A814}"/>
                  </a:ext>
                </a:extLst>
              </p:cNvPr>
              <p:cNvSpPr txBox="1">
                <a:spLocks noRot="1" noChangeAspect="1" noMove="1" noResize="1" noEditPoints="1" noAdjustHandles="1" noChangeArrowheads="1" noChangeShapeType="1" noTextEdit="1"/>
              </p:cNvSpPr>
              <p:nvPr/>
            </p:nvSpPr>
            <p:spPr>
              <a:xfrm>
                <a:off x="1348979" y="10292201"/>
                <a:ext cx="12435840" cy="769441"/>
              </a:xfrm>
              <a:prstGeom prst="rect">
                <a:avLst/>
              </a:prstGeom>
              <a:blipFill>
                <a:blip r:embed="rId8"/>
                <a:stretch>
                  <a:fillRect l="-1961"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8DD105D-8419-4EE4-8229-7D8B839E1B18}"/>
                  </a:ext>
                </a:extLst>
              </p:cNvPr>
              <p:cNvSpPr txBox="1"/>
              <p:nvPr/>
            </p:nvSpPr>
            <p:spPr>
              <a:xfrm>
                <a:off x="1260365" y="11348588"/>
                <a:ext cx="17953719" cy="769441"/>
              </a:xfrm>
              <a:prstGeom prst="rect">
                <a:avLst/>
              </a:prstGeom>
              <a:noFill/>
            </p:spPr>
            <p:txBody>
              <a:bodyPr wrap="square">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TextBox 39">
                <a:extLst>
                  <a:ext uri="{FF2B5EF4-FFF2-40B4-BE49-F238E27FC236}">
                    <a16:creationId xmlns:a16="http://schemas.microsoft.com/office/drawing/2014/main" id="{38DD105D-8419-4EE4-8229-7D8B839E1B18}"/>
                  </a:ext>
                </a:extLst>
              </p:cNvPr>
              <p:cNvSpPr txBox="1">
                <a:spLocks noRot="1" noChangeAspect="1" noMove="1" noResize="1" noEditPoints="1" noAdjustHandles="1" noChangeArrowheads="1" noChangeShapeType="1" noTextEdit="1"/>
              </p:cNvSpPr>
              <p:nvPr/>
            </p:nvSpPr>
            <p:spPr>
              <a:xfrm>
                <a:off x="1260365" y="11348588"/>
                <a:ext cx="17953719" cy="769441"/>
              </a:xfrm>
              <a:prstGeom prst="rect">
                <a:avLst/>
              </a:prstGeom>
              <a:blipFill>
                <a:blip r:embed="rId9"/>
                <a:stretch>
                  <a:fillRect l="-1392" t="-17460" b="-36508"/>
                </a:stretch>
              </a:blipFill>
            </p:spPr>
            <p:txBody>
              <a:bodyPr/>
              <a:lstStyle/>
              <a:p>
                <a:r>
                  <a:rPr lang="en-US">
                    <a:noFill/>
                  </a:rPr>
                  <a:t> </a:t>
                </a:r>
              </a:p>
            </p:txBody>
          </p:sp>
        </mc:Fallback>
      </mc:AlternateContent>
    </p:spTree>
    <p:extLst>
      <p:ext uri="{BB962C8B-B14F-4D97-AF65-F5344CB8AC3E}">
        <p14:creationId xmlns:p14="http://schemas.microsoft.com/office/powerpoint/2010/main" val="324161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5" grpId="0"/>
      <p:bldP spid="23" grpId="0"/>
      <p:bldP spid="29" grpId="0"/>
      <p:bldP spid="34" grpId="0"/>
      <p:bldP spid="35" grpId="0"/>
      <p:bldP spid="37"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00218" y="3734968"/>
            <a:ext cx="23349588" cy="9591989"/>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96515" y="3327354"/>
            <a:ext cx="1188621"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43559" y="4168506"/>
            <a:ext cx="2804973" cy="769441"/>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00218" y="4034670"/>
            <a:ext cx="1033931" cy="1548440"/>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96337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03137" y="2462884"/>
            <a:ext cx="22777323" cy="649888"/>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23" name="TextBox 321">
            <a:extLst>
              <a:ext uri="{FF2B5EF4-FFF2-40B4-BE49-F238E27FC236}">
                <a16:creationId xmlns:a16="http://schemas.microsoft.com/office/drawing/2014/main" id="{48FCF177-8981-49AA-AA00-3601039B26CF}"/>
              </a:ext>
            </a:extLst>
          </p:cNvPr>
          <p:cNvSpPr txBox="1"/>
          <p:nvPr/>
        </p:nvSpPr>
        <p:spPr>
          <a:xfrm>
            <a:off x="1728618" y="1833740"/>
            <a:ext cx="2733340" cy="343891"/>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16485"/>
            <a:ext cx="1266785" cy="357056"/>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23" y="5975017"/>
            <a:ext cx="10822415" cy="7183609"/>
          </a:xfrm>
          <a:prstGeom prst="rect">
            <a:avLst/>
          </a:prstGeom>
        </p:spPr>
      </p:pic>
      <p:pic>
        <p:nvPicPr>
          <p:cNvPr id="26" name="Picture 25">
            <a:extLst>
              <a:ext uri="{FF2B5EF4-FFF2-40B4-BE49-F238E27FC236}">
                <a16:creationId xmlns:a16="http://schemas.microsoft.com/office/drawing/2014/main" id="{D7B5A52D-3332-4CA9-9350-4AED0FE4E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4323" y="10001118"/>
            <a:ext cx="3885630" cy="3167992"/>
          </a:xfrm>
          <a:prstGeom prst="rect">
            <a:avLst/>
          </a:prstGeom>
        </p:spPr>
      </p:pic>
      <p:sp>
        <p:nvSpPr>
          <p:cNvPr id="29" name="Speech Bubble: Rectangle 28">
            <a:extLst>
              <a:ext uri="{FF2B5EF4-FFF2-40B4-BE49-F238E27FC236}">
                <a16:creationId xmlns:a16="http://schemas.microsoft.com/office/drawing/2014/main" id="{FCED63E7-F892-4D66-B7A7-1BAF982288D4}"/>
              </a:ext>
            </a:extLst>
          </p:cNvPr>
          <p:cNvSpPr/>
          <p:nvPr/>
        </p:nvSpPr>
        <p:spPr>
          <a:xfrm>
            <a:off x="12192001" y="6548464"/>
            <a:ext cx="5934988" cy="4603791"/>
          </a:xfrm>
          <a:prstGeom prst="wedgeRectCallout">
            <a:avLst>
              <a:gd name="adj1" fmla="val 88279"/>
              <a:gd name="adj2" fmla="val 41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gồm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cạnh</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16B54CB-EF04-4FD7-9248-0126FFB00BDA}"/>
                  </a:ext>
                </a:extLst>
              </p:cNvPr>
              <p:cNvSpPr txBox="1"/>
              <p:nvPr/>
            </p:nvSpPr>
            <p:spPr>
              <a:xfrm>
                <a:off x="5004474" y="4025572"/>
                <a:ext cx="17814766"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(H.2.4).</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016B54CB-EF04-4FD7-9248-0126FFB00BDA}"/>
                  </a:ext>
                </a:extLst>
              </p:cNvPr>
              <p:cNvSpPr txBox="1">
                <a:spLocks noRot="1" noChangeAspect="1" noMove="1" noResize="1" noEditPoints="1" noAdjustHandles="1" noChangeArrowheads="1" noChangeShapeType="1" noTextEdit="1"/>
              </p:cNvSpPr>
              <p:nvPr/>
            </p:nvSpPr>
            <p:spPr>
              <a:xfrm>
                <a:off x="5004474" y="4025572"/>
                <a:ext cx="17814766" cy="1446550"/>
              </a:xfrm>
              <a:prstGeom prst="rect">
                <a:avLst/>
              </a:prstGeom>
              <a:blipFill>
                <a:blip r:embed="rId6"/>
                <a:stretch>
                  <a:fillRect l="-1403" t="-8403" b="-18487"/>
                </a:stretch>
              </a:blipFill>
            </p:spPr>
            <p:txBody>
              <a:bodyPr/>
              <a:lstStyle/>
              <a:p>
                <a:r>
                  <a:rPr lang="en-US">
                    <a:noFill/>
                  </a:rPr>
                  <a:t> </a:t>
                </a:r>
              </a:p>
            </p:txBody>
          </p:sp>
        </mc:Fallback>
      </mc:AlternateContent>
    </p:spTree>
    <p:extLst>
      <p:ext uri="{BB962C8B-B14F-4D97-AF65-F5344CB8AC3E}">
        <p14:creationId xmlns:p14="http://schemas.microsoft.com/office/powerpoint/2010/main" val="161503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17206" y="2812744"/>
            <a:ext cx="23349588" cy="763964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3503" y="1826065"/>
            <a:ext cx="1188621"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60547" y="2667217"/>
            <a:ext cx="2804973" cy="769441"/>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17206" y="2533381"/>
            <a:ext cx="1033931" cy="1548440"/>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49588" cy="778051"/>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4648200" y="1703320"/>
            <a:ext cx="10277140" cy="69864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p>
        </p:txBody>
      </p:sp>
      <p:sp>
        <p:nvSpPr>
          <p:cNvPr id="23" name="TextBox 321">
            <a:extLst>
              <a:ext uri="{FF2B5EF4-FFF2-40B4-BE49-F238E27FC236}">
                <a16:creationId xmlns:a16="http://schemas.microsoft.com/office/drawing/2014/main" id="{48FCF177-8981-49AA-AA00-3601039B26CF}"/>
              </a:ext>
            </a:extLst>
          </p:cNvPr>
          <p:cNvSpPr txBox="1"/>
          <p:nvPr/>
        </p:nvSpPr>
        <p:spPr>
          <a:xfrm>
            <a:off x="1914860" y="1718229"/>
            <a:ext cx="2733340" cy="508689"/>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18229"/>
            <a:ext cx="1266785" cy="404371"/>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5222" y="2560304"/>
            <a:ext cx="11609771" cy="7706233"/>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BCDBED5-F145-4323-B614-D113E1CAD31C}"/>
                  </a:ext>
                </a:extLst>
              </p:cNvPr>
              <p:cNvSpPr txBox="1"/>
              <p:nvPr/>
            </p:nvSpPr>
            <p:spPr>
              <a:xfrm>
                <a:off x="826629" y="4308241"/>
                <a:ext cx="11001359" cy="4832092"/>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bán được số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số vé loại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rạp chiếu phim sẽ phải bù lỗ.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 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trên đoạn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rạp chiếu phim hòa vốn.</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id="{CBCDBED5-F145-4323-B614-D113E1CAD31C}"/>
                  </a:ext>
                </a:extLst>
              </p:cNvPr>
              <p:cNvSpPr txBox="1">
                <a:spLocks noRot="1" noChangeAspect="1" noMove="1" noResize="1" noEditPoints="1" noAdjustHandles="1" noChangeArrowheads="1" noChangeShapeType="1" noTextEdit="1"/>
              </p:cNvSpPr>
              <p:nvPr/>
            </p:nvSpPr>
            <p:spPr>
              <a:xfrm>
                <a:off x="826629" y="4308241"/>
                <a:ext cx="11001359" cy="4832092"/>
              </a:xfrm>
              <a:prstGeom prst="rect">
                <a:avLst/>
              </a:prstGeom>
              <a:blipFill>
                <a:blip r:embed="rId5"/>
                <a:stretch>
                  <a:fillRect l="-2273" t="-2778" r="-2106" b="-505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E17C94FF-AD43-536E-98CF-6252AF258C3E}"/>
              </a:ext>
            </a:extLst>
          </p:cNvPr>
          <p:cNvSpPr txBox="1">
            <a:spLocks/>
          </p:cNvSpPr>
          <p:nvPr/>
        </p:nvSpPr>
        <p:spPr>
          <a:xfrm>
            <a:off x="188571" y="11262079"/>
            <a:ext cx="1831222" cy="1371603"/>
          </a:xfrm>
          <a:prstGeom prst="rect">
            <a:avLst/>
          </a:prstGeom>
        </p:spPr>
        <p:txBody>
          <a:bodyPr anchor="ctr" anchorCtr="0"/>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lnSpc>
                <a:spcPct val="120000"/>
              </a:lnSpc>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Nhận xét</a:t>
            </a:r>
          </a:p>
        </p:txBody>
      </p:sp>
      <mc:AlternateContent xmlns:mc="http://schemas.openxmlformats.org/markup-compatibility/2006" xmlns:a14="http://schemas.microsoft.com/office/drawing/2010/main">
        <mc:Choice Requires="a14">
          <p:sp>
            <p:nvSpPr>
              <p:cNvPr id="3" name="Content Placeholder 8">
                <a:extLst>
                  <a:ext uri="{FF2B5EF4-FFF2-40B4-BE49-F238E27FC236}">
                    <a16:creationId xmlns:a16="http://schemas.microsoft.com/office/drawing/2014/main" id="{E8F53AFD-CE4A-61BC-3DE7-3BE0557EC18E}"/>
                  </a:ext>
                </a:extLst>
              </p:cNvPr>
              <p:cNvSpPr txBox="1">
                <a:spLocks/>
              </p:cNvSpPr>
              <p:nvPr/>
            </p:nvSpPr>
            <p:spPr>
              <a:xfrm>
                <a:off x="1914860" y="10518977"/>
                <a:ext cx="21945600" cy="3086091"/>
              </a:xfrm>
              <a:prstGeom prst="rect">
                <a:avLst/>
              </a:prstGeo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nchor="ct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vi-VN" sz="4400" b="1" dirty="0">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latin typeface="Tahoma" panose="020B0604030504040204" pitchFamily="34" charset="0"/>
                    <a:ea typeface="Tahoma" panose="020B0604030504040204" pitchFamily="34" charset="0"/>
                    <a:cs typeface="Tahoma" panose="020B0604030504040204" pitchFamily="34" charset="0"/>
                  </a:rPr>
                  <a:t> vé loại </a:t>
                </a:r>
                <a:r>
                  <a:rPr lang="en-US" sz="4400" b="1" dirty="0">
                    <a:latin typeface="Tahoma" panose="020B0604030504040204" pitchFamily="34" charset="0"/>
                    <a:ea typeface="Tahoma" panose="020B0604030504040204" pitchFamily="34" charset="0"/>
                    <a:cs typeface="Tahoma" panose="020B0604030504040204" pitchFamily="34" charset="0"/>
                  </a:rPr>
                  <a:t> 1</a:t>
                </a:r>
                <a:r>
                  <a:rPr lang="vi-VN" sz="4400" b="1" dirty="0">
                    <a:latin typeface="Tahoma" panose="020B0604030504040204" pitchFamily="34" charset="0"/>
                    <a:ea typeface="Tahoma" panose="020B0604030504040204" pitchFamily="34" charset="0"/>
                    <a:cs typeface="Tahoma" panose="020B0604030504040204" pitchFamily="34" charset="0"/>
                  </a:rPr>
                  <a:t> 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vé loại </a:t>
                </a:r>
                <a:r>
                  <a:rPr lang="en-US" sz="4400" b="1" dirty="0">
                    <a:latin typeface="Tahoma" panose="020B0604030504040204" pitchFamily="34" charset="0"/>
                    <a:ea typeface="Tahoma" panose="020B0604030504040204" pitchFamily="34" charset="0"/>
                    <a:cs typeface="Tahoma" panose="020B0604030504040204" pitchFamily="34" charset="0"/>
                  </a:rPr>
                  <a:t>2</a:t>
                </a:r>
                <a:r>
                  <a:rPr lang="vi-VN" sz="4400" b="1" dirty="0">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lãi</a:t>
                </a:r>
                <a:r>
                  <a:rPr lang="vi-VN" sz="4400" b="1" dirty="0">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vi-VN" sz="4400" b="1" dirty="0">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0000CC"/>
                        </a:solidFill>
                        <a:latin typeface="Cambria Math" panose="02040503050406030204" pitchFamily="18" charset="0"/>
                      </a:rPr>
                      <m:t>𝟐𝟎𝟎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vé loại </a:t>
                </a:r>
                <a:r>
                  <a:rPr lang="en-US" sz="4400" b="1" dirty="0">
                    <a:latin typeface="Tahoma" panose="020B0604030504040204" pitchFamily="34" charset="0"/>
                    <a:ea typeface="Tahoma" panose="020B0604030504040204" pitchFamily="34" charset="0"/>
                    <a:cs typeface="Tahoma" panose="020B0604030504040204" pitchFamily="34" charset="0"/>
                  </a:rPr>
                  <a:t> 1</a:t>
                </a:r>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00CC"/>
                        </a:solidFill>
                        <a:latin typeface="Cambria Math" panose="02040503050406030204" pitchFamily="18" charset="0"/>
                      </a:rPr>
                      <m:t>𝟏</m:t>
                    </m:r>
                    <m:r>
                      <a:rPr lang="en-US" sz="4400" b="1" i="1">
                        <a:solidFill>
                          <a:srgbClr val="0000CC"/>
                        </a:solidFill>
                        <a:latin typeface="Cambria Math" panose="02040503050406030204" pitchFamily="18" charset="0"/>
                      </a:rPr>
                      <m:t>𝟎𝟎</m:t>
                    </m:r>
                  </m:oMath>
                </a14:m>
                <a:r>
                  <a:rPr lang="vi-VN" sz="4400" b="1" dirty="0">
                    <a:latin typeface="Tahoma" panose="020B0604030504040204" pitchFamily="34" charset="0"/>
                    <a:ea typeface="Tahoma" panose="020B0604030504040204" pitchFamily="34" charset="0"/>
                    <a:cs typeface="Tahoma" panose="020B0604030504040204" pitchFamily="34" charset="0"/>
                  </a:rPr>
                  <a:t> vé loại </a:t>
                </a:r>
                <a:r>
                  <a:rPr lang="en-US" sz="4400" b="1" dirty="0">
                    <a:latin typeface="Tahoma" panose="020B0604030504040204" pitchFamily="34" charset="0"/>
                    <a:ea typeface="Tahoma" panose="020B0604030504040204" pitchFamily="34" charset="0"/>
                    <a:cs typeface="Tahoma" panose="020B0604030504040204" pitchFamily="34" charset="0"/>
                  </a:rPr>
                  <a:t>2</a:t>
                </a:r>
                <a:r>
                  <a:rPr lang="vi-VN" sz="4400" b="1" dirty="0">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00CC"/>
                    </a:solidFill>
                    <a:latin typeface="Tahoma" panose="020B0604030504040204" pitchFamily="34" charset="0"/>
                    <a:ea typeface="Tahoma" panose="020B0604030504040204" pitchFamily="34" charset="0"/>
                    <a:cs typeface="Tahoma" panose="020B0604030504040204" pitchFamily="34" charset="0"/>
                  </a:rPr>
                  <a:t>hoà vốn</a:t>
                </a:r>
                <a:r>
                  <a:rPr lang="vi-VN" sz="4400" b="1" dirty="0">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vi-VN" sz="4400" b="1" dirty="0">
                    <a:latin typeface="Tahoma" panose="020B0604030504040204" pitchFamily="34" charset="0"/>
                    <a:ea typeface="Tahoma" panose="020B0604030504040204" pitchFamily="34" charset="0"/>
                    <a:cs typeface="Tahoma" panose="020B0604030504040204" pitchFamily="34" charset="0"/>
                  </a:rPr>
                  <a:t>Nếu bán được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latin typeface="Tahoma" panose="020B0604030504040204" pitchFamily="34" charset="0"/>
                    <a:ea typeface="Tahoma" panose="020B0604030504040204" pitchFamily="34" charset="0"/>
                    <a:cs typeface="Tahoma" panose="020B0604030504040204" pitchFamily="34" charset="0"/>
                  </a:rPr>
                  <a:t>  vé loại </a:t>
                </a:r>
                <a:r>
                  <a:rPr lang="en-US" sz="4400" b="1" dirty="0">
                    <a:latin typeface="Tahoma" panose="020B0604030504040204" pitchFamily="34" charset="0"/>
                    <a:ea typeface="Tahoma" panose="020B0604030504040204" pitchFamily="34" charset="0"/>
                    <a:cs typeface="Tahoma" panose="020B0604030504040204" pitchFamily="34" charset="0"/>
                  </a:rPr>
                  <a:t> 1</a:t>
                </a:r>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latin typeface="Tahoma" panose="020B0604030504040204" pitchFamily="34" charset="0"/>
                    <a:ea typeface="Tahoma" panose="020B0604030504040204" pitchFamily="34" charset="0"/>
                    <a:cs typeface="Tahoma" panose="020B0604030504040204" pitchFamily="34" charset="0"/>
                  </a:rPr>
                  <a:t> vé loại </a:t>
                </a:r>
                <a:r>
                  <a:rPr lang="en-US" sz="4400" b="1" dirty="0">
                    <a:latin typeface="Tahoma" panose="020B0604030504040204" pitchFamily="34" charset="0"/>
                    <a:ea typeface="Tahoma" panose="020B0604030504040204" pitchFamily="34" charset="0"/>
                    <a:cs typeface="Tahoma" panose="020B0604030504040204" pitchFamily="34" charset="0"/>
                  </a:rPr>
                  <a:t>2</a:t>
                </a:r>
                <a:r>
                  <a:rPr lang="vi-VN" sz="4400" b="1" dirty="0">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B050"/>
                    </a:solidFill>
                    <a:latin typeface="Tahoma" panose="020B0604030504040204" pitchFamily="34" charset="0"/>
                    <a:ea typeface="Tahoma" panose="020B0604030504040204" pitchFamily="34" charset="0"/>
                    <a:cs typeface="Tahoma" panose="020B0604030504040204" pitchFamily="34" charset="0"/>
                  </a:rPr>
                  <a:t>phải bù lỗ</a:t>
                </a:r>
                <a:r>
                  <a:rPr lang="vi-VN"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Content Placeholder 8">
                <a:extLst>
                  <a:ext uri="{FF2B5EF4-FFF2-40B4-BE49-F238E27FC236}">
                    <a16:creationId xmlns:a16="http://schemas.microsoft.com/office/drawing/2014/main" id="{E8F53AFD-CE4A-61BC-3DE7-3BE0557EC18E}"/>
                  </a:ext>
                </a:extLst>
              </p:cNvPr>
              <p:cNvSpPr txBox="1">
                <a:spLocks noRot="1" noChangeAspect="1" noMove="1" noResize="1" noEditPoints="1" noAdjustHandles="1" noChangeArrowheads="1" noChangeShapeType="1" noTextEdit="1"/>
              </p:cNvSpPr>
              <p:nvPr/>
            </p:nvSpPr>
            <p:spPr>
              <a:xfrm>
                <a:off x="1914860" y="10518977"/>
                <a:ext cx="21945600" cy="3086091"/>
              </a:xfrm>
              <a:prstGeom prst="rect">
                <a:avLst/>
              </a:prstGeom>
              <a:blipFill>
                <a:blip r:embed="rId6"/>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315274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5" grpId="0"/>
      <p:bldP spid="23" grpId="0"/>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49434" y="6530467"/>
            <a:ext cx="23349588" cy="682316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66115" y="5083249"/>
            <a:ext cx="947852"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92775" y="6050325"/>
            <a:ext cx="2804973" cy="769441"/>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49434" y="5943599"/>
            <a:ext cx="1033931" cy="1234786"/>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648075" y="6963302"/>
                <a:ext cx="22434798" cy="123478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nội mạng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ngoại mạng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648075" y="6963302"/>
                <a:ext cx="22434798" cy="1234786"/>
              </a:xfrm>
              <a:prstGeom prst="rect">
                <a:avLst/>
              </a:prstGeom>
              <a:blipFill>
                <a:blip r:embed="rId4"/>
                <a:stretch>
                  <a:fillRect b="-1478"/>
                </a:stretch>
              </a:blipFill>
              <a:ln>
                <a:noFill/>
              </a:ln>
            </p:spPr>
            <p:txBody>
              <a:bodyPr/>
              <a:lstStyle/>
              <a:p>
                <a:r>
                  <a:rPr lang="en-US">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523219"/>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nSpc>
                    <a:spcPct val="100000"/>
                  </a:lnSpc>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buNone/>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523219"/>
                <a:ext cx="22777323" cy="3236593"/>
              </a:xfrm>
              <a:prstGeom prst="rect">
                <a:avLst/>
              </a:prstGeom>
              <a:blipFill>
                <a:blip r:embed="rId5"/>
                <a:stretch>
                  <a:fillRect l="-1070" t="-4143" r="-6128" b="-2448"/>
                </a:stretch>
              </a:blipFill>
              <a:ln>
                <a:noFill/>
              </a:ln>
            </p:spPr>
            <p:txBody>
              <a:bodyPr/>
              <a:lstStyle/>
              <a:p>
                <a:r>
                  <a:rPr lang="en-US">
                    <a:noFill/>
                  </a:rPr>
                  <a:t> </a:t>
                </a:r>
              </a:p>
            </p:txBody>
          </p:sp>
        </mc:Fallback>
      </mc:AlternateContent>
      <p:sp>
        <p:nvSpPr>
          <p:cNvPr id="23" name="TextBox 321">
            <a:extLst>
              <a:ext uri="{FF2B5EF4-FFF2-40B4-BE49-F238E27FC236}">
                <a16:creationId xmlns:a16="http://schemas.microsoft.com/office/drawing/2014/main" id="{48FCF177-8981-49AA-AA00-3601039B26CF}"/>
              </a:ext>
            </a:extLst>
          </p:cNvPr>
          <p:cNvSpPr txBox="1"/>
          <p:nvPr/>
        </p:nvSpPr>
        <p:spPr>
          <a:xfrm>
            <a:off x="1914860" y="1730514"/>
            <a:ext cx="3495340" cy="737549"/>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30514"/>
            <a:ext cx="1266785" cy="737549"/>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32B919-E723-4162-89AE-3D4C29460736}"/>
                  </a:ext>
                </a:extLst>
              </p:cNvPr>
              <p:cNvSpPr txBox="1"/>
              <p:nvPr/>
            </p:nvSpPr>
            <p:spPr>
              <a:xfrm>
                <a:off x="1474937" y="8120821"/>
                <a:ext cx="14989663"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cần phải trả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A32B919-E723-4162-89AE-3D4C29460736}"/>
                  </a:ext>
                </a:extLst>
              </p:cNvPr>
              <p:cNvSpPr txBox="1">
                <a:spLocks noRot="1" noChangeAspect="1" noMove="1" noResize="1" noEditPoints="1" noAdjustHandles="1" noChangeArrowheads="1" noChangeShapeType="1" noTextEdit="1"/>
              </p:cNvSpPr>
              <p:nvPr/>
            </p:nvSpPr>
            <p:spPr>
              <a:xfrm>
                <a:off x="1474937" y="8120821"/>
                <a:ext cx="14989663" cy="769441"/>
              </a:xfrm>
              <a:prstGeom prst="rect">
                <a:avLst/>
              </a:prstGeom>
              <a:blipFill>
                <a:blip r:embed="rId6"/>
                <a:stretch>
                  <a:fillRect l="-1667"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C85D4F4-09EF-4D3F-9DF4-9F63F46009C0}"/>
                  </a:ext>
                </a:extLst>
              </p:cNvPr>
              <p:cNvSpPr txBox="1"/>
              <p:nvPr/>
            </p:nvSpPr>
            <p:spPr>
              <a:xfrm>
                <a:off x="1474937" y="8867539"/>
                <a:ext cx="22189101"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số tiền phải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nên ta có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DC85D4F4-09EF-4D3F-9DF4-9F63F46009C0}"/>
                  </a:ext>
                </a:extLst>
              </p:cNvPr>
              <p:cNvSpPr txBox="1">
                <a:spLocks noRot="1" noChangeAspect="1" noMove="1" noResize="1" noEditPoints="1" noAdjustHandles="1" noChangeArrowheads="1" noChangeShapeType="1" noTextEdit="1"/>
              </p:cNvSpPr>
              <p:nvPr/>
            </p:nvSpPr>
            <p:spPr>
              <a:xfrm>
                <a:off x="1474937" y="8867539"/>
                <a:ext cx="22189101" cy="769441"/>
              </a:xfrm>
              <a:prstGeom prst="rect">
                <a:avLst/>
              </a:prstGeom>
              <a:blipFill>
                <a:blip r:embed="rId7"/>
                <a:stretch>
                  <a:fillRect l="-1126" t="-17460" b="-36508"/>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3150087-3B27-4B89-A15E-7D2B14DC14A9}"/>
              </a:ext>
            </a:extLst>
          </p:cNvPr>
          <p:cNvSpPr txBox="1"/>
          <p:nvPr/>
        </p:nvSpPr>
        <p:spPr>
          <a:xfrm>
            <a:off x="1581757" y="9659539"/>
            <a:ext cx="181937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B8FB41A-AD33-4B8B-8FB5-50A6148C217E}"/>
                  </a:ext>
                </a:extLst>
              </p:cNvPr>
              <p:cNvSpPr txBox="1"/>
              <p:nvPr/>
            </p:nvSpPr>
            <p:spPr>
              <a:xfrm>
                <a:off x="1546824" y="11258002"/>
                <a:ext cx="1236726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FB8FB41A-AD33-4B8B-8FB5-50A6148C217E}"/>
                  </a:ext>
                </a:extLst>
              </p:cNvPr>
              <p:cNvSpPr txBox="1">
                <a:spLocks noRot="1" noChangeAspect="1" noMove="1" noResize="1" noEditPoints="1" noAdjustHandles="1" noChangeArrowheads="1" noChangeShapeType="1" noTextEdit="1"/>
              </p:cNvSpPr>
              <p:nvPr/>
            </p:nvSpPr>
            <p:spPr>
              <a:xfrm>
                <a:off x="1546824" y="11258002"/>
                <a:ext cx="12367260" cy="769441"/>
              </a:xfrm>
              <a:prstGeom prst="rect">
                <a:avLst/>
              </a:prstGeom>
              <a:blipFill>
                <a:blip r:embed="rId8"/>
                <a:stretch>
                  <a:fillRect l="-2022"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BF36B40-268B-4C74-9903-7EAC02DE7C2F}"/>
                  </a:ext>
                </a:extLst>
              </p:cNvPr>
              <p:cNvSpPr txBox="1"/>
              <p:nvPr/>
            </p:nvSpPr>
            <p:spPr>
              <a:xfrm>
                <a:off x="1609763" y="12295355"/>
                <a:ext cx="17040081"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2BF36B40-268B-4C74-9903-7EAC02DE7C2F}"/>
                  </a:ext>
                </a:extLst>
              </p:cNvPr>
              <p:cNvSpPr txBox="1">
                <a:spLocks noRot="1" noChangeAspect="1" noMove="1" noResize="1" noEditPoints="1" noAdjustHandles="1" noChangeArrowheads="1" noChangeShapeType="1" noTextEdit="1"/>
              </p:cNvSpPr>
              <p:nvPr/>
            </p:nvSpPr>
            <p:spPr>
              <a:xfrm>
                <a:off x="1609763" y="12295355"/>
                <a:ext cx="17040081" cy="769441"/>
              </a:xfrm>
              <a:prstGeom prst="rect">
                <a:avLst/>
              </a:prstGeom>
              <a:blipFill>
                <a:blip r:embed="rId9"/>
                <a:stretch>
                  <a:fillRect l="-1431"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151258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6" grpId="0"/>
      <p:bldP spid="23" grpId="0"/>
      <p:bldP spid="29" grpId="0"/>
      <p:bldP spid="35"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r>
                        <a:rPr lang="en-US" sz="4400" b="1" i="1" smtClean="0">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08"/>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39" name="Picture 38" descr="Chart&#10;&#10;Description automatically generated">
            <a:extLst>
              <a:ext uri="{FF2B5EF4-FFF2-40B4-BE49-F238E27FC236}">
                <a16:creationId xmlns:a16="http://schemas.microsoft.com/office/drawing/2014/main" id="{7D2DB810-4753-4952-BDA6-8B52F61A6D0F}"/>
              </a:ext>
            </a:extLst>
          </p:cNvPr>
          <p:cNvPicPr>
            <a:picLocks noChangeAspect="1"/>
          </p:cNvPicPr>
          <p:nvPr/>
        </p:nvPicPr>
        <p:blipFill rotWithShape="1">
          <a:blip r:embed="rId5">
            <a:extLst>
              <a:ext uri="{28A0092B-C50C-407E-A947-70E740481C1C}">
                <a14:useLocalDpi xmlns:a14="http://schemas.microsoft.com/office/drawing/2010/main" val="0"/>
              </a:ext>
            </a:extLst>
          </a:blip>
          <a:srcRect l="1495" t="3620" r="2393"/>
          <a:stretch/>
        </p:blipFill>
        <p:spPr bwMode="auto">
          <a:xfrm>
            <a:off x="15144602" y="6209292"/>
            <a:ext cx="8490538" cy="703473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5644622"/>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a:t>
                </a:r>
                <a:b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r>
                      <a:rPr lang="en-US" sz="4400" b="1" i="1">
                        <a:solidFill>
                          <a:prstClr val="black"/>
                        </a:solidFill>
                        <a:latin typeface="Cambria Math" panose="02040503050406030204" pitchFamily="18" charset="0"/>
                      </a:rPr>
                      <m:t>𝒙</m:t>
                    </m:r>
                    <m:r>
                      <a:rPr lang="en-US" sz="4400" b="1">
                        <a:solidFill>
                          <a:prstClr val="black"/>
                        </a:solidFill>
                        <a:latin typeface="Cambria Math" panose="02040503050406030204" pitchFamily="18" charset="0"/>
                      </a:rPr>
                      <m:t>+</m:t>
                    </m:r>
                    <m:r>
                      <a:rPr lang="en-US" sz="4400" b="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&lt;</m:t>
                    </m:r>
                    <m:r>
                      <a:rPr lang="en-US" sz="4400" b="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2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 khác </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bài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toán</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a:t>
                </a:r>
                <a:r>
                  <a:rPr kumimoji="0" lang="vi-VN"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miền nghiệm của bài toán</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miền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tam giác </a:t>
                </a:r>
                <a14:m>
                  <m:oMath xmlns:m="http://schemas.openxmlformats.org/officeDocument/2006/math">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5644622"/>
              </a:xfrm>
              <a:prstGeom prst="rect">
                <a:avLst/>
              </a:prstGeom>
              <a:blipFill>
                <a:blip r:embed="rId6"/>
                <a:stretch>
                  <a:fillRect l="-1751" t="-1404" r="-2408"/>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5B286F0D-49C7-4CB7-BD5D-B95450492787}"/>
              </a:ext>
            </a:extLst>
          </p:cNvPr>
          <p:cNvPicPr>
            <a:picLocks noChangeAspect="1"/>
          </p:cNvPicPr>
          <p:nvPr/>
        </p:nvPicPr>
        <p:blipFill>
          <a:blip r:embed="rId7"/>
          <a:stretch>
            <a:fillRect/>
          </a:stretch>
        </p:blipFill>
        <p:spPr>
          <a:xfrm>
            <a:off x="15106275" y="6069242"/>
            <a:ext cx="8629650" cy="7524750"/>
          </a:xfrm>
          <a:prstGeom prst="rect">
            <a:avLst/>
          </a:prstGeom>
        </p:spPr>
      </p:pic>
    </p:spTree>
    <p:extLst>
      <p:ext uri="{BB962C8B-B14F-4D97-AF65-F5344CB8AC3E}">
        <p14:creationId xmlns:p14="http://schemas.microsoft.com/office/powerpoint/2010/main" val="32306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0"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4880247"/>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đó,</a:t>
                </a:r>
              </a:p>
              <a:p>
                <a:pPr lvl="0">
                  <a:lnSpc>
                    <a:spcPct val="120000"/>
                  </a:lnSpc>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Đ</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p>
              <a:p>
                <a:pPr lvl="0">
                  <a:lnSpc>
                    <a:spcPct val="120000"/>
                  </a:lnSpc>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nằm trên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là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4880247"/>
              </a:xfrm>
              <a:prstGeom prst="rect">
                <a:avLst/>
              </a:prstGeom>
              <a:blipFill>
                <a:blip r:embed="rId5"/>
                <a:stretch>
                  <a:fillRect l="-1751" t="-1625" r="-1532" b="-51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51137AE-E3A3-49FA-8D43-EDBAE05BCB1E}"/>
              </a:ext>
            </a:extLst>
          </p:cNvPr>
          <p:cNvPicPr>
            <a:picLocks noChangeAspect="1"/>
          </p:cNvPicPr>
          <p:nvPr/>
        </p:nvPicPr>
        <p:blipFill>
          <a:blip r:embed="rId6"/>
          <a:stretch>
            <a:fillRect/>
          </a:stretch>
        </p:blipFill>
        <p:spPr>
          <a:xfrm>
            <a:off x="15104543" y="5900208"/>
            <a:ext cx="8629650" cy="7524750"/>
          </a:xfrm>
          <a:prstGeom prst="rect">
            <a:avLst/>
          </a:prstGeom>
        </p:spPr>
      </p:pic>
    </p:spTree>
    <p:extLst>
      <p:ext uri="{BB962C8B-B14F-4D97-AF65-F5344CB8AC3E}">
        <p14:creationId xmlns:p14="http://schemas.microsoft.com/office/powerpoint/2010/main" val="1713553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531318" y="1528171"/>
            <a:ext cx="23321363" cy="11469321"/>
            <a:chOff x="648075" y="1637078"/>
            <a:chExt cx="23321363" cy="11469321"/>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2388070"/>
              <a:ext cx="23321363" cy="1071832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321">
              <a:extLst>
                <a:ext uri="{FF2B5EF4-FFF2-40B4-BE49-F238E27FC236}">
                  <a16:creationId xmlns:a16="http://schemas.microsoft.com/office/drawing/2014/main" id="{48FCF177-8981-49AA-AA00-3601039B26CF}"/>
                </a:ext>
              </a:extLst>
            </p:cNvPr>
            <p:cNvSpPr txBox="1"/>
            <p:nvPr/>
          </p:nvSpPr>
          <p:spPr>
            <a:xfrm>
              <a:off x="958602" y="1637078"/>
              <a:ext cx="3952540" cy="7103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3. BÀI TẬP</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A0AB900-F1AC-401C-BDD5-8B03B9E0EEEA}"/>
                  </a:ext>
                </a:extLst>
              </p:cNvPr>
              <p:cNvSpPr txBox="1"/>
              <p:nvPr/>
            </p:nvSpPr>
            <p:spPr>
              <a:xfrm>
                <a:off x="958602" y="2410389"/>
                <a:ext cx="23010836" cy="417030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tab pos="7315200" algn="l"/>
                    <a:tab pos="14676438" algn="l"/>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2.3.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mc:Choice>
        <mc:Fallback xmlns="">
          <p:sp>
            <p:nvSpPr>
              <p:cNvPr id="29" name="TextBox 28">
                <a:extLst>
                  <a:ext uri="{FF2B5EF4-FFF2-40B4-BE49-F238E27FC236}">
                    <a16:creationId xmlns:a16="http://schemas.microsoft.com/office/drawing/2014/main" id="{AA0AB900-F1AC-401C-BDD5-8B03B9E0EEEA}"/>
                  </a:ext>
                </a:extLst>
              </p:cNvPr>
              <p:cNvSpPr txBox="1">
                <a:spLocks noRot="1" noChangeAspect="1" noMove="1" noResize="1" noEditPoints="1" noAdjustHandles="1" noChangeArrowheads="1" noChangeShapeType="1" noTextEdit="1"/>
              </p:cNvSpPr>
              <p:nvPr/>
            </p:nvSpPr>
            <p:spPr>
              <a:xfrm>
                <a:off x="958602" y="2410389"/>
                <a:ext cx="23010836" cy="4170309"/>
              </a:xfrm>
              <a:prstGeom prst="rect">
                <a:avLst/>
              </a:prstGeom>
              <a:blipFill>
                <a:blip r:embed="rId3"/>
                <a:stretch>
                  <a:fillRect l="-1060" t="-2920" r="-715" b="-59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37084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xmlns="">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118872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5" t="-200000" r="-79661" b="-136190"/>
                          </a:stretch>
                        </a:blipFill>
                      </a:tcPr>
                    </a:tc>
                    <a:tc>
                      <a:txBody>
                        <a:bodyPr/>
                        <a:lstStyle/>
                        <a:p>
                          <a:endParaRPr lang="en-US"/>
                        </a:p>
                      </a:txBody>
                      <a:tcPr>
                        <a:blipFill>
                          <a:blip r:embed="rId4"/>
                          <a:stretch>
                            <a:fillRect l="-200171" t="-200000" r="-342" b="-136190"/>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5" t="-300000" r="-79661" b="-36190"/>
                          </a:stretch>
                        </a:blipFill>
                      </a:tcPr>
                    </a:tc>
                    <a:tc>
                      <a:txBody>
                        <a:bodyPr/>
                        <a:lstStyle/>
                        <a:p>
                          <a:endParaRPr lang="en-US"/>
                        </a:p>
                      </a:txBody>
                      <a:tcPr>
                        <a:blipFill>
                          <a:blip r:embed="rId4"/>
                          <a:stretch>
                            <a:fillRect l="-200171" t="-300000" r="-342"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2E3570D-43C1-4266-BD22-344A9C37C715}"/>
                  </a:ext>
                </a:extLst>
              </p:cNvPr>
              <p:cNvSpPr txBox="1"/>
              <p:nvPr/>
            </p:nvSpPr>
            <p:spPr>
              <a:xfrm>
                <a:off x="958602" y="9496244"/>
                <a:ext cx="22845295" cy="3477875"/>
              </a:xfrm>
              <a:prstGeom prst="rect">
                <a:avLst/>
              </a:prstGeom>
              <a:noFill/>
            </p:spPr>
            <p:txBody>
              <a:bodyPr wrap="square" rIns="0">
                <a:spAutoFit/>
              </a:bodyPr>
              <a:lstStyle/>
              <a:p>
                <a:pPr>
                  <a:tabLst>
                    <a:tab pos="1262063"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m:t>
                    </m:r>
                    <m:r>
                      <a:rPr lang="en-US" sz="4400" b="1" i="1" smtClean="0">
                        <a:solidFill>
                          <a:prstClr val="black"/>
                        </a:solidFill>
                        <a:latin typeface="Cambria Math" panose="02040503050406030204" pitchFamily="18" charset="0"/>
                      </a:rPr>
                      <m:t>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a:p>
                <a:pPr marL="0" marR="0" lvl="0" indent="0" algn="l" defTabSz="2177278" rtl="0" eaLnBrk="1" fontAlgn="auto" latinLnBrk="0" hangingPunct="1">
                  <a:lnSpc>
                    <a:spcPct val="100000"/>
                  </a:lnSpc>
                  <a:spcBef>
                    <a:spcPts val="0"/>
                  </a:spcBef>
                  <a:spcAft>
                    <a:spcPts val="0"/>
                  </a:spcAft>
                  <a:buClrTx/>
                  <a:buSzTx/>
                  <a:buFontTx/>
                  <a:buNone/>
                  <a:tabLst>
                    <a:tab pos="1393825"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 Biểu diển miền nghiệm của bất phương trình ở câu a trên mặt phẳng toạ độ.</a:t>
                </a:r>
              </a:p>
            </p:txBody>
          </p:sp>
        </mc:Choice>
        <mc:Fallback xmlns="">
          <p:sp>
            <p:nvSpPr>
              <p:cNvPr id="52" name="TextBox 51">
                <a:extLst>
                  <a:ext uri="{FF2B5EF4-FFF2-40B4-BE49-F238E27FC236}">
                    <a16:creationId xmlns:a16="http://schemas.microsoft.com/office/drawing/2014/main" id="{C2E3570D-43C1-4266-BD22-344A9C37C715}"/>
                  </a:ext>
                </a:extLst>
              </p:cNvPr>
              <p:cNvSpPr txBox="1">
                <a:spLocks noRot="1" noChangeAspect="1" noMove="1" noResize="1" noEditPoints="1" noAdjustHandles="1" noChangeArrowheads="1" noChangeShapeType="1" noTextEdit="1"/>
              </p:cNvSpPr>
              <p:nvPr/>
            </p:nvSpPr>
            <p:spPr>
              <a:xfrm>
                <a:off x="958602" y="9496244"/>
                <a:ext cx="22845295" cy="3477875"/>
              </a:xfrm>
              <a:prstGeom prst="rect">
                <a:avLst/>
              </a:prstGeom>
              <a:blipFill>
                <a:blip r:embed="rId5"/>
                <a:stretch>
                  <a:fillRect l="-1067" t="-3860" r="-1654" b="-7544"/>
                </a:stretch>
              </a:blipFill>
            </p:spPr>
            <p:txBody>
              <a:bodyPr/>
              <a:lstStyle/>
              <a:p>
                <a:r>
                  <a:rPr lang="en-US">
                    <a:noFill/>
                  </a:rPr>
                  <a:t> </a:t>
                </a:r>
              </a:p>
            </p:txBody>
          </p:sp>
        </mc:Fallback>
      </mc:AlternateContent>
    </p:spTree>
    <p:extLst>
      <p:ext uri="{BB962C8B-B14F-4D97-AF65-F5344CB8AC3E}">
        <p14:creationId xmlns:p14="http://schemas.microsoft.com/office/powerpoint/2010/main" val="172142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9517" y="4968322"/>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04881" y="10249099"/>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53715" y="7159838"/>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53535" y="1569605"/>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b="-809"/>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2.1</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46742E6-8116-43E5-A488-97835769D18E}"/>
                  </a:ext>
                </a:extLst>
              </p:cNvPr>
              <p:cNvSpPr txBox="1"/>
              <p:nvPr/>
            </p:nvSpPr>
            <p:spPr>
              <a:xfrm>
                <a:off x="1322858" y="6704961"/>
                <a:ext cx="21284415" cy="78476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bậc nhất hai ẩn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46742E6-8116-43E5-A488-97835769D18E}"/>
                  </a:ext>
                </a:extLst>
              </p:cNvPr>
              <p:cNvSpPr txBox="1">
                <a:spLocks noRot="1" noChangeAspect="1" noMove="1" noResize="1" noEditPoints="1" noAdjustHandles="1" noChangeArrowheads="1" noChangeShapeType="1" noTextEdit="1"/>
              </p:cNvSpPr>
              <p:nvPr/>
            </p:nvSpPr>
            <p:spPr>
              <a:xfrm>
                <a:off x="1322858" y="6704961"/>
                <a:ext cx="21284415" cy="784767"/>
              </a:xfrm>
              <a:prstGeom prst="rect">
                <a:avLst/>
              </a:prstGeom>
              <a:blipFill>
                <a:blip r:embed="rId5"/>
                <a:stretch>
                  <a:fillRect l="-1145" t="-15504"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F7AE0A8-8A55-4697-8AFD-E3323C02B4EE}"/>
                  </a:ext>
                </a:extLst>
              </p:cNvPr>
              <p:cNvSpPr txBox="1"/>
              <p:nvPr/>
            </p:nvSpPr>
            <p:spPr>
              <a:xfrm>
                <a:off x="1241964" y="7772400"/>
                <a:ext cx="21157356" cy="2035429"/>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phải là bất phương trình bậc nhất hai ẩn vì chứa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4" name="TextBox 33">
                <a:extLst>
                  <a:ext uri="{FF2B5EF4-FFF2-40B4-BE49-F238E27FC236}">
                    <a16:creationId xmlns:a16="http://schemas.microsoft.com/office/drawing/2014/main" id="{DF7AE0A8-8A55-4697-8AFD-E3323C02B4EE}"/>
                  </a:ext>
                </a:extLst>
              </p:cNvPr>
              <p:cNvSpPr txBox="1">
                <a:spLocks noRot="1" noChangeAspect="1" noMove="1" noResize="1" noEditPoints="1" noAdjustHandles="1" noChangeArrowheads="1" noChangeShapeType="1" noTextEdit="1"/>
              </p:cNvSpPr>
              <p:nvPr/>
            </p:nvSpPr>
            <p:spPr>
              <a:xfrm>
                <a:off x="1241964" y="7772400"/>
                <a:ext cx="21157356" cy="2035429"/>
              </a:xfrm>
              <a:prstGeom prst="rect">
                <a:avLst/>
              </a:prstGeom>
              <a:blipFill>
                <a:blip r:embed="rId6"/>
                <a:stretch>
                  <a:fillRect l="-1182" b="-12874"/>
                </a:stretch>
              </a:blipFill>
            </p:spPr>
            <p:txBody>
              <a:bodyPr/>
              <a:lstStyle/>
              <a:p>
                <a:r>
                  <a:rPr lang="en-US">
                    <a:noFill/>
                  </a:rPr>
                  <a:t> </a:t>
                </a:r>
              </a:p>
            </p:txBody>
          </p:sp>
        </mc:Fallback>
      </mc:AlternateContent>
    </p:spTree>
    <p:extLst>
      <p:ext uri="{BB962C8B-B14F-4D97-AF65-F5344CB8AC3E}">
        <p14:creationId xmlns:p14="http://schemas.microsoft.com/office/powerpoint/2010/main" val="1587577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4057" y="4973734"/>
            <a:ext cx="23424965" cy="8379896"/>
            <a:chOff x="-27273" y="7023251"/>
            <a:chExt cx="23991737" cy="7325861"/>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023251"/>
              <a:ext cx="23914536" cy="732586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3899C12-1579-4CA0-A34C-29BE159788A2}"/>
                  </a:ext>
                </a:extLst>
              </p:cNvPr>
              <p:cNvSpPr txBox="1"/>
              <p:nvPr/>
            </p:nvSpPr>
            <p:spPr>
              <a:xfrm>
                <a:off x="748255" y="6833478"/>
                <a:ext cx="160820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m:oMathPara>
                </a14:m>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03899C12-1579-4CA0-A34C-29BE159788A2}"/>
                  </a:ext>
                </a:extLst>
              </p:cNvPr>
              <p:cNvSpPr txBox="1">
                <a:spLocks noRot="1" noChangeAspect="1" noMove="1" noResize="1" noEditPoints="1" noAdjustHandles="1" noChangeArrowheads="1" noChangeShapeType="1" noTextEdit="1"/>
              </p:cNvSpPr>
              <p:nvPr/>
            </p:nvSpPr>
            <p:spPr>
              <a:xfrm>
                <a:off x="748255" y="6833478"/>
                <a:ext cx="16082010" cy="1446550"/>
              </a:xfrm>
              <a:prstGeom prst="rect">
                <a:avLst/>
              </a:prstGeom>
              <a:blipFill>
                <a:blip r:embed="rId5"/>
                <a:stretch>
                  <a:fillRect l="-1554"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B0DEDD0-7B2B-4041-9CCE-004375BDD4CD}"/>
                  </a:ext>
                </a:extLst>
              </p:cNvPr>
              <p:cNvSpPr txBox="1"/>
              <p:nvPr/>
            </p:nvSpPr>
            <p:spPr>
              <a:xfrm>
                <a:off x="733229" y="8091824"/>
                <a:ext cx="1650111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3B0DEDD0-7B2B-4041-9CCE-004375BDD4CD}"/>
                  </a:ext>
                </a:extLst>
              </p:cNvPr>
              <p:cNvSpPr txBox="1">
                <a:spLocks noRot="1" noChangeAspect="1" noMove="1" noResize="1" noEditPoints="1" noAdjustHandles="1" noChangeArrowheads="1" noChangeShapeType="1" noTextEdit="1"/>
              </p:cNvSpPr>
              <p:nvPr/>
            </p:nvSpPr>
            <p:spPr>
              <a:xfrm>
                <a:off x="733229" y="8091824"/>
                <a:ext cx="16501110" cy="769441"/>
              </a:xfrm>
              <a:prstGeom prst="rect">
                <a:avLst/>
              </a:prstGeom>
              <a:blipFill>
                <a:blip r:embed="rId6"/>
                <a:stretch>
                  <a:fillRect l="-1478"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C8054D-C2A2-4CF5-A1DE-65C0A5B4AEC2}"/>
                  </a:ext>
                </a:extLst>
              </p:cNvPr>
              <p:cNvSpPr txBox="1"/>
              <p:nvPr/>
            </p:nvSpPr>
            <p:spPr>
              <a:xfrm>
                <a:off x="733229" y="9067765"/>
                <a:ext cx="15177119"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38" name="TextBox 37">
                <a:extLst>
                  <a:ext uri="{FF2B5EF4-FFF2-40B4-BE49-F238E27FC236}">
                    <a16:creationId xmlns:a16="http://schemas.microsoft.com/office/drawing/2014/main" id="{C2C8054D-C2A2-4CF5-A1DE-65C0A5B4AEC2}"/>
                  </a:ext>
                </a:extLst>
              </p:cNvPr>
              <p:cNvSpPr txBox="1">
                <a:spLocks noRot="1" noChangeAspect="1" noMove="1" noResize="1" noEditPoints="1" noAdjustHandles="1" noChangeArrowheads="1" noChangeShapeType="1" noTextEdit="1"/>
              </p:cNvSpPr>
              <p:nvPr/>
            </p:nvSpPr>
            <p:spPr>
              <a:xfrm>
                <a:off x="733229" y="9067765"/>
                <a:ext cx="15177119" cy="1446550"/>
              </a:xfrm>
              <a:prstGeom prst="rect">
                <a:avLst/>
              </a:prstGeom>
              <a:blipFill>
                <a:blip r:embed="rId7"/>
                <a:stretch>
                  <a:fillRect l="-1606"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6035EB7-4133-4EBE-9DEA-6BD94C915140}"/>
                  </a:ext>
                </a:extLst>
              </p:cNvPr>
              <p:cNvSpPr txBox="1"/>
              <p:nvPr/>
            </p:nvSpPr>
            <p:spPr>
              <a:xfrm>
                <a:off x="785420" y="10720815"/>
                <a:ext cx="12720961"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gốc toạ độ và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E6035EB7-4133-4EBE-9DEA-6BD94C915140}"/>
                  </a:ext>
                </a:extLst>
              </p:cNvPr>
              <p:cNvSpPr txBox="1">
                <a:spLocks noRot="1" noChangeAspect="1" noMove="1" noResize="1" noEditPoints="1" noAdjustHandles="1" noChangeArrowheads="1" noChangeShapeType="1" noTextEdit="1"/>
              </p:cNvSpPr>
              <p:nvPr/>
            </p:nvSpPr>
            <p:spPr>
              <a:xfrm>
                <a:off x="785420" y="10720815"/>
                <a:ext cx="12720961" cy="2123658"/>
              </a:xfrm>
              <a:prstGeom prst="rect">
                <a:avLst/>
              </a:prstGeom>
              <a:blipFill>
                <a:blip r:embed="rId8"/>
                <a:stretch>
                  <a:fillRect l="-1965" t="-6034" r="-1869" b="-12644"/>
                </a:stretch>
              </a:blipFill>
            </p:spPr>
            <p:txBody>
              <a:bodyPr/>
              <a:lstStyle/>
              <a:p>
                <a:r>
                  <a:rPr lang="en-US">
                    <a:noFill/>
                  </a:rPr>
                  <a:t> </a:t>
                </a:r>
              </a:p>
            </p:txBody>
          </p:sp>
        </mc:Fallback>
      </mc:AlternateContent>
      <p:pic>
        <p:nvPicPr>
          <p:cNvPr id="40" name="Picture 39" descr="A picture containing chart&#10;&#10;Description automatically generated">
            <a:extLst>
              <a:ext uri="{FF2B5EF4-FFF2-40B4-BE49-F238E27FC236}">
                <a16:creationId xmlns:a16="http://schemas.microsoft.com/office/drawing/2014/main" id="{E4A8700E-72F1-4F15-B964-E10B76583585}"/>
              </a:ext>
            </a:extLst>
          </p:cNvPr>
          <p:cNvPicPr>
            <a:picLocks noChangeAspect="1"/>
          </p:cNvPicPr>
          <p:nvPr/>
        </p:nvPicPr>
        <p:blipFill rotWithShape="1">
          <a:blip r:embed="rId9">
            <a:extLst>
              <a:ext uri="{28A0092B-C50C-407E-A947-70E740481C1C}">
                <a14:useLocalDpi xmlns:a14="http://schemas.microsoft.com/office/drawing/2010/main" val="0"/>
              </a:ext>
            </a:extLst>
          </a:blip>
          <a:srcRect l="4992" t="6033" r="9146" b="4455"/>
          <a:stretch/>
        </p:blipFill>
        <p:spPr bwMode="auto">
          <a:xfrm>
            <a:off x="15080214" y="5350451"/>
            <a:ext cx="8518366" cy="7492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530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BÀI 3. </a:t>
            </a:r>
            <a:r>
              <a:rPr lang="en-US" sz="4400" b="1" dirty="0">
                <a:solidFill>
                  <a:srgbClr val="FF0000"/>
                </a:solidFill>
                <a:effectLst/>
                <a:latin typeface="Tahoma" panose="020B0604030504040204" pitchFamily="34" charset="0"/>
                <a:ea typeface="Calibri" panose="020F0502020204030204" pitchFamily="34" charset="0"/>
              </a:rPr>
              <a:t>BẤT PHƯƠNG TRÌNH BẬC NHẤT HAI ẨN</a:t>
            </a:r>
            <a:endParaRPr lang="vi-VN" sz="4400" b="1" dirty="0">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566878" y="3429000"/>
            <a:ext cx="6960476" cy="8394474"/>
          </a:xfrm>
        </p:spPr>
        <p:txBody>
          <a:bodyPr/>
          <a:lstStyle/>
          <a:p>
            <a:pPr algn="ctr">
              <a:lnSpc>
                <a:spcPct val="200000"/>
              </a:lnSpc>
              <a:spcBef>
                <a:spcPts val="0"/>
              </a:spcBef>
              <a:spcAft>
                <a:spcPct val="0"/>
              </a:spcAft>
            </a:pPr>
            <a:r>
              <a:rPr lang="en-US" sz="4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en-US" sz="4400" b="1" dirty="0">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dirty="0" err="1">
                <a:solidFill>
                  <a:srgbClr val="000000"/>
                </a:solidFill>
                <a:effectLst/>
                <a:latin typeface="Tahoma" panose="020B0604030504040204" pitchFamily="34" charset="0"/>
                <a:ea typeface="Calibri" panose="020F0502020204030204" pitchFamily="34" charset="0"/>
              </a:rPr>
              <a:t>Bất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phương</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trình</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bậc</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nhất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hai</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ẩn</a:t>
            </a:r>
            <a:r>
              <a:rPr lang="en-US" sz="4400" b="1" dirty="0">
                <a:solidFill>
                  <a:srgbClr val="000000"/>
                </a:solidFill>
                <a:effectLst/>
                <a:latin typeface="Tahoma" panose="020B0604030504040204" pitchFamily="34" charset="0"/>
                <a:ea typeface="Calibri" panose="020F0502020204030204" pitchFamily="34" charset="0"/>
              </a:rPr>
              <a:t>. </a:t>
            </a:r>
            <a:endParaRPr lang="vi-VN" sz="4400" b="1" dirty="0">
              <a:solidFill>
                <a:srgbClr val="000000"/>
              </a:solidFill>
              <a:effectLst/>
              <a:latin typeface="Tahoma" panose="020B0604030504040204" pitchFamily="34" charset="0"/>
              <a:ea typeface="Calibri" panose="020F0502020204030204" pitchFamily="34" charset="0"/>
            </a:endParaRPr>
          </a:p>
          <a:p>
            <a:pPr>
              <a:lnSpc>
                <a:spcPct val="200000"/>
              </a:lnSpc>
              <a:spcBef>
                <a:spcPts val="0"/>
              </a:spcBef>
              <a:spcAft>
                <a:spcPct val="0"/>
              </a:spcAft>
            </a:pPr>
            <a:r>
              <a:rPr lang="en-US" sz="4400" b="1" dirty="0">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dirty="0" err="1">
                <a:solidFill>
                  <a:srgbClr val="000000"/>
                </a:solidFill>
                <a:effectLst/>
                <a:latin typeface="Tahoma" panose="020B0604030504040204" pitchFamily="34" charset="0"/>
                <a:ea typeface="Calibri" panose="020F0502020204030204" pitchFamily="34" charset="0"/>
              </a:rPr>
              <a:t>Miền</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nghiệm</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của</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bất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phương</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trình</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bậc</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nhất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hai</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ẩn</a:t>
            </a:r>
            <a:r>
              <a:rPr lang="en-US" sz="4400" b="1" dirty="0">
                <a:solidFill>
                  <a:srgbClr val="000000"/>
                </a:solidFill>
                <a:effectLst/>
                <a:latin typeface="Tahoma" panose="020B0604030504040204" pitchFamily="34" charset="0"/>
                <a:ea typeface="Calibri" panose="020F0502020204030204" pitchFamily="34" charset="0"/>
              </a:rPr>
              <a:t>. </a:t>
            </a:r>
            <a:endParaRPr lang="vi-VN"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4FD002E4-3814-492C-A705-69F9B00A7E36}"/>
              </a:ext>
            </a:extLst>
          </p:cNvPr>
          <p:cNvSpPr>
            <a:spLocks noGrp="1"/>
          </p:cNvSpPr>
          <p:nvPr>
            <p:ph idx="1"/>
          </p:nvPr>
        </p:nvSpPr>
        <p:spPr>
          <a:xfrm>
            <a:off x="8984553" y="3429000"/>
            <a:ext cx="13871576" cy="8254548"/>
          </a:xfrm>
        </p:spPr>
        <p:txBody>
          <a:bodyPr/>
          <a:lstStyle/>
          <a:p>
            <a:pPr marL="0" indent="0" algn="ctr">
              <a:lnSpc>
                <a:spcPct val="200000"/>
              </a:lnSpc>
              <a:spcBef>
                <a:spcPts val="0"/>
              </a:spcBef>
              <a:spcAft>
                <a:spcPct val="0"/>
              </a:spcAft>
              <a:buNone/>
            </a:pPr>
            <a:r>
              <a:rPr lang="en-US" sz="4400" b="1" dirty="0">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dirty="0">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200000"/>
              </a:lnSpc>
              <a:spcBef>
                <a:spcPts val="0"/>
              </a:spcBef>
              <a:spcAft>
                <a:spcPct val="0"/>
              </a:spcAft>
              <a:buFont typeface="Symbol" panose="05050102010706020507" pitchFamily="18" charset="2"/>
              <a:buChar char=""/>
            </a:pPr>
            <a:r>
              <a:rPr lang="en-US" sz="4400" b="1" dirty="0" err="1">
                <a:solidFill>
                  <a:srgbClr val="000000"/>
                </a:solidFill>
                <a:effectLst/>
                <a:latin typeface="Tahoma" panose="020B0604030504040204" pitchFamily="34" charset="0"/>
                <a:ea typeface="Calibri" panose="020F0502020204030204" pitchFamily="34" charset="0"/>
              </a:rPr>
              <a:t>Nhận</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biết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bất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phương</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trình</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bậc</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nhất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hai</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ẩn</a:t>
            </a:r>
            <a:r>
              <a:rPr lang="en-US" sz="4400" b="1" dirty="0">
                <a:solidFill>
                  <a:srgbClr val="000000"/>
                </a:solidFill>
                <a:effectLst/>
                <a:latin typeface="Tahoma" panose="020B0604030504040204" pitchFamily="34" charset="0"/>
                <a:ea typeface="Calibri" panose="020F0502020204030204" pitchFamily="34" charset="0"/>
              </a:rPr>
              <a:t>.</a:t>
            </a:r>
            <a:endParaRPr lang="vi-VN" sz="4400" b="1" dirty="0">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dirty="0" err="1">
                <a:solidFill>
                  <a:srgbClr val="000000"/>
                </a:solidFill>
                <a:effectLst/>
                <a:latin typeface="Tahoma" panose="020B0604030504040204" pitchFamily="34" charset="0"/>
                <a:ea typeface="Calibri" panose="020F0502020204030204" pitchFamily="34" charset="0"/>
              </a:rPr>
              <a:t>Biết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biểu</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diễn</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miền</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nghiệm</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của</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bất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phương</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trình</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bậc</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nhất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hai</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ẩn</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trên</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mặt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phẳng</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tọa</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độ</a:t>
            </a:r>
            <a:r>
              <a:rPr lang="en-US" sz="4400" b="1" dirty="0">
                <a:solidFill>
                  <a:srgbClr val="000000"/>
                </a:solidFill>
                <a:effectLst/>
                <a:latin typeface="Tahoma" panose="020B0604030504040204" pitchFamily="34" charset="0"/>
                <a:ea typeface="Calibri" panose="020F0502020204030204" pitchFamily="34" charset="0"/>
              </a:rPr>
              <a:t>.</a:t>
            </a:r>
            <a:endParaRPr lang="vi-VN" sz="4400" b="1" dirty="0">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dirty="0" err="1">
                <a:solidFill>
                  <a:srgbClr val="000000"/>
                </a:solidFill>
                <a:effectLst/>
                <a:latin typeface="Tahoma" panose="020B0604030504040204" pitchFamily="34" charset="0"/>
                <a:ea typeface="Calibri" panose="020F0502020204030204" pitchFamily="34" charset="0"/>
              </a:rPr>
              <a:t>Vận</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dụng</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kiến</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thức</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về</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bất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phương</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trình</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bậc</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nhất</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hai</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ẩn</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vào</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bài</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toán</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thực</a:t>
            </a:r>
            <a:r>
              <a:rPr lang="en-US" sz="4400" b="1" dirty="0">
                <a:solidFill>
                  <a:srgbClr val="000000"/>
                </a:solidFill>
                <a:effectLst/>
                <a:latin typeface="Tahoma" panose="020B0604030504040204" pitchFamily="34" charset="0"/>
                <a:ea typeface="Calibri" panose="020F0502020204030204" pitchFamily="34" charset="0"/>
              </a:rPr>
              <a:t> </a:t>
            </a:r>
            <a:r>
              <a:rPr lang="en-US" sz="4400" b="1" dirty="0" err="1">
                <a:solidFill>
                  <a:srgbClr val="000000"/>
                </a:solidFill>
                <a:effectLst/>
                <a:latin typeface="Tahoma" panose="020B0604030504040204" pitchFamily="34" charset="0"/>
                <a:ea typeface="Calibri" panose="020F0502020204030204" pitchFamily="34" charset="0"/>
              </a:rPr>
              <a:t>tiễn</a:t>
            </a:r>
            <a:r>
              <a:rPr lang="en-US" sz="4400" b="1" dirty="0">
                <a:solidFill>
                  <a:srgbClr val="000000"/>
                </a:solidFill>
                <a:effectLst/>
                <a:latin typeface="Tahoma" panose="020B0604030504040204" pitchFamily="34" charset="0"/>
                <a:ea typeface="Calibri" panose="020F0502020204030204" pitchFamily="34" charset="0"/>
              </a:rPr>
              <a:t>.</a:t>
            </a:r>
            <a:endParaRPr lang="vi-VN" sz="4400" b="1" dirty="0">
              <a:solidFill>
                <a:srgbClr val="000000"/>
              </a:solidFill>
              <a:effectLst/>
              <a:latin typeface="Tahoma" panose="020B0604030504040204" pitchFamily="34" charset="0"/>
              <a:ea typeface="Calibri" panose="020F0502020204030204" pitchFamily="34" charset="0"/>
            </a:endParaRPr>
          </a:p>
        </p:txBody>
      </p:sp>
      <p:cxnSp>
        <p:nvCxnSpPr>
          <p:cNvPr id="10" name="Straight Connector 9">
            <a:extLst>
              <a:ext uri="{FF2B5EF4-FFF2-40B4-BE49-F238E27FC236}">
                <a16:creationId xmlns:a16="http://schemas.microsoft.com/office/drawing/2014/main" id="{8A18CAF6-8343-4366-B6FB-DF3151CFDF62}"/>
              </a:ext>
            </a:extLst>
          </p:cNvPr>
          <p:cNvCxnSpPr>
            <a:cxnSpLocks/>
          </p:cNvCxnSpPr>
          <p:nvPr/>
        </p:nvCxnSpPr>
        <p:spPr>
          <a:xfrm>
            <a:off x="8755953"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06705" y="5135734"/>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2AB4852-6F49-48F5-ABB6-E57B47E41830}"/>
                  </a:ext>
                </a:extLst>
              </p:cNvPr>
              <p:cNvSpPr txBox="1"/>
              <p:nvPr/>
            </p:nvSpPr>
            <p:spPr>
              <a:xfrm>
                <a:off x="549434" y="6588799"/>
                <a:ext cx="154724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32AB4852-6F49-48F5-ABB6-E57B47E41830}"/>
                  </a:ext>
                </a:extLst>
              </p:cNvPr>
              <p:cNvSpPr txBox="1">
                <a:spLocks noRot="1" noChangeAspect="1" noMove="1" noResize="1" noEditPoints="1" noAdjustHandles="1" noChangeArrowheads="1" noChangeShapeType="1" noTextEdit="1"/>
              </p:cNvSpPr>
              <p:nvPr/>
            </p:nvSpPr>
            <p:spPr>
              <a:xfrm>
                <a:off x="549434" y="6588799"/>
                <a:ext cx="15472410" cy="1446550"/>
              </a:xfrm>
              <a:prstGeom prst="rect">
                <a:avLst/>
              </a:prstGeom>
              <a:blipFill>
                <a:blip r:embed="rId5"/>
                <a:stretch>
                  <a:fillRect l="-1576"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509A45A-5EC9-4AD3-A2B7-FE34D3318C41}"/>
                  </a:ext>
                </a:extLst>
              </p:cNvPr>
              <p:cNvSpPr txBox="1"/>
              <p:nvPr/>
            </p:nvSpPr>
            <p:spPr>
              <a:xfrm>
                <a:off x="549434" y="7928780"/>
                <a:ext cx="12412980"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lang="en-US" sz="4400" b="1" i="0" smtClean="0">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𝒅</m:t>
                    </m:r>
                    <m:r>
                      <a:rPr lang="en-US" sz="4400" b="1" i="1" smtClean="0">
                        <a:solidFill>
                          <a:prstClr val="black"/>
                        </a:solidFill>
                        <a:latin typeface="Cambria Math" panose="02040503050406030204" pitchFamily="18" charset="0"/>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0509A45A-5EC9-4AD3-A2B7-FE34D3318C41}"/>
                  </a:ext>
                </a:extLst>
              </p:cNvPr>
              <p:cNvSpPr txBox="1">
                <a:spLocks noRot="1" noChangeAspect="1" noMove="1" noResize="1" noEditPoints="1" noAdjustHandles="1" noChangeArrowheads="1" noChangeShapeType="1" noTextEdit="1"/>
              </p:cNvSpPr>
              <p:nvPr/>
            </p:nvSpPr>
            <p:spPr>
              <a:xfrm>
                <a:off x="549434" y="7928780"/>
                <a:ext cx="12412980" cy="769441"/>
              </a:xfrm>
              <a:prstGeom prst="rect">
                <a:avLst/>
              </a:prstGeom>
              <a:blipFill>
                <a:blip r:embed="rId6"/>
                <a:stretch>
                  <a:fillRect l="-1965"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52A2407-0C74-469E-B99A-12EB145CF8D9}"/>
                  </a:ext>
                </a:extLst>
              </p:cNvPr>
              <p:cNvSpPr txBox="1"/>
              <p:nvPr/>
            </p:nvSpPr>
            <p:spPr>
              <a:xfrm>
                <a:off x="619787" y="9102390"/>
                <a:ext cx="1391401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42" name="TextBox 41">
                <a:extLst>
                  <a:ext uri="{FF2B5EF4-FFF2-40B4-BE49-F238E27FC236}">
                    <a16:creationId xmlns:a16="http://schemas.microsoft.com/office/drawing/2014/main" id="{B52A2407-0C74-469E-B99A-12EB145CF8D9}"/>
                  </a:ext>
                </a:extLst>
              </p:cNvPr>
              <p:cNvSpPr txBox="1">
                <a:spLocks noRot="1" noChangeAspect="1" noMove="1" noResize="1" noEditPoints="1" noAdjustHandles="1" noChangeArrowheads="1" noChangeShapeType="1" noTextEdit="1"/>
              </p:cNvSpPr>
              <p:nvPr/>
            </p:nvSpPr>
            <p:spPr>
              <a:xfrm>
                <a:off x="619787" y="9102390"/>
                <a:ext cx="13914012" cy="1446550"/>
              </a:xfrm>
              <a:prstGeom prst="rect">
                <a:avLst/>
              </a:prstGeom>
              <a:blipFill>
                <a:blip r:embed="rId7"/>
                <a:stretch>
                  <a:fillRect l="-1797" t="-886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9397D5E-604E-4953-AD00-F2E83093D495}"/>
                  </a:ext>
                </a:extLst>
              </p:cNvPr>
              <p:cNvSpPr txBox="1"/>
              <p:nvPr/>
            </p:nvSpPr>
            <p:spPr>
              <a:xfrm>
                <a:off x="619787" y="10783941"/>
                <a:ext cx="1241298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19397D5E-604E-4953-AD00-F2E83093D495}"/>
                  </a:ext>
                </a:extLst>
              </p:cNvPr>
              <p:cNvSpPr txBox="1">
                <a:spLocks noRot="1" noChangeAspect="1" noMove="1" noResize="1" noEditPoints="1" noAdjustHandles="1" noChangeArrowheads="1" noChangeShapeType="1" noTextEdit="1"/>
              </p:cNvSpPr>
              <p:nvPr/>
            </p:nvSpPr>
            <p:spPr>
              <a:xfrm>
                <a:off x="619787" y="10783941"/>
                <a:ext cx="12412980" cy="2123658"/>
              </a:xfrm>
              <a:prstGeom prst="rect">
                <a:avLst/>
              </a:prstGeom>
              <a:blipFill>
                <a:blip r:embed="rId8"/>
                <a:stretch>
                  <a:fillRect l="-2014" t="-5747" b="-12644"/>
                </a:stretch>
              </a:blipFill>
            </p:spPr>
            <p:txBody>
              <a:bodyPr/>
              <a:lstStyle/>
              <a:p>
                <a:r>
                  <a:rPr lang="en-US">
                    <a:noFill/>
                  </a:rPr>
                  <a:t> </a:t>
                </a:r>
              </a:p>
            </p:txBody>
          </p:sp>
        </mc:Fallback>
      </mc:AlternateContent>
      <p:pic>
        <p:nvPicPr>
          <p:cNvPr id="44" name="Picture 43" descr="Diagram&#10;&#10;Description automatically generated">
            <a:extLst>
              <a:ext uri="{FF2B5EF4-FFF2-40B4-BE49-F238E27FC236}">
                <a16:creationId xmlns:a16="http://schemas.microsoft.com/office/drawing/2014/main" id="{CB18C08D-FFBB-438A-8A32-6321EA368486}"/>
              </a:ext>
            </a:extLst>
          </p:cNvPr>
          <p:cNvPicPr>
            <a:picLocks noChangeAspect="1"/>
          </p:cNvPicPr>
          <p:nvPr/>
        </p:nvPicPr>
        <p:blipFill rotWithShape="1">
          <a:blip r:embed="rId9">
            <a:extLst>
              <a:ext uri="{28A0092B-C50C-407E-A947-70E740481C1C}">
                <a14:useLocalDpi xmlns:a14="http://schemas.microsoft.com/office/drawing/2010/main" val="0"/>
              </a:ext>
            </a:extLst>
          </a:blip>
          <a:srcRect t="4167"/>
          <a:stretch/>
        </p:blipFill>
        <p:spPr bwMode="auto">
          <a:xfrm>
            <a:off x="14708537" y="6182943"/>
            <a:ext cx="8903387" cy="68519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911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224129" y="8763590"/>
            <a:ext cx="23424965" cy="4610797"/>
            <a:chOff x="-27273" y="7188637"/>
            <a:chExt cx="23991737" cy="403084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39275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028839"/>
            <a:chOff x="648075" y="1703320"/>
            <a:chExt cx="23321363" cy="7028839"/>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02883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30893" y="2384765"/>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xmlns="">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4B37697-6FDD-40A9-AF5D-C5B8FE9B97C5}"/>
                  </a:ext>
                </a:extLst>
              </p:cNvPr>
              <p:cNvSpPr txBox="1"/>
              <p:nvPr/>
            </p:nvSpPr>
            <p:spPr>
              <a:xfrm>
                <a:off x="1102442" y="645210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xmlns="">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02442" y="645210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B0B9F9D-FC15-4E39-8A80-CC8CEBB75F07}"/>
                  </a:ext>
                </a:extLst>
              </p:cNvPr>
              <p:cNvSpPr txBox="1"/>
              <p:nvPr/>
            </p:nvSpPr>
            <p:spPr>
              <a:xfrm>
                <a:off x="831808" y="10009837"/>
                <a:ext cx="1926176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(điều kiện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CB0B9F9D-FC15-4E39-8A80-CC8CEBB75F07}"/>
                  </a:ext>
                </a:extLst>
              </p:cNvPr>
              <p:cNvSpPr txBox="1">
                <a:spLocks noRot="1" noChangeAspect="1" noMove="1" noResize="1" noEditPoints="1" noAdjustHandles="1" noChangeArrowheads="1" noChangeShapeType="1" noTextEdit="1"/>
              </p:cNvSpPr>
              <p:nvPr/>
            </p:nvSpPr>
            <p:spPr>
              <a:xfrm>
                <a:off x="831808" y="10009837"/>
                <a:ext cx="19261762" cy="1446550"/>
              </a:xfrm>
              <a:prstGeom prst="rect">
                <a:avLst/>
              </a:prstGeom>
              <a:blipFill>
                <a:blip r:embed="rId6"/>
                <a:stretch>
                  <a:fillRect l="-1266" t="-8861" r="-2120"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133AAA5-4A96-4D9D-A499-832B300D3D1B}"/>
                  </a:ext>
                </a:extLst>
              </p:cNvPr>
              <p:cNvSpPr txBox="1"/>
              <p:nvPr/>
            </p:nvSpPr>
            <p:spPr>
              <a:xfrm>
                <a:off x="930893" y="11594543"/>
                <a:ext cx="2197238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từ thứ hai đến thứ sáu là</a:t>
                </a:r>
              </a:p>
              <a:p>
                <a:pPr marL="0" marR="0" lvl="0" indent="0" algn="l"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8" name="TextBox 37">
                <a:extLst>
                  <a:ext uri="{FF2B5EF4-FFF2-40B4-BE49-F238E27FC236}">
                    <a16:creationId xmlns:a16="http://schemas.microsoft.com/office/drawing/2014/main" id="{4133AAA5-4A96-4D9D-A499-832B300D3D1B}"/>
                  </a:ext>
                </a:extLst>
              </p:cNvPr>
              <p:cNvSpPr txBox="1">
                <a:spLocks noRot="1" noChangeAspect="1" noMove="1" noResize="1" noEditPoints="1" noAdjustHandles="1" noChangeArrowheads="1" noChangeShapeType="1" noTextEdit="1"/>
              </p:cNvSpPr>
              <p:nvPr/>
            </p:nvSpPr>
            <p:spPr>
              <a:xfrm>
                <a:off x="930893" y="11594543"/>
                <a:ext cx="21972380" cy="1446550"/>
              </a:xfrm>
              <a:prstGeom prst="rect">
                <a:avLst/>
              </a:prstGeom>
              <a:blipFill>
                <a:blip r:embed="rId7"/>
                <a:stretch>
                  <a:fillRect l="-1138" t="-8861" b="-18987"/>
                </a:stretch>
              </a:blipFill>
            </p:spPr>
            <p:txBody>
              <a:bodyPr/>
              <a:lstStyle/>
              <a:p>
                <a:r>
                  <a:rPr lang="en-US">
                    <a:noFill/>
                  </a:rPr>
                  <a:t> </a:t>
                </a:r>
              </a:p>
            </p:txBody>
          </p:sp>
        </mc:Fallback>
      </mc:AlternateContent>
    </p:spTree>
    <p:extLst>
      <p:ext uri="{BB962C8B-B14F-4D97-AF65-F5344CB8AC3E}">
        <p14:creationId xmlns:p14="http://schemas.microsoft.com/office/powerpoint/2010/main" val="46894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337363" y="9257018"/>
            <a:ext cx="23424965" cy="4226109"/>
            <a:chOff x="-27273" y="7188637"/>
            <a:chExt cx="23991737" cy="3694544"/>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60"/>
              <a:ext cx="23914536" cy="359122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612793"/>
            <a:chOff x="648075" y="1703320"/>
            <a:chExt cx="23321363" cy="76127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6127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37084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xmlns="">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64008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4B37697-6FDD-40A9-AF5D-C5B8FE9B97C5}"/>
                  </a:ext>
                </a:extLst>
              </p:cNvPr>
              <p:cNvSpPr txBox="1"/>
              <p:nvPr/>
            </p:nvSpPr>
            <p:spPr>
              <a:xfrm>
                <a:off x="1138000" y="7010400"/>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xmlns="">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38000" y="7010400"/>
                <a:ext cx="22108000" cy="2123658"/>
              </a:xfrm>
              <a:prstGeom prst="rect">
                <a:avLst/>
              </a:prstGeom>
              <a:blipFill>
                <a:blip r:embed="rId5"/>
                <a:stretch>
                  <a:fillRect l="-1131" t="-6034" r="-662"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303AF2A-D3AE-42B8-B289-C3A4C41B9600}"/>
                  </a:ext>
                </a:extLst>
              </p:cNvPr>
              <p:cNvSpPr txBox="1"/>
              <p:nvPr/>
            </p:nvSpPr>
            <p:spPr>
              <a:xfrm>
                <a:off x="1358247" y="10364450"/>
                <a:ext cx="2051115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hai ngày cuối tuần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9" name="TextBox 38">
                <a:extLst>
                  <a:ext uri="{FF2B5EF4-FFF2-40B4-BE49-F238E27FC236}">
                    <a16:creationId xmlns:a16="http://schemas.microsoft.com/office/drawing/2014/main" id="{8303AF2A-D3AE-42B8-B289-C3A4C41B9600}"/>
                  </a:ext>
                </a:extLst>
              </p:cNvPr>
              <p:cNvSpPr txBox="1">
                <a:spLocks noRot="1" noChangeAspect="1" noMove="1" noResize="1" noEditPoints="1" noAdjustHandles="1" noChangeArrowheads="1" noChangeShapeType="1" noTextEdit="1"/>
              </p:cNvSpPr>
              <p:nvPr/>
            </p:nvSpPr>
            <p:spPr>
              <a:xfrm>
                <a:off x="1358247" y="10364450"/>
                <a:ext cx="20511153" cy="1446550"/>
              </a:xfrm>
              <a:prstGeom prst="rect">
                <a:avLst/>
              </a:prstGeom>
              <a:blipFill>
                <a:blip r:embed="rId6"/>
                <a:stretch>
                  <a:fillRect l="-1218" t="-8824" b="-18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AA9EB4-20A7-4B86-A279-3F76F037793F}"/>
                  </a:ext>
                </a:extLst>
              </p:cNvPr>
              <p:cNvSpPr txBox="1"/>
              <p:nvPr/>
            </p:nvSpPr>
            <p:spPr>
              <a:xfrm>
                <a:off x="894120" y="11888450"/>
                <a:ext cx="22259934"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nên ta có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𝟏𝟒𝟎𝟎𝟎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40" name="TextBox 39">
                <a:extLst>
                  <a:ext uri="{FF2B5EF4-FFF2-40B4-BE49-F238E27FC236}">
                    <a16:creationId xmlns:a16="http://schemas.microsoft.com/office/drawing/2014/main" id="{B9AA9EB4-20A7-4B86-A279-3F76F037793F}"/>
                  </a:ext>
                </a:extLst>
              </p:cNvPr>
              <p:cNvSpPr txBox="1">
                <a:spLocks noRot="1" noChangeAspect="1" noMove="1" noResize="1" noEditPoints="1" noAdjustHandles="1" noChangeArrowheads="1" noChangeShapeType="1" noTextEdit="1"/>
              </p:cNvSpPr>
              <p:nvPr/>
            </p:nvSpPr>
            <p:spPr>
              <a:xfrm>
                <a:off x="894120" y="11888450"/>
                <a:ext cx="22259934" cy="1446550"/>
              </a:xfrm>
              <a:prstGeom prst="rect">
                <a:avLst/>
              </a:prstGeom>
              <a:blipFill>
                <a:blip r:embed="rId7"/>
                <a:stretch>
                  <a:fillRect l="-1123" t="-8824" b="-18487"/>
                </a:stretch>
              </a:blipFill>
            </p:spPr>
            <p:txBody>
              <a:bodyPr/>
              <a:lstStyle/>
              <a:p>
                <a:r>
                  <a:rPr lang="en-US">
                    <a:noFill/>
                  </a:rPr>
                  <a:t> </a:t>
                </a:r>
              </a:p>
            </p:txBody>
          </p:sp>
        </mc:Fallback>
      </mc:AlternateContent>
    </p:spTree>
    <p:extLst>
      <p:ext uri="{BB962C8B-B14F-4D97-AF65-F5344CB8AC3E}">
        <p14:creationId xmlns:p14="http://schemas.microsoft.com/office/powerpoint/2010/main" val="3212828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53399" y="3765238"/>
            <a:ext cx="23424965" cy="9596658"/>
            <a:chOff x="-27273" y="7188638"/>
            <a:chExt cx="23991737" cy="617426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9"/>
              <a:ext cx="23914536" cy="607094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8"/>
              <a:ext cx="3697142" cy="769595"/>
              <a:chOff x="334677" y="7455338"/>
              <a:chExt cx="3697142" cy="769595"/>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21794" y="6315061"/>
                <a:ext cx="62364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919461" y="7585539"/>
                <a:ext cx="3043040" cy="49504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8"/>
                <a:ext cx="754962" cy="7695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3321363" cy="1616643"/>
            <a:chOff x="648075" y="1703321"/>
            <a:chExt cx="23321363" cy="161664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1"/>
              <a:ext cx="23321363" cy="161664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5" name="TextBox 34">
            <a:extLst>
              <a:ext uri="{FF2B5EF4-FFF2-40B4-BE49-F238E27FC236}">
                <a16:creationId xmlns:a16="http://schemas.microsoft.com/office/drawing/2014/main" id="{C4B37697-6FDD-40A9-AF5D-C5B8FE9B97C5}"/>
              </a:ext>
            </a:extLst>
          </p:cNvPr>
          <p:cNvSpPr txBox="1"/>
          <p:nvPr/>
        </p:nvSpPr>
        <p:spPr>
          <a:xfrm>
            <a:off x="748255" y="2565911"/>
            <a:ext cx="231507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diển miền nghiệm của bất phương trình ở câu a trên mặt phẳng toạ độ.</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28A6883-9947-463A-B908-8CC55691CD83}"/>
                  </a:ext>
                </a:extLst>
              </p:cNvPr>
              <p:cNvSpPr txBox="1"/>
              <p:nvPr/>
            </p:nvSpPr>
            <p:spPr>
              <a:xfrm>
                <a:off x="526418" y="5099665"/>
                <a:ext cx="128420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xác định như sau:</a:t>
                </a:r>
              </a:p>
            </p:txBody>
          </p:sp>
        </mc:Choice>
        <mc:Fallback xmlns="">
          <p:sp>
            <p:nvSpPr>
              <p:cNvPr id="37" name="TextBox 36">
                <a:extLst>
                  <a:ext uri="{FF2B5EF4-FFF2-40B4-BE49-F238E27FC236}">
                    <a16:creationId xmlns:a16="http://schemas.microsoft.com/office/drawing/2014/main" id="{F28A6883-9947-463A-B908-8CC55691CD83}"/>
                  </a:ext>
                </a:extLst>
              </p:cNvPr>
              <p:cNvSpPr txBox="1">
                <a:spLocks noRot="1" noChangeAspect="1" noMove="1" noResize="1" noEditPoints="1" noAdjustHandles="1" noChangeArrowheads="1" noChangeShapeType="1" noTextEdit="1"/>
              </p:cNvSpPr>
              <p:nvPr/>
            </p:nvSpPr>
            <p:spPr>
              <a:xfrm>
                <a:off x="526418" y="5099665"/>
                <a:ext cx="12842065" cy="1446550"/>
              </a:xfrm>
              <a:prstGeom prst="rect">
                <a:avLst/>
              </a:prstGeom>
              <a:blipFill>
                <a:blip r:embed="rId4"/>
                <a:stretch>
                  <a:fillRect l="-1898" t="-8861" r="-185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08A8A7-84F0-4527-90CF-A6AC2CC5F04E}"/>
                  </a:ext>
                </a:extLst>
              </p:cNvPr>
              <p:cNvSpPr txBox="1"/>
              <p:nvPr/>
            </p:nvSpPr>
            <p:spPr>
              <a:xfrm>
                <a:off x="484978" y="6684461"/>
                <a:ext cx="132585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C208A8A7-84F0-4527-90CF-A6AC2CC5F04E}"/>
                  </a:ext>
                </a:extLst>
              </p:cNvPr>
              <p:cNvSpPr txBox="1">
                <a:spLocks noRot="1" noChangeAspect="1" noMove="1" noResize="1" noEditPoints="1" noAdjustHandles="1" noChangeArrowheads="1" noChangeShapeType="1" noTextEdit="1"/>
              </p:cNvSpPr>
              <p:nvPr/>
            </p:nvSpPr>
            <p:spPr>
              <a:xfrm>
                <a:off x="484978" y="6684461"/>
                <a:ext cx="13258567" cy="769441"/>
              </a:xfrm>
              <a:prstGeom prst="rect">
                <a:avLst/>
              </a:prstGeom>
              <a:blipFill>
                <a:blip r:embed="rId5"/>
                <a:stretch>
                  <a:fillRect l="-1885" t="-17460" r="-966"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F96462C-09D7-4363-9A92-65893C4AF328}"/>
                  </a:ext>
                </a:extLst>
              </p:cNvPr>
              <p:cNvSpPr txBox="1"/>
              <p:nvPr/>
            </p:nvSpPr>
            <p:spPr>
              <a:xfrm>
                <a:off x="484978" y="7567593"/>
                <a:ext cx="1457077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2F96462C-09D7-4363-9A92-65893C4AF328}"/>
                  </a:ext>
                </a:extLst>
              </p:cNvPr>
              <p:cNvSpPr txBox="1">
                <a:spLocks noRot="1" noChangeAspect="1" noMove="1" noResize="1" noEditPoints="1" noAdjustHandles="1" noChangeArrowheads="1" noChangeShapeType="1" noTextEdit="1"/>
              </p:cNvSpPr>
              <p:nvPr/>
            </p:nvSpPr>
            <p:spPr>
              <a:xfrm>
                <a:off x="484978" y="7567593"/>
                <a:ext cx="14570775" cy="1446550"/>
              </a:xfrm>
              <a:prstGeom prst="rect">
                <a:avLst/>
              </a:prstGeom>
              <a:blipFill>
                <a:blip r:embed="rId6"/>
                <a:stretch>
                  <a:fillRect l="-1715"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8B3F2C3-7A89-4061-A47D-229728D75D22}"/>
                  </a:ext>
                </a:extLst>
              </p:cNvPr>
              <p:cNvSpPr txBox="1"/>
              <p:nvPr/>
            </p:nvSpPr>
            <p:spPr>
              <a:xfrm>
                <a:off x="526418" y="9328852"/>
                <a:ext cx="12300442"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kể đường thẳng </a:t>
                </a:r>
                <a14:m>
                  <m:oMath xmlns:m="http://schemas.openxmlformats.org/officeDocument/2006/math">
                    <m:r>
                      <a:rPr lang="en-US" sz="4400" b="1" i="1">
                        <a:solidFill>
                          <a:prstClr val="black"/>
                        </a:solidFill>
                        <a:latin typeface="Cambria Math" panose="02040503050406030204" pitchFamily="18" charset="0"/>
                      </a:rPr>
                      <m:t>𝒅</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F8B3F2C3-7A89-4061-A47D-229728D75D22}"/>
                  </a:ext>
                </a:extLst>
              </p:cNvPr>
              <p:cNvSpPr txBox="1">
                <a:spLocks noRot="1" noChangeAspect="1" noMove="1" noResize="1" noEditPoints="1" noAdjustHandles="1" noChangeArrowheads="1" noChangeShapeType="1" noTextEdit="1"/>
              </p:cNvSpPr>
              <p:nvPr/>
            </p:nvSpPr>
            <p:spPr>
              <a:xfrm>
                <a:off x="526418" y="9328852"/>
                <a:ext cx="12300442" cy="2123658"/>
              </a:xfrm>
              <a:prstGeom prst="rect">
                <a:avLst/>
              </a:prstGeom>
              <a:blipFill>
                <a:blip r:embed="rId7"/>
                <a:stretch>
                  <a:fillRect l="-1982" t="-5731" r="-2180" b="-12321"/>
                </a:stretch>
              </a:blipFill>
            </p:spPr>
            <p:txBody>
              <a:bodyPr/>
              <a:lstStyle/>
              <a:p>
                <a:r>
                  <a:rPr lang="en-US">
                    <a:noFill/>
                  </a:rPr>
                  <a:t> </a:t>
                </a:r>
              </a:p>
            </p:txBody>
          </p:sp>
        </mc:Fallback>
      </mc:AlternateContent>
      <p:pic>
        <p:nvPicPr>
          <p:cNvPr id="41" name="Picture 40" descr="Chart&#10;&#10;Description automatically generated">
            <a:extLst>
              <a:ext uri="{FF2B5EF4-FFF2-40B4-BE49-F238E27FC236}">
                <a16:creationId xmlns:a16="http://schemas.microsoft.com/office/drawing/2014/main" id="{37C6D476-E459-471A-B09D-3332843FB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6946" y="4133821"/>
            <a:ext cx="9692686" cy="9090923"/>
          </a:xfrm>
          <a:prstGeom prst="rect">
            <a:avLst/>
          </a:prstGeom>
        </p:spPr>
      </p:pic>
    </p:spTree>
    <p:extLst>
      <p:ext uri="{BB962C8B-B14F-4D97-AF65-F5344CB8AC3E}">
        <p14:creationId xmlns:p14="http://schemas.microsoft.com/office/powerpoint/2010/main" val="1434936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330880" y="7239000"/>
            <a:ext cx="23644339" cy="4463965"/>
            <a:chOff x="-86273" y="7053978"/>
            <a:chExt cx="24216419" cy="3042787"/>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7" y="7291961"/>
              <a:ext cx="24080219" cy="280480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86273" y="7053978"/>
              <a:ext cx="3850881" cy="672660"/>
              <a:chOff x="275677" y="7320678"/>
              <a:chExt cx="3850881" cy="672660"/>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99642" y="6166421"/>
                <a:ext cx="657428"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094335" y="732067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275677" y="7356343"/>
                <a:ext cx="1058947" cy="6369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50544" y="9756373"/>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99378" y="6667112"/>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26038"/>
            <a:ext cx="7276724" cy="616143"/>
            <a:chOff x="0" y="92326"/>
            <a:chExt cx="3601711"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2974699" cy="143272"/>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LUYỆN TẬP</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AA9EB4-20A7-4B86-A279-3F76F037793F}"/>
                  </a:ext>
                </a:extLst>
              </p:cNvPr>
              <p:cNvSpPr txBox="1"/>
              <p:nvPr/>
            </p:nvSpPr>
            <p:spPr>
              <a:xfrm>
                <a:off x="4463623" y="8542851"/>
                <a:ext cx="16390100" cy="830997"/>
              </a:xfrm>
              <a:prstGeom prst="rect">
                <a:avLst/>
              </a:prstGeom>
              <a:noFill/>
            </p:spPr>
            <p:txBody>
              <a:bodyPr wrap="square">
                <a:spAutoFit/>
              </a:bodyPr>
              <a:lstStyle/>
              <a:p>
                <a:pPr lvl="0">
                  <a:defRPr/>
                </a:pPr>
                <a:r>
                  <a:rPr kumimoji="0" lang="en-US" sz="4800" b="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a:t>
                </a:r>
                <a:r>
                  <a:rPr kumimoji="0" lang="en-US" sz="4800" b="1"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800" b="1"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4800" b="1"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bậc</a:t>
                </a:r>
                <a:r>
                  <a:rPr kumimoji="0" lang="en-US" sz="4800" b="1"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nhất</a:t>
                </a:r>
                <a:r>
                  <a:rPr kumimoji="0" lang="en-US" sz="4800" b="1"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hai</a:t>
                </a:r>
                <a:r>
                  <a:rPr kumimoji="0" lang="en-US" sz="4800" b="1"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ẩn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𝒙</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𝟐</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𝒚</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vi-VN" sz="4800" b="1" i="0" u="none" strike="noStrike" kern="1200" cap="none" spc="0" normalizeH="0" baseline="0" noProof="0" smtClean="0">
                        <a:ln>
                          <a:noFill/>
                        </a:ln>
                        <a:solidFill>
                          <a:prstClr val="black"/>
                        </a:solidFill>
                        <a:effectLst/>
                        <a:uLnTx/>
                        <a:uFillTx/>
                        <a:latin typeface="Cambria Math" panose="02040503050406030204" pitchFamily="18" charset="0"/>
                      </a:rPr>
                      <m:t>𝟓</m:t>
                    </m:r>
                  </m:oMath>
                </a14:m>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B9AA9EB4-20A7-4B86-A279-3F76F037793F}"/>
                  </a:ext>
                </a:extLst>
              </p:cNvPr>
              <p:cNvSpPr txBox="1">
                <a:spLocks noRot="1" noChangeAspect="1" noMove="1" noResize="1" noEditPoints="1" noAdjustHandles="1" noChangeArrowheads="1" noChangeShapeType="1" noTextEdit="1"/>
              </p:cNvSpPr>
              <p:nvPr/>
            </p:nvSpPr>
            <p:spPr>
              <a:xfrm>
                <a:off x="4463623" y="8542851"/>
                <a:ext cx="16390100" cy="830997"/>
              </a:xfrm>
              <a:prstGeom prst="rect">
                <a:avLst/>
              </a:prstGeom>
              <a:blipFill>
                <a:blip r:embed="rId5"/>
                <a:stretch>
                  <a:fillRect l="-1673" t="-17518" b="-36496"/>
                </a:stretch>
              </a:blipFill>
            </p:spPr>
            <p:txBody>
              <a:bodyPr/>
              <a:lstStyle/>
              <a:p>
                <a:r>
                  <a:rPr lang="en-US">
                    <a:noFill/>
                  </a:rPr>
                  <a:t> </a:t>
                </a:r>
              </a:p>
            </p:txBody>
          </p:sp>
        </mc:Fallback>
      </mc:AlternateContent>
      <p:sp>
        <p:nvSpPr>
          <p:cNvPr id="3" name="Google Shape;442;p3">
            <a:extLst>
              <a:ext uri="{FF2B5EF4-FFF2-40B4-BE49-F238E27FC236}">
                <a16:creationId xmlns:a16="http://schemas.microsoft.com/office/drawing/2014/main" id="{4BCFAF9D-C9A8-BDB4-3E5C-4407CB82A0C8}"/>
              </a:ext>
            </a:extLst>
          </p:cNvPr>
          <p:cNvSpPr/>
          <p:nvPr/>
        </p:nvSpPr>
        <p:spPr>
          <a:xfrm>
            <a:off x="636073" y="3464905"/>
            <a:ext cx="23345366" cy="1865971"/>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r>
              <a:rPr lang="pt-BR" sz="4400" b="1" dirty="0">
                <a:effectLst/>
                <a:latin typeface="Tahoma" panose="020B0604030504040204" pitchFamily="34" charset="0"/>
                <a:ea typeface="Tahoma" panose="020B0604030504040204" pitchFamily="34" charset="0"/>
                <a:cs typeface="Tahoma" panose="020B0604030504040204" pitchFamily="34" charset="0"/>
              </a:rPr>
              <a:t>Trong các bất phương trình sau, bất phương trình nào là bất phương trình bậc nhất hai ẩn?</a:t>
            </a:r>
            <a:endParaRPr sz="80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4" name="Google Shape;444;p3">
            <a:extLst>
              <a:ext uri="{FF2B5EF4-FFF2-40B4-BE49-F238E27FC236}">
                <a16:creationId xmlns:a16="http://schemas.microsoft.com/office/drawing/2014/main" id="{21752762-EB9D-3FD7-6E0F-B3B3D2BC6372}"/>
              </a:ext>
            </a:extLst>
          </p:cNvPr>
          <p:cNvGrpSpPr/>
          <p:nvPr/>
        </p:nvGrpSpPr>
        <p:grpSpPr>
          <a:xfrm>
            <a:off x="280685" y="2505077"/>
            <a:ext cx="3876400" cy="1166363"/>
            <a:chOff x="923003" y="3917552"/>
            <a:chExt cx="3942102" cy="1058708"/>
          </a:xfrm>
        </p:grpSpPr>
        <p:grpSp>
          <p:nvGrpSpPr>
            <p:cNvPr id="5" name="Google Shape;445;p3">
              <a:extLst>
                <a:ext uri="{FF2B5EF4-FFF2-40B4-BE49-F238E27FC236}">
                  <a16:creationId xmlns:a16="http://schemas.microsoft.com/office/drawing/2014/main" id="{EC28845E-2505-AE6E-3DEC-44B9C686500C}"/>
                </a:ext>
              </a:extLst>
            </p:cNvPr>
            <p:cNvGrpSpPr/>
            <p:nvPr/>
          </p:nvGrpSpPr>
          <p:grpSpPr>
            <a:xfrm>
              <a:off x="1362045" y="4056327"/>
              <a:ext cx="3503060" cy="919933"/>
              <a:chOff x="2028795" y="4418277"/>
              <a:chExt cx="3503060" cy="919933"/>
            </a:xfrm>
          </p:grpSpPr>
          <p:sp>
            <p:nvSpPr>
              <p:cNvPr id="7" name="Google Shape;446;p3">
                <a:extLst>
                  <a:ext uri="{FF2B5EF4-FFF2-40B4-BE49-F238E27FC236}">
                    <a16:creationId xmlns:a16="http://schemas.microsoft.com/office/drawing/2014/main" id="{C151DA71-BBC6-95B9-B044-83C0D087F859}"/>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b="1">
                  <a:solidFill>
                    <a:schemeClr val="dk1"/>
                  </a:solidFill>
                  <a:latin typeface="Tahoma"/>
                  <a:ea typeface="Tahoma"/>
                  <a:cs typeface="Tahoma"/>
                  <a:sym typeface="Tahoma"/>
                </a:endParaRPr>
              </a:p>
            </p:txBody>
          </p:sp>
          <p:sp>
            <p:nvSpPr>
              <p:cNvPr id="8" name="Google Shape;447;p3">
                <a:extLst>
                  <a:ext uri="{FF2B5EF4-FFF2-40B4-BE49-F238E27FC236}">
                    <a16:creationId xmlns:a16="http://schemas.microsoft.com/office/drawing/2014/main" id="{D9365EE8-4B2E-475A-5B9A-757DAF1C8A8B}"/>
                  </a:ext>
                </a:extLst>
              </p:cNvPr>
              <p:cNvSpPr txBox="1"/>
              <p:nvPr/>
            </p:nvSpPr>
            <p:spPr>
              <a:xfrm>
                <a:off x="2636458" y="4480054"/>
                <a:ext cx="2420395" cy="858156"/>
              </a:xfrm>
              <a:prstGeom prst="rect">
                <a:avLst/>
              </a:prstGeom>
              <a:noFill/>
              <a:ln>
                <a:noFill/>
              </a:ln>
            </p:spPr>
            <p:txBody>
              <a:bodyPr spcFirstLastPara="1" wrap="square" lIns="91408" tIns="45692" rIns="91408" bIns="45692" anchor="t" anchorCtr="0">
                <a:spAutoFit/>
              </a:bodyPr>
              <a:lstStyle/>
              <a:p>
                <a:pPr algn="ctr"/>
                <a:r>
                  <a:rPr lang="en-US" sz="4600" b="1" dirty="0" err="1">
                    <a:solidFill>
                      <a:schemeClr val="dk1"/>
                    </a:solidFill>
                    <a:latin typeface="Tahoma"/>
                    <a:ea typeface="Tahoma"/>
                    <a:cs typeface="Tahoma"/>
                    <a:sym typeface="Tahoma"/>
                  </a:rPr>
                  <a:t>Bài</a:t>
                </a:r>
                <a:r>
                  <a:rPr lang="en-US" sz="4600" b="1" dirty="0">
                    <a:solidFill>
                      <a:schemeClr val="dk1"/>
                    </a:solidFill>
                    <a:latin typeface="Tahoma"/>
                    <a:ea typeface="Tahoma"/>
                    <a:cs typeface="Tahoma"/>
                    <a:sym typeface="Tahoma"/>
                  </a:rPr>
                  <a:t> 1</a:t>
                </a:r>
                <a:endParaRPr sz="4600" b="1" dirty="0">
                  <a:solidFill>
                    <a:schemeClr val="dk1"/>
                  </a:solidFill>
                  <a:latin typeface="Tahoma"/>
                  <a:ea typeface="Tahoma"/>
                  <a:cs typeface="Tahoma"/>
                  <a:sym typeface="Tahoma"/>
                </a:endParaRPr>
              </a:p>
            </p:txBody>
          </p:sp>
        </p:grpSp>
        <p:pic>
          <p:nvPicPr>
            <p:cNvPr id="6" name="Google Shape;448;p3">
              <a:extLst>
                <a:ext uri="{FF2B5EF4-FFF2-40B4-BE49-F238E27FC236}">
                  <a16:creationId xmlns:a16="http://schemas.microsoft.com/office/drawing/2014/main" id="{07C0C25F-A286-CFDA-941B-F0F5F6EEA8CF}"/>
                </a:ext>
              </a:extLst>
            </p:cNvPr>
            <p:cNvPicPr preferRelativeResize="0"/>
            <p:nvPr/>
          </p:nvPicPr>
          <p:blipFill rotWithShape="1">
            <a:blip r:embed="rId6">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nvGrpSpPr>
          <p:cNvPr id="44" name="Nhóm 43">
            <a:extLst>
              <a:ext uri="{FF2B5EF4-FFF2-40B4-BE49-F238E27FC236}">
                <a16:creationId xmlns:a16="http://schemas.microsoft.com/office/drawing/2014/main" id="{06161500-CA18-1380-B391-5FE39F46A25D}"/>
              </a:ext>
            </a:extLst>
          </p:cNvPr>
          <p:cNvGrpSpPr/>
          <p:nvPr/>
        </p:nvGrpSpPr>
        <p:grpSpPr>
          <a:xfrm>
            <a:off x="595380" y="5620727"/>
            <a:ext cx="5614070" cy="1508760"/>
            <a:chOff x="634330" y="5349240"/>
            <a:chExt cx="5614070" cy="1508760"/>
          </a:xfrm>
        </p:grpSpPr>
        <p:sp>
          <p:nvSpPr>
            <p:cNvPr id="25" name="Hình chữ nhật 24">
              <a:extLst>
                <a:ext uri="{FF2B5EF4-FFF2-40B4-BE49-F238E27FC236}">
                  <a16:creationId xmlns:a16="http://schemas.microsoft.com/office/drawing/2014/main" id="{78937B4C-D5F8-D38B-F516-41EA9888D862}"/>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6051B986-1D99-6A29-D128-5623FDDAAD0B}"/>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3" name="Hộp Văn bản 42">
              <a:extLst>
                <a:ext uri="{FF2B5EF4-FFF2-40B4-BE49-F238E27FC236}">
                  <a16:creationId xmlns:a16="http://schemas.microsoft.com/office/drawing/2014/main" id="{0C676135-96A0-FCE5-AF11-60E706A749DA}"/>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45" name="Nhóm 44">
            <a:extLst>
              <a:ext uri="{FF2B5EF4-FFF2-40B4-BE49-F238E27FC236}">
                <a16:creationId xmlns:a16="http://schemas.microsoft.com/office/drawing/2014/main" id="{FD203160-95D7-CFDA-3A22-2C9CF132B078}"/>
              </a:ext>
            </a:extLst>
          </p:cNvPr>
          <p:cNvGrpSpPr/>
          <p:nvPr/>
        </p:nvGrpSpPr>
        <p:grpSpPr>
          <a:xfrm>
            <a:off x="6352954" y="5598254"/>
            <a:ext cx="5723896" cy="1527124"/>
            <a:chOff x="524504" y="5330876"/>
            <a:chExt cx="5723896" cy="1527124"/>
          </a:xfrm>
        </p:grpSpPr>
        <p:sp>
          <p:nvSpPr>
            <p:cNvPr id="46" name="Hình chữ nhật 45">
              <a:extLst>
                <a:ext uri="{FF2B5EF4-FFF2-40B4-BE49-F238E27FC236}">
                  <a16:creationId xmlns:a16="http://schemas.microsoft.com/office/drawing/2014/main" id="{F3F47290-12B9-1769-01C6-76FAC1E3D458}"/>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Hình Bầu dục 50">
              <a:extLst>
                <a:ext uri="{FF2B5EF4-FFF2-40B4-BE49-F238E27FC236}">
                  <a16:creationId xmlns:a16="http://schemas.microsoft.com/office/drawing/2014/main" id="{1A2772F1-137E-8214-BFF8-7DBEA51B07FA}"/>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2" name="Hộp Văn bản 51">
              <a:extLst>
                <a:ext uri="{FF2B5EF4-FFF2-40B4-BE49-F238E27FC236}">
                  <a16:creationId xmlns:a16="http://schemas.microsoft.com/office/drawing/2014/main" id="{8D4B56D6-FE89-0EC0-9014-AB09B40C3D97}"/>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53" name="Nhóm 52">
            <a:extLst>
              <a:ext uri="{FF2B5EF4-FFF2-40B4-BE49-F238E27FC236}">
                <a16:creationId xmlns:a16="http://schemas.microsoft.com/office/drawing/2014/main" id="{AA0F91AA-9219-FB85-EFD4-495B15867197}"/>
              </a:ext>
            </a:extLst>
          </p:cNvPr>
          <p:cNvGrpSpPr/>
          <p:nvPr/>
        </p:nvGrpSpPr>
        <p:grpSpPr>
          <a:xfrm>
            <a:off x="12364119" y="5608770"/>
            <a:ext cx="5526130" cy="1508760"/>
            <a:chOff x="722270" y="5349240"/>
            <a:chExt cx="5526130" cy="1508760"/>
          </a:xfrm>
        </p:grpSpPr>
        <p:sp>
          <p:nvSpPr>
            <p:cNvPr id="54" name="Hình chữ nhật 53">
              <a:extLst>
                <a:ext uri="{FF2B5EF4-FFF2-40B4-BE49-F238E27FC236}">
                  <a16:creationId xmlns:a16="http://schemas.microsoft.com/office/drawing/2014/main" id="{72FD680C-55F7-35FB-7614-6B2358DB5CD3}"/>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Hình Bầu dục 56">
              <a:extLst>
                <a:ext uri="{FF2B5EF4-FFF2-40B4-BE49-F238E27FC236}">
                  <a16:creationId xmlns:a16="http://schemas.microsoft.com/office/drawing/2014/main" id="{CCB3B736-E15A-BBF9-4DCE-F55669FBD01F}"/>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8" name="Hộp Văn bản 57">
              <a:extLst>
                <a:ext uri="{FF2B5EF4-FFF2-40B4-BE49-F238E27FC236}">
                  <a16:creationId xmlns:a16="http://schemas.microsoft.com/office/drawing/2014/main" id="{10EB85F5-B570-94DB-4331-69B1ED91C7FB}"/>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59" name="Nhóm 58">
            <a:extLst>
              <a:ext uri="{FF2B5EF4-FFF2-40B4-BE49-F238E27FC236}">
                <a16:creationId xmlns:a16="http://schemas.microsoft.com/office/drawing/2014/main" id="{665C48C4-EF15-A97F-8164-A409C2EFBAE3}"/>
              </a:ext>
            </a:extLst>
          </p:cNvPr>
          <p:cNvGrpSpPr/>
          <p:nvPr/>
        </p:nvGrpSpPr>
        <p:grpSpPr>
          <a:xfrm>
            <a:off x="18278187" y="5598254"/>
            <a:ext cx="5606960" cy="1533512"/>
            <a:chOff x="641440" y="5324488"/>
            <a:chExt cx="5606960" cy="1533512"/>
          </a:xfrm>
        </p:grpSpPr>
        <p:sp>
          <p:nvSpPr>
            <p:cNvPr id="60" name="Hình chữ nhật 59">
              <a:extLst>
                <a:ext uri="{FF2B5EF4-FFF2-40B4-BE49-F238E27FC236}">
                  <a16:creationId xmlns:a16="http://schemas.microsoft.com/office/drawing/2014/main" id="{FAC30610-9DBF-7FBE-885D-F58E4DEF8A54}"/>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61" name="Hình Bầu dục 60">
              <a:extLst>
                <a:ext uri="{FF2B5EF4-FFF2-40B4-BE49-F238E27FC236}">
                  <a16:creationId xmlns:a16="http://schemas.microsoft.com/office/drawing/2014/main" id="{CAC4A6AC-2955-91C8-12FB-65450A5117B7}"/>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62" name="Hộp Văn bản 61">
              <a:extLst>
                <a:ext uri="{FF2B5EF4-FFF2-40B4-BE49-F238E27FC236}">
                  <a16:creationId xmlns:a16="http://schemas.microsoft.com/office/drawing/2014/main" id="{E3735C64-0C72-1A50-141F-235882DEED36}"/>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63" name="Hộp Văn bản 62">
                <a:extLst>
                  <a:ext uri="{FF2B5EF4-FFF2-40B4-BE49-F238E27FC236}">
                    <a16:creationId xmlns:a16="http://schemas.microsoft.com/office/drawing/2014/main" id="{EC98E19B-4B5C-307C-CDB9-4F93784E5F7F}"/>
                  </a:ext>
                </a:extLst>
              </p:cNvPr>
              <p:cNvSpPr txBox="1">
                <a:spLocks/>
              </p:cNvSpPr>
              <p:nvPr/>
            </p:nvSpPr>
            <p:spPr>
              <a:xfrm>
                <a:off x="1960928" y="5934894"/>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solidFill>
                            <a:schemeClr val="bg1"/>
                          </a:solidFill>
                          <a:latin typeface="Cambria Math" panose="02040503050406030204" pitchFamily="18" charset="0"/>
                        </a:rPr>
                        <m:t>𝒙</m:t>
                      </m:r>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𝟐</m:t>
                      </m:r>
                      <m:r>
                        <a:rPr lang="vi-VN" sz="4400" b="1" i="1" smtClean="0">
                          <a:solidFill>
                            <a:schemeClr val="bg1"/>
                          </a:solidFill>
                          <a:latin typeface="Cambria Math" panose="02040503050406030204" pitchFamily="18" charset="0"/>
                        </a:rPr>
                        <m:t>𝒚</m:t>
                      </m:r>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𝟑</m:t>
                      </m:r>
                      <m:r>
                        <a:rPr lang="vi-VN" sz="4400" b="1" i="1" smtClean="0">
                          <a:solidFill>
                            <a:schemeClr val="bg1"/>
                          </a:solidFill>
                          <a:latin typeface="Cambria Math" panose="02040503050406030204" pitchFamily="18" charset="0"/>
                        </a:rPr>
                        <m:t>𝒛</m:t>
                      </m:r>
                      <m:r>
                        <a:rPr lang="vi-VN" sz="4400" b="1" i="1" smtClean="0">
                          <a:solidFill>
                            <a:schemeClr val="bg1"/>
                          </a:solidFill>
                          <a:latin typeface="Cambria Math" panose="02040503050406030204" pitchFamily="18" charset="0"/>
                          <a:ea typeface="Cambria Math" panose="02040503050406030204" pitchFamily="18" charset="0"/>
                        </a:rPr>
                        <m:t>≤</m:t>
                      </m:r>
                      <m:r>
                        <a:rPr lang="vi-VN" sz="4400" b="1" i="1" smtClean="0">
                          <a:solidFill>
                            <a:schemeClr val="bg1"/>
                          </a:solidFill>
                          <a:latin typeface="Cambria Math" panose="02040503050406030204" pitchFamily="18" charset="0"/>
                          <a:ea typeface="Cambria Math" panose="02040503050406030204" pitchFamily="18" charset="0"/>
                        </a:rPr>
                        <m:t>𝟎</m:t>
                      </m:r>
                    </m:oMath>
                  </m:oMathPara>
                </a14:m>
                <a:endParaRPr lang="vi-VN" sz="4400" b="1" dirty="0">
                  <a:solidFill>
                    <a:schemeClr val="bg1"/>
                  </a:solidFill>
                </a:endParaRPr>
              </a:p>
            </p:txBody>
          </p:sp>
        </mc:Choice>
        <mc:Fallback xmlns="">
          <p:sp>
            <p:nvSpPr>
              <p:cNvPr id="63" name="Hộp Văn bản 62">
                <a:extLst>
                  <a:ext uri="{FF2B5EF4-FFF2-40B4-BE49-F238E27FC236}">
                    <a16:creationId xmlns:a16="http://schemas.microsoft.com/office/drawing/2014/main" id="{EC98E19B-4B5C-307C-CDB9-4F93784E5F7F}"/>
                  </a:ext>
                </a:extLst>
              </p:cNvPr>
              <p:cNvSpPr txBox="1">
                <a:spLocks noRot="1" noChangeAspect="1" noMove="1" noResize="1" noEditPoints="1" noAdjustHandles="1" noChangeArrowheads="1" noChangeShapeType="1" noTextEdit="1"/>
              </p:cNvSpPr>
              <p:nvPr/>
            </p:nvSpPr>
            <p:spPr>
              <a:xfrm>
                <a:off x="1960928" y="5934894"/>
                <a:ext cx="4223179"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Hộp Văn bản 65">
                <a:extLst>
                  <a:ext uri="{FF2B5EF4-FFF2-40B4-BE49-F238E27FC236}">
                    <a16:creationId xmlns:a16="http://schemas.microsoft.com/office/drawing/2014/main" id="{6163606C-05AD-382A-9105-F36862CB9A21}"/>
                  </a:ext>
                </a:extLst>
              </p:cNvPr>
              <p:cNvSpPr txBox="1"/>
              <p:nvPr/>
            </p:nvSpPr>
            <p:spPr>
              <a:xfrm>
                <a:off x="19701459" y="5939398"/>
                <a:ext cx="422317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800" b="1" i="1" smtClean="0">
                          <a:solidFill>
                            <a:schemeClr val="bg1"/>
                          </a:solidFill>
                          <a:latin typeface="Cambria Math" panose="02040503050406030204" pitchFamily="18" charset="0"/>
                        </a:rPr>
                        <m:t>𝒙</m:t>
                      </m:r>
                      <m:r>
                        <a:rPr lang="vi-VN" sz="4800" b="1" i="1" smtClean="0">
                          <a:solidFill>
                            <a:schemeClr val="bg1"/>
                          </a:solidFill>
                          <a:latin typeface="Cambria Math" panose="02040503050406030204" pitchFamily="18" charset="0"/>
                        </a:rPr>
                        <m:t>−</m:t>
                      </m:r>
                      <m:r>
                        <a:rPr lang="vi-VN" sz="4800" b="1" i="1" smtClean="0">
                          <a:solidFill>
                            <a:schemeClr val="bg1"/>
                          </a:solidFill>
                          <a:latin typeface="Cambria Math" panose="02040503050406030204" pitchFamily="18" charset="0"/>
                        </a:rPr>
                        <m:t>𝟐</m:t>
                      </m:r>
                      <m:r>
                        <a:rPr lang="vi-VN" sz="4800" b="1" i="1" smtClean="0">
                          <a:solidFill>
                            <a:schemeClr val="bg1"/>
                          </a:solidFill>
                          <a:latin typeface="Cambria Math" panose="02040503050406030204" pitchFamily="18" charset="0"/>
                        </a:rPr>
                        <m:t>𝒚</m:t>
                      </m:r>
                      <m:r>
                        <a:rPr lang="vi-VN" sz="4800" b="1" i="1" smtClean="0">
                          <a:solidFill>
                            <a:schemeClr val="bg1"/>
                          </a:solidFill>
                          <a:latin typeface="Cambria Math" panose="02040503050406030204" pitchFamily="18" charset="0"/>
                          <a:ea typeface="Cambria Math" panose="02040503050406030204" pitchFamily="18" charset="0"/>
                        </a:rPr>
                        <m:t>≤</m:t>
                      </m:r>
                      <m:r>
                        <a:rPr lang="vi-VN" sz="4800" b="1" i="1" smtClean="0">
                          <a:solidFill>
                            <a:schemeClr val="bg1"/>
                          </a:solidFill>
                          <a:latin typeface="Cambria Math" panose="02040503050406030204" pitchFamily="18" charset="0"/>
                          <a:ea typeface="Cambria Math" panose="02040503050406030204" pitchFamily="18" charset="0"/>
                        </a:rPr>
                        <m:t>𝟓</m:t>
                      </m:r>
                    </m:oMath>
                  </m:oMathPara>
                </a14:m>
                <a:endParaRPr lang="vi-VN" sz="4800" b="1" dirty="0">
                  <a:solidFill>
                    <a:schemeClr val="bg1"/>
                  </a:solidFill>
                </a:endParaRPr>
              </a:p>
            </p:txBody>
          </p:sp>
        </mc:Choice>
        <mc:Fallback xmlns="">
          <p:sp>
            <p:nvSpPr>
              <p:cNvPr id="66" name="Hộp Văn bản 65">
                <a:extLst>
                  <a:ext uri="{FF2B5EF4-FFF2-40B4-BE49-F238E27FC236}">
                    <a16:creationId xmlns:a16="http://schemas.microsoft.com/office/drawing/2014/main" id="{6163606C-05AD-382A-9105-F36862CB9A21}"/>
                  </a:ext>
                </a:extLst>
              </p:cNvPr>
              <p:cNvSpPr txBox="1">
                <a:spLocks noRot="1" noChangeAspect="1" noMove="1" noResize="1" noEditPoints="1" noAdjustHandles="1" noChangeArrowheads="1" noChangeShapeType="1" noTextEdit="1"/>
              </p:cNvSpPr>
              <p:nvPr/>
            </p:nvSpPr>
            <p:spPr>
              <a:xfrm>
                <a:off x="19701459" y="5939398"/>
                <a:ext cx="4223179" cy="83099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Hộp Văn bản 66">
                <a:extLst>
                  <a:ext uri="{FF2B5EF4-FFF2-40B4-BE49-F238E27FC236}">
                    <a16:creationId xmlns:a16="http://schemas.microsoft.com/office/drawing/2014/main" id="{0A0C8EB7-7DA9-19F5-73F5-276BA862062E}"/>
                  </a:ext>
                </a:extLst>
              </p:cNvPr>
              <p:cNvSpPr txBox="1"/>
              <p:nvPr/>
            </p:nvSpPr>
            <p:spPr>
              <a:xfrm>
                <a:off x="7650613" y="5923922"/>
                <a:ext cx="4558392" cy="768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𝟐</m:t>
                      </m:r>
                      <m:r>
                        <a:rPr lang="vi-VN" b="1" i="1" smtClean="0">
                          <a:solidFill>
                            <a:schemeClr val="bg1"/>
                          </a:solidFill>
                          <a:latin typeface="Cambria Math" panose="02040503050406030204" pitchFamily="18" charset="0"/>
                        </a:rPr>
                        <m:t>𝒙</m:t>
                      </m:r>
                      <m:r>
                        <a:rPr lang="vi-VN" b="1" i="1" smtClean="0">
                          <a:solidFill>
                            <a:schemeClr val="bg1"/>
                          </a:solidFill>
                          <a:latin typeface="Cambria Math" panose="02040503050406030204" pitchFamily="18" charset="0"/>
                        </a:rPr>
                        <m:t>+</m:t>
                      </m:r>
                      <m:r>
                        <a:rPr lang="vi-VN" b="1" i="1" smtClean="0">
                          <a:solidFill>
                            <a:schemeClr val="bg1"/>
                          </a:solidFill>
                          <a:latin typeface="Cambria Math" panose="02040503050406030204" pitchFamily="18" charset="0"/>
                        </a:rPr>
                        <m:t>𝟑</m:t>
                      </m:r>
                      <m:sSup>
                        <m:sSupPr>
                          <m:ctrlPr>
                            <a:rPr lang="vi-VN" b="1" i="1" smtClean="0">
                              <a:solidFill>
                                <a:schemeClr val="bg1"/>
                              </a:solidFill>
                              <a:latin typeface="Cambria Math" panose="02040503050406030204" pitchFamily="18" charset="0"/>
                            </a:rPr>
                          </m:ctrlPr>
                        </m:sSupPr>
                        <m:e>
                          <m:r>
                            <a:rPr lang="vi-VN" b="1" i="1" smtClean="0">
                              <a:solidFill>
                                <a:schemeClr val="bg1"/>
                              </a:solidFill>
                              <a:latin typeface="Cambria Math" panose="02040503050406030204" pitchFamily="18" charset="0"/>
                            </a:rPr>
                            <m:t>𝒚</m:t>
                          </m:r>
                        </m:e>
                        <m:sup>
                          <m:r>
                            <a:rPr lang="vi-VN" b="1" i="1" smtClean="0">
                              <a:solidFill>
                                <a:schemeClr val="bg1"/>
                              </a:solidFill>
                              <a:latin typeface="Cambria Math" panose="02040503050406030204" pitchFamily="18" charset="0"/>
                            </a:rPr>
                            <m:t>𝟐</m:t>
                          </m:r>
                        </m:sup>
                      </m:sSup>
                      <m:r>
                        <a:rPr lang="vi-VN" b="1" i="1" smtClean="0">
                          <a:solidFill>
                            <a:schemeClr val="bg1"/>
                          </a:solidFill>
                          <a:latin typeface="Cambria Math" panose="02040503050406030204" pitchFamily="18" charset="0"/>
                        </a:rPr>
                        <m:t>−</m:t>
                      </m:r>
                      <m:r>
                        <a:rPr lang="vi-VN" b="1" i="1" smtClean="0">
                          <a:solidFill>
                            <a:schemeClr val="bg1"/>
                          </a:solidFill>
                          <a:latin typeface="Cambria Math" panose="02040503050406030204" pitchFamily="18" charset="0"/>
                        </a:rPr>
                        <m:t>𝟒</m:t>
                      </m:r>
                      <m:r>
                        <a:rPr lang="vi-VN" b="1" i="1" smtClean="0">
                          <a:solidFill>
                            <a:schemeClr val="bg1"/>
                          </a:solidFill>
                          <a:latin typeface="Cambria Math" panose="02040503050406030204" pitchFamily="18" charset="0"/>
                          <a:ea typeface="Cambria Math" panose="02040503050406030204" pitchFamily="18" charset="0"/>
                        </a:rPr>
                        <m:t>&gt;</m:t>
                      </m:r>
                      <m:r>
                        <a:rPr lang="vi-VN" b="1" i="1" smtClean="0">
                          <a:solidFill>
                            <a:schemeClr val="bg1"/>
                          </a:solidFill>
                          <a:latin typeface="Cambria Math" panose="02040503050406030204" pitchFamily="18" charset="0"/>
                          <a:ea typeface="Cambria Math" panose="02040503050406030204" pitchFamily="18" charset="0"/>
                        </a:rPr>
                        <m:t>𝟎</m:t>
                      </m:r>
                    </m:oMath>
                  </m:oMathPara>
                </a14:m>
                <a:endParaRPr lang="vi-VN" b="1" dirty="0">
                  <a:solidFill>
                    <a:schemeClr val="bg1"/>
                  </a:solidFill>
                </a:endParaRPr>
              </a:p>
            </p:txBody>
          </p:sp>
        </mc:Choice>
        <mc:Fallback xmlns="">
          <p:sp>
            <p:nvSpPr>
              <p:cNvPr id="67" name="Hộp Văn bản 66">
                <a:extLst>
                  <a:ext uri="{FF2B5EF4-FFF2-40B4-BE49-F238E27FC236}">
                    <a16:creationId xmlns:a16="http://schemas.microsoft.com/office/drawing/2014/main" id="{0A0C8EB7-7DA9-19F5-73F5-276BA862062E}"/>
                  </a:ext>
                </a:extLst>
              </p:cNvPr>
              <p:cNvSpPr txBox="1">
                <a:spLocks noRot="1" noChangeAspect="1" noMove="1" noResize="1" noEditPoints="1" noAdjustHandles="1" noChangeArrowheads="1" noChangeShapeType="1" noTextEdit="1"/>
              </p:cNvSpPr>
              <p:nvPr/>
            </p:nvSpPr>
            <p:spPr>
              <a:xfrm>
                <a:off x="7650613" y="5923922"/>
                <a:ext cx="4558392" cy="76899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Hộp Văn bản 67">
                <a:extLst>
                  <a:ext uri="{FF2B5EF4-FFF2-40B4-BE49-F238E27FC236}">
                    <a16:creationId xmlns:a16="http://schemas.microsoft.com/office/drawing/2014/main" id="{2441E65A-50EB-AAE5-4894-8DE07459D660}"/>
                  </a:ext>
                </a:extLst>
              </p:cNvPr>
              <p:cNvSpPr txBox="1"/>
              <p:nvPr/>
            </p:nvSpPr>
            <p:spPr>
              <a:xfrm>
                <a:off x="13607745" y="5885516"/>
                <a:ext cx="4558392" cy="768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𝟐</m:t>
                      </m:r>
                      <m:sSup>
                        <m:sSupPr>
                          <m:ctrlPr>
                            <a:rPr lang="vi-VN" b="1" i="1" smtClean="0">
                              <a:solidFill>
                                <a:schemeClr val="bg1"/>
                              </a:solidFill>
                              <a:latin typeface="Cambria Math" panose="02040503050406030204" pitchFamily="18" charset="0"/>
                            </a:rPr>
                          </m:ctrlPr>
                        </m:sSupPr>
                        <m:e>
                          <m:r>
                            <a:rPr lang="vi-VN" b="1" i="1" smtClean="0">
                              <a:solidFill>
                                <a:schemeClr val="bg1"/>
                              </a:solidFill>
                              <a:latin typeface="Cambria Math" panose="02040503050406030204" pitchFamily="18" charset="0"/>
                            </a:rPr>
                            <m:t>𝒙</m:t>
                          </m:r>
                        </m:e>
                        <m:sup>
                          <m:r>
                            <a:rPr lang="vi-VN" b="1" i="1" smtClean="0">
                              <a:solidFill>
                                <a:schemeClr val="bg1"/>
                              </a:solidFill>
                              <a:latin typeface="Cambria Math" panose="02040503050406030204" pitchFamily="18" charset="0"/>
                            </a:rPr>
                            <m:t>𝟐</m:t>
                          </m:r>
                        </m:sup>
                      </m:sSup>
                      <m:r>
                        <a:rPr lang="vi-VN" b="1" i="1" smtClean="0">
                          <a:solidFill>
                            <a:schemeClr val="bg1"/>
                          </a:solidFill>
                          <a:latin typeface="Cambria Math" panose="02040503050406030204" pitchFamily="18" charset="0"/>
                        </a:rPr>
                        <m:t>+</m:t>
                      </m:r>
                      <m:r>
                        <a:rPr lang="vi-VN" b="1" i="1" smtClean="0">
                          <a:solidFill>
                            <a:schemeClr val="bg1"/>
                          </a:solidFill>
                          <a:latin typeface="Cambria Math" panose="02040503050406030204" pitchFamily="18" charset="0"/>
                        </a:rPr>
                        <m:t>𝟓</m:t>
                      </m:r>
                      <m:r>
                        <a:rPr lang="vi-VN" b="1" i="1" smtClean="0">
                          <a:solidFill>
                            <a:schemeClr val="bg1"/>
                          </a:solidFill>
                          <a:latin typeface="Cambria Math" panose="02040503050406030204" pitchFamily="18" charset="0"/>
                        </a:rPr>
                        <m:t>𝒚</m:t>
                      </m:r>
                      <m:r>
                        <a:rPr lang="vi-VN" b="1" i="1" smtClean="0">
                          <a:solidFill>
                            <a:schemeClr val="bg1"/>
                          </a:solidFill>
                          <a:latin typeface="Cambria Math" panose="02040503050406030204" pitchFamily="18" charset="0"/>
                        </a:rPr>
                        <m:t>&lt;−</m:t>
                      </m:r>
                      <m:r>
                        <a:rPr lang="vi-VN" b="1" i="1" smtClean="0">
                          <a:solidFill>
                            <a:schemeClr val="bg1"/>
                          </a:solidFill>
                          <a:latin typeface="Cambria Math" panose="02040503050406030204" pitchFamily="18" charset="0"/>
                        </a:rPr>
                        <m:t>𝟒</m:t>
                      </m:r>
                    </m:oMath>
                  </m:oMathPara>
                </a14:m>
                <a:endParaRPr lang="vi-VN" b="1" dirty="0">
                  <a:solidFill>
                    <a:schemeClr val="bg1"/>
                  </a:solidFill>
                </a:endParaRPr>
              </a:p>
            </p:txBody>
          </p:sp>
        </mc:Choice>
        <mc:Fallback xmlns="">
          <p:sp>
            <p:nvSpPr>
              <p:cNvPr id="68" name="Hộp Văn bản 67">
                <a:extLst>
                  <a:ext uri="{FF2B5EF4-FFF2-40B4-BE49-F238E27FC236}">
                    <a16:creationId xmlns:a16="http://schemas.microsoft.com/office/drawing/2014/main" id="{2441E65A-50EB-AAE5-4894-8DE07459D660}"/>
                  </a:ext>
                </a:extLst>
              </p:cNvPr>
              <p:cNvSpPr txBox="1">
                <a:spLocks noRot="1" noChangeAspect="1" noMove="1" noResize="1" noEditPoints="1" noAdjustHandles="1" noChangeArrowheads="1" noChangeShapeType="1" noTextEdit="1"/>
              </p:cNvSpPr>
              <p:nvPr/>
            </p:nvSpPr>
            <p:spPr>
              <a:xfrm>
                <a:off x="13607745" y="5885516"/>
                <a:ext cx="4558392" cy="768993"/>
              </a:xfrm>
              <a:prstGeom prst="rect">
                <a:avLst/>
              </a:prstGeom>
              <a:blipFill>
                <a:blip r:embed="rId10"/>
                <a:stretch>
                  <a:fillRect/>
                </a:stretch>
              </a:blipFill>
            </p:spPr>
            <p:txBody>
              <a:bodyPr/>
              <a:lstStyle/>
              <a:p>
                <a:r>
                  <a:rPr lang="en-US">
                    <a:noFill/>
                  </a:rPr>
                  <a:t> </a:t>
                </a:r>
              </a:p>
            </p:txBody>
          </p:sp>
        </mc:Fallback>
      </mc:AlternateContent>
      <p:sp>
        <p:nvSpPr>
          <p:cNvPr id="69" name="Hình Bầu dục 68">
            <a:extLst>
              <a:ext uri="{FF2B5EF4-FFF2-40B4-BE49-F238E27FC236}">
                <a16:creationId xmlns:a16="http://schemas.microsoft.com/office/drawing/2014/main" id="{03BF7AEB-53D1-E73A-A2B0-E472113EF74C}"/>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Hình Bầu dục 69">
            <a:extLst>
              <a:ext uri="{FF2B5EF4-FFF2-40B4-BE49-F238E27FC236}">
                <a16:creationId xmlns:a16="http://schemas.microsoft.com/office/drawing/2014/main" id="{79BFC732-DB63-2A4A-A970-CBCCD5650C38}"/>
              </a:ext>
            </a:extLst>
          </p:cNvPr>
          <p:cNvSpPr/>
          <p:nvPr/>
        </p:nvSpPr>
        <p:spPr>
          <a:xfrm>
            <a:off x="18290189" y="5604643"/>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D</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4054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heel(1)">
                                      <p:cBhvr>
                                        <p:cTn id="43" dur="10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0">
                                            <p:txEl>
                                              <p:pRg st="0" end="0"/>
                                            </p:txEl>
                                          </p:spTgt>
                                        </p:tgtEl>
                                        <p:attrNameLst>
                                          <p:attrName>style.visibility</p:attrName>
                                        </p:attrNameLst>
                                      </p:cBhvr>
                                      <p:to>
                                        <p:strVal val="visible"/>
                                      </p:to>
                                    </p:set>
                                    <p:animEffect transition="in" filter="fade">
                                      <p:cBhvr>
                                        <p:cTn id="48"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7" grpId="0"/>
      <p:bldP spid="68" grpId="0"/>
      <p:bldP spid="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330880" y="7239000"/>
            <a:ext cx="23644339" cy="4463965"/>
            <a:chOff x="-86273" y="7053978"/>
            <a:chExt cx="24216419" cy="3042787"/>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7" y="7291961"/>
              <a:ext cx="24080219" cy="280480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86273" y="7053978"/>
              <a:ext cx="3850881" cy="672660"/>
              <a:chOff x="275677" y="7320678"/>
              <a:chExt cx="3850881" cy="672660"/>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99642" y="6166421"/>
                <a:ext cx="657428"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094335" y="732067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275677" y="7356343"/>
                <a:ext cx="1058947" cy="6369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50544" y="9756373"/>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99378" y="6667112"/>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26038"/>
            <a:ext cx="7276724" cy="616143"/>
            <a:chOff x="0" y="92326"/>
            <a:chExt cx="3601711"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2974699" cy="143272"/>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LUYỆN TẬP</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AA9EB4-20A7-4B86-A279-3F76F037793F}"/>
                  </a:ext>
                </a:extLst>
              </p:cNvPr>
              <p:cNvSpPr txBox="1"/>
              <p:nvPr/>
            </p:nvSpPr>
            <p:spPr>
              <a:xfrm>
                <a:off x="1104182" y="8325037"/>
                <a:ext cx="19739676" cy="3046988"/>
              </a:xfrm>
              <a:prstGeom prst="rect">
                <a:avLst/>
              </a:prstGeom>
              <a:noFill/>
            </p:spPr>
            <p:txBody>
              <a:bodyPr wrap="square">
                <a:spAutoFit/>
              </a:bodyPr>
              <a:lstStyle/>
              <a:p>
                <a:pPr lvl="0">
                  <a:defRPr/>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Thay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𝒙</m:t>
                    </m:r>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𝟏</m:t>
                    </m:r>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 </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𝒚</m:t>
                    </m:r>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𝟏</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bất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thấy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d>
                      <m:dPr>
                        <m:ctrlPr>
                          <a:rPr lang="en-US" sz="4800" b="1" i="1">
                            <a:solidFill>
                              <a:prstClr val="black"/>
                            </a:solidFill>
                            <a:latin typeface="Cambria Math" panose="02040503050406030204" pitchFamily="18" charset="0"/>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r>
                      <a:rPr lang="vi-VN" sz="4800" b="1">
                        <a:solidFill>
                          <a:prstClr val="black"/>
                        </a:solidFill>
                        <a:latin typeface="Cambria Math" panose="02040503050406030204" pitchFamily="18" charset="0"/>
                      </a:rPr>
                      <m:t>=−</m:t>
                    </m:r>
                    <m:r>
                      <a:rPr lang="vi-VN" sz="4800" b="1">
                        <a:solidFill>
                          <a:prstClr val="black"/>
                        </a:solidFill>
                        <a:latin typeface="Cambria Math" panose="02040503050406030204" pitchFamily="18" charset="0"/>
                      </a:rPr>
                      <m:t>𝟑</m:t>
                    </m:r>
                    <m:r>
                      <a:rPr lang="vi-VN" sz="4800" b="1">
                        <a:solidFill>
                          <a:prstClr val="black"/>
                        </a:solidFill>
                        <a:latin typeface="Cambria Math" panose="02040503050406030204" pitchFamily="18" charset="0"/>
                      </a:rPr>
                      <m:t>&lt;</m:t>
                    </m:r>
                    <m:r>
                      <a:rPr lang="vi-VN" sz="4800" b="1">
                        <a:solidFill>
                          <a:prstClr val="black"/>
                        </a:solidFill>
                        <a:latin typeface="Cambria Math" panose="02040503050406030204" pitchFamily="18" charset="0"/>
                      </a:rPr>
                      <m:t>𝟏</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defRPr/>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Chọn A.</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B9AA9EB4-20A7-4B86-A279-3F76F037793F}"/>
                  </a:ext>
                </a:extLst>
              </p:cNvPr>
              <p:cNvSpPr txBox="1">
                <a:spLocks noRot="1" noChangeAspect="1" noMove="1" noResize="1" noEditPoints="1" noAdjustHandles="1" noChangeArrowheads="1" noChangeShapeType="1" noTextEdit="1"/>
              </p:cNvSpPr>
              <p:nvPr/>
            </p:nvSpPr>
            <p:spPr>
              <a:xfrm>
                <a:off x="1104182" y="8325037"/>
                <a:ext cx="19739676" cy="3046988"/>
              </a:xfrm>
              <a:prstGeom prst="rect">
                <a:avLst/>
              </a:prstGeom>
              <a:blipFill>
                <a:blip r:embed="rId4"/>
                <a:stretch>
                  <a:fillRect l="-1390" t="-4810"/>
                </a:stretch>
              </a:blipFill>
            </p:spPr>
            <p:txBody>
              <a:bodyPr/>
              <a:lstStyle/>
              <a:p>
                <a:r>
                  <a:rPr lang="en-US">
                    <a:noFill/>
                  </a:rPr>
                  <a:t> </a:t>
                </a:r>
              </a:p>
            </p:txBody>
          </p:sp>
        </mc:Fallback>
      </mc:AlternateContent>
      <p:sp>
        <p:nvSpPr>
          <p:cNvPr id="3" name="Google Shape;442;p3">
            <a:extLst>
              <a:ext uri="{FF2B5EF4-FFF2-40B4-BE49-F238E27FC236}">
                <a16:creationId xmlns:a16="http://schemas.microsoft.com/office/drawing/2014/main" id="{4BCFAF9D-C9A8-BDB4-3E5C-4407CB82A0C8}"/>
              </a:ext>
            </a:extLst>
          </p:cNvPr>
          <p:cNvSpPr/>
          <p:nvPr/>
        </p:nvSpPr>
        <p:spPr>
          <a:xfrm>
            <a:off x="636073" y="3464905"/>
            <a:ext cx="23345366" cy="1865971"/>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r>
              <a:rPr lang="pt-BR" sz="4400" b="1" dirty="0">
                <a:latin typeface="Tahoma" panose="020B0604030504040204" pitchFamily="34" charset="0"/>
                <a:ea typeface="Tahoma" panose="020B0604030504040204" pitchFamily="34" charset="0"/>
                <a:cs typeface="Tahoma" panose="020B0604030504040204" pitchFamily="34" charset="0"/>
                <a:sym typeface="Tahoma"/>
              </a:rPr>
              <a:t>              Cặp số (1; -1) là nghiệm của bất phương trình</a:t>
            </a:r>
            <a:endParaRPr sz="80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4" name="Google Shape;444;p3">
            <a:extLst>
              <a:ext uri="{FF2B5EF4-FFF2-40B4-BE49-F238E27FC236}">
                <a16:creationId xmlns:a16="http://schemas.microsoft.com/office/drawing/2014/main" id="{21752762-EB9D-3FD7-6E0F-B3B3D2BC6372}"/>
              </a:ext>
            </a:extLst>
          </p:cNvPr>
          <p:cNvGrpSpPr/>
          <p:nvPr/>
        </p:nvGrpSpPr>
        <p:grpSpPr>
          <a:xfrm>
            <a:off x="280685" y="2505077"/>
            <a:ext cx="3876400" cy="1146277"/>
            <a:chOff x="923003" y="3917552"/>
            <a:chExt cx="3942102" cy="1040476"/>
          </a:xfrm>
        </p:grpSpPr>
        <p:grpSp>
          <p:nvGrpSpPr>
            <p:cNvPr id="5" name="Google Shape;445;p3">
              <a:extLst>
                <a:ext uri="{FF2B5EF4-FFF2-40B4-BE49-F238E27FC236}">
                  <a16:creationId xmlns:a16="http://schemas.microsoft.com/office/drawing/2014/main" id="{EC28845E-2505-AE6E-3DEC-44B9C686500C}"/>
                </a:ext>
              </a:extLst>
            </p:cNvPr>
            <p:cNvGrpSpPr/>
            <p:nvPr/>
          </p:nvGrpSpPr>
          <p:grpSpPr>
            <a:xfrm>
              <a:off x="1362045" y="4056327"/>
              <a:ext cx="3503060" cy="832104"/>
              <a:chOff x="2028795" y="4418277"/>
              <a:chExt cx="3503060" cy="832104"/>
            </a:xfrm>
          </p:grpSpPr>
          <p:sp>
            <p:nvSpPr>
              <p:cNvPr id="7" name="Google Shape;446;p3">
                <a:extLst>
                  <a:ext uri="{FF2B5EF4-FFF2-40B4-BE49-F238E27FC236}">
                    <a16:creationId xmlns:a16="http://schemas.microsoft.com/office/drawing/2014/main" id="{C151DA71-BBC6-95B9-B044-83C0D087F859}"/>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b="1">
                  <a:solidFill>
                    <a:schemeClr val="dk1"/>
                  </a:solidFill>
                  <a:latin typeface="Tahoma"/>
                  <a:ea typeface="Tahoma"/>
                  <a:cs typeface="Tahoma"/>
                  <a:sym typeface="Tahoma"/>
                </a:endParaRPr>
              </a:p>
            </p:txBody>
          </p:sp>
          <p:sp>
            <p:nvSpPr>
              <p:cNvPr id="8" name="Google Shape;447;p3">
                <a:extLst>
                  <a:ext uri="{FF2B5EF4-FFF2-40B4-BE49-F238E27FC236}">
                    <a16:creationId xmlns:a16="http://schemas.microsoft.com/office/drawing/2014/main" id="{D9365EE8-4B2E-475A-5B9A-757DAF1C8A8B}"/>
                  </a:ext>
                </a:extLst>
              </p:cNvPr>
              <p:cNvSpPr txBox="1"/>
              <p:nvPr/>
            </p:nvSpPr>
            <p:spPr>
              <a:xfrm>
                <a:off x="2636458" y="4480054"/>
                <a:ext cx="2420395" cy="726308"/>
              </a:xfrm>
              <a:prstGeom prst="rect">
                <a:avLst/>
              </a:prstGeom>
              <a:noFill/>
              <a:ln>
                <a:noFill/>
              </a:ln>
            </p:spPr>
            <p:txBody>
              <a:bodyPr spcFirstLastPara="1" wrap="square" lIns="91408" tIns="45692" rIns="91408" bIns="45692" anchor="t" anchorCtr="0">
                <a:spAutoFit/>
              </a:bodyPr>
              <a:lstStyle/>
              <a:p>
                <a:pPr algn="ctr"/>
                <a:r>
                  <a:rPr lang="en-US" sz="4600" b="1" dirty="0" err="1">
                    <a:solidFill>
                      <a:schemeClr val="dk1"/>
                    </a:solidFill>
                    <a:latin typeface="Tahoma"/>
                    <a:ea typeface="Tahoma"/>
                    <a:cs typeface="Tahoma"/>
                    <a:sym typeface="Tahoma"/>
                  </a:rPr>
                  <a:t>Bài</a:t>
                </a:r>
                <a:r>
                  <a:rPr lang="en-US" sz="4600" b="1" dirty="0">
                    <a:solidFill>
                      <a:schemeClr val="dk1"/>
                    </a:solidFill>
                    <a:latin typeface="Tahoma"/>
                    <a:ea typeface="Tahoma"/>
                    <a:cs typeface="Tahoma"/>
                    <a:sym typeface="Tahoma"/>
                  </a:rPr>
                  <a:t> 2</a:t>
                </a:r>
                <a:endParaRPr sz="4600" b="1" dirty="0">
                  <a:solidFill>
                    <a:schemeClr val="dk1"/>
                  </a:solidFill>
                  <a:latin typeface="Tahoma"/>
                  <a:ea typeface="Tahoma"/>
                  <a:cs typeface="Tahoma"/>
                  <a:sym typeface="Tahoma"/>
                </a:endParaRPr>
              </a:p>
            </p:txBody>
          </p:sp>
        </p:grpSp>
        <p:pic>
          <p:nvPicPr>
            <p:cNvPr id="6" name="Google Shape;448;p3">
              <a:extLst>
                <a:ext uri="{FF2B5EF4-FFF2-40B4-BE49-F238E27FC236}">
                  <a16:creationId xmlns:a16="http://schemas.microsoft.com/office/drawing/2014/main" id="{07C0C25F-A286-CFDA-941B-F0F5F6EEA8CF}"/>
                </a:ext>
              </a:extLst>
            </p:cNvPr>
            <p:cNvPicPr preferRelativeResize="0"/>
            <p:nvPr/>
          </p:nvPicPr>
          <p:blipFill rotWithShape="1">
            <a:blip r:embed="rId5">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nvGrpSpPr>
          <p:cNvPr id="44" name="Nhóm 43">
            <a:extLst>
              <a:ext uri="{FF2B5EF4-FFF2-40B4-BE49-F238E27FC236}">
                <a16:creationId xmlns:a16="http://schemas.microsoft.com/office/drawing/2014/main" id="{06161500-CA18-1380-B391-5FE39F46A25D}"/>
              </a:ext>
            </a:extLst>
          </p:cNvPr>
          <p:cNvGrpSpPr/>
          <p:nvPr/>
        </p:nvGrpSpPr>
        <p:grpSpPr>
          <a:xfrm>
            <a:off x="595380" y="5620727"/>
            <a:ext cx="5614070" cy="1508760"/>
            <a:chOff x="634330" y="5349240"/>
            <a:chExt cx="5614070" cy="1508760"/>
          </a:xfrm>
        </p:grpSpPr>
        <p:sp>
          <p:nvSpPr>
            <p:cNvPr id="25" name="Hình chữ nhật 24">
              <a:extLst>
                <a:ext uri="{FF2B5EF4-FFF2-40B4-BE49-F238E27FC236}">
                  <a16:creationId xmlns:a16="http://schemas.microsoft.com/office/drawing/2014/main" id="{78937B4C-D5F8-D38B-F516-41EA9888D862}"/>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6051B986-1D99-6A29-D128-5623FDDAAD0B}"/>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3" name="Hộp Văn bản 42">
              <a:extLst>
                <a:ext uri="{FF2B5EF4-FFF2-40B4-BE49-F238E27FC236}">
                  <a16:creationId xmlns:a16="http://schemas.microsoft.com/office/drawing/2014/main" id="{0C676135-96A0-FCE5-AF11-60E706A749DA}"/>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45" name="Nhóm 44">
            <a:extLst>
              <a:ext uri="{FF2B5EF4-FFF2-40B4-BE49-F238E27FC236}">
                <a16:creationId xmlns:a16="http://schemas.microsoft.com/office/drawing/2014/main" id="{FD203160-95D7-CFDA-3A22-2C9CF132B078}"/>
              </a:ext>
            </a:extLst>
          </p:cNvPr>
          <p:cNvGrpSpPr/>
          <p:nvPr/>
        </p:nvGrpSpPr>
        <p:grpSpPr>
          <a:xfrm>
            <a:off x="6352954" y="5598254"/>
            <a:ext cx="5723896" cy="1527124"/>
            <a:chOff x="524504" y="5330876"/>
            <a:chExt cx="5723896" cy="1527124"/>
          </a:xfrm>
        </p:grpSpPr>
        <p:sp>
          <p:nvSpPr>
            <p:cNvPr id="46" name="Hình chữ nhật 45">
              <a:extLst>
                <a:ext uri="{FF2B5EF4-FFF2-40B4-BE49-F238E27FC236}">
                  <a16:creationId xmlns:a16="http://schemas.microsoft.com/office/drawing/2014/main" id="{F3F47290-12B9-1769-01C6-76FAC1E3D458}"/>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Hình Bầu dục 50">
              <a:extLst>
                <a:ext uri="{FF2B5EF4-FFF2-40B4-BE49-F238E27FC236}">
                  <a16:creationId xmlns:a16="http://schemas.microsoft.com/office/drawing/2014/main" id="{1A2772F1-137E-8214-BFF8-7DBEA51B07FA}"/>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2" name="Hộp Văn bản 51">
              <a:extLst>
                <a:ext uri="{FF2B5EF4-FFF2-40B4-BE49-F238E27FC236}">
                  <a16:creationId xmlns:a16="http://schemas.microsoft.com/office/drawing/2014/main" id="{8D4B56D6-FE89-0EC0-9014-AB09B40C3D97}"/>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53" name="Nhóm 52">
            <a:extLst>
              <a:ext uri="{FF2B5EF4-FFF2-40B4-BE49-F238E27FC236}">
                <a16:creationId xmlns:a16="http://schemas.microsoft.com/office/drawing/2014/main" id="{AA0F91AA-9219-FB85-EFD4-495B15867197}"/>
              </a:ext>
            </a:extLst>
          </p:cNvPr>
          <p:cNvGrpSpPr/>
          <p:nvPr/>
        </p:nvGrpSpPr>
        <p:grpSpPr>
          <a:xfrm>
            <a:off x="12364119" y="5608770"/>
            <a:ext cx="5526130" cy="1508760"/>
            <a:chOff x="722270" y="5349240"/>
            <a:chExt cx="5526130" cy="1508760"/>
          </a:xfrm>
        </p:grpSpPr>
        <p:sp>
          <p:nvSpPr>
            <p:cNvPr id="54" name="Hình chữ nhật 53">
              <a:extLst>
                <a:ext uri="{FF2B5EF4-FFF2-40B4-BE49-F238E27FC236}">
                  <a16:creationId xmlns:a16="http://schemas.microsoft.com/office/drawing/2014/main" id="{72FD680C-55F7-35FB-7614-6B2358DB5CD3}"/>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Hình Bầu dục 56">
              <a:extLst>
                <a:ext uri="{FF2B5EF4-FFF2-40B4-BE49-F238E27FC236}">
                  <a16:creationId xmlns:a16="http://schemas.microsoft.com/office/drawing/2014/main" id="{CCB3B736-E15A-BBF9-4DCE-F55669FBD01F}"/>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8" name="Hộp Văn bản 57">
              <a:extLst>
                <a:ext uri="{FF2B5EF4-FFF2-40B4-BE49-F238E27FC236}">
                  <a16:creationId xmlns:a16="http://schemas.microsoft.com/office/drawing/2014/main" id="{10EB85F5-B570-94DB-4331-69B1ED91C7FB}"/>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59" name="Nhóm 58">
            <a:extLst>
              <a:ext uri="{FF2B5EF4-FFF2-40B4-BE49-F238E27FC236}">
                <a16:creationId xmlns:a16="http://schemas.microsoft.com/office/drawing/2014/main" id="{665C48C4-EF15-A97F-8164-A409C2EFBAE3}"/>
              </a:ext>
            </a:extLst>
          </p:cNvPr>
          <p:cNvGrpSpPr/>
          <p:nvPr/>
        </p:nvGrpSpPr>
        <p:grpSpPr>
          <a:xfrm>
            <a:off x="18278187" y="5598254"/>
            <a:ext cx="5606960" cy="1533512"/>
            <a:chOff x="641440" y="5324488"/>
            <a:chExt cx="5606960" cy="1533512"/>
          </a:xfrm>
        </p:grpSpPr>
        <p:sp>
          <p:nvSpPr>
            <p:cNvPr id="60" name="Hình chữ nhật 59">
              <a:extLst>
                <a:ext uri="{FF2B5EF4-FFF2-40B4-BE49-F238E27FC236}">
                  <a16:creationId xmlns:a16="http://schemas.microsoft.com/office/drawing/2014/main" id="{FAC30610-9DBF-7FBE-885D-F58E4DEF8A54}"/>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61" name="Hình Bầu dục 60">
              <a:extLst>
                <a:ext uri="{FF2B5EF4-FFF2-40B4-BE49-F238E27FC236}">
                  <a16:creationId xmlns:a16="http://schemas.microsoft.com/office/drawing/2014/main" id="{CAC4A6AC-2955-91C8-12FB-65450A5117B7}"/>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62" name="Hộp Văn bản 61">
              <a:extLst>
                <a:ext uri="{FF2B5EF4-FFF2-40B4-BE49-F238E27FC236}">
                  <a16:creationId xmlns:a16="http://schemas.microsoft.com/office/drawing/2014/main" id="{E3735C64-0C72-1A50-141F-235882DEED36}"/>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63" name="Hộp Văn bản 62">
                <a:extLst>
                  <a:ext uri="{FF2B5EF4-FFF2-40B4-BE49-F238E27FC236}">
                    <a16:creationId xmlns:a16="http://schemas.microsoft.com/office/drawing/2014/main" id="{EC98E19B-4B5C-307C-CDB9-4F93784E5F7F}"/>
                  </a:ext>
                </a:extLst>
              </p:cNvPr>
              <p:cNvSpPr txBox="1">
                <a:spLocks/>
              </p:cNvSpPr>
              <p:nvPr/>
            </p:nvSpPr>
            <p:spPr>
              <a:xfrm>
                <a:off x="1960928" y="5934894"/>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solidFill>
                            <a:schemeClr val="bg1"/>
                          </a:solidFill>
                          <a:latin typeface="Cambria Math" panose="02040503050406030204" pitchFamily="18" charset="0"/>
                        </a:rPr>
                        <m:t>𝒙</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𝟒</m:t>
                      </m:r>
                      <m:r>
                        <a:rPr lang="vi-VN" sz="4400" b="1" i="1" smtClean="0">
                          <a:solidFill>
                            <a:schemeClr val="bg1"/>
                          </a:solidFill>
                          <a:latin typeface="Cambria Math" panose="02040503050406030204" pitchFamily="18" charset="0"/>
                        </a:rPr>
                        <m:t>𝒚</m:t>
                      </m:r>
                      <m:r>
                        <a:rPr lang="en-US" sz="4400" b="1" i="1" smtClean="0">
                          <a:solidFill>
                            <a:schemeClr val="bg1"/>
                          </a:solidFill>
                          <a:latin typeface="Cambria Math" panose="02040503050406030204" pitchFamily="18" charset="0"/>
                        </a:rPr>
                        <m:t>&lt;</m:t>
                      </m:r>
                      <m:r>
                        <a:rPr lang="en-US" sz="4400" b="1" i="1" smtClean="0">
                          <a:solidFill>
                            <a:schemeClr val="bg1"/>
                          </a:solidFill>
                          <a:latin typeface="Cambria Math" panose="02040503050406030204" pitchFamily="18" charset="0"/>
                        </a:rPr>
                        <m:t>𝟏</m:t>
                      </m:r>
                    </m:oMath>
                  </m:oMathPara>
                </a14:m>
                <a:endParaRPr lang="vi-VN" sz="4400" b="1" dirty="0">
                  <a:solidFill>
                    <a:schemeClr val="bg1"/>
                  </a:solidFill>
                </a:endParaRPr>
              </a:p>
            </p:txBody>
          </p:sp>
        </mc:Choice>
        <mc:Fallback xmlns="">
          <p:sp>
            <p:nvSpPr>
              <p:cNvPr id="63" name="Hộp Văn bản 62">
                <a:extLst>
                  <a:ext uri="{FF2B5EF4-FFF2-40B4-BE49-F238E27FC236}">
                    <a16:creationId xmlns:a16="http://schemas.microsoft.com/office/drawing/2014/main" id="{EC98E19B-4B5C-307C-CDB9-4F93784E5F7F}"/>
                  </a:ext>
                </a:extLst>
              </p:cNvPr>
              <p:cNvSpPr txBox="1">
                <a:spLocks noRot="1" noChangeAspect="1" noMove="1" noResize="1" noEditPoints="1" noAdjustHandles="1" noChangeArrowheads="1" noChangeShapeType="1" noTextEdit="1"/>
              </p:cNvSpPr>
              <p:nvPr/>
            </p:nvSpPr>
            <p:spPr>
              <a:xfrm>
                <a:off x="1960928" y="5934894"/>
                <a:ext cx="4223179"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Hộp Văn bản 65">
                <a:extLst>
                  <a:ext uri="{FF2B5EF4-FFF2-40B4-BE49-F238E27FC236}">
                    <a16:creationId xmlns:a16="http://schemas.microsoft.com/office/drawing/2014/main" id="{6163606C-05AD-382A-9105-F36862CB9A21}"/>
                  </a:ext>
                </a:extLst>
              </p:cNvPr>
              <p:cNvSpPr txBox="1"/>
              <p:nvPr/>
            </p:nvSpPr>
            <p:spPr>
              <a:xfrm>
                <a:off x="19419819" y="5904115"/>
                <a:ext cx="474848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m:t>
                      </m:r>
                      <m:r>
                        <a:rPr lang="vi-VN" sz="4400" b="1" i="1">
                          <a:solidFill>
                            <a:schemeClr val="bg1"/>
                          </a:solidFill>
                          <a:latin typeface="Cambria Math" panose="02040503050406030204" pitchFamily="18" charset="0"/>
                        </a:rPr>
                        <m:t>𝒙</m:t>
                      </m:r>
                      <m:r>
                        <a:rPr lang="vi-VN"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𝟑</m:t>
                      </m:r>
                      <m:r>
                        <a:rPr lang="vi-VN" sz="4400" b="1" i="1">
                          <a:solidFill>
                            <a:schemeClr val="bg1"/>
                          </a:solidFill>
                          <a:latin typeface="Cambria Math" panose="02040503050406030204" pitchFamily="18" charset="0"/>
                        </a:rPr>
                        <m:t>𝒚</m:t>
                      </m:r>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𝟏</m:t>
                      </m:r>
                      <m:r>
                        <a:rPr lang="vi-VN" sz="4400" b="1" i="1">
                          <a:solidFill>
                            <a:schemeClr val="bg1"/>
                          </a:solidFill>
                          <a:latin typeface="Cambria Math" panose="02040503050406030204" pitchFamily="18" charset="0"/>
                          <a:ea typeface="Cambria Math" panose="02040503050406030204" pitchFamily="18" charset="0"/>
                        </a:rPr>
                        <m:t>≤</m:t>
                      </m:r>
                      <m:r>
                        <a:rPr lang="en-US" sz="4400" b="1" i="1">
                          <a:solidFill>
                            <a:schemeClr val="bg1"/>
                          </a:solidFill>
                          <a:latin typeface="Cambria Math" panose="02040503050406030204" pitchFamily="18" charset="0"/>
                          <a:ea typeface="Cambria Math" panose="02040503050406030204" pitchFamily="18" charset="0"/>
                        </a:rPr>
                        <m:t>𝟎</m:t>
                      </m:r>
                    </m:oMath>
                  </m:oMathPara>
                </a14:m>
                <a:endParaRPr lang="vi-VN" sz="4400" b="1" dirty="0">
                  <a:solidFill>
                    <a:schemeClr val="bg1"/>
                  </a:solidFill>
                </a:endParaRPr>
              </a:p>
            </p:txBody>
          </p:sp>
        </mc:Choice>
        <mc:Fallback xmlns="">
          <p:sp>
            <p:nvSpPr>
              <p:cNvPr id="66" name="Hộp Văn bản 65">
                <a:extLst>
                  <a:ext uri="{FF2B5EF4-FFF2-40B4-BE49-F238E27FC236}">
                    <a16:creationId xmlns:a16="http://schemas.microsoft.com/office/drawing/2014/main" id="{6163606C-05AD-382A-9105-F36862CB9A21}"/>
                  </a:ext>
                </a:extLst>
              </p:cNvPr>
              <p:cNvSpPr txBox="1">
                <a:spLocks noRot="1" noChangeAspect="1" noMove="1" noResize="1" noEditPoints="1" noAdjustHandles="1" noChangeArrowheads="1" noChangeShapeType="1" noTextEdit="1"/>
              </p:cNvSpPr>
              <p:nvPr/>
            </p:nvSpPr>
            <p:spPr>
              <a:xfrm>
                <a:off x="19419819" y="5904115"/>
                <a:ext cx="4748482"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Hộp Văn bản 66">
                <a:extLst>
                  <a:ext uri="{FF2B5EF4-FFF2-40B4-BE49-F238E27FC236}">
                    <a16:creationId xmlns:a16="http://schemas.microsoft.com/office/drawing/2014/main" id="{0A0C8EB7-7DA9-19F5-73F5-276BA862062E}"/>
                  </a:ext>
                </a:extLst>
              </p:cNvPr>
              <p:cNvSpPr txBox="1"/>
              <p:nvPr/>
            </p:nvSpPr>
            <p:spPr>
              <a:xfrm>
                <a:off x="7650613" y="5923922"/>
                <a:ext cx="4558392" cy="768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𝒙</m:t>
                      </m:r>
                      <m:r>
                        <a:rPr lang="vi-VN"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𝒚</m:t>
                      </m:r>
                      <m: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𝟐</m:t>
                      </m:r>
                      <m:r>
                        <a:rPr lang="vi-VN" b="1" i="1" smtClean="0">
                          <a:solidFill>
                            <a:schemeClr val="bg1"/>
                          </a:solidFill>
                          <a:latin typeface="Cambria Math" panose="02040503050406030204" pitchFamily="18" charset="0"/>
                          <a:ea typeface="Cambria Math" panose="02040503050406030204" pitchFamily="18" charset="0"/>
                        </a:rPr>
                        <m:t>&gt;</m:t>
                      </m:r>
                      <m:r>
                        <a:rPr lang="vi-VN" b="1" i="1" smtClean="0">
                          <a:solidFill>
                            <a:schemeClr val="bg1"/>
                          </a:solidFill>
                          <a:latin typeface="Cambria Math" panose="02040503050406030204" pitchFamily="18" charset="0"/>
                          <a:ea typeface="Cambria Math" panose="02040503050406030204" pitchFamily="18" charset="0"/>
                        </a:rPr>
                        <m:t>𝟎</m:t>
                      </m:r>
                    </m:oMath>
                  </m:oMathPara>
                </a14:m>
                <a:endParaRPr lang="vi-VN" b="1" dirty="0">
                  <a:solidFill>
                    <a:schemeClr val="bg1"/>
                  </a:solidFill>
                </a:endParaRPr>
              </a:p>
            </p:txBody>
          </p:sp>
        </mc:Choice>
        <mc:Fallback xmlns="">
          <p:sp>
            <p:nvSpPr>
              <p:cNvPr id="67" name="Hộp Văn bản 66">
                <a:extLst>
                  <a:ext uri="{FF2B5EF4-FFF2-40B4-BE49-F238E27FC236}">
                    <a16:creationId xmlns:a16="http://schemas.microsoft.com/office/drawing/2014/main" id="{0A0C8EB7-7DA9-19F5-73F5-276BA862062E}"/>
                  </a:ext>
                </a:extLst>
              </p:cNvPr>
              <p:cNvSpPr txBox="1">
                <a:spLocks noRot="1" noChangeAspect="1" noMove="1" noResize="1" noEditPoints="1" noAdjustHandles="1" noChangeArrowheads="1" noChangeShapeType="1" noTextEdit="1"/>
              </p:cNvSpPr>
              <p:nvPr/>
            </p:nvSpPr>
            <p:spPr>
              <a:xfrm>
                <a:off x="7650613" y="5923922"/>
                <a:ext cx="4558392" cy="7689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Hộp Văn bản 67">
                <a:extLst>
                  <a:ext uri="{FF2B5EF4-FFF2-40B4-BE49-F238E27FC236}">
                    <a16:creationId xmlns:a16="http://schemas.microsoft.com/office/drawing/2014/main" id="{2441E65A-50EB-AAE5-4894-8DE07459D660}"/>
                  </a:ext>
                </a:extLst>
              </p:cNvPr>
              <p:cNvSpPr txBox="1"/>
              <p:nvPr/>
            </p:nvSpPr>
            <p:spPr>
              <a:xfrm>
                <a:off x="13607745" y="5885516"/>
                <a:ext cx="4558392" cy="768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𝒙</m:t>
                      </m:r>
                      <m:r>
                        <a:rPr lang="en-US" b="1" i="1" smtClean="0">
                          <a:solidFill>
                            <a:schemeClr val="bg1"/>
                          </a:solidFill>
                          <a:latin typeface="Cambria Math" panose="02040503050406030204" pitchFamily="18" charset="0"/>
                        </a:rPr>
                        <m:t>−</m:t>
                      </m:r>
                      <m:r>
                        <a:rPr lang="vi-VN" b="1" i="1" smtClean="0">
                          <a:solidFill>
                            <a:schemeClr val="bg1"/>
                          </a:solidFill>
                          <a:latin typeface="Cambria Math" panose="02040503050406030204" pitchFamily="18" charset="0"/>
                        </a:rPr>
                        <m:t>𝒚</m:t>
                      </m:r>
                      <m:r>
                        <a:rPr lang="vi-VN" b="1" i="1" smtClean="0">
                          <a:solidFill>
                            <a:schemeClr val="bg1"/>
                          </a:solidFill>
                          <a:latin typeface="Cambria Math" panose="02040503050406030204" pitchFamily="18" charset="0"/>
                        </a:rPr>
                        <m:t>&lt;</m:t>
                      </m:r>
                      <m:r>
                        <a:rPr lang="en-US" b="1" i="1" smtClean="0">
                          <a:solidFill>
                            <a:schemeClr val="bg1"/>
                          </a:solidFill>
                          <a:latin typeface="Cambria Math" panose="02040503050406030204" pitchFamily="18" charset="0"/>
                        </a:rPr>
                        <m:t>𝟎</m:t>
                      </m:r>
                    </m:oMath>
                  </m:oMathPara>
                </a14:m>
                <a:endParaRPr lang="vi-VN" b="1" dirty="0">
                  <a:solidFill>
                    <a:schemeClr val="bg1"/>
                  </a:solidFill>
                </a:endParaRPr>
              </a:p>
            </p:txBody>
          </p:sp>
        </mc:Choice>
        <mc:Fallback xmlns="">
          <p:sp>
            <p:nvSpPr>
              <p:cNvPr id="68" name="Hộp Văn bản 67">
                <a:extLst>
                  <a:ext uri="{FF2B5EF4-FFF2-40B4-BE49-F238E27FC236}">
                    <a16:creationId xmlns:a16="http://schemas.microsoft.com/office/drawing/2014/main" id="{2441E65A-50EB-AAE5-4894-8DE07459D660}"/>
                  </a:ext>
                </a:extLst>
              </p:cNvPr>
              <p:cNvSpPr txBox="1">
                <a:spLocks noRot="1" noChangeAspect="1" noMove="1" noResize="1" noEditPoints="1" noAdjustHandles="1" noChangeArrowheads="1" noChangeShapeType="1" noTextEdit="1"/>
              </p:cNvSpPr>
              <p:nvPr/>
            </p:nvSpPr>
            <p:spPr>
              <a:xfrm>
                <a:off x="13607745" y="5885516"/>
                <a:ext cx="4558392" cy="768993"/>
              </a:xfrm>
              <a:prstGeom prst="rect">
                <a:avLst/>
              </a:prstGeom>
              <a:blipFill>
                <a:blip r:embed="rId9"/>
                <a:stretch>
                  <a:fillRect/>
                </a:stretch>
              </a:blipFill>
            </p:spPr>
            <p:txBody>
              <a:bodyPr/>
              <a:lstStyle/>
              <a:p>
                <a:r>
                  <a:rPr lang="en-US">
                    <a:noFill/>
                  </a:rPr>
                  <a:t> </a:t>
                </a:r>
              </a:p>
            </p:txBody>
          </p:sp>
        </mc:Fallback>
      </mc:AlternateContent>
      <p:sp>
        <p:nvSpPr>
          <p:cNvPr id="69" name="Hình Bầu dục 68">
            <a:extLst>
              <a:ext uri="{FF2B5EF4-FFF2-40B4-BE49-F238E27FC236}">
                <a16:creationId xmlns:a16="http://schemas.microsoft.com/office/drawing/2014/main" id="{03BF7AEB-53D1-E73A-A2B0-E472113EF74C}"/>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Hình Bầu dục 69">
            <a:extLst>
              <a:ext uri="{FF2B5EF4-FFF2-40B4-BE49-F238E27FC236}">
                <a16:creationId xmlns:a16="http://schemas.microsoft.com/office/drawing/2014/main" id="{79BFC732-DB63-2A4A-A970-CBCCD5650C38}"/>
              </a:ext>
            </a:extLst>
          </p:cNvPr>
          <p:cNvSpPr/>
          <p:nvPr/>
        </p:nvSpPr>
        <p:spPr>
          <a:xfrm>
            <a:off x="564239" y="5640908"/>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3EAF5024-D2A0-1674-426C-4693E069B689}"/>
                  </a:ext>
                </a:extLst>
              </p:cNvPr>
              <p:cNvSpPr txBox="1"/>
              <p:nvPr/>
            </p:nvSpPr>
            <p:spPr>
              <a:xfrm>
                <a:off x="19329840" y="5120356"/>
                <a:ext cx="491502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9" name="Hộp Văn bản 8">
                <a:extLst>
                  <a:ext uri="{FF2B5EF4-FFF2-40B4-BE49-F238E27FC236}">
                    <a16:creationId xmlns:a16="http://schemas.microsoft.com/office/drawing/2014/main" id="{3EAF5024-D2A0-1674-426C-4693E069B689}"/>
                  </a:ext>
                </a:extLst>
              </p:cNvPr>
              <p:cNvSpPr txBox="1">
                <a:spLocks noRot="1" noChangeAspect="1" noMove="1" noResize="1" noEditPoints="1" noAdjustHandles="1" noChangeArrowheads="1" noChangeShapeType="1" noTextEdit="1"/>
              </p:cNvSpPr>
              <p:nvPr/>
            </p:nvSpPr>
            <p:spPr>
              <a:xfrm>
                <a:off x="19329840" y="5120356"/>
                <a:ext cx="4915022" cy="76944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4290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heel(1)">
                                      <p:cBhvr>
                                        <p:cTn id="43" dur="10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0">
                                            <p:txEl>
                                              <p:pRg st="0" end="0"/>
                                            </p:txEl>
                                          </p:spTgt>
                                        </p:tgtEl>
                                        <p:attrNameLst>
                                          <p:attrName>style.visibility</p:attrName>
                                        </p:attrNameLst>
                                      </p:cBhvr>
                                      <p:to>
                                        <p:strVal val="visible"/>
                                      </p:to>
                                    </p:set>
                                    <p:animEffect transition="in" filter="fade">
                                      <p:cBhvr>
                                        <p:cTn id="48" dur="500"/>
                                        <p:tgtEl>
                                          <p:spTgt spid="4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0">
                                            <p:txEl>
                                              <p:pRg st="1" end="1"/>
                                            </p:txEl>
                                          </p:spTgt>
                                        </p:tgtEl>
                                        <p:attrNameLst>
                                          <p:attrName>style.visibility</p:attrName>
                                        </p:attrNameLst>
                                      </p:cBhvr>
                                      <p:to>
                                        <p:strVal val="visible"/>
                                      </p:to>
                                    </p:set>
                                    <p:animEffect transition="in" filter="fade">
                                      <p:cBhvr>
                                        <p:cTn id="53" dur="500"/>
                                        <p:tgtEl>
                                          <p:spTgt spid="4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0">
                                            <p:txEl>
                                              <p:pRg st="2" end="2"/>
                                            </p:txEl>
                                          </p:spTgt>
                                        </p:tgtEl>
                                        <p:attrNameLst>
                                          <p:attrName>style.visibility</p:attrName>
                                        </p:attrNameLst>
                                      </p:cBhvr>
                                      <p:to>
                                        <p:strVal val="visible"/>
                                      </p:to>
                                    </p:set>
                                    <p:animEffect transition="in" filter="fade">
                                      <p:cBhvr>
                                        <p:cTn id="58" dur="500"/>
                                        <p:tgtEl>
                                          <p:spTgt spid="40">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7" grpId="0"/>
      <p:bldP spid="68" grpId="0"/>
      <p:bldP spid="70"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330880" y="7239000"/>
            <a:ext cx="23644339" cy="4463965"/>
            <a:chOff x="-86273" y="7053978"/>
            <a:chExt cx="24216419" cy="3042787"/>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7" y="7291961"/>
              <a:ext cx="24080219" cy="280480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86273" y="7053978"/>
              <a:ext cx="3850881" cy="672660"/>
              <a:chOff x="275677" y="7320678"/>
              <a:chExt cx="3850881" cy="672660"/>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99642" y="6166421"/>
                <a:ext cx="657428"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094335" y="732067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275677" y="7356343"/>
                <a:ext cx="1058947" cy="6369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50544" y="9756373"/>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99378" y="6667112"/>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26038"/>
            <a:ext cx="7276724" cy="616143"/>
            <a:chOff x="0" y="92326"/>
            <a:chExt cx="3601711"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2974699" cy="143272"/>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LUYỆN TẬP</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AA9EB4-20A7-4B86-A279-3F76F037793F}"/>
                  </a:ext>
                </a:extLst>
              </p:cNvPr>
              <p:cNvSpPr txBox="1"/>
              <p:nvPr/>
            </p:nvSpPr>
            <p:spPr>
              <a:xfrm>
                <a:off x="1474936" y="7981250"/>
                <a:ext cx="21994663" cy="3819700"/>
              </a:xfrm>
              <a:prstGeom prst="rect">
                <a:avLst/>
              </a:prstGeom>
              <a:noFill/>
            </p:spPr>
            <p:txBody>
              <a:bodyPr wrap="square">
                <a:spAutoFit/>
              </a:bodyPr>
              <a:lstStyle/>
              <a:p>
                <a:pPr lvl="0">
                  <a:lnSpc>
                    <a:spcPct val="130000"/>
                  </a:lnSpc>
                  <a:defRPr/>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vi-VN" sz="4800" b="1" i="1">
                        <a:solidFill>
                          <a:prstClr val="black"/>
                        </a:solidFill>
                        <a:latin typeface="Cambria Math" panose="02040503050406030204" pitchFamily="18" charset="0"/>
                      </a:rPr>
                      <m:t>𝟐</m:t>
                    </m:r>
                    <m:d>
                      <m:dPr>
                        <m:ctrlPr>
                          <a:rPr lang="vi-VN" sz="4800" b="1" i="1">
                            <a:latin typeface="Cambria Math" panose="02040503050406030204" pitchFamily="18" charset="0"/>
                            <a:ea typeface="Tahoma" panose="020B0604030504040204" pitchFamily="34" charset="0"/>
                            <a:cs typeface="Tahoma" panose="020B0604030504040204" pitchFamily="34" charset="0"/>
                          </a:rPr>
                        </m:ctrlPr>
                      </m:dPr>
                      <m:e>
                        <m:r>
                          <a:rPr lang="vi-VN" sz="4800" b="1" i="1">
                            <a:latin typeface="Cambria Math" panose="02040503050406030204" pitchFamily="18" charset="0"/>
                            <a:ea typeface="Tahoma" panose="020B0604030504040204" pitchFamily="34" charset="0"/>
                            <a:cs typeface="Tahoma" panose="020B0604030504040204" pitchFamily="34" charset="0"/>
                          </a:rPr>
                          <m:t>𝒚</m:t>
                        </m:r>
                        <m:r>
                          <a:rPr lang="vi-VN" sz="4800" b="1" i="1">
                            <a:latin typeface="Cambria Math" panose="02040503050406030204" pitchFamily="18" charset="0"/>
                            <a:ea typeface="Tahoma" panose="020B0604030504040204" pitchFamily="34" charset="0"/>
                            <a:cs typeface="Tahoma" panose="020B0604030504040204" pitchFamily="34" charset="0"/>
                          </a:rPr>
                          <m:t>−</m:t>
                        </m:r>
                        <m:r>
                          <a:rPr lang="vi-VN" sz="4800" b="1" i="1">
                            <a:latin typeface="Cambria Math" panose="02040503050406030204" pitchFamily="18" charset="0"/>
                            <a:ea typeface="Tahoma" panose="020B0604030504040204" pitchFamily="34" charset="0"/>
                            <a:cs typeface="Tahoma" panose="020B0604030504040204" pitchFamily="34" charset="0"/>
                          </a:rPr>
                          <m:t>𝟐</m:t>
                        </m:r>
                      </m:e>
                    </m:d>
                    <m:r>
                      <a:rPr lang="vi-VN" sz="4800" b="1" i="1">
                        <a:latin typeface="Cambria Math" panose="02040503050406030204" pitchFamily="18" charset="0"/>
                        <a:ea typeface="Tahoma" panose="020B0604030504040204" pitchFamily="34" charset="0"/>
                        <a:cs typeface="Tahoma" panose="020B0604030504040204" pitchFamily="34" charset="0"/>
                      </a:rPr>
                      <m:t>&lt;</m:t>
                    </m:r>
                    <m:r>
                      <a:rPr lang="vi-VN" sz="4800" b="1" i="1">
                        <a:latin typeface="Cambria Math" panose="02040503050406030204" pitchFamily="18" charset="0"/>
                        <a:ea typeface="Tahoma" panose="020B0604030504040204" pitchFamily="34" charset="0"/>
                        <a:cs typeface="Tahoma" panose="020B0604030504040204" pitchFamily="34" charset="0"/>
                      </a:rPr>
                      <m:t>𝟐</m:t>
                    </m:r>
                    <m:d>
                      <m:dPr>
                        <m:ctrlPr>
                          <a:rPr lang="vi-VN" sz="4800" b="1" i="1">
                            <a:latin typeface="Cambria Math" panose="02040503050406030204" pitchFamily="18" charset="0"/>
                            <a:ea typeface="Tahoma" panose="020B0604030504040204" pitchFamily="34" charset="0"/>
                            <a:cs typeface="Tahoma" panose="020B0604030504040204" pitchFamily="34" charset="0"/>
                          </a:rPr>
                        </m:ctrlPr>
                      </m:dPr>
                      <m:e>
                        <m:r>
                          <a:rPr lang="vi-VN" sz="4800" b="1" i="1">
                            <a:latin typeface="Cambria Math" panose="02040503050406030204" pitchFamily="18" charset="0"/>
                            <a:ea typeface="Tahoma" panose="020B0604030504040204" pitchFamily="34" charset="0"/>
                            <a:cs typeface="Tahoma" panose="020B0604030504040204" pitchFamily="34" charset="0"/>
                          </a:rPr>
                          <m:t>𝟏</m:t>
                        </m:r>
                        <m:r>
                          <a:rPr lang="vi-VN" sz="4800" b="1" i="1">
                            <a:latin typeface="Cambria Math" panose="02040503050406030204" pitchFamily="18" charset="0"/>
                            <a:ea typeface="Tahoma" panose="020B0604030504040204" pitchFamily="34" charset="0"/>
                            <a:cs typeface="Tahoma" panose="020B0604030504040204" pitchFamily="34" charset="0"/>
                          </a:rPr>
                          <m:t>−</m:t>
                        </m:r>
                        <m:r>
                          <a:rPr lang="vi-VN" sz="4800" b="1" i="1">
                            <a:latin typeface="Cambria Math" panose="02040503050406030204" pitchFamily="18" charset="0"/>
                            <a:ea typeface="Tahoma" panose="020B0604030504040204" pitchFamily="34" charset="0"/>
                            <a:cs typeface="Tahoma" panose="020B0604030504040204" pitchFamily="34" charset="0"/>
                          </a:rPr>
                          <m:t>𝒙</m:t>
                        </m:r>
                      </m:e>
                    </m:d>
                    <m:r>
                      <a:rPr lang="vi-VN" sz="4800" b="1" i="1">
                        <a:latin typeface="Cambria Math" panose="02040503050406030204" pitchFamily="18" charset="0"/>
                        <a:ea typeface="Cambria Math" panose="02040503050406030204" pitchFamily="18" charset="0"/>
                        <a:cs typeface="Tahoma" panose="020B0604030504040204" pitchFamily="34" charset="0"/>
                      </a:rPr>
                      <m:t>⇔</m:t>
                    </m:r>
                    <m:r>
                      <a:rPr lang="vi-VN" sz="4800" b="1" i="1">
                        <a:latin typeface="Cambria Math" panose="02040503050406030204" pitchFamily="18" charset="0"/>
                        <a:ea typeface="Cambria Math" panose="02040503050406030204" pitchFamily="18" charset="0"/>
                        <a:cs typeface="Tahoma" panose="020B0604030504040204" pitchFamily="34" charset="0"/>
                      </a:rPr>
                      <m:t>𝒙</m:t>
                    </m:r>
                    <m:r>
                      <a:rPr lang="vi-VN" sz="4800" b="1" i="1">
                        <a:latin typeface="Cambria Math" panose="02040503050406030204" pitchFamily="18" charset="0"/>
                        <a:ea typeface="Cambria Math" panose="02040503050406030204" pitchFamily="18" charset="0"/>
                        <a:cs typeface="Tahoma" panose="020B0604030504040204" pitchFamily="34" charset="0"/>
                      </a:rPr>
                      <m:t>+</m:t>
                    </m:r>
                    <m:r>
                      <a:rPr lang="vi-VN" sz="4800" b="1" i="1">
                        <a:latin typeface="Cambria Math" panose="02040503050406030204" pitchFamily="18" charset="0"/>
                        <a:ea typeface="Cambria Math" panose="02040503050406030204" pitchFamily="18" charset="0"/>
                        <a:cs typeface="Tahoma" panose="020B0604030504040204" pitchFamily="34" charset="0"/>
                      </a:rPr>
                      <m:t>𝟐</m:t>
                    </m:r>
                    <m:r>
                      <a:rPr lang="vi-VN" sz="4800" b="1" i="1">
                        <a:latin typeface="Cambria Math" panose="02040503050406030204" pitchFamily="18" charset="0"/>
                        <a:ea typeface="Cambria Math" panose="02040503050406030204" pitchFamily="18" charset="0"/>
                        <a:cs typeface="Tahoma" panose="020B0604030504040204" pitchFamily="34" charset="0"/>
                      </a:rPr>
                      <m:t>𝒚</m:t>
                    </m:r>
                    <m:r>
                      <a:rPr lang="vi-VN" sz="4800" b="1" i="1">
                        <a:latin typeface="Cambria Math" panose="02040503050406030204" pitchFamily="18" charset="0"/>
                        <a:ea typeface="Cambria Math" panose="02040503050406030204" pitchFamily="18" charset="0"/>
                        <a:cs typeface="Tahoma" panose="020B0604030504040204" pitchFamily="34" charset="0"/>
                      </a:rPr>
                      <m:t>&lt;</m:t>
                    </m:r>
                    <m:r>
                      <a:rPr lang="vi-VN" sz="4800" b="1" i="1">
                        <a:latin typeface="Cambria Math" panose="02040503050406030204" pitchFamily="18" charset="0"/>
                        <a:ea typeface="Cambria Math" panose="02040503050406030204" pitchFamily="18" charset="0"/>
                        <a:cs typeface="Tahoma" panose="020B0604030504040204" pitchFamily="34" charset="0"/>
                      </a:rPr>
                      <m:t>𝟒</m:t>
                    </m:r>
                  </m:oMath>
                </a14:m>
                <a:endParaRPr lang="vi-VN" sz="4800" b="1" dirty="0">
                  <a:latin typeface="Tahoma" panose="020B0604030504040204" pitchFamily="34" charset="0"/>
                  <a:ea typeface="Cambria Math" panose="02040503050406030204" pitchFamily="18" charset="0"/>
                  <a:cs typeface="Tahoma" panose="020B0604030504040204" pitchFamily="34" charset="0"/>
                </a:endParaRPr>
              </a:p>
              <a:p>
                <a:pPr lvl="0">
                  <a:lnSpc>
                    <a:spcPct val="130000"/>
                  </a:lnSpc>
                  <a:defRPr/>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Thay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vào</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bất</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phương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trình</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trên ta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thấy</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vi-VN" sz="4800" b="1" i="1">
                            <a:solidFill>
                              <a:prstClr val="black"/>
                            </a:solidFill>
                            <a:latin typeface="Cambria Math" panose="02040503050406030204" pitchFamily="18" charset="0"/>
                            <a:ea typeface="Tahoma" panose="020B0604030504040204" pitchFamily="34" charset="0"/>
                            <a:cs typeface="Tahoma" panose="020B0604030504040204" pitchFamily="34" charset="0"/>
                          </a:rPr>
                        </m:ctrlPr>
                      </m:dPr>
                      <m:e>
                        <m:r>
                          <a:rPr lang="vi-VN" sz="4800" b="1" i="1">
                            <a:solidFill>
                              <a:prstClr val="black"/>
                            </a:solidFill>
                            <a:latin typeface="Cambria Math" panose="02040503050406030204" pitchFamily="18" charset="0"/>
                            <a:ea typeface="Tahoma" panose="020B0604030504040204" pitchFamily="34" charset="0"/>
                            <a:cs typeface="Tahoma" panose="020B0604030504040204" pitchFamily="34" charset="0"/>
                          </a:rPr>
                          <m:t>𝟒</m:t>
                        </m:r>
                        <m:r>
                          <a:rPr lang="vi-VN" sz="4800" b="1" i="1">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vi-VN" sz="4800" b="1" i="1">
                            <a:solidFill>
                              <a:prstClr val="black"/>
                            </a:solidFill>
                            <a:latin typeface="Cambria Math" panose="02040503050406030204" pitchFamily="18" charset="0"/>
                            <a:ea typeface="Tahoma" panose="020B0604030504040204" pitchFamily="34" charset="0"/>
                            <a:cs typeface="Tahoma" panose="020B0604030504040204" pitchFamily="34" charset="0"/>
                          </a:rPr>
                          <m:t>𝟐</m:t>
                        </m:r>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không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thỏa</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mãn</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lvl="0">
                  <a:lnSpc>
                    <a:spcPct val="130000"/>
                  </a:lnSpc>
                  <a:defRPr/>
                </a:pP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Chọn</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C.</a:t>
                </a:r>
              </a:p>
            </p:txBody>
          </p:sp>
        </mc:Choice>
        <mc:Fallback xmlns="">
          <p:sp>
            <p:nvSpPr>
              <p:cNvPr id="40" name="TextBox 39">
                <a:extLst>
                  <a:ext uri="{FF2B5EF4-FFF2-40B4-BE49-F238E27FC236}">
                    <a16:creationId xmlns:a16="http://schemas.microsoft.com/office/drawing/2014/main" id="{B9AA9EB4-20A7-4B86-A279-3F76F037793F}"/>
                  </a:ext>
                </a:extLst>
              </p:cNvPr>
              <p:cNvSpPr txBox="1">
                <a:spLocks noRot="1" noChangeAspect="1" noMove="1" noResize="1" noEditPoints="1" noAdjustHandles="1" noChangeArrowheads="1" noChangeShapeType="1" noTextEdit="1"/>
              </p:cNvSpPr>
              <p:nvPr/>
            </p:nvSpPr>
            <p:spPr>
              <a:xfrm>
                <a:off x="1474936" y="7981250"/>
                <a:ext cx="21994663" cy="3819700"/>
              </a:xfrm>
              <a:prstGeom prst="rect">
                <a:avLst/>
              </a:prstGeom>
              <a:blipFill>
                <a:blip r:embed="rId4"/>
                <a:stretch>
                  <a:fillRect l="-1275" t="-797" r="-333" b="-74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442;p3">
                <a:extLst>
                  <a:ext uri="{FF2B5EF4-FFF2-40B4-BE49-F238E27FC236}">
                    <a16:creationId xmlns:a16="http://schemas.microsoft.com/office/drawing/2014/main" id="{4BCFAF9D-C9A8-BDB4-3E5C-4407CB82A0C8}"/>
                  </a:ext>
                </a:extLst>
              </p:cNvPr>
              <p:cNvSpPr/>
              <p:nvPr/>
            </p:nvSpPr>
            <p:spPr>
              <a:xfrm>
                <a:off x="636073" y="3464905"/>
                <a:ext cx="23345366" cy="1865971"/>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nSpc>
                    <a:spcPct val="130000"/>
                  </a:lnSpc>
                </a:pPr>
                <a:r>
                  <a:rPr lang="vi-VN" sz="4400" b="1" dirty="0">
                    <a:latin typeface="Tahoma" panose="020B0604030504040204" pitchFamily="34" charset="0"/>
                    <a:ea typeface="Tahoma" panose="020B0604030504040204" pitchFamily="34" charset="0"/>
                    <a:cs typeface="Tahoma" panose="020B0604030504040204" pitchFamily="34" charset="0"/>
                  </a:rPr>
                  <a:t>Miền </a:t>
                </a:r>
                <a:r>
                  <a:rPr lang="vi-VN" sz="4400" b="1" dirty="0" err="1">
                    <a:latin typeface="Tahoma" panose="020B0604030504040204" pitchFamily="34" charset="0"/>
                    <a:ea typeface="Tahoma" panose="020B0604030504040204" pitchFamily="34" charset="0"/>
                    <a:cs typeface="Tahoma" panose="020B0604030504040204" pitchFamily="34" charset="0"/>
                  </a:rPr>
                  <a:t>nghiệm</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của</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bất</a:t>
                </a:r>
                <a:r>
                  <a:rPr lang="vi-VN" sz="4400" b="1" dirty="0">
                    <a:latin typeface="Tahoma" panose="020B0604030504040204" pitchFamily="34" charset="0"/>
                    <a:ea typeface="Tahoma" panose="020B0604030504040204" pitchFamily="34" charset="0"/>
                    <a:cs typeface="Tahoma" panose="020B0604030504040204" pitchFamily="34" charset="0"/>
                  </a:rPr>
                  <a:t> phương </a:t>
                </a:r>
                <a:r>
                  <a:rPr lang="vi-VN" sz="4400" b="1" dirty="0" err="1">
                    <a:latin typeface="Tahoma" panose="020B0604030504040204" pitchFamily="34" charset="0"/>
                    <a:ea typeface="Tahoma" panose="020B0604030504040204" pitchFamily="34" charset="0"/>
                    <a:cs typeface="Tahoma" panose="020B0604030504040204" pitchFamily="34" charset="0"/>
                  </a:rPr>
                  <a:t>trình</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ea typeface="Tahoma" panose="020B0604030504040204" pitchFamily="34" charset="0"/>
                        <a:cs typeface="Tahoma" panose="020B0604030504040204" pitchFamily="34" charset="0"/>
                      </a:rPr>
                      <m:t>−</m:t>
                    </m:r>
                    <m:r>
                      <a:rPr lang="vi-VN" sz="4400" b="1" i="1">
                        <a:latin typeface="Cambria Math" panose="02040503050406030204" pitchFamily="18" charset="0"/>
                        <a:ea typeface="Tahoma" panose="020B0604030504040204" pitchFamily="34" charset="0"/>
                        <a:cs typeface="Tahoma" panose="020B0604030504040204" pitchFamily="34" charset="0"/>
                      </a:rPr>
                      <m:t>𝒙</m:t>
                    </m:r>
                    <m:r>
                      <a:rPr lang="vi-VN" sz="4400" b="1" i="1">
                        <a:latin typeface="Cambria Math" panose="02040503050406030204" pitchFamily="18" charset="0"/>
                        <a:ea typeface="Tahoma" panose="020B0604030504040204" pitchFamily="34" charset="0"/>
                        <a:cs typeface="Tahoma" panose="020B0604030504040204" pitchFamily="34" charset="0"/>
                      </a:rPr>
                      <m:t>+</m:t>
                    </m:r>
                    <m:r>
                      <a:rPr lang="vi-VN" sz="4400" b="1" i="1">
                        <a:latin typeface="Cambria Math" panose="02040503050406030204" pitchFamily="18" charset="0"/>
                        <a:ea typeface="Tahoma" panose="020B0604030504040204" pitchFamily="34" charset="0"/>
                        <a:cs typeface="Tahoma" panose="020B0604030504040204" pitchFamily="34" charset="0"/>
                      </a:rPr>
                      <m:t>𝟐</m:t>
                    </m:r>
                    <m:r>
                      <a:rPr lang="vi-VN" sz="4400" b="1" i="1">
                        <a:latin typeface="Cambria Math" panose="02040503050406030204" pitchFamily="18" charset="0"/>
                        <a:ea typeface="Tahoma" panose="020B0604030504040204" pitchFamily="34" charset="0"/>
                        <a:cs typeface="Tahoma" panose="020B0604030504040204" pitchFamily="34" charset="0"/>
                      </a:rPr>
                      <m:t>+</m:t>
                    </m:r>
                    <m:r>
                      <a:rPr lang="vi-VN" sz="4400" b="1" i="1">
                        <a:latin typeface="Cambria Math" panose="02040503050406030204" pitchFamily="18" charset="0"/>
                        <a:ea typeface="Tahoma" panose="020B0604030504040204" pitchFamily="34" charset="0"/>
                        <a:cs typeface="Tahoma" panose="020B0604030504040204" pitchFamily="34" charset="0"/>
                      </a:rPr>
                      <m:t>𝟐</m:t>
                    </m:r>
                    <m:d>
                      <m:dPr>
                        <m:ctrlPr>
                          <a:rPr lang="ar-AE" sz="4400" b="1" i="1">
                            <a:latin typeface="Cambria Math" panose="02040503050406030204" pitchFamily="18" charset="0"/>
                            <a:ea typeface="Tahoma" panose="020B0604030504040204" pitchFamily="34" charset="0"/>
                            <a:cs typeface="Tahoma" panose="020B0604030504040204" pitchFamily="34" charset="0"/>
                          </a:rPr>
                        </m:ctrlPr>
                      </m:dPr>
                      <m:e>
                        <m:r>
                          <a:rPr lang="ar-AE" sz="4400" b="1" i="1">
                            <a:latin typeface="Cambria Math" panose="02040503050406030204" pitchFamily="18" charset="0"/>
                            <a:ea typeface="Tahoma" panose="020B0604030504040204" pitchFamily="34" charset="0"/>
                            <a:cs typeface="Tahoma" panose="020B0604030504040204" pitchFamily="34" charset="0"/>
                          </a:rPr>
                          <m:t>𝒚</m:t>
                        </m:r>
                        <m:r>
                          <a:rPr lang="ar-AE" sz="4400" b="1" i="1">
                            <a:latin typeface="Cambria Math" panose="02040503050406030204" pitchFamily="18" charset="0"/>
                            <a:ea typeface="Tahoma" panose="020B0604030504040204" pitchFamily="34" charset="0"/>
                            <a:cs typeface="Tahoma" panose="020B0604030504040204" pitchFamily="34" charset="0"/>
                          </a:rPr>
                          <m:t>−</m:t>
                        </m:r>
                        <m:r>
                          <a:rPr lang="ar-AE" sz="4400" b="1" i="1">
                            <a:latin typeface="Cambria Math" panose="02040503050406030204" pitchFamily="18" charset="0"/>
                            <a:ea typeface="Tahoma" panose="020B0604030504040204" pitchFamily="34" charset="0"/>
                            <a:cs typeface="Tahoma" panose="020B0604030504040204" pitchFamily="34" charset="0"/>
                          </a:rPr>
                          <m:t>𝟐</m:t>
                        </m:r>
                      </m:e>
                    </m:d>
                    <m:r>
                      <a:rPr lang="ar-AE" sz="4400" b="1" i="1">
                        <a:latin typeface="Cambria Math" panose="02040503050406030204" pitchFamily="18" charset="0"/>
                        <a:ea typeface="Tahoma" panose="020B0604030504040204" pitchFamily="34" charset="0"/>
                        <a:cs typeface="Tahoma" panose="020B0604030504040204" pitchFamily="34" charset="0"/>
                      </a:rPr>
                      <m:t>&lt;</m:t>
                    </m:r>
                    <m:r>
                      <a:rPr lang="ar-AE" sz="4400" b="1" i="1">
                        <a:latin typeface="Cambria Math" panose="02040503050406030204" pitchFamily="18" charset="0"/>
                        <a:ea typeface="Tahoma" panose="020B0604030504040204" pitchFamily="34" charset="0"/>
                        <a:cs typeface="Tahoma" panose="020B0604030504040204" pitchFamily="34" charset="0"/>
                      </a:rPr>
                      <m:t>𝟐</m:t>
                    </m:r>
                    <m:d>
                      <m:dPr>
                        <m:ctrlPr>
                          <a:rPr lang="ar-AE" sz="4400" b="1" i="1">
                            <a:latin typeface="Cambria Math" panose="02040503050406030204" pitchFamily="18" charset="0"/>
                            <a:ea typeface="Tahoma" panose="020B0604030504040204" pitchFamily="34" charset="0"/>
                            <a:cs typeface="Tahoma" panose="020B0604030504040204" pitchFamily="34" charset="0"/>
                          </a:rPr>
                        </m:ctrlPr>
                      </m:dPr>
                      <m:e>
                        <m:r>
                          <a:rPr lang="ar-AE" sz="4400" b="1" i="1">
                            <a:latin typeface="Cambria Math" panose="02040503050406030204" pitchFamily="18" charset="0"/>
                            <a:ea typeface="Tahoma" panose="020B0604030504040204" pitchFamily="34" charset="0"/>
                            <a:cs typeface="Tahoma" panose="020B0604030504040204" pitchFamily="34" charset="0"/>
                          </a:rPr>
                          <m:t>𝟏</m:t>
                        </m:r>
                        <m:r>
                          <a:rPr lang="ar-AE" sz="4400" b="1" i="1">
                            <a:latin typeface="Cambria Math" panose="02040503050406030204" pitchFamily="18" charset="0"/>
                            <a:ea typeface="Tahoma" panose="020B0604030504040204" pitchFamily="34" charset="0"/>
                            <a:cs typeface="Tahoma" panose="020B0604030504040204" pitchFamily="34" charset="0"/>
                          </a:rPr>
                          <m:t>−</m:t>
                        </m:r>
                        <m:r>
                          <a:rPr lang="ar-AE" sz="4400" b="1" i="1">
                            <a:latin typeface="Cambria Math" panose="02040503050406030204" pitchFamily="18" charset="0"/>
                            <a:ea typeface="Tahoma" panose="020B0604030504040204" pitchFamily="34" charset="0"/>
                            <a:cs typeface="Tahoma" panose="020B0604030504040204" pitchFamily="34" charset="0"/>
                          </a:rPr>
                          <m:t>𝒙</m:t>
                        </m:r>
                      </m:e>
                    </m:d>
                  </m:oMath>
                </a14:m>
                <a:r>
                  <a:rPr lang="ar-AE" sz="44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 </a:t>
                </a:r>
                <a:r>
                  <a:rPr lang="vi-VN" sz="4400" b="1" dirty="0" err="1">
                    <a:latin typeface="Tahoma" panose="020B0604030504040204" pitchFamily="34" charset="0"/>
                    <a:ea typeface="Tahoma" panose="020B0604030504040204" pitchFamily="34" charset="0"/>
                    <a:cs typeface="Tahoma" panose="020B0604030504040204" pitchFamily="34" charset="0"/>
                    <a:sym typeface="Tahoma"/>
                  </a:rPr>
                  <a:t>là</a:t>
                </a:r>
                <a:r>
                  <a:rPr lang="vi-VN" sz="4400" b="1" dirty="0">
                    <a:latin typeface="Tahoma" panose="020B0604030504040204" pitchFamily="34" charset="0"/>
                    <a:ea typeface="Tahoma" panose="020B0604030504040204" pitchFamily="34" charset="0"/>
                    <a:cs typeface="Tahoma" panose="020B0604030504040204" pitchFamily="34" charset="0"/>
                    <a:sym typeface="Tahoma"/>
                  </a:rPr>
                  <a:t> </a:t>
                </a:r>
                <a:r>
                  <a:rPr lang="vi-VN" sz="4400" b="1" dirty="0" err="1">
                    <a:latin typeface="Tahoma" panose="020B0604030504040204" pitchFamily="34" charset="0"/>
                    <a:ea typeface="Tahoma" panose="020B0604030504040204" pitchFamily="34" charset="0"/>
                    <a:cs typeface="Tahoma" panose="020B0604030504040204" pitchFamily="34" charset="0"/>
                    <a:sym typeface="Tahoma"/>
                  </a:rPr>
                  <a:t>nửa</a:t>
                </a:r>
                <a:r>
                  <a:rPr lang="vi-VN" sz="4400" b="1" dirty="0">
                    <a:latin typeface="Tahoma" panose="020B0604030504040204" pitchFamily="34" charset="0"/>
                    <a:ea typeface="Tahoma" panose="020B0604030504040204" pitchFamily="34" charset="0"/>
                    <a:cs typeface="Tahoma" panose="020B0604030504040204" pitchFamily="34" charset="0"/>
                    <a:sym typeface="Tahoma"/>
                  </a:rPr>
                  <a:t> </a:t>
                </a:r>
                <a:r>
                  <a:rPr lang="vi-VN" sz="4400" b="1" dirty="0" err="1">
                    <a:latin typeface="Tahoma" panose="020B0604030504040204" pitchFamily="34" charset="0"/>
                    <a:ea typeface="Tahoma" panose="020B0604030504040204" pitchFamily="34" charset="0"/>
                    <a:cs typeface="Tahoma" panose="020B0604030504040204" pitchFamily="34" charset="0"/>
                    <a:sym typeface="Tahoma"/>
                  </a:rPr>
                  <a:t>mặt</a:t>
                </a:r>
                <a:r>
                  <a:rPr lang="vi-VN" sz="4400" b="1" dirty="0">
                    <a:latin typeface="Tahoma" panose="020B0604030504040204" pitchFamily="34" charset="0"/>
                    <a:ea typeface="Tahoma" panose="020B0604030504040204" pitchFamily="34" charset="0"/>
                    <a:cs typeface="Tahoma" panose="020B0604030504040204" pitchFamily="34" charset="0"/>
                    <a:sym typeface="Tahoma"/>
                  </a:rPr>
                  <a:t> </a:t>
                </a:r>
                <a:r>
                  <a:rPr lang="vi-VN" sz="4400" b="1" dirty="0" err="1">
                    <a:latin typeface="Tahoma" panose="020B0604030504040204" pitchFamily="34" charset="0"/>
                    <a:ea typeface="Tahoma" panose="020B0604030504040204" pitchFamily="34" charset="0"/>
                    <a:cs typeface="Tahoma" panose="020B0604030504040204" pitchFamily="34" charset="0"/>
                    <a:sym typeface="Tahoma"/>
                  </a:rPr>
                  <a:t>phẳng</a:t>
                </a:r>
                <a:r>
                  <a:rPr lang="vi-VN" sz="4400" b="1" dirty="0">
                    <a:latin typeface="Tahoma" panose="020B0604030504040204" pitchFamily="34" charset="0"/>
                    <a:ea typeface="Tahoma" panose="020B0604030504040204" pitchFamily="34" charset="0"/>
                    <a:cs typeface="Tahoma" panose="020B0604030504040204" pitchFamily="34" charset="0"/>
                    <a:sym typeface="Tahoma"/>
                  </a:rPr>
                  <a:t> </a:t>
                </a:r>
                <a:r>
                  <a:rPr lang="vi-VN" sz="4800" b="1" i="1" dirty="0">
                    <a:solidFill>
                      <a:srgbClr val="FF0000"/>
                    </a:solidFill>
                    <a:latin typeface="Tahoma" panose="020B0604030504040204" pitchFamily="34" charset="0"/>
                    <a:ea typeface="Tahoma" panose="020B0604030504040204" pitchFamily="34" charset="0"/>
                    <a:cs typeface="Tahoma" panose="020B0604030504040204" pitchFamily="34" charset="0"/>
                    <a:sym typeface="Tahoma"/>
                  </a:rPr>
                  <a:t>không</a:t>
                </a:r>
                <a:r>
                  <a:rPr lang="vi-VN" sz="4400" b="1" dirty="0">
                    <a:latin typeface="Tahoma" panose="020B0604030504040204" pitchFamily="34" charset="0"/>
                    <a:ea typeface="Tahoma" panose="020B0604030504040204" pitchFamily="34" charset="0"/>
                    <a:cs typeface="Tahoma" panose="020B0604030504040204" pitchFamily="34" charset="0"/>
                    <a:sym typeface="Tahoma"/>
                  </a:rPr>
                  <a:t> </a:t>
                </a:r>
                <a:r>
                  <a:rPr lang="vi-VN" sz="4400" b="1" dirty="0" err="1">
                    <a:latin typeface="Tahoma" panose="020B0604030504040204" pitchFamily="34" charset="0"/>
                    <a:ea typeface="Tahoma" panose="020B0604030504040204" pitchFamily="34" charset="0"/>
                    <a:cs typeface="Tahoma" panose="020B0604030504040204" pitchFamily="34" charset="0"/>
                    <a:sym typeface="Tahoma"/>
                  </a:rPr>
                  <a:t>chứa</a:t>
                </a:r>
                <a:r>
                  <a:rPr lang="vi-VN" sz="4400" b="1" dirty="0">
                    <a:latin typeface="Tahoma" panose="020B0604030504040204" pitchFamily="34" charset="0"/>
                    <a:ea typeface="Tahoma" panose="020B0604030504040204" pitchFamily="34" charset="0"/>
                    <a:cs typeface="Tahoma" panose="020B0604030504040204" pitchFamily="34" charset="0"/>
                    <a:sym typeface="Tahoma"/>
                  </a:rPr>
                  <a:t> </a:t>
                </a:r>
                <a:r>
                  <a:rPr lang="vi-VN" sz="4400" b="1" dirty="0" err="1">
                    <a:latin typeface="Tahoma" panose="020B0604030504040204" pitchFamily="34" charset="0"/>
                    <a:ea typeface="Tahoma" panose="020B0604030504040204" pitchFamily="34" charset="0"/>
                    <a:cs typeface="Tahoma" panose="020B0604030504040204" pitchFamily="34" charset="0"/>
                    <a:sym typeface="Tahoma"/>
                  </a:rPr>
                  <a:t>điểm</a:t>
                </a:r>
                <a:endParaRPr lang="vi-VN" sz="4400" b="1" dirty="0">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3" name="Google Shape;442;p3">
                <a:extLst>
                  <a:ext uri="{FF2B5EF4-FFF2-40B4-BE49-F238E27FC236}">
                    <a16:creationId xmlns:a16="http://schemas.microsoft.com/office/drawing/2014/main" id="{4BCFAF9D-C9A8-BDB4-3E5C-4407CB82A0C8}"/>
                  </a:ext>
                </a:extLst>
              </p:cNvPr>
              <p:cNvSpPr>
                <a:spLocks noRot="1" noChangeAspect="1" noMove="1" noResize="1" noEditPoints="1" noAdjustHandles="1" noChangeArrowheads="1" noChangeShapeType="1" noTextEdit="1"/>
              </p:cNvSpPr>
              <p:nvPr/>
            </p:nvSpPr>
            <p:spPr>
              <a:xfrm>
                <a:off x="636073" y="3464905"/>
                <a:ext cx="23345366" cy="1865971"/>
              </a:xfrm>
              <a:prstGeom prst="roundRect">
                <a:avLst>
                  <a:gd name="adj" fmla="val 10158"/>
                </a:avLst>
              </a:prstGeom>
              <a:blipFill>
                <a:blip r:embed="rId5"/>
                <a:stretch>
                  <a:fillRect l="-913" t="-2273" b="-12338"/>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 name="Google Shape;444;p3">
            <a:extLst>
              <a:ext uri="{FF2B5EF4-FFF2-40B4-BE49-F238E27FC236}">
                <a16:creationId xmlns:a16="http://schemas.microsoft.com/office/drawing/2014/main" id="{21752762-EB9D-3FD7-6E0F-B3B3D2BC6372}"/>
              </a:ext>
            </a:extLst>
          </p:cNvPr>
          <p:cNvGrpSpPr/>
          <p:nvPr/>
        </p:nvGrpSpPr>
        <p:grpSpPr>
          <a:xfrm>
            <a:off x="280685" y="2505077"/>
            <a:ext cx="3876400" cy="1146277"/>
            <a:chOff x="923003" y="3917552"/>
            <a:chExt cx="3942102" cy="1040476"/>
          </a:xfrm>
        </p:grpSpPr>
        <p:grpSp>
          <p:nvGrpSpPr>
            <p:cNvPr id="5" name="Google Shape;445;p3">
              <a:extLst>
                <a:ext uri="{FF2B5EF4-FFF2-40B4-BE49-F238E27FC236}">
                  <a16:creationId xmlns:a16="http://schemas.microsoft.com/office/drawing/2014/main" id="{EC28845E-2505-AE6E-3DEC-44B9C686500C}"/>
                </a:ext>
              </a:extLst>
            </p:cNvPr>
            <p:cNvGrpSpPr/>
            <p:nvPr/>
          </p:nvGrpSpPr>
          <p:grpSpPr>
            <a:xfrm>
              <a:off x="1362045" y="4056327"/>
              <a:ext cx="3503060" cy="832104"/>
              <a:chOff x="2028795" y="4418277"/>
              <a:chExt cx="3503060" cy="832104"/>
            </a:xfrm>
          </p:grpSpPr>
          <p:sp>
            <p:nvSpPr>
              <p:cNvPr id="7" name="Google Shape;446;p3">
                <a:extLst>
                  <a:ext uri="{FF2B5EF4-FFF2-40B4-BE49-F238E27FC236}">
                    <a16:creationId xmlns:a16="http://schemas.microsoft.com/office/drawing/2014/main" id="{C151DA71-BBC6-95B9-B044-83C0D087F859}"/>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b="1">
                  <a:solidFill>
                    <a:schemeClr val="dk1"/>
                  </a:solidFill>
                  <a:latin typeface="Tahoma"/>
                  <a:ea typeface="Tahoma"/>
                  <a:cs typeface="Tahoma"/>
                  <a:sym typeface="Tahoma"/>
                </a:endParaRPr>
              </a:p>
            </p:txBody>
          </p:sp>
          <p:sp>
            <p:nvSpPr>
              <p:cNvPr id="8" name="Google Shape;447;p3">
                <a:extLst>
                  <a:ext uri="{FF2B5EF4-FFF2-40B4-BE49-F238E27FC236}">
                    <a16:creationId xmlns:a16="http://schemas.microsoft.com/office/drawing/2014/main" id="{D9365EE8-4B2E-475A-5B9A-757DAF1C8A8B}"/>
                  </a:ext>
                </a:extLst>
              </p:cNvPr>
              <p:cNvSpPr txBox="1"/>
              <p:nvPr/>
            </p:nvSpPr>
            <p:spPr>
              <a:xfrm>
                <a:off x="2636458" y="4480054"/>
                <a:ext cx="2420395" cy="726308"/>
              </a:xfrm>
              <a:prstGeom prst="rect">
                <a:avLst/>
              </a:prstGeom>
              <a:noFill/>
              <a:ln>
                <a:noFill/>
              </a:ln>
            </p:spPr>
            <p:txBody>
              <a:bodyPr spcFirstLastPara="1" wrap="square" lIns="91408" tIns="45692" rIns="91408" bIns="45692" anchor="t" anchorCtr="0">
                <a:spAutoFit/>
              </a:bodyPr>
              <a:lstStyle/>
              <a:p>
                <a:pPr algn="ctr"/>
                <a:r>
                  <a:rPr lang="en-US" sz="4600" b="1" dirty="0" err="1">
                    <a:solidFill>
                      <a:schemeClr val="dk1"/>
                    </a:solidFill>
                    <a:latin typeface="Tahoma"/>
                    <a:ea typeface="Tahoma"/>
                    <a:cs typeface="Tahoma"/>
                    <a:sym typeface="Tahoma"/>
                  </a:rPr>
                  <a:t>Bài</a:t>
                </a:r>
                <a:r>
                  <a:rPr lang="en-US" sz="4600" b="1" dirty="0">
                    <a:solidFill>
                      <a:schemeClr val="dk1"/>
                    </a:solidFill>
                    <a:latin typeface="Tahoma"/>
                    <a:ea typeface="Tahoma"/>
                    <a:cs typeface="Tahoma"/>
                    <a:sym typeface="Tahoma"/>
                  </a:rPr>
                  <a:t> 3</a:t>
                </a:r>
                <a:endParaRPr sz="4600" b="1" dirty="0">
                  <a:solidFill>
                    <a:schemeClr val="dk1"/>
                  </a:solidFill>
                  <a:latin typeface="Tahoma"/>
                  <a:ea typeface="Tahoma"/>
                  <a:cs typeface="Tahoma"/>
                  <a:sym typeface="Tahoma"/>
                </a:endParaRPr>
              </a:p>
            </p:txBody>
          </p:sp>
        </p:grpSp>
        <p:pic>
          <p:nvPicPr>
            <p:cNvPr id="6" name="Google Shape;448;p3">
              <a:extLst>
                <a:ext uri="{FF2B5EF4-FFF2-40B4-BE49-F238E27FC236}">
                  <a16:creationId xmlns:a16="http://schemas.microsoft.com/office/drawing/2014/main" id="{07C0C25F-A286-CFDA-941B-F0F5F6EEA8CF}"/>
                </a:ext>
              </a:extLst>
            </p:cNvPr>
            <p:cNvPicPr preferRelativeResize="0"/>
            <p:nvPr/>
          </p:nvPicPr>
          <p:blipFill rotWithShape="1">
            <a:blip r:embed="rId6">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nvGrpSpPr>
          <p:cNvPr id="44" name="Nhóm 43">
            <a:extLst>
              <a:ext uri="{FF2B5EF4-FFF2-40B4-BE49-F238E27FC236}">
                <a16:creationId xmlns:a16="http://schemas.microsoft.com/office/drawing/2014/main" id="{06161500-CA18-1380-B391-5FE39F46A25D}"/>
              </a:ext>
            </a:extLst>
          </p:cNvPr>
          <p:cNvGrpSpPr/>
          <p:nvPr/>
        </p:nvGrpSpPr>
        <p:grpSpPr>
          <a:xfrm>
            <a:off x="595380" y="5620727"/>
            <a:ext cx="5614070" cy="1508760"/>
            <a:chOff x="634330" y="5349240"/>
            <a:chExt cx="5614070" cy="1508760"/>
          </a:xfrm>
        </p:grpSpPr>
        <p:sp>
          <p:nvSpPr>
            <p:cNvPr id="25" name="Hình chữ nhật 24">
              <a:extLst>
                <a:ext uri="{FF2B5EF4-FFF2-40B4-BE49-F238E27FC236}">
                  <a16:creationId xmlns:a16="http://schemas.microsoft.com/office/drawing/2014/main" id="{78937B4C-D5F8-D38B-F516-41EA9888D862}"/>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6051B986-1D99-6A29-D128-5623FDDAAD0B}"/>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3" name="Hộp Văn bản 42">
              <a:extLst>
                <a:ext uri="{FF2B5EF4-FFF2-40B4-BE49-F238E27FC236}">
                  <a16:creationId xmlns:a16="http://schemas.microsoft.com/office/drawing/2014/main" id="{0C676135-96A0-FCE5-AF11-60E706A749DA}"/>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45" name="Nhóm 44">
            <a:extLst>
              <a:ext uri="{FF2B5EF4-FFF2-40B4-BE49-F238E27FC236}">
                <a16:creationId xmlns:a16="http://schemas.microsoft.com/office/drawing/2014/main" id="{FD203160-95D7-CFDA-3A22-2C9CF132B078}"/>
              </a:ext>
            </a:extLst>
          </p:cNvPr>
          <p:cNvGrpSpPr/>
          <p:nvPr/>
        </p:nvGrpSpPr>
        <p:grpSpPr>
          <a:xfrm>
            <a:off x="6352954" y="5598254"/>
            <a:ext cx="5723896" cy="1527124"/>
            <a:chOff x="524504" y="5330876"/>
            <a:chExt cx="5723896" cy="1527124"/>
          </a:xfrm>
        </p:grpSpPr>
        <p:sp>
          <p:nvSpPr>
            <p:cNvPr id="46" name="Hình chữ nhật 45">
              <a:extLst>
                <a:ext uri="{FF2B5EF4-FFF2-40B4-BE49-F238E27FC236}">
                  <a16:creationId xmlns:a16="http://schemas.microsoft.com/office/drawing/2014/main" id="{F3F47290-12B9-1769-01C6-76FAC1E3D458}"/>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Hình Bầu dục 50">
              <a:extLst>
                <a:ext uri="{FF2B5EF4-FFF2-40B4-BE49-F238E27FC236}">
                  <a16:creationId xmlns:a16="http://schemas.microsoft.com/office/drawing/2014/main" id="{1A2772F1-137E-8214-BFF8-7DBEA51B07FA}"/>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2" name="Hộp Văn bản 51">
              <a:extLst>
                <a:ext uri="{FF2B5EF4-FFF2-40B4-BE49-F238E27FC236}">
                  <a16:creationId xmlns:a16="http://schemas.microsoft.com/office/drawing/2014/main" id="{8D4B56D6-FE89-0EC0-9014-AB09B40C3D97}"/>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53" name="Nhóm 52">
            <a:extLst>
              <a:ext uri="{FF2B5EF4-FFF2-40B4-BE49-F238E27FC236}">
                <a16:creationId xmlns:a16="http://schemas.microsoft.com/office/drawing/2014/main" id="{AA0F91AA-9219-FB85-EFD4-495B15867197}"/>
              </a:ext>
            </a:extLst>
          </p:cNvPr>
          <p:cNvGrpSpPr/>
          <p:nvPr/>
        </p:nvGrpSpPr>
        <p:grpSpPr>
          <a:xfrm>
            <a:off x="12364119" y="5608770"/>
            <a:ext cx="5526130" cy="1508760"/>
            <a:chOff x="722270" y="5349240"/>
            <a:chExt cx="5526130" cy="1508760"/>
          </a:xfrm>
        </p:grpSpPr>
        <p:sp>
          <p:nvSpPr>
            <p:cNvPr id="54" name="Hình chữ nhật 53">
              <a:extLst>
                <a:ext uri="{FF2B5EF4-FFF2-40B4-BE49-F238E27FC236}">
                  <a16:creationId xmlns:a16="http://schemas.microsoft.com/office/drawing/2014/main" id="{72FD680C-55F7-35FB-7614-6B2358DB5CD3}"/>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Hình Bầu dục 56">
              <a:extLst>
                <a:ext uri="{FF2B5EF4-FFF2-40B4-BE49-F238E27FC236}">
                  <a16:creationId xmlns:a16="http://schemas.microsoft.com/office/drawing/2014/main" id="{CCB3B736-E15A-BBF9-4DCE-F55669FBD01F}"/>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8" name="Hộp Văn bản 57">
              <a:extLst>
                <a:ext uri="{FF2B5EF4-FFF2-40B4-BE49-F238E27FC236}">
                  <a16:creationId xmlns:a16="http://schemas.microsoft.com/office/drawing/2014/main" id="{10EB85F5-B570-94DB-4331-69B1ED91C7FB}"/>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59" name="Nhóm 58">
            <a:extLst>
              <a:ext uri="{FF2B5EF4-FFF2-40B4-BE49-F238E27FC236}">
                <a16:creationId xmlns:a16="http://schemas.microsoft.com/office/drawing/2014/main" id="{665C48C4-EF15-A97F-8164-A409C2EFBAE3}"/>
              </a:ext>
            </a:extLst>
          </p:cNvPr>
          <p:cNvGrpSpPr/>
          <p:nvPr/>
        </p:nvGrpSpPr>
        <p:grpSpPr>
          <a:xfrm>
            <a:off x="18278187" y="5598254"/>
            <a:ext cx="5606960" cy="1533512"/>
            <a:chOff x="641440" y="5324488"/>
            <a:chExt cx="5606960" cy="1533512"/>
          </a:xfrm>
        </p:grpSpPr>
        <p:sp>
          <p:nvSpPr>
            <p:cNvPr id="60" name="Hình chữ nhật 59">
              <a:extLst>
                <a:ext uri="{FF2B5EF4-FFF2-40B4-BE49-F238E27FC236}">
                  <a16:creationId xmlns:a16="http://schemas.microsoft.com/office/drawing/2014/main" id="{FAC30610-9DBF-7FBE-885D-F58E4DEF8A54}"/>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61" name="Hình Bầu dục 60">
              <a:extLst>
                <a:ext uri="{FF2B5EF4-FFF2-40B4-BE49-F238E27FC236}">
                  <a16:creationId xmlns:a16="http://schemas.microsoft.com/office/drawing/2014/main" id="{CAC4A6AC-2955-91C8-12FB-65450A5117B7}"/>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62" name="Hộp Văn bản 61">
              <a:extLst>
                <a:ext uri="{FF2B5EF4-FFF2-40B4-BE49-F238E27FC236}">
                  <a16:creationId xmlns:a16="http://schemas.microsoft.com/office/drawing/2014/main" id="{E3735C64-0C72-1A50-141F-235882DEED36}"/>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63" name="Hộp Văn bản 62">
                <a:extLst>
                  <a:ext uri="{FF2B5EF4-FFF2-40B4-BE49-F238E27FC236}">
                    <a16:creationId xmlns:a16="http://schemas.microsoft.com/office/drawing/2014/main" id="{EC98E19B-4B5C-307C-CDB9-4F93784E5F7F}"/>
                  </a:ext>
                </a:extLst>
              </p:cNvPr>
              <p:cNvSpPr txBox="1">
                <a:spLocks/>
              </p:cNvSpPr>
              <p:nvPr/>
            </p:nvSpPr>
            <p:spPr>
              <a:xfrm>
                <a:off x="1960928" y="5934894"/>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solidFill>
                            <a:schemeClr val="bg1"/>
                          </a:solidFill>
                          <a:latin typeface="Cambria Math" panose="02040503050406030204" pitchFamily="18" charset="0"/>
                          <a:ea typeface="Cambria Math" panose="02040503050406030204" pitchFamily="18" charset="0"/>
                        </a:rPr>
                        <m:t>(</m:t>
                      </m:r>
                      <m:r>
                        <a:rPr lang="vi-VN" sz="4400" b="1" i="1" smtClean="0">
                          <a:solidFill>
                            <a:schemeClr val="bg1"/>
                          </a:solidFill>
                          <a:latin typeface="Cambria Math" panose="02040503050406030204" pitchFamily="18" charset="0"/>
                          <a:ea typeface="Cambria Math" panose="02040503050406030204" pitchFamily="18" charset="0"/>
                        </a:rPr>
                        <m:t>𝟎</m:t>
                      </m:r>
                      <m:r>
                        <a:rPr lang="vi-VN" sz="4400" b="1" i="1" smtClean="0">
                          <a:solidFill>
                            <a:schemeClr val="bg1"/>
                          </a:solidFill>
                          <a:latin typeface="Cambria Math" panose="02040503050406030204" pitchFamily="18" charset="0"/>
                          <a:ea typeface="Cambria Math" panose="02040503050406030204" pitchFamily="18" charset="0"/>
                        </a:rPr>
                        <m:t>;</m:t>
                      </m:r>
                      <m:r>
                        <a:rPr lang="vi-VN" sz="4400" b="1" i="1" smtClean="0">
                          <a:solidFill>
                            <a:schemeClr val="bg1"/>
                          </a:solidFill>
                          <a:latin typeface="Cambria Math" panose="02040503050406030204" pitchFamily="18" charset="0"/>
                          <a:ea typeface="Cambria Math" panose="02040503050406030204" pitchFamily="18" charset="0"/>
                        </a:rPr>
                        <m:t>𝟎</m:t>
                      </m:r>
                      <m:r>
                        <a:rPr lang="vi-VN" sz="4400" b="1" i="1" smtClean="0">
                          <a:solidFill>
                            <a:schemeClr val="bg1"/>
                          </a:solidFill>
                          <a:latin typeface="Cambria Math" panose="02040503050406030204" pitchFamily="18" charset="0"/>
                          <a:ea typeface="Cambria Math" panose="02040503050406030204" pitchFamily="18" charset="0"/>
                        </a:rPr>
                        <m:t>)</m:t>
                      </m:r>
                    </m:oMath>
                  </m:oMathPara>
                </a14:m>
                <a:endParaRPr lang="vi-VN" sz="3600" b="1" dirty="0">
                  <a:solidFill>
                    <a:schemeClr val="bg1"/>
                  </a:solidFill>
                </a:endParaRPr>
              </a:p>
            </p:txBody>
          </p:sp>
        </mc:Choice>
        <mc:Fallback xmlns="">
          <p:sp>
            <p:nvSpPr>
              <p:cNvPr id="63" name="Hộp Văn bản 62">
                <a:extLst>
                  <a:ext uri="{FF2B5EF4-FFF2-40B4-BE49-F238E27FC236}">
                    <a16:creationId xmlns:a16="http://schemas.microsoft.com/office/drawing/2014/main" id="{EC98E19B-4B5C-307C-CDB9-4F93784E5F7F}"/>
                  </a:ext>
                </a:extLst>
              </p:cNvPr>
              <p:cNvSpPr txBox="1">
                <a:spLocks noRot="1" noChangeAspect="1" noMove="1" noResize="1" noEditPoints="1" noAdjustHandles="1" noChangeArrowheads="1" noChangeShapeType="1" noTextEdit="1"/>
              </p:cNvSpPr>
              <p:nvPr/>
            </p:nvSpPr>
            <p:spPr>
              <a:xfrm>
                <a:off x="1960928" y="5934894"/>
                <a:ext cx="4223179"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Hộp Văn bản 65">
                <a:extLst>
                  <a:ext uri="{FF2B5EF4-FFF2-40B4-BE49-F238E27FC236}">
                    <a16:creationId xmlns:a16="http://schemas.microsoft.com/office/drawing/2014/main" id="{6163606C-05AD-382A-9105-F36862CB9A21}"/>
                  </a:ext>
                </a:extLst>
              </p:cNvPr>
              <p:cNvSpPr txBox="1"/>
              <p:nvPr/>
            </p:nvSpPr>
            <p:spPr>
              <a:xfrm>
                <a:off x="19701459" y="5939398"/>
                <a:ext cx="422317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800" b="1" i="1" smtClean="0">
                          <a:solidFill>
                            <a:schemeClr val="bg1"/>
                          </a:solidFill>
                          <a:latin typeface="Cambria Math" panose="02040503050406030204" pitchFamily="18" charset="0"/>
                        </a:rPr>
                        <m:t>(</m:t>
                      </m:r>
                      <m:r>
                        <a:rPr lang="vi-VN" sz="4800" b="1" i="1" smtClean="0">
                          <a:solidFill>
                            <a:schemeClr val="bg1"/>
                          </a:solidFill>
                          <a:latin typeface="Cambria Math" panose="02040503050406030204" pitchFamily="18" charset="0"/>
                        </a:rPr>
                        <m:t>𝟏</m:t>
                      </m:r>
                      <m:r>
                        <a:rPr lang="vi-VN" sz="4800" b="1" i="1" smtClean="0">
                          <a:solidFill>
                            <a:schemeClr val="bg1"/>
                          </a:solidFill>
                          <a:latin typeface="Cambria Math" panose="02040503050406030204" pitchFamily="18" charset="0"/>
                        </a:rPr>
                        <m:t>;−</m:t>
                      </m:r>
                      <m:r>
                        <a:rPr lang="vi-VN" sz="4800" b="1" i="1" smtClean="0">
                          <a:solidFill>
                            <a:schemeClr val="bg1"/>
                          </a:solidFill>
                          <a:latin typeface="Cambria Math" panose="02040503050406030204" pitchFamily="18" charset="0"/>
                        </a:rPr>
                        <m:t>𝟏</m:t>
                      </m:r>
                      <m:r>
                        <a:rPr lang="vi-VN" sz="4800" b="1" i="1" smtClean="0">
                          <a:solidFill>
                            <a:schemeClr val="bg1"/>
                          </a:solidFill>
                          <a:latin typeface="Cambria Math" panose="02040503050406030204" pitchFamily="18" charset="0"/>
                        </a:rPr>
                        <m:t>)</m:t>
                      </m:r>
                    </m:oMath>
                  </m:oMathPara>
                </a14:m>
                <a:endParaRPr lang="vi-VN" sz="4800" b="1" dirty="0">
                  <a:solidFill>
                    <a:schemeClr val="bg1"/>
                  </a:solidFill>
                </a:endParaRPr>
              </a:p>
            </p:txBody>
          </p:sp>
        </mc:Choice>
        <mc:Fallback xmlns="">
          <p:sp>
            <p:nvSpPr>
              <p:cNvPr id="66" name="Hộp Văn bản 65">
                <a:extLst>
                  <a:ext uri="{FF2B5EF4-FFF2-40B4-BE49-F238E27FC236}">
                    <a16:creationId xmlns:a16="http://schemas.microsoft.com/office/drawing/2014/main" id="{6163606C-05AD-382A-9105-F36862CB9A21}"/>
                  </a:ext>
                </a:extLst>
              </p:cNvPr>
              <p:cNvSpPr txBox="1">
                <a:spLocks noRot="1" noChangeAspect="1" noMove="1" noResize="1" noEditPoints="1" noAdjustHandles="1" noChangeArrowheads="1" noChangeShapeType="1" noTextEdit="1"/>
              </p:cNvSpPr>
              <p:nvPr/>
            </p:nvSpPr>
            <p:spPr>
              <a:xfrm>
                <a:off x="19701459" y="5939398"/>
                <a:ext cx="4223179" cy="83099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Hộp Văn bản 66">
                <a:extLst>
                  <a:ext uri="{FF2B5EF4-FFF2-40B4-BE49-F238E27FC236}">
                    <a16:creationId xmlns:a16="http://schemas.microsoft.com/office/drawing/2014/main" id="{0A0C8EB7-7DA9-19F5-73F5-276BA862062E}"/>
                  </a:ext>
                </a:extLst>
              </p:cNvPr>
              <p:cNvSpPr txBox="1"/>
              <p:nvPr/>
            </p:nvSpPr>
            <p:spPr>
              <a:xfrm>
                <a:off x="7650613" y="5923922"/>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𝟏</m:t>
                      </m:r>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𝟏</m:t>
                      </m:r>
                      <m:r>
                        <a:rPr lang="vi-VN"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67" name="Hộp Văn bản 66">
                <a:extLst>
                  <a:ext uri="{FF2B5EF4-FFF2-40B4-BE49-F238E27FC236}">
                    <a16:creationId xmlns:a16="http://schemas.microsoft.com/office/drawing/2014/main" id="{0A0C8EB7-7DA9-19F5-73F5-276BA862062E}"/>
                  </a:ext>
                </a:extLst>
              </p:cNvPr>
              <p:cNvSpPr txBox="1">
                <a:spLocks noRot="1" noChangeAspect="1" noMove="1" noResize="1" noEditPoints="1" noAdjustHandles="1" noChangeArrowheads="1" noChangeShapeType="1" noTextEdit="1"/>
              </p:cNvSpPr>
              <p:nvPr/>
            </p:nvSpPr>
            <p:spPr>
              <a:xfrm>
                <a:off x="7650613" y="5923922"/>
                <a:ext cx="4558392" cy="76944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Hộp Văn bản 67">
                <a:extLst>
                  <a:ext uri="{FF2B5EF4-FFF2-40B4-BE49-F238E27FC236}">
                    <a16:creationId xmlns:a16="http://schemas.microsoft.com/office/drawing/2014/main" id="{2441E65A-50EB-AAE5-4894-8DE07459D660}"/>
                  </a:ext>
                </a:extLst>
              </p:cNvPr>
              <p:cNvSpPr txBox="1"/>
              <p:nvPr/>
            </p:nvSpPr>
            <p:spPr>
              <a:xfrm>
                <a:off x="13607745" y="5885516"/>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𝟒</m:t>
                      </m:r>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𝟐</m:t>
                      </m:r>
                      <m:r>
                        <a:rPr lang="vi-VN"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68" name="Hộp Văn bản 67">
                <a:extLst>
                  <a:ext uri="{FF2B5EF4-FFF2-40B4-BE49-F238E27FC236}">
                    <a16:creationId xmlns:a16="http://schemas.microsoft.com/office/drawing/2014/main" id="{2441E65A-50EB-AAE5-4894-8DE07459D660}"/>
                  </a:ext>
                </a:extLst>
              </p:cNvPr>
              <p:cNvSpPr txBox="1">
                <a:spLocks noRot="1" noChangeAspect="1" noMove="1" noResize="1" noEditPoints="1" noAdjustHandles="1" noChangeArrowheads="1" noChangeShapeType="1" noTextEdit="1"/>
              </p:cNvSpPr>
              <p:nvPr/>
            </p:nvSpPr>
            <p:spPr>
              <a:xfrm>
                <a:off x="13607745" y="5885516"/>
                <a:ext cx="4558392" cy="769441"/>
              </a:xfrm>
              <a:prstGeom prst="rect">
                <a:avLst/>
              </a:prstGeom>
              <a:blipFill>
                <a:blip r:embed="rId10"/>
                <a:stretch>
                  <a:fillRect/>
                </a:stretch>
              </a:blipFill>
            </p:spPr>
            <p:txBody>
              <a:bodyPr/>
              <a:lstStyle/>
              <a:p>
                <a:r>
                  <a:rPr lang="en-US">
                    <a:noFill/>
                  </a:rPr>
                  <a:t> </a:t>
                </a:r>
              </a:p>
            </p:txBody>
          </p:sp>
        </mc:Fallback>
      </mc:AlternateContent>
      <p:sp>
        <p:nvSpPr>
          <p:cNvPr id="69" name="Hình Bầu dục 68">
            <a:extLst>
              <a:ext uri="{FF2B5EF4-FFF2-40B4-BE49-F238E27FC236}">
                <a16:creationId xmlns:a16="http://schemas.microsoft.com/office/drawing/2014/main" id="{03BF7AEB-53D1-E73A-A2B0-E472113EF74C}"/>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Hình Bầu dục 69">
            <a:extLst>
              <a:ext uri="{FF2B5EF4-FFF2-40B4-BE49-F238E27FC236}">
                <a16:creationId xmlns:a16="http://schemas.microsoft.com/office/drawing/2014/main" id="{79BFC732-DB63-2A4A-A970-CBCCD5650C38}"/>
              </a:ext>
            </a:extLst>
          </p:cNvPr>
          <p:cNvSpPr/>
          <p:nvPr/>
        </p:nvSpPr>
        <p:spPr>
          <a:xfrm>
            <a:off x="12280848" y="5623006"/>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942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heel(1)">
                                      <p:cBhvr>
                                        <p:cTn id="43" dur="10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0">
                                            <p:txEl>
                                              <p:pRg st="0" end="0"/>
                                            </p:txEl>
                                          </p:spTgt>
                                        </p:tgtEl>
                                        <p:attrNameLst>
                                          <p:attrName>style.visibility</p:attrName>
                                        </p:attrNameLst>
                                      </p:cBhvr>
                                      <p:to>
                                        <p:strVal val="visible"/>
                                      </p:to>
                                    </p:set>
                                    <p:animEffect transition="in" filter="fade">
                                      <p:cBhvr>
                                        <p:cTn id="48" dur="500"/>
                                        <p:tgtEl>
                                          <p:spTgt spid="4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0">
                                            <p:txEl>
                                              <p:pRg st="1" end="1"/>
                                            </p:txEl>
                                          </p:spTgt>
                                        </p:tgtEl>
                                        <p:attrNameLst>
                                          <p:attrName>style.visibility</p:attrName>
                                        </p:attrNameLst>
                                      </p:cBhvr>
                                      <p:to>
                                        <p:strVal val="visible"/>
                                      </p:to>
                                    </p:set>
                                    <p:animEffect transition="in" filter="fade">
                                      <p:cBhvr>
                                        <p:cTn id="53" dur="500"/>
                                        <p:tgtEl>
                                          <p:spTgt spid="4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0">
                                            <p:txEl>
                                              <p:pRg st="2" end="2"/>
                                            </p:txEl>
                                          </p:spTgt>
                                        </p:tgtEl>
                                        <p:attrNameLst>
                                          <p:attrName>style.visibility</p:attrName>
                                        </p:attrNameLst>
                                      </p:cBhvr>
                                      <p:to>
                                        <p:strVal val="visible"/>
                                      </p:to>
                                    </p:set>
                                    <p:animEffect transition="in" filter="fade">
                                      <p:cBhvr>
                                        <p:cTn id="58" dur="500"/>
                                        <p:tgtEl>
                                          <p:spTgt spid="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7" grpId="0"/>
      <p:bldP spid="68" grpId="0"/>
      <p:bldP spid="7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43532" y="11455826"/>
            <a:ext cx="23511357" cy="1887447"/>
            <a:chOff x="366398" y="9307212"/>
            <a:chExt cx="24080219" cy="143158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366398" y="9307212"/>
              <a:ext cx="24080219" cy="143158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34680" y="9325752"/>
              <a:ext cx="4093886" cy="657428"/>
              <a:chOff x="796630" y="9592452"/>
              <a:chExt cx="4093886" cy="657428"/>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3063600" y="8422963"/>
                <a:ext cx="657428"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897835" y="9602667"/>
                <a:ext cx="2795443" cy="583603"/>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796630" y="9602667"/>
                <a:ext cx="1058947" cy="6369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50544" y="9756373"/>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99378" y="6667112"/>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26038"/>
            <a:ext cx="7276724" cy="616143"/>
            <a:chOff x="0" y="92326"/>
            <a:chExt cx="3601711"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2974699" cy="143272"/>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LUYỆN TẬP</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40" name="TextBox 39">
            <a:extLst>
              <a:ext uri="{FF2B5EF4-FFF2-40B4-BE49-F238E27FC236}">
                <a16:creationId xmlns:a16="http://schemas.microsoft.com/office/drawing/2014/main" id="{B9AA9EB4-20A7-4B86-A279-3F76F037793F}"/>
              </a:ext>
            </a:extLst>
          </p:cNvPr>
          <p:cNvSpPr txBox="1"/>
          <p:nvPr/>
        </p:nvSpPr>
        <p:spPr>
          <a:xfrm>
            <a:off x="4713747" y="11867716"/>
            <a:ext cx="16390100" cy="830997"/>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Chọn</a:t>
            </a:r>
            <a:r>
              <a:rPr lang="en-US" sz="4800" b="1" dirty="0">
                <a:latin typeface="Tahoma" panose="020B0604030504040204" pitchFamily="34" charset="0"/>
                <a:ea typeface="Tahoma" panose="020B0604030504040204" pitchFamily="34" charset="0"/>
                <a:cs typeface="Tahoma" panose="020B0604030504040204" pitchFamily="34" charset="0"/>
              </a:rPr>
              <a:t> A</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Google Shape;442;p3">
                <a:extLst>
                  <a:ext uri="{FF2B5EF4-FFF2-40B4-BE49-F238E27FC236}">
                    <a16:creationId xmlns:a16="http://schemas.microsoft.com/office/drawing/2014/main" id="{4BCFAF9D-C9A8-BDB4-3E5C-4407CB82A0C8}"/>
                  </a:ext>
                </a:extLst>
              </p:cNvPr>
              <p:cNvSpPr/>
              <p:nvPr/>
            </p:nvSpPr>
            <p:spPr>
              <a:xfrm>
                <a:off x="546857" y="2474564"/>
                <a:ext cx="23345366" cy="1865971"/>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Miền</a:t>
                </a:r>
                <a:r>
                  <a:rPr lang="vi-VN" sz="4400" b="1" dirty="0">
                    <a:latin typeface="Tahoma" panose="020B0604030504040204" pitchFamily="34" charset="0"/>
                    <a:ea typeface="Tahoma" panose="020B0604030504040204" pitchFamily="34" charset="0"/>
                    <a:cs typeface="Tahoma" panose="020B0604030504040204" pitchFamily="34" charset="0"/>
                  </a:rPr>
                  <a:t> nghiệm của bất phương trình </a:t>
                </a:r>
                <a14:m>
                  <m:oMath xmlns:m="http://schemas.openxmlformats.org/officeDocument/2006/math">
                    <m:r>
                      <a:rPr lang="vi-VN" sz="4800" b="1" i="1">
                        <a:latin typeface="Cambria Math" panose="02040503050406030204" pitchFamily="18" charset="0"/>
                        <a:ea typeface="Tahoma" panose="020B0604030504040204" pitchFamily="34" charset="0"/>
                        <a:cs typeface="Tahoma" panose="020B0604030504040204" pitchFamily="34" charset="0"/>
                      </a:rPr>
                      <m:t>𝟑</m:t>
                    </m:r>
                    <m:r>
                      <a:rPr lang="vi-VN" sz="4800" b="1" i="1">
                        <a:latin typeface="Cambria Math" panose="02040503050406030204" pitchFamily="18" charset="0"/>
                        <a:ea typeface="Tahoma" panose="020B0604030504040204" pitchFamily="34" charset="0"/>
                        <a:cs typeface="Tahoma" panose="020B0604030504040204" pitchFamily="34" charset="0"/>
                      </a:rPr>
                      <m:t>𝒙</m:t>
                    </m:r>
                    <m:r>
                      <a:rPr lang="vi-VN" sz="4800" b="1" i="1">
                        <a:latin typeface="Cambria Math" panose="02040503050406030204" pitchFamily="18" charset="0"/>
                        <a:ea typeface="Tahoma" panose="020B0604030504040204" pitchFamily="34" charset="0"/>
                        <a:cs typeface="Tahoma" panose="020B0604030504040204" pitchFamily="34" charset="0"/>
                      </a:rPr>
                      <m:t>+</m:t>
                    </m:r>
                    <m:r>
                      <a:rPr lang="vi-VN" sz="4800" b="1" i="1">
                        <a:latin typeface="Cambria Math" panose="02040503050406030204" pitchFamily="18" charset="0"/>
                        <a:ea typeface="Tahoma" panose="020B0604030504040204" pitchFamily="34" charset="0"/>
                        <a:cs typeface="Tahoma" panose="020B0604030504040204" pitchFamily="34" charset="0"/>
                      </a:rPr>
                      <m:t>𝟐</m:t>
                    </m:r>
                    <m:r>
                      <a:rPr lang="vi-VN" sz="4800" b="1" i="1">
                        <a:latin typeface="Cambria Math" panose="02040503050406030204" pitchFamily="18" charset="0"/>
                        <a:ea typeface="Tahoma" panose="020B0604030504040204" pitchFamily="34" charset="0"/>
                        <a:cs typeface="Tahoma" panose="020B0604030504040204" pitchFamily="34" charset="0"/>
                      </a:rPr>
                      <m:t>𝒚</m:t>
                    </m:r>
                    <m:r>
                      <a:rPr lang="en-US" sz="4800" b="1" i="1" smtClean="0">
                        <a:latin typeface="Cambria Math" panose="02040503050406030204" pitchFamily="18" charset="0"/>
                        <a:ea typeface="Tahoma" panose="020B0604030504040204" pitchFamily="34" charset="0"/>
                        <a:cs typeface="Tahoma" panose="020B0604030504040204" pitchFamily="34" charset="0"/>
                      </a:rPr>
                      <m:t>&gt;</m:t>
                    </m:r>
                    <m:r>
                      <a:rPr lang="vi-VN" sz="4800" b="1" i="1">
                        <a:latin typeface="Cambria Math" panose="02040503050406030204" pitchFamily="18" charset="0"/>
                        <a:ea typeface="Tahoma" panose="020B0604030504040204" pitchFamily="34" charset="0"/>
                        <a:cs typeface="Tahoma" panose="020B0604030504040204" pitchFamily="34" charset="0"/>
                      </a:rPr>
                      <m:t>𝟔</m:t>
                    </m:r>
                    <m:r>
                      <a:rPr lang="vi-VN" sz="4800" b="1">
                        <a:latin typeface="Cambria Math" panose="02040503050406030204" pitchFamily="18" charset="0"/>
                        <a:ea typeface="Tahoma" panose="020B0604030504040204" pitchFamily="34" charset="0"/>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là</a:t>
                </a:r>
                <a:endParaRPr lang="vi-VN" sz="80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3" name="Google Shape;442;p3">
                <a:extLst>
                  <a:ext uri="{FF2B5EF4-FFF2-40B4-BE49-F238E27FC236}">
                    <a16:creationId xmlns:a16="http://schemas.microsoft.com/office/drawing/2014/main" id="{4BCFAF9D-C9A8-BDB4-3E5C-4407CB82A0C8}"/>
                  </a:ext>
                </a:extLst>
              </p:cNvPr>
              <p:cNvSpPr>
                <a:spLocks noRot="1" noChangeAspect="1" noMove="1" noResize="1" noEditPoints="1" noAdjustHandles="1" noChangeArrowheads="1" noChangeShapeType="1" noTextEdit="1"/>
              </p:cNvSpPr>
              <p:nvPr/>
            </p:nvSpPr>
            <p:spPr>
              <a:xfrm>
                <a:off x="546857" y="2474564"/>
                <a:ext cx="23345366" cy="1865971"/>
              </a:xfrm>
              <a:prstGeom prst="roundRect">
                <a:avLst>
                  <a:gd name="adj" fmla="val 10158"/>
                </a:avLst>
              </a:prstGeom>
              <a:blipFill>
                <a:blip r:embed="rId4"/>
                <a:stretch>
                  <a:fillRect/>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 name="Google Shape;444;p3">
            <a:extLst>
              <a:ext uri="{FF2B5EF4-FFF2-40B4-BE49-F238E27FC236}">
                <a16:creationId xmlns:a16="http://schemas.microsoft.com/office/drawing/2014/main" id="{21752762-EB9D-3FD7-6E0F-B3B3D2BC6372}"/>
              </a:ext>
            </a:extLst>
          </p:cNvPr>
          <p:cNvGrpSpPr/>
          <p:nvPr/>
        </p:nvGrpSpPr>
        <p:grpSpPr>
          <a:xfrm>
            <a:off x="214390" y="2354784"/>
            <a:ext cx="3876400" cy="1146277"/>
            <a:chOff x="923003" y="3917552"/>
            <a:chExt cx="3942102" cy="1040476"/>
          </a:xfrm>
        </p:grpSpPr>
        <p:grpSp>
          <p:nvGrpSpPr>
            <p:cNvPr id="5" name="Google Shape;445;p3">
              <a:extLst>
                <a:ext uri="{FF2B5EF4-FFF2-40B4-BE49-F238E27FC236}">
                  <a16:creationId xmlns:a16="http://schemas.microsoft.com/office/drawing/2014/main" id="{EC28845E-2505-AE6E-3DEC-44B9C686500C}"/>
                </a:ext>
              </a:extLst>
            </p:cNvPr>
            <p:cNvGrpSpPr/>
            <p:nvPr/>
          </p:nvGrpSpPr>
          <p:grpSpPr>
            <a:xfrm>
              <a:off x="1362045" y="4056327"/>
              <a:ext cx="3503060" cy="832104"/>
              <a:chOff x="2028795" y="4418277"/>
              <a:chExt cx="3503060" cy="832104"/>
            </a:xfrm>
          </p:grpSpPr>
          <p:sp>
            <p:nvSpPr>
              <p:cNvPr id="7" name="Google Shape;446;p3">
                <a:extLst>
                  <a:ext uri="{FF2B5EF4-FFF2-40B4-BE49-F238E27FC236}">
                    <a16:creationId xmlns:a16="http://schemas.microsoft.com/office/drawing/2014/main" id="{C151DA71-BBC6-95B9-B044-83C0D087F859}"/>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b="1">
                  <a:solidFill>
                    <a:schemeClr val="dk1"/>
                  </a:solidFill>
                  <a:latin typeface="Tahoma"/>
                  <a:ea typeface="Tahoma"/>
                  <a:cs typeface="Tahoma"/>
                  <a:sym typeface="Tahoma"/>
                </a:endParaRPr>
              </a:p>
            </p:txBody>
          </p:sp>
          <p:sp>
            <p:nvSpPr>
              <p:cNvPr id="8" name="Google Shape;447;p3">
                <a:extLst>
                  <a:ext uri="{FF2B5EF4-FFF2-40B4-BE49-F238E27FC236}">
                    <a16:creationId xmlns:a16="http://schemas.microsoft.com/office/drawing/2014/main" id="{D9365EE8-4B2E-475A-5B9A-757DAF1C8A8B}"/>
                  </a:ext>
                </a:extLst>
              </p:cNvPr>
              <p:cNvSpPr txBox="1"/>
              <p:nvPr/>
            </p:nvSpPr>
            <p:spPr>
              <a:xfrm>
                <a:off x="2636458" y="4480054"/>
                <a:ext cx="2420395" cy="726308"/>
              </a:xfrm>
              <a:prstGeom prst="rect">
                <a:avLst/>
              </a:prstGeom>
              <a:noFill/>
              <a:ln>
                <a:noFill/>
              </a:ln>
            </p:spPr>
            <p:txBody>
              <a:bodyPr spcFirstLastPara="1" wrap="square" lIns="91408" tIns="45692" rIns="91408" bIns="45692" anchor="t" anchorCtr="0">
                <a:spAutoFit/>
              </a:bodyPr>
              <a:lstStyle/>
              <a:p>
                <a:pPr algn="ctr"/>
                <a:r>
                  <a:rPr lang="en-US" sz="4600" b="1" dirty="0" err="1">
                    <a:solidFill>
                      <a:schemeClr val="dk1"/>
                    </a:solidFill>
                    <a:latin typeface="Tahoma"/>
                    <a:ea typeface="Tahoma"/>
                    <a:cs typeface="Tahoma"/>
                    <a:sym typeface="Tahoma"/>
                  </a:rPr>
                  <a:t>Bài</a:t>
                </a:r>
                <a:r>
                  <a:rPr lang="en-US" sz="4600" b="1" dirty="0">
                    <a:solidFill>
                      <a:schemeClr val="dk1"/>
                    </a:solidFill>
                    <a:latin typeface="Tahoma"/>
                    <a:ea typeface="Tahoma"/>
                    <a:cs typeface="Tahoma"/>
                    <a:sym typeface="Tahoma"/>
                  </a:rPr>
                  <a:t> 4</a:t>
                </a:r>
                <a:endParaRPr sz="4600" b="1" dirty="0">
                  <a:solidFill>
                    <a:schemeClr val="dk1"/>
                  </a:solidFill>
                  <a:latin typeface="Tahoma"/>
                  <a:ea typeface="Tahoma"/>
                  <a:cs typeface="Tahoma"/>
                  <a:sym typeface="Tahoma"/>
                </a:endParaRPr>
              </a:p>
            </p:txBody>
          </p:sp>
        </p:grpSp>
        <p:pic>
          <p:nvPicPr>
            <p:cNvPr id="6" name="Google Shape;448;p3">
              <a:extLst>
                <a:ext uri="{FF2B5EF4-FFF2-40B4-BE49-F238E27FC236}">
                  <a16:creationId xmlns:a16="http://schemas.microsoft.com/office/drawing/2014/main" id="{07C0C25F-A286-CFDA-941B-F0F5F6EEA8CF}"/>
                </a:ext>
              </a:extLst>
            </p:cNvPr>
            <p:cNvPicPr preferRelativeResize="0"/>
            <p:nvPr/>
          </p:nvPicPr>
          <p:blipFill rotWithShape="1">
            <a:blip r:embed="rId5">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nvGrpSpPr>
          <p:cNvPr id="44" name="Nhóm 43">
            <a:extLst>
              <a:ext uri="{FF2B5EF4-FFF2-40B4-BE49-F238E27FC236}">
                <a16:creationId xmlns:a16="http://schemas.microsoft.com/office/drawing/2014/main" id="{06161500-CA18-1380-B391-5FE39F46A25D}"/>
              </a:ext>
            </a:extLst>
          </p:cNvPr>
          <p:cNvGrpSpPr/>
          <p:nvPr/>
        </p:nvGrpSpPr>
        <p:grpSpPr>
          <a:xfrm>
            <a:off x="490165" y="4370512"/>
            <a:ext cx="5727724" cy="6155301"/>
            <a:chOff x="634330" y="5349239"/>
            <a:chExt cx="5727724" cy="6155301"/>
          </a:xfrm>
        </p:grpSpPr>
        <p:sp>
          <p:nvSpPr>
            <p:cNvPr id="25" name="Hình chữ nhật 24">
              <a:extLst>
                <a:ext uri="{FF2B5EF4-FFF2-40B4-BE49-F238E27FC236}">
                  <a16:creationId xmlns:a16="http://schemas.microsoft.com/office/drawing/2014/main" id="{78937B4C-D5F8-D38B-F516-41EA9888D862}"/>
                </a:ext>
              </a:extLst>
            </p:cNvPr>
            <p:cNvSpPr/>
            <p:nvPr/>
          </p:nvSpPr>
          <p:spPr>
            <a:xfrm>
              <a:off x="1474937" y="5349239"/>
              <a:ext cx="4887117" cy="615530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6051B986-1D99-6A29-D128-5623FDDAAD0B}"/>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3" name="Hộp Văn bản 42">
              <a:extLst>
                <a:ext uri="{FF2B5EF4-FFF2-40B4-BE49-F238E27FC236}">
                  <a16:creationId xmlns:a16="http://schemas.microsoft.com/office/drawing/2014/main" id="{0C676135-96A0-FCE5-AF11-60E706A749DA}"/>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45" name="Nhóm 44">
            <a:extLst>
              <a:ext uri="{FF2B5EF4-FFF2-40B4-BE49-F238E27FC236}">
                <a16:creationId xmlns:a16="http://schemas.microsoft.com/office/drawing/2014/main" id="{FD203160-95D7-CFDA-3A22-2C9CF132B078}"/>
              </a:ext>
            </a:extLst>
          </p:cNvPr>
          <p:cNvGrpSpPr/>
          <p:nvPr/>
        </p:nvGrpSpPr>
        <p:grpSpPr>
          <a:xfrm>
            <a:off x="6187974" y="4368666"/>
            <a:ext cx="5984654" cy="6157146"/>
            <a:chOff x="524504" y="5330876"/>
            <a:chExt cx="5984654" cy="6157146"/>
          </a:xfrm>
        </p:grpSpPr>
        <p:sp>
          <p:nvSpPr>
            <p:cNvPr id="46" name="Hình chữ nhật 45">
              <a:extLst>
                <a:ext uri="{FF2B5EF4-FFF2-40B4-BE49-F238E27FC236}">
                  <a16:creationId xmlns:a16="http://schemas.microsoft.com/office/drawing/2014/main" id="{F3F47290-12B9-1769-01C6-76FAC1E3D458}"/>
                </a:ext>
              </a:extLst>
            </p:cNvPr>
            <p:cNvSpPr/>
            <p:nvPr/>
          </p:nvSpPr>
          <p:spPr>
            <a:xfrm>
              <a:off x="1474937" y="5349239"/>
              <a:ext cx="5034221" cy="61387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Hình Bầu dục 50">
              <a:extLst>
                <a:ext uri="{FF2B5EF4-FFF2-40B4-BE49-F238E27FC236}">
                  <a16:creationId xmlns:a16="http://schemas.microsoft.com/office/drawing/2014/main" id="{1A2772F1-137E-8214-BFF8-7DBEA51B07FA}"/>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2" name="Hộp Văn bản 51">
              <a:extLst>
                <a:ext uri="{FF2B5EF4-FFF2-40B4-BE49-F238E27FC236}">
                  <a16:creationId xmlns:a16="http://schemas.microsoft.com/office/drawing/2014/main" id="{8D4B56D6-FE89-0EC0-9014-AB09B40C3D97}"/>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53" name="Nhóm 52">
            <a:extLst>
              <a:ext uri="{FF2B5EF4-FFF2-40B4-BE49-F238E27FC236}">
                <a16:creationId xmlns:a16="http://schemas.microsoft.com/office/drawing/2014/main" id="{AA0F91AA-9219-FB85-EFD4-495B15867197}"/>
              </a:ext>
            </a:extLst>
          </p:cNvPr>
          <p:cNvGrpSpPr/>
          <p:nvPr/>
        </p:nvGrpSpPr>
        <p:grpSpPr>
          <a:xfrm>
            <a:off x="12156131" y="4373404"/>
            <a:ext cx="5927230" cy="6152408"/>
            <a:chOff x="722270" y="5349240"/>
            <a:chExt cx="6029975" cy="6152408"/>
          </a:xfrm>
        </p:grpSpPr>
        <p:sp>
          <p:nvSpPr>
            <p:cNvPr id="54" name="Hình chữ nhật 53">
              <a:extLst>
                <a:ext uri="{FF2B5EF4-FFF2-40B4-BE49-F238E27FC236}">
                  <a16:creationId xmlns:a16="http://schemas.microsoft.com/office/drawing/2014/main" id="{72FD680C-55F7-35FB-7614-6B2358DB5CD3}"/>
                </a:ext>
              </a:extLst>
            </p:cNvPr>
            <p:cNvSpPr/>
            <p:nvPr/>
          </p:nvSpPr>
          <p:spPr>
            <a:xfrm>
              <a:off x="1474937" y="5349240"/>
              <a:ext cx="5277308" cy="615240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Hình Bầu dục 56">
              <a:extLst>
                <a:ext uri="{FF2B5EF4-FFF2-40B4-BE49-F238E27FC236}">
                  <a16:creationId xmlns:a16="http://schemas.microsoft.com/office/drawing/2014/main" id="{CCB3B736-E15A-BBF9-4DCE-F55669FBD01F}"/>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8" name="Hộp Văn bản 57">
              <a:extLst>
                <a:ext uri="{FF2B5EF4-FFF2-40B4-BE49-F238E27FC236}">
                  <a16:creationId xmlns:a16="http://schemas.microsoft.com/office/drawing/2014/main" id="{10EB85F5-B570-94DB-4331-69B1ED91C7FB}"/>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59" name="Nhóm 58">
            <a:extLst>
              <a:ext uri="{FF2B5EF4-FFF2-40B4-BE49-F238E27FC236}">
                <a16:creationId xmlns:a16="http://schemas.microsoft.com/office/drawing/2014/main" id="{665C48C4-EF15-A97F-8164-A409C2EFBAE3}"/>
              </a:ext>
            </a:extLst>
          </p:cNvPr>
          <p:cNvGrpSpPr/>
          <p:nvPr/>
        </p:nvGrpSpPr>
        <p:grpSpPr>
          <a:xfrm>
            <a:off x="18117573" y="4387030"/>
            <a:ext cx="5774650" cy="6138782"/>
            <a:chOff x="641440" y="5324488"/>
            <a:chExt cx="5774650" cy="6138782"/>
          </a:xfrm>
        </p:grpSpPr>
        <p:sp>
          <p:nvSpPr>
            <p:cNvPr id="60" name="Hình chữ nhật 59">
              <a:extLst>
                <a:ext uri="{FF2B5EF4-FFF2-40B4-BE49-F238E27FC236}">
                  <a16:creationId xmlns:a16="http://schemas.microsoft.com/office/drawing/2014/main" id="{FAC30610-9DBF-7FBE-885D-F58E4DEF8A54}"/>
                </a:ext>
              </a:extLst>
            </p:cNvPr>
            <p:cNvSpPr/>
            <p:nvPr/>
          </p:nvSpPr>
          <p:spPr>
            <a:xfrm>
              <a:off x="1310049" y="5349240"/>
              <a:ext cx="5106041" cy="61140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61" name="Hình Bầu dục 60">
              <a:extLst>
                <a:ext uri="{FF2B5EF4-FFF2-40B4-BE49-F238E27FC236}">
                  <a16:creationId xmlns:a16="http://schemas.microsoft.com/office/drawing/2014/main" id="{CAC4A6AC-2955-91C8-12FB-65450A5117B7}"/>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62" name="Hộp Văn bản 61">
              <a:extLst>
                <a:ext uri="{FF2B5EF4-FFF2-40B4-BE49-F238E27FC236}">
                  <a16:creationId xmlns:a16="http://schemas.microsoft.com/office/drawing/2014/main" id="{E3735C64-0C72-1A50-141F-235882DEED36}"/>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p:pic>
        <p:nvPicPr>
          <p:cNvPr id="2" name="Hình ảnh 1">
            <a:extLst>
              <a:ext uri="{FF2B5EF4-FFF2-40B4-BE49-F238E27FC236}">
                <a16:creationId xmlns:a16="http://schemas.microsoft.com/office/drawing/2014/main" id="{2E9516B6-CE7E-13D6-C6E9-AFC33E7DC395}"/>
              </a:ext>
            </a:extLst>
          </p:cNvPr>
          <p:cNvPicPr>
            <a:picLocks noChangeAspect="1"/>
          </p:cNvPicPr>
          <p:nvPr/>
        </p:nvPicPr>
        <p:blipFill>
          <a:blip r:embed="rId6"/>
          <a:stretch>
            <a:fillRect/>
          </a:stretch>
        </p:blipFill>
        <p:spPr>
          <a:xfrm>
            <a:off x="1749986" y="4909709"/>
            <a:ext cx="4450982" cy="5592617"/>
          </a:xfrm>
          <a:prstGeom prst="rect">
            <a:avLst/>
          </a:prstGeom>
        </p:spPr>
      </p:pic>
      <p:sp>
        <p:nvSpPr>
          <p:cNvPr id="69" name="Hình Bầu dục 68">
            <a:extLst>
              <a:ext uri="{FF2B5EF4-FFF2-40B4-BE49-F238E27FC236}">
                <a16:creationId xmlns:a16="http://schemas.microsoft.com/office/drawing/2014/main" id="{03BF7AEB-53D1-E73A-A2B0-E472113EF74C}"/>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Hình Bầu dục 69">
            <a:extLst>
              <a:ext uri="{FF2B5EF4-FFF2-40B4-BE49-F238E27FC236}">
                <a16:creationId xmlns:a16="http://schemas.microsoft.com/office/drawing/2014/main" id="{79BFC732-DB63-2A4A-A970-CBCCD5650C38}"/>
              </a:ext>
            </a:extLst>
          </p:cNvPr>
          <p:cNvSpPr/>
          <p:nvPr/>
        </p:nvSpPr>
        <p:spPr>
          <a:xfrm>
            <a:off x="450560" y="4371414"/>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Hình ảnh 8">
            <a:extLst>
              <a:ext uri="{FF2B5EF4-FFF2-40B4-BE49-F238E27FC236}">
                <a16:creationId xmlns:a16="http://schemas.microsoft.com/office/drawing/2014/main" id="{FC50D337-B6BD-455D-0A80-2F013D7E1EAF}"/>
              </a:ext>
            </a:extLst>
          </p:cNvPr>
          <p:cNvPicPr>
            <a:picLocks noChangeAspect="1"/>
          </p:cNvPicPr>
          <p:nvPr/>
        </p:nvPicPr>
        <p:blipFill>
          <a:blip r:embed="rId7"/>
          <a:stretch>
            <a:fillRect/>
          </a:stretch>
        </p:blipFill>
        <p:spPr>
          <a:xfrm>
            <a:off x="7580625" y="4872323"/>
            <a:ext cx="4532620" cy="5630003"/>
          </a:xfrm>
          <a:prstGeom prst="rect">
            <a:avLst/>
          </a:prstGeom>
        </p:spPr>
      </p:pic>
      <p:pic>
        <p:nvPicPr>
          <p:cNvPr id="10" name="Hình ảnh 9">
            <a:extLst>
              <a:ext uri="{FF2B5EF4-FFF2-40B4-BE49-F238E27FC236}">
                <a16:creationId xmlns:a16="http://schemas.microsoft.com/office/drawing/2014/main" id="{997BAF7F-58A6-B80D-1AAE-D06782715B09}"/>
              </a:ext>
            </a:extLst>
          </p:cNvPr>
          <p:cNvPicPr>
            <a:picLocks noChangeAspect="1"/>
          </p:cNvPicPr>
          <p:nvPr/>
        </p:nvPicPr>
        <p:blipFill>
          <a:blip r:embed="rId8"/>
          <a:stretch>
            <a:fillRect/>
          </a:stretch>
        </p:blipFill>
        <p:spPr>
          <a:xfrm>
            <a:off x="13477005" y="4821458"/>
            <a:ext cx="4531462" cy="5704354"/>
          </a:xfrm>
          <a:prstGeom prst="rect">
            <a:avLst/>
          </a:prstGeom>
        </p:spPr>
      </p:pic>
      <p:pic>
        <p:nvPicPr>
          <p:cNvPr id="12" name="Hình ảnh 11">
            <a:extLst>
              <a:ext uri="{FF2B5EF4-FFF2-40B4-BE49-F238E27FC236}">
                <a16:creationId xmlns:a16="http://schemas.microsoft.com/office/drawing/2014/main" id="{74E11768-823B-8F01-E24F-A261C560D002}"/>
              </a:ext>
            </a:extLst>
          </p:cNvPr>
          <p:cNvPicPr>
            <a:picLocks noChangeAspect="1"/>
          </p:cNvPicPr>
          <p:nvPr/>
        </p:nvPicPr>
        <p:blipFill>
          <a:blip r:embed="rId9"/>
          <a:stretch>
            <a:fillRect/>
          </a:stretch>
        </p:blipFill>
        <p:spPr>
          <a:xfrm>
            <a:off x="19542819" y="4820843"/>
            <a:ext cx="4349404" cy="5681483"/>
          </a:xfrm>
          <a:prstGeom prst="rect">
            <a:avLst/>
          </a:prstGeom>
        </p:spPr>
      </p:pic>
    </p:spTree>
    <p:extLst>
      <p:ext uri="{BB962C8B-B14F-4D97-AF65-F5344CB8AC3E}">
        <p14:creationId xmlns:p14="http://schemas.microsoft.com/office/powerpoint/2010/main" val="231218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heel(1)">
                                      <p:cBhvr>
                                        <p:cTn id="31" dur="10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fade">
                                      <p:cBhvr>
                                        <p:cTn id="36"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50210" y="11250996"/>
            <a:ext cx="23694534" cy="1800298"/>
            <a:chOff x="-86273" y="7053978"/>
            <a:chExt cx="24216419" cy="139103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7" y="7291961"/>
              <a:ext cx="24080219" cy="115305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86273" y="7053978"/>
              <a:ext cx="3850881" cy="672660"/>
              <a:chOff x="275677" y="7320678"/>
              <a:chExt cx="3850881" cy="672660"/>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99642" y="6166421"/>
                <a:ext cx="657428"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094335" y="732067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275677" y="7356343"/>
                <a:ext cx="1058947" cy="6369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50544" y="9756373"/>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99378" y="6667112"/>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26038"/>
            <a:ext cx="7276724" cy="616143"/>
            <a:chOff x="0" y="92326"/>
            <a:chExt cx="3601711"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2974699" cy="143272"/>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LUYỆN TẬP</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40" name="TextBox 39">
            <a:extLst>
              <a:ext uri="{FF2B5EF4-FFF2-40B4-BE49-F238E27FC236}">
                <a16:creationId xmlns:a16="http://schemas.microsoft.com/office/drawing/2014/main" id="{B9AA9EB4-20A7-4B86-A279-3F76F037793F}"/>
              </a:ext>
            </a:extLst>
          </p:cNvPr>
          <p:cNvSpPr txBox="1"/>
          <p:nvPr/>
        </p:nvSpPr>
        <p:spPr>
          <a:xfrm>
            <a:off x="4686359" y="11610643"/>
            <a:ext cx="16390100" cy="830997"/>
          </a:xfrm>
          <a:prstGeom prst="rect">
            <a:avLst/>
          </a:prstGeom>
          <a:noFill/>
        </p:spPr>
        <p:txBody>
          <a:bodyPr wrap="square">
            <a:spAutoFit/>
          </a:bodyPr>
          <a:lstStyle/>
          <a:p>
            <a:pPr lvl="0">
              <a:defRPr/>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Chọn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a:t>
            </a:r>
            <a:endPar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Google Shape;442;p3">
            <a:extLst>
              <a:ext uri="{FF2B5EF4-FFF2-40B4-BE49-F238E27FC236}">
                <a16:creationId xmlns:a16="http://schemas.microsoft.com/office/drawing/2014/main" id="{4BCFAF9D-C9A8-BDB4-3E5C-4407CB82A0C8}"/>
              </a:ext>
            </a:extLst>
          </p:cNvPr>
          <p:cNvSpPr/>
          <p:nvPr/>
        </p:nvSpPr>
        <p:spPr>
          <a:xfrm>
            <a:off x="799378" y="2663303"/>
            <a:ext cx="23345366" cy="1865971"/>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r>
              <a:rPr lang="pt-BR" sz="4400" b="1" dirty="0">
                <a:latin typeface="Tahoma" panose="020B0604030504040204" pitchFamily="34" charset="0"/>
                <a:ea typeface="Tahoma" panose="020B0604030504040204" pitchFamily="34" charset="0"/>
                <a:cs typeface="Tahoma" panose="020B0604030504040204" pitchFamily="34" charset="0"/>
              </a:rPr>
              <a:t>                     Hình vẽ dưới đây biểu diễn đồng thời miền nghiệm của </a:t>
            </a:r>
          </a:p>
          <a:p>
            <a:r>
              <a:rPr lang="pt-BR" sz="4400" b="1" dirty="0">
                <a:latin typeface="Tahoma" panose="020B0604030504040204" pitchFamily="34" charset="0"/>
                <a:ea typeface="Tahoma" panose="020B0604030504040204" pitchFamily="34" charset="0"/>
                <a:cs typeface="Tahoma" panose="020B0604030504040204" pitchFamily="34" charset="0"/>
              </a:rPr>
              <a:t>                     cặp bất phương trình nào?</a:t>
            </a:r>
          </a:p>
        </p:txBody>
      </p:sp>
      <p:grpSp>
        <p:nvGrpSpPr>
          <p:cNvPr id="4" name="Google Shape;444;p3">
            <a:extLst>
              <a:ext uri="{FF2B5EF4-FFF2-40B4-BE49-F238E27FC236}">
                <a16:creationId xmlns:a16="http://schemas.microsoft.com/office/drawing/2014/main" id="{21752762-EB9D-3FD7-6E0F-B3B3D2BC6372}"/>
              </a:ext>
            </a:extLst>
          </p:cNvPr>
          <p:cNvGrpSpPr/>
          <p:nvPr/>
        </p:nvGrpSpPr>
        <p:grpSpPr>
          <a:xfrm>
            <a:off x="280685" y="2505077"/>
            <a:ext cx="3876400" cy="1146277"/>
            <a:chOff x="923003" y="3917552"/>
            <a:chExt cx="3942102" cy="1040476"/>
          </a:xfrm>
        </p:grpSpPr>
        <p:grpSp>
          <p:nvGrpSpPr>
            <p:cNvPr id="5" name="Google Shape;445;p3">
              <a:extLst>
                <a:ext uri="{FF2B5EF4-FFF2-40B4-BE49-F238E27FC236}">
                  <a16:creationId xmlns:a16="http://schemas.microsoft.com/office/drawing/2014/main" id="{EC28845E-2505-AE6E-3DEC-44B9C686500C}"/>
                </a:ext>
              </a:extLst>
            </p:cNvPr>
            <p:cNvGrpSpPr/>
            <p:nvPr/>
          </p:nvGrpSpPr>
          <p:grpSpPr>
            <a:xfrm>
              <a:off x="1362045" y="4056327"/>
              <a:ext cx="3503060" cy="832104"/>
              <a:chOff x="2028795" y="4418277"/>
              <a:chExt cx="3503060" cy="832104"/>
            </a:xfrm>
          </p:grpSpPr>
          <p:sp>
            <p:nvSpPr>
              <p:cNvPr id="7" name="Google Shape;446;p3">
                <a:extLst>
                  <a:ext uri="{FF2B5EF4-FFF2-40B4-BE49-F238E27FC236}">
                    <a16:creationId xmlns:a16="http://schemas.microsoft.com/office/drawing/2014/main" id="{C151DA71-BBC6-95B9-B044-83C0D087F859}"/>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b="1">
                  <a:solidFill>
                    <a:schemeClr val="dk1"/>
                  </a:solidFill>
                  <a:latin typeface="Tahoma"/>
                  <a:ea typeface="Tahoma"/>
                  <a:cs typeface="Tahoma"/>
                  <a:sym typeface="Tahoma"/>
                </a:endParaRPr>
              </a:p>
            </p:txBody>
          </p:sp>
          <p:sp>
            <p:nvSpPr>
              <p:cNvPr id="8" name="Google Shape;447;p3">
                <a:extLst>
                  <a:ext uri="{FF2B5EF4-FFF2-40B4-BE49-F238E27FC236}">
                    <a16:creationId xmlns:a16="http://schemas.microsoft.com/office/drawing/2014/main" id="{D9365EE8-4B2E-475A-5B9A-757DAF1C8A8B}"/>
                  </a:ext>
                </a:extLst>
              </p:cNvPr>
              <p:cNvSpPr txBox="1"/>
              <p:nvPr/>
            </p:nvSpPr>
            <p:spPr>
              <a:xfrm>
                <a:off x="2636458" y="4480054"/>
                <a:ext cx="2420395" cy="726308"/>
              </a:xfrm>
              <a:prstGeom prst="rect">
                <a:avLst/>
              </a:prstGeom>
              <a:noFill/>
              <a:ln>
                <a:noFill/>
              </a:ln>
            </p:spPr>
            <p:txBody>
              <a:bodyPr spcFirstLastPara="1" wrap="square" lIns="91408" tIns="45692" rIns="91408" bIns="45692" anchor="t" anchorCtr="0">
                <a:spAutoFit/>
              </a:bodyPr>
              <a:lstStyle/>
              <a:p>
                <a:pPr algn="ctr"/>
                <a:r>
                  <a:rPr lang="en-US" sz="4600" b="1" dirty="0" err="1">
                    <a:solidFill>
                      <a:schemeClr val="dk1"/>
                    </a:solidFill>
                    <a:latin typeface="Tahoma"/>
                    <a:ea typeface="Tahoma"/>
                    <a:cs typeface="Tahoma"/>
                    <a:sym typeface="Tahoma"/>
                  </a:rPr>
                  <a:t>Bài</a:t>
                </a:r>
                <a:r>
                  <a:rPr lang="en-US" sz="4600" b="1" dirty="0">
                    <a:solidFill>
                      <a:schemeClr val="dk1"/>
                    </a:solidFill>
                    <a:latin typeface="Tahoma"/>
                    <a:ea typeface="Tahoma"/>
                    <a:cs typeface="Tahoma"/>
                    <a:sym typeface="Tahoma"/>
                  </a:rPr>
                  <a:t> 5</a:t>
                </a:r>
                <a:endParaRPr sz="4600" b="1" dirty="0">
                  <a:solidFill>
                    <a:schemeClr val="dk1"/>
                  </a:solidFill>
                  <a:latin typeface="Tahoma"/>
                  <a:ea typeface="Tahoma"/>
                  <a:cs typeface="Tahoma"/>
                  <a:sym typeface="Tahoma"/>
                </a:endParaRPr>
              </a:p>
            </p:txBody>
          </p:sp>
        </p:grpSp>
        <p:pic>
          <p:nvPicPr>
            <p:cNvPr id="6" name="Google Shape;448;p3">
              <a:extLst>
                <a:ext uri="{FF2B5EF4-FFF2-40B4-BE49-F238E27FC236}">
                  <a16:creationId xmlns:a16="http://schemas.microsoft.com/office/drawing/2014/main" id="{07C0C25F-A286-CFDA-941B-F0F5F6EEA8CF}"/>
                </a:ext>
              </a:extLst>
            </p:cNvPr>
            <p:cNvPicPr preferRelativeResize="0"/>
            <p:nvPr/>
          </p:nvPicPr>
          <p:blipFill rotWithShape="1">
            <a:blip r:embed="rId4">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nvGrpSpPr>
          <p:cNvPr id="44" name="Nhóm 43">
            <a:extLst>
              <a:ext uri="{FF2B5EF4-FFF2-40B4-BE49-F238E27FC236}">
                <a16:creationId xmlns:a16="http://schemas.microsoft.com/office/drawing/2014/main" id="{06161500-CA18-1380-B391-5FE39F46A25D}"/>
              </a:ext>
            </a:extLst>
          </p:cNvPr>
          <p:cNvGrpSpPr/>
          <p:nvPr/>
        </p:nvGrpSpPr>
        <p:grpSpPr>
          <a:xfrm>
            <a:off x="763891" y="4576679"/>
            <a:ext cx="5697615" cy="2056864"/>
            <a:chOff x="634330" y="5349240"/>
            <a:chExt cx="5697615" cy="2056864"/>
          </a:xfrm>
        </p:grpSpPr>
        <p:sp>
          <p:nvSpPr>
            <p:cNvPr id="25" name="Hình chữ nhật 24">
              <a:extLst>
                <a:ext uri="{FF2B5EF4-FFF2-40B4-BE49-F238E27FC236}">
                  <a16:creationId xmlns:a16="http://schemas.microsoft.com/office/drawing/2014/main" id="{78937B4C-D5F8-D38B-F516-41EA9888D862}"/>
                </a:ext>
              </a:extLst>
            </p:cNvPr>
            <p:cNvSpPr/>
            <p:nvPr/>
          </p:nvSpPr>
          <p:spPr>
            <a:xfrm>
              <a:off x="1474937" y="5349240"/>
              <a:ext cx="4857008" cy="20568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6051B986-1D99-6A29-D128-5623FDDAAD0B}"/>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3" name="Hộp Văn bản 42">
              <a:extLst>
                <a:ext uri="{FF2B5EF4-FFF2-40B4-BE49-F238E27FC236}">
                  <a16:creationId xmlns:a16="http://schemas.microsoft.com/office/drawing/2014/main" id="{0C676135-96A0-FCE5-AF11-60E706A749DA}"/>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45" name="Nhóm 44">
            <a:extLst>
              <a:ext uri="{FF2B5EF4-FFF2-40B4-BE49-F238E27FC236}">
                <a16:creationId xmlns:a16="http://schemas.microsoft.com/office/drawing/2014/main" id="{FD203160-95D7-CFDA-3A22-2C9CF132B078}"/>
              </a:ext>
            </a:extLst>
          </p:cNvPr>
          <p:cNvGrpSpPr/>
          <p:nvPr/>
        </p:nvGrpSpPr>
        <p:grpSpPr>
          <a:xfrm>
            <a:off x="648076" y="7467600"/>
            <a:ext cx="5813430" cy="2007495"/>
            <a:chOff x="490169" y="5330876"/>
            <a:chExt cx="5758231" cy="1527124"/>
          </a:xfrm>
        </p:grpSpPr>
        <p:sp>
          <p:nvSpPr>
            <p:cNvPr id="46" name="Hình chữ nhật 45">
              <a:extLst>
                <a:ext uri="{FF2B5EF4-FFF2-40B4-BE49-F238E27FC236}">
                  <a16:creationId xmlns:a16="http://schemas.microsoft.com/office/drawing/2014/main" id="{F3F47290-12B9-1769-01C6-76FAC1E3D458}"/>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Hình Bầu dục 50">
              <a:extLst>
                <a:ext uri="{FF2B5EF4-FFF2-40B4-BE49-F238E27FC236}">
                  <a16:creationId xmlns:a16="http://schemas.microsoft.com/office/drawing/2014/main" id="{1A2772F1-137E-8214-BFF8-7DBEA51B07FA}"/>
                </a:ext>
              </a:extLst>
            </p:cNvPr>
            <p:cNvSpPr/>
            <p:nvPr/>
          </p:nvSpPr>
          <p:spPr>
            <a:xfrm>
              <a:off x="490169" y="5330876"/>
              <a:ext cx="1426987" cy="105297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2" name="Hộp Văn bản 51">
              <a:extLst>
                <a:ext uri="{FF2B5EF4-FFF2-40B4-BE49-F238E27FC236}">
                  <a16:creationId xmlns:a16="http://schemas.microsoft.com/office/drawing/2014/main" id="{8D4B56D6-FE89-0EC0-9014-AB09B40C3D97}"/>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53" name="Nhóm 52">
            <a:extLst>
              <a:ext uri="{FF2B5EF4-FFF2-40B4-BE49-F238E27FC236}">
                <a16:creationId xmlns:a16="http://schemas.microsoft.com/office/drawing/2014/main" id="{AA0F91AA-9219-FB85-EFD4-495B15867197}"/>
              </a:ext>
            </a:extLst>
          </p:cNvPr>
          <p:cNvGrpSpPr/>
          <p:nvPr/>
        </p:nvGrpSpPr>
        <p:grpSpPr>
          <a:xfrm>
            <a:off x="7355278" y="4576679"/>
            <a:ext cx="5619562" cy="2032111"/>
            <a:chOff x="722270" y="5349240"/>
            <a:chExt cx="5546701" cy="2077877"/>
          </a:xfrm>
        </p:grpSpPr>
        <p:sp>
          <p:nvSpPr>
            <p:cNvPr id="54" name="Hình chữ nhật 53">
              <a:extLst>
                <a:ext uri="{FF2B5EF4-FFF2-40B4-BE49-F238E27FC236}">
                  <a16:creationId xmlns:a16="http://schemas.microsoft.com/office/drawing/2014/main" id="{72FD680C-55F7-35FB-7614-6B2358DB5CD3}"/>
                </a:ext>
              </a:extLst>
            </p:cNvPr>
            <p:cNvSpPr/>
            <p:nvPr/>
          </p:nvSpPr>
          <p:spPr>
            <a:xfrm>
              <a:off x="1474937" y="5349240"/>
              <a:ext cx="4794034" cy="207787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Hình Bầu dục 56">
              <a:extLst>
                <a:ext uri="{FF2B5EF4-FFF2-40B4-BE49-F238E27FC236}">
                  <a16:creationId xmlns:a16="http://schemas.microsoft.com/office/drawing/2014/main" id="{CCB3B736-E15A-BBF9-4DCE-F55669FBD01F}"/>
                </a:ext>
              </a:extLst>
            </p:cNvPr>
            <p:cNvSpPr/>
            <p:nvPr/>
          </p:nvSpPr>
          <p:spPr>
            <a:xfrm>
              <a:off x="722270" y="5372721"/>
              <a:ext cx="1314258" cy="1314258"/>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8" name="Hộp Văn bản 57">
              <a:extLst>
                <a:ext uri="{FF2B5EF4-FFF2-40B4-BE49-F238E27FC236}">
                  <a16:creationId xmlns:a16="http://schemas.microsoft.com/office/drawing/2014/main" id="{10EB85F5-B570-94DB-4331-69B1ED91C7FB}"/>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59" name="Nhóm 58">
            <a:extLst>
              <a:ext uri="{FF2B5EF4-FFF2-40B4-BE49-F238E27FC236}">
                <a16:creationId xmlns:a16="http://schemas.microsoft.com/office/drawing/2014/main" id="{665C48C4-EF15-A97F-8164-A409C2EFBAE3}"/>
              </a:ext>
            </a:extLst>
          </p:cNvPr>
          <p:cNvGrpSpPr/>
          <p:nvPr/>
        </p:nvGrpSpPr>
        <p:grpSpPr>
          <a:xfrm>
            <a:off x="7304412" y="7380046"/>
            <a:ext cx="5652719" cy="2144954"/>
            <a:chOff x="641440" y="5324488"/>
            <a:chExt cx="5652719" cy="2144954"/>
          </a:xfrm>
        </p:grpSpPr>
        <p:sp>
          <p:nvSpPr>
            <p:cNvPr id="60" name="Hình chữ nhật 59">
              <a:extLst>
                <a:ext uri="{FF2B5EF4-FFF2-40B4-BE49-F238E27FC236}">
                  <a16:creationId xmlns:a16="http://schemas.microsoft.com/office/drawing/2014/main" id="{FAC30610-9DBF-7FBE-885D-F58E4DEF8A54}"/>
                </a:ext>
              </a:extLst>
            </p:cNvPr>
            <p:cNvSpPr/>
            <p:nvPr/>
          </p:nvSpPr>
          <p:spPr>
            <a:xfrm>
              <a:off x="1474937" y="5349240"/>
              <a:ext cx="4819222" cy="212020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61" name="Hình Bầu dục 60">
              <a:extLst>
                <a:ext uri="{FF2B5EF4-FFF2-40B4-BE49-F238E27FC236}">
                  <a16:creationId xmlns:a16="http://schemas.microsoft.com/office/drawing/2014/main" id="{CAC4A6AC-2955-91C8-12FB-65450A5117B7}"/>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62" name="Hộp Văn bản 61">
              <a:extLst>
                <a:ext uri="{FF2B5EF4-FFF2-40B4-BE49-F238E27FC236}">
                  <a16:creationId xmlns:a16="http://schemas.microsoft.com/office/drawing/2014/main" id="{E3735C64-0C72-1A50-141F-235882DEED36}"/>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63" name="Hộp Văn bản 62">
                <a:extLst>
                  <a:ext uri="{FF2B5EF4-FFF2-40B4-BE49-F238E27FC236}">
                    <a16:creationId xmlns:a16="http://schemas.microsoft.com/office/drawing/2014/main" id="{EC98E19B-4B5C-307C-CDB9-4F93784E5F7F}"/>
                  </a:ext>
                </a:extLst>
              </p:cNvPr>
              <p:cNvSpPr txBox="1">
                <a:spLocks/>
              </p:cNvSpPr>
              <p:nvPr/>
            </p:nvSpPr>
            <p:spPr>
              <a:xfrm>
                <a:off x="1867361" y="4759184"/>
                <a:ext cx="4223179"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vi-VN" sz="4400" i="1" smtClean="0">
                              <a:solidFill>
                                <a:schemeClr val="bg1"/>
                              </a:solidFill>
                              <a:latin typeface="Cambria Math" panose="02040503050406030204" pitchFamily="18" charset="0"/>
                            </a:rPr>
                          </m:ctrlPr>
                        </m:dPr>
                        <m:e>
                          <m:eqArr>
                            <m:eqArrPr>
                              <m:ctrlPr>
                                <a:rPr lang="vi-VN" sz="4400" b="1" i="1">
                                  <a:solidFill>
                                    <a:schemeClr val="bg1"/>
                                  </a:solidFill>
                                  <a:latin typeface="Cambria Math" panose="02040503050406030204" pitchFamily="18" charset="0"/>
                                </a:rPr>
                              </m:ctrlPr>
                            </m:eqArrPr>
                            <m:e>
                              <m:r>
                                <a:rPr lang="vi-VN" sz="4400" b="1" i="1">
                                  <a:solidFill>
                                    <a:schemeClr val="bg1"/>
                                  </a:solidFill>
                                  <a:latin typeface="Cambria Math" panose="02040503050406030204" pitchFamily="18" charset="0"/>
                                </a:rPr>
                                <m:t>𝒚</m:t>
                              </m:r>
                              <m:r>
                                <a:rPr lang="vi-VN" sz="4400" b="1" i="1">
                                  <a:solidFill>
                                    <a:schemeClr val="bg1"/>
                                  </a:solidFill>
                                  <a:latin typeface="Cambria Math" panose="02040503050406030204" pitchFamily="18" charset="0"/>
                                </a:rPr>
                                <m:t>&gt;</m:t>
                              </m:r>
                              <m:r>
                                <a:rPr lang="vi-VN" sz="4400" b="1" i="1">
                                  <a:solidFill>
                                    <a:schemeClr val="bg1"/>
                                  </a:solidFill>
                                  <a:latin typeface="Cambria Math" panose="02040503050406030204" pitchFamily="18" charset="0"/>
                                </a:rPr>
                                <m:t>𝟎</m:t>
                              </m:r>
                            </m:e>
                            <m:e>
                              <m:r>
                                <a:rPr lang="vi-VN" sz="4400" b="1" i="1">
                                  <a:solidFill>
                                    <a:schemeClr val="bg1"/>
                                  </a:solidFill>
                                  <a:latin typeface="Cambria Math" panose="02040503050406030204" pitchFamily="18" charset="0"/>
                                </a:rPr>
                                <m:t>𝟑</m:t>
                              </m:r>
                              <m:r>
                                <a:rPr lang="vi-VN" sz="4400" b="1" i="1">
                                  <a:solidFill>
                                    <a:schemeClr val="bg1"/>
                                  </a:solidFill>
                                  <a:latin typeface="Cambria Math" panose="02040503050406030204" pitchFamily="18" charset="0"/>
                                </a:rPr>
                                <m:t>𝒙</m:t>
                              </m:r>
                              <m:r>
                                <a:rPr lang="vi-VN" sz="4400" b="1" i="1">
                                  <a:solidFill>
                                    <a:schemeClr val="bg1"/>
                                  </a:solidFill>
                                  <a:latin typeface="Cambria Math" panose="02040503050406030204" pitchFamily="18" charset="0"/>
                                </a:rPr>
                                <m:t>+</m:t>
                              </m:r>
                              <m:r>
                                <a:rPr lang="vi-VN" sz="4400" b="1" i="1">
                                  <a:solidFill>
                                    <a:schemeClr val="bg1"/>
                                  </a:solidFill>
                                  <a:latin typeface="Cambria Math" panose="02040503050406030204" pitchFamily="18" charset="0"/>
                                </a:rPr>
                                <m:t>𝟐</m:t>
                              </m:r>
                              <m:r>
                                <a:rPr lang="vi-VN" sz="4400" b="1" i="1">
                                  <a:solidFill>
                                    <a:schemeClr val="bg1"/>
                                  </a:solidFill>
                                  <a:latin typeface="Cambria Math" panose="02040503050406030204" pitchFamily="18" charset="0"/>
                                </a:rPr>
                                <m:t>𝒚</m:t>
                              </m:r>
                              <m:r>
                                <a:rPr lang="vi-VN" sz="4400" b="1" i="1">
                                  <a:solidFill>
                                    <a:schemeClr val="bg1"/>
                                  </a:solidFill>
                                  <a:latin typeface="Cambria Math" panose="02040503050406030204" pitchFamily="18" charset="0"/>
                                </a:rPr>
                                <m:t>&lt;</m:t>
                              </m:r>
                              <m:r>
                                <a:rPr lang="vi-VN" sz="4400" b="1" i="1">
                                  <a:solidFill>
                                    <a:schemeClr val="bg1"/>
                                  </a:solidFill>
                                  <a:latin typeface="Cambria Math" panose="02040503050406030204" pitchFamily="18" charset="0"/>
                                </a:rPr>
                                <m:t>𝟔</m:t>
                              </m:r>
                            </m:e>
                          </m:eqArr>
                        </m:e>
                      </m:d>
                    </m:oMath>
                  </m:oMathPara>
                </a14:m>
                <a:endParaRPr lang="vi-VN" sz="4400" b="1" dirty="0">
                  <a:solidFill>
                    <a:schemeClr val="bg1"/>
                  </a:solidFill>
                </a:endParaRPr>
              </a:p>
            </p:txBody>
          </p:sp>
        </mc:Choice>
        <mc:Fallback xmlns="">
          <p:sp>
            <p:nvSpPr>
              <p:cNvPr id="63" name="Hộp Văn bản 62">
                <a:extLst>
                  <a:ext uri="{FF2B5EF4-FFF2-40B4-BE49-F238E27FC236}">
                    <a16:creationId xmlns:a16="http://schemas.microsoft.com/office/drawing/2014/main" id="{EC98E19B-4B5C-307C-CDB9-4F93784E5F7F}"/>
                  </a:ext>
                </a:extLst>
              </p:cNvPr>
              <p:cNvSpPr txBox="1">
                <a:spLocks noRot="1" noChangeAspect="1" noMove="1" noResize="1" noEditPoints="1" noAdjustHandles="1" noChangeArrowheads="1" noChangeShapeType="1" noTextEdit="1"/>
              </p:cNvSpPr>
              <p:nvPr/>
            </p:nvSpPr>
            <p:spPr>
              <a:xfrm>
                <a:off x="1867361" y="4759184"/>
                <a:ext cx="4223179" cy="1602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Hộp Văn bản 65">
                <a:extLst>
                  <a:ext uri="{FF2B5EF4-FFF2-40B4-BE49-F238E27FC236}">
                    <a16:creationId xmlns:a16="http://schemas.microsoft.com/office/drawing/2014/main" id="{6163606C-05AD-382A-9105-F36862CB9A21}"/>
                  </a:ext>
                </a:extLst>
              </p:cNvPr>
              <p:cNvSpPr txBox="1"/>
              <p:nvPr/>
            </p:nvSpPr>
            <p:spPr>
              <a:xfrm>
                <a:off x="8715345" y="7594974"/>
                <a:ext cx="4223179"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vi-VN" sz="4400" i="1" smtClean="0">
                              <a:solidFill>
                                <a:schemeClr val="bg1"/>
                              </a:solidFill>
                              <a:latin typeface="Cambria Math" panose="02040503050406030204" pitchFamily="18" charset="0"/>
                            </a:rPr>
                          </m:ctrlPr>
                        </m:dPr>
                        <m:e>
                          <m:eqArr>
                            <m:eqArrPr>
                              <m:ctrlPr>
                                <a:rPr lang="vi-VN" sz="4400" b="1" i="1">
                                  <a:solidFill>
                                    <a:schemeClr val="bg1"/>
                                  </a:solidFill>
                                  <a:latin typeface="Cambria Math" panose="02040503050406030204" pitchFamily="18" charset="0"/>
                                </a:rPr>
                              </m:ctrlPr>
                            </m:eqArrPr>
                            <m:e>
                              <m:r>
                                <a:rPr lang="vi-VN" sz="4400" b="1" i="1">
                                  <a:solidFill>
                                    <a:schemeClr val="bg1"/>
                                  </a:solidFill>
                                  <a:latin typeface="Cambria Math" panose="02040503050406030204" pitchFamily="18" charset="0"/>
                                </a:rPr>
                                <m:t>𝒙</m:t>
                              </m:r>
                              <m:r>
                                <a:rPr lang="vi-VN" sz="4400" b="1" i="1">
                                  <a:solidFill>
                                    <a:schemeClr val="bg1"/>
                                  </a:solidFill>
                                  <a:latin typeface="Cambria Math" panose="02040503050406030204" pitchFamily="18" charset="0"/>
                                </a:rPr>
                                <m:t>&gt;</m:t>
                              </m:r>
                              <m:r>
                                <a:rPr lang="vi-VN" sz="4400" b="1" i="1">
                                  <a:solidFill>
                                    <a:schemeClr val="bg1"/>
                                  </a:solidFill>
                                  <a:latin typeface="Cambria Math" panose="02040503050406030204" pitchFamily="18" charset="0"/>
                                </a:rPr>
                                <m:t>𝟎</m:t>
                              </m:r>
                            </m:e>
                            <m:e>
                              <m:r>
                                <a:rPr lang="vi-VN" sz="4400" b="1" i="1">
                                  <a:solidFill>
                                    <a:schemeClr val="bg1"/>
                                  </a:solidFill>
                                  <a:latin typeface="Cambria Math" panose="02040503050406030204" pitchFamily="18" charset="0"/>
                                </a:rPr>
                                <m:t>𝟑</m:t>
                              </m:r>
                              <m:r>
                                <a:rPr lang="vi-VN" sz="4400" b="1" i="1">
                                  <a:solidFill>
                                    <a:schemeClr val="bg1"/>
                                  </a:solidFill>
                                  <a:latin typeface="Cambria Math" panose="02040503050406030204" pitchFamily="18" charset="0"/>
                                </a:rPr>
                                <m:t>𝒙</m:t>
                              </m:r>
                              <m:r>
                                <a:rPr lang="vi-VN" sz="4400" b="1" i="1">
                                  <a:solidFill>
                                    <a:schemeClr val="bg1"/>
                                  </a:solidFill>
                                  <a:latin typeface="Cambria Math" panose="02040503050406030204" pitchFamily="18" charset="0"/>
                                </a:rPr>
                                <m:t>+</m:t>
                              </m:r>
                              <m:r>
                                <a:rPr lang="vi-VN" sz="4400" b="1" i="1">
                                  <a:solidFill>
                                    <a:schemeClr val="bg1"/>
                                  </a:solidFill>
                                  <a:latin typeface="Cambria Math" panose="02040503050406030204" pitchFamily="18" charset="0"/>
                                </a:rPr>
                                <m:t>𝟐</m:t>
                              </m:r>
                              <m:r>
                                <a:rPr lang="vi-VN" sz="4400" b="1" i="1">
                                  <a:solidFill>
                                    <a:schemeClr val="bg1"/>
                                  </a:solidFill>
                                  <a:latin typeface="Cambria Math" panose="02040503050406030204" pitchFamily="18" charset="0"/>
                                </a:rPr>
                                <m:t>𝒚</m:t>
                              </m:r>
                              <m:r>
                                <a:rPr lang="vi-VN" sz="4400" b="1" i="1">
                                  <a:solidFill>
                                    <a:schemeClr val="bg1"/>
                                  </a:solidFill>
                                  <a:latin typeface="Cambria Math" panose="02040503050406030204" pitchFamily="18" charset="0"/>
                                </a:rPr>
                                <m:t>&lt;−</m:t>
                              </m:r>
                              <m:r>
                                <a:rPr lang="vi-VN" sz="4400" b="1" i="1">
                                  <a:solidFill>
                                    <a:schemeClr val="bg1"/>
                                  </a:solidFill>
                                  <a:latin typeface="Cambria Math" panose="02040503050406030204" pitchFamily="18" charset="0"/>
                                </a:rPr>
                                <m:t>𝟔</m:t>
                              </m:r>
                            </m:e>
                          </m:eqArr>
                        </m:e>
                      </m:d>
                    </m:oMath>
                  </m:oMathPara>
                </a14:m>
                <a:endParaRPr lang="vi-VN" sz="4800" b="1" dirty="0">
                  <a:solidFill>
                    <a:schemeClr val="bg1"/>
                  </a:solidFill>
                </a:endParaRPr>
              </a:p>
            </p:txBody>
          </p:sp>
        </mc:Choice>
        <mc:Fallback xmlns="">
          <p:sp>
            <p:nvSpPr>
              <p:cNvPr id="66" name="Hộp Văn bản 65">
                <a:extLst>
                  <a:ext uri="{FF2B5EF4-FFF2-40B4-BE49-F238E27FC236}">
                    <a16:creationId xmlns:a16="http://schemas.microsoft.com/office/drawing/2014/main" id="{6163606C-05AD-382A-9105-F36862CB9A21}"/>
                  </a:ext>
                </a:extLst>
              </p:cNvPr>
              <p:cNvSpPr txBox="1">
                <a:spLocks noRot="1" noChangeAspect="1" noMove="1" noResize="1" noEditPoints="1" noAdjustHandles="1" noChangeArrowheads="1" noChangeShapeType="1" noTextEdit="1"/>
              </p:cNvSpPr>
              <p:nvPr/>
            </p:nvSpPr>
            <p:spPr>
              <a:xfrm>
                <a:off x="8715345" y="7594974"/>
                <a:ext cx="4223179" cy="1602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Hộp Văn bản 66">
                <a:extLst>
                  <a:ext uri="{FF2B5EF4-FFF2-40B4-BE49-F238E27FC236}">
                    <a16:creationId xmlns:a16="http://schemas.microsoft.com/office/drawing/2014/main" id="{0A0C8EB7-7DA9-19F5-73F5-276BA862062E}"/>
                  </a:ext>
                </a:extLst>
              </p:cNvPr>
              <p:cNvSpPr txBox="1"/>
              <p:nvPr/>
            </p:nvSpPr>
            <p:spPr>
              <a:xfrm>
                <a:off x="1915868" y="7661986"/>
                <a:ext cx="4558392"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vi-VN" sz="4400" i="1" smtClean="0">
                              <a:solidFill>
                                <a:schemeClr val="bg1"/>
                              </a:solidFill>
                              <a:latin typeface="Cambria Math" panose="02040503050406030204" pitchFamily="18" charset="0"/>
                            </a:rPr>
                          </m:ctrlPr>
                        </m:dPr>
                        <m:e>
                          <m:eqArr>
                            <m:eqArrPr>
                              <m:ctrlPr>
                                <a:rPr lang="vi-VN" sz="4400" b="1" i="1">
                                  <a:solidFill>
                                    <a:schemeClr val="bg1"/>
                                  </a:solidFill>
                                  <a:latin typeface="Cambria Math" panose="02040503050406030204" pitchFamily="18" charset="0"/>
                                </a:rPr>
                              </m:ctrlPr>
                            </m:eqArrPr>
                            <m:e>
                              <m:r>
                                <a:rPr lang="vi-VN" sz="4400" b="1" i="1">
                                  <a:solidFill>
                                    <a:schemeClr val="bg1"/>
                                  </a:solidFill>
                                  <a:latin typeface="Cambria Math" panose="02040503050406030204" pitchFamily="18" charset="0"/>
                                </a:rPr>
                                <m:t>𝒚</m:t>
                              </m:r>
                              <m:r>
                                <a:rPr lang="vi-VN" sz="4400" b="1" i="1">
                                  <a:solidFill>
                                    <a:schemeClr val="bg1"/>
                                  </a:solidFill>
                                  <a:latin typeface="Cambria Math" panose="02040503050406030204" pitchFamily="18" charset="0"/>
                                </a:rPr>
                                <m:t>&gt;</m:t>
                              </m:r>
                              <m:r>
                                <a:rPr lang="vi-VN" sz="4400" b="1" i="1">
                                  <a:solidFill>
                                    <a:schemeClr val="bg1"/>
                                  </a:solidFill>
                                  <a:latin typeface="Cambria Math" panose="02040503050406030204" pitchFamily="18" charset="0"/>
                                </a:rPr>
                                <m:t>𝟎</m:t>
                              </m:r>
                            </m:e>
                            <m:e>
                              <m:r>
                                <a:rPr lang="vi-VN" sz="4400" b="1" i="1">
                                  <a:solidFill>
                                    <a:schemeClr val="bg1"/>
                                  </a:solidFill>
                                  <a:latin typeface="Cambria Math" panose="02040503050406030204" pitchFamily="18" charset="0"/>
                                </a:rPr>
                                <m:t>𝟑</m:t>
                              </m:r>
                              <m:r>
                                <a:rPr lang="vi-VN" sz="4400" b="1" i="1">
                                  <a:solidFill>
                                    <a:schemeClr val="bg1"/>
                                  </a:solidFill>
                                  <a:latin typeface="Cambria Math" panose="02040503050406030204" pitchFamily="18" charset="0"/>
                                </a:rPr>
                                <m:t>𝒙</m:t>
                              </m:r>
                              <m:r>
                                <a:rPr lang="vi-VN" sz="4400" b="1" i="1">
                                  <a:solidFill>
                                    <a:schemeClr val="bg1"/>
                                  </a:solidFill>
                                  <a:latin typeface="Cambria Math" panose="02040503050406030204" pitchFamily="18" charset="0"/>
                                </a:rPr>
                                <m:t>+</m:t>
                              </m:r>
                              <m:r>
                                <a:rPr lang="vi-VN" sz="4400" b="1" i="1">
                                  <a:solidFill>
                                    <a:schemeClr val="bg1"/>
                                  </a:solidFill>
                                  <a:latin typeface="Cambria Math" panose="02040503050406030204" pitchFamily="18" charset="0"/>
                                </a:rPr>
                                <m:t>𝟐</m:t>
                              </m:r>
                              <m:r>
                                <a:rPr lang="vi-VN" sz="4400" b="1" i="1">
                                  <a:solidFill>
                                    <a:schemeClr val="bg1"/>
                                  </a:solidFill>
                                  <a:latin typeface="Cambria Math" panose="02040503050406030204" pitchFamily="18" charset="0"/>
                                </a:rPr>
                                <m:t>𝒚</m:t>
                              </m:r>
                              <m:r>
                                <a:rPr lang="vi-VN" sz="4400" b="1" i="1">
                                  <a:solidFill>
                                    <a:schemeClr val="bg1"/>
                                  </a:solidFill>
                                  <a:latin typeface="Cambria Math" panose="02040503050406030204" pitchFamily="18" charset="0"/>
                                </a:rPr>
                                <m:t>&lt;−</m:t>
                              </m:r>
                              <m:r>
                                <a:rPr lang="vi-VN" sz="4400" b="1" i="1">
                                  <a:solidFill>
                                    <a:schemeClr val="bg1"/>
                                  </a:solidFill>
                                  <a:latin typeface="Cambria Math" panose="02040503050406030204" pitchFamily="18" charset="0"/>
                                </a:rPr>
                                <m:t>𝟔</m:t>
                              </m:r>
                            </m:e>
                          </m:eqArr>
                        </m:e>
                      </m:d>
                    </m:oMath>
                  </m:oMathPara>
                </a14:m>
                <a:endParaRPr lang="vi-VN" b="1" dirty="0">
                  <a:solidFill>
                    <a:schemeClr val="bg1"/>
                  </a:solidFill>
                </a:endParaRPr>
              </a:p>
            </p:txBody>
          </p:sp>
        </mc:Choice>
        <mc:Fallback xmlns="">
          <p:sp>
            <p:nvSpPr>
              <p:cNvPr id="67" name="Hộp Văn bản 66">
                <a:extLst>
                  <a:ext uri="{FF2B5EF4-FFF2-40B4-BE49-F238E27FC236}">
                    <a16:creationId xmlns:a16="http://schemas.microsoft.com/office/drawing/2014/main" id="{0A0C8EB7-7DA9-19F5-73F5-276BA862062E}"/>
                  </a:ext>
                </a:extLst>
              </p:cNvPr>
              <p:cNvSpPr txBox="1">
                <a:spLocks noRot="1" noChangeAspect="1" noMove="1" noResize="1" noEditPoints="1" noAdjustHandles="1" noChangeArrowheads="1" noChangeShapeType="1" noTextEdit="1"/>
              </p:cNvSpPr>
              <p:nvPr/>
            </p:nvSpPr>
            <p:spPr>
              <a:xfrm>
                <a:off x="1915868" y="7661986"/>
                <a:ext cx="4558392" cy="1602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Hộp Văn bản 67">
                <a:extLst>
                  <a:ext uri="{FF2B5EF4-FFF2-40B4-BE49-F238E27FC236}">
                    <a16:creationId xmlns:a16="http://schemas.microsoft.com/office/drawing/2014/main" id="{2441E65A-50EB-AAE5-4894-8DE07459D660}"/>
                  </a:ext>
                </a:extLst>
              </p:cNvPr>
              <p:cNvSpPr txBox="1"/>
              <p:nvPr/>
            </p:nvSpPr>
            <p:spPr>
              <a:xfrm>
                <a:off x="8328111" y="4700572"/>
                <a:ext cx="4558392"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vi-VN" sz="4400" i="1" smtClean="0">
                              <a:solidFill>
                                <a:schemeClr val="bg1"/>
                              </a:solidFill>
                              <a:latin typeface="Cambria Math" panose="02040503050406030204" pitchFamily="18" charset="0"/>
                            </a:rPr>
                          </m:ctrlPr>
                        </m:dPr>
                        <m:e>
                          <m:eqArr>
                            <m:eqArrPr>
                              <m:ctrlPr>
                                <a:rPr lang="vi-VN" sz="4400" b="1" i="1">
                                  <a:solidFill>
                                    <a:schemeClr val="bg1"/>
                                  </a:solidFill>
                                  <a:latin typeface="Cambria Math" panose="02040503050406030204" pitchFamily="18" charset="0"/>
                                </a:rPr>
                              </m:ctrlPr>
                            </m:eqArrPr>
                            <m:e>
                              <m:r>
                                <a:rPr lang="vi-VN" sz="4400" b="1" i="1">
                                  <a:solidFill>
                                    <a:schemeClr val="bg1"/>
                                  </a:solidFill>
                                  <a:latin typeface="Cambria Math" panose="02040503050406030204" pitchFamily="18" charset="0"/>
                                </a:rPr>
                                <m:t>𝒙</m:t>
                              </m:r>
                              <m:r>
                                <a:rPr lang="vi-VN" sz="4400" b="1" i="1">
                                  <a:solidFill>
                                    <a:schemeClr val="bg1"/>
                                  </a:solidFill>
                                  <a:latin typeface="Cambria Math" panose="02040503050406030204" pitchFamily="18" charset="0"/>
                                </a:rPr>
                                <m:t>&gt;</m:t>
                              </m:r>
                              <m:r>
                                <a:rPr lang="vi-VN" sz="4400" b="1" i="1">
                                  <a:solidFill>
                                    <a:schemeClr val="bg1"/>
                                  </a:solidFill>
                                  <a:latin typeface="Cambria Math" panose="02040503050406030204" pitchFamily="18" charset="0"/>
                                </a:rPr>
                                <m:t>𝟎</m:t>
                              </m:r>
                            </m:e>
                            <m:e>
                              <m:r>
                                <a:rPr lang="vi-VN" sz="4400" b="1" i="1">
                                  <a:solidFill>
                                    <a:schemeClr val="bg1"/>
                                  </a:solidFill>
                                  <a:latin typeface="Cambria Math" panose="02040503050406030204" pitchFamily="18" charset="0"/>
                                </a:rPr>
                                <m:t>𝟑</m:t>
                              </m:r>
                              <m:r>
                                <a:rPr lang="vi-VN" sz="4400" b="1" i="1">
                                  <a:solidFill>
                                    <a:schemeClr val="bg1"/>
                                  </a:solidFill>
                                  <a:latin typeface="Cambria Math" panose="02040503050406030204" pitchFamily="18" charset="0"/>
                                </a:rPr>
                                <m:t>𝒙</m:t>
                              </m:r>
                              <m:r>
                                <a:rPr lang="vi-VN" sz="4400" b="1" i="1">
                                  <a:solidFill>
                                    <a:schemeClr val="bg1"/>
                                  </a:solidFill>
                                  <a:latin typeface="Cambria Math" panose="02040503050406030204" pitchFamily="18" charset="0"/>
                                </a:rPr>
                                <m:t>+</m:t>
                              </m:r>
                              <m:r>
                                <a:rPr lang="vi-VN" sz="4400" b="1" i="1">
                                  <a:solidFill>
                                    <a:schemeClr val="bg1"/>
                                  </a:solidFill>
                                  <a:latin typeface="Cambria Math" panose="02040503050406030204" pitchFamily="18" charset="0"/>
                                </a:rPr>
                                <m:t>𝟐</m:t>
                              </m:r>
                              <m:r>
                                <a:rPr lang="vi-VN" sz="4400" b="1" i="1">
                                  <a:solidFill>
                                    <a:schemeClr val="bg1"/>
                                  </a:solidFill>
                                  <a:latin typeface="Cambria Math" panose="02040503050406030204" pitchFamily="18" charset="0"/>
                                </a:rPr>
                                <m:t>𝒚</m:t>
                              </m:r>
                              <m:r>
                                <a:rPr lang="vi-VN" sz="4400" b="1" i="1">
                                  <a:solidFill>
                                    <a:schemeClr val="bg1"/>
                                  </a:solidFill>
                                  <a:latin typeface="Cambria Math" panose="02040503050406030204" pitchFamily="18" charset="0"/>
                                </a:rPr>
                                <m:t>&lt;</m:t>
                              </m:r>
                              <m:r>
                                <a:rPr lang="vi-VN" sz="4400" b="1" i="1">
                                  <a:solidFill>
                                    <a:schemeClr val="bg1"/>
                                  </a:solidFill>
                                  <a:latin typeface="Cambria Math" panose="02040503050406030204" pitchFamily="18" charset="0"/>
                                </a:rPr>
                                <m:t>𝟔</m:t>
                              </m:r>
                            </m:e>
                          </m:eqArr>
                        </m:e>
                      </m:d>
                    </m:oMath>
                  </m:oMathPara>
                </a14:m>
                <a:endParaRPr lang="vi-VN" b="1" dirty="0">
                  <a:solidFill>
                    <a:schemeClr val="bg1"/>
                  </a:solidFill>
                </a:endParaRPr>
              </a:p>
            </p:txBody>
          </p:sp>
        </mc:Choice>
        <mc:Fallback xmlns="">
          <p:sp>
            <p:nvSpPr>
              <p:cNvPr id="68" name="Hộp Văn bản 67">
                <a:extLst>
                  <a:ext uri="{FF2B5EF4-FFF2-40B4-BE49-F238E27FC236}">
                    <a16:creationId xmlns:a16="http://schemas.microsoft.com/office/drawing/2014/main" id="{2441E65A-50EB-AAE5-4894-8DE07459D660}"/>
                  </a:ext>
                </a:extLst>
              </p:cNvPr>
              <p:cNvSpPr txBox="1">
                <a:spLocks noRot="1" noChangeAspect="1" noMove="1" noResize="1" noEditPoints="1" noAdjustHandles="1" noChangeArrowheads="1" noChangeShapeType="1" noTextEdit="1"/>
              </p:cNvSpPr>
              <p:nvPr/>
            </p:nvSpPr>
            <p:spPr>
              <a:xfrm>
                <a:off x="8328111" y="4700572"/>
                <a:ext cx="4558392" cy="1602683"/>
              </a:xfrm>
              <a:prstGeom prst="rect">
                <a:avLst/>
              </a:prstGeom>
              <a:blipFill>
                <a:blip r:embed="rId8"/>
                <a:stretch>
                  <a:fillRect/>
                </a:stretch>
              </a:blipFill>
            </p:spPr>
            <p:txBody>
              <a:bodyPr/>
              <a:lstStyle/>
              <a:p>
                <a:r>
                  <a:rPr lang="en-US">
                    <a:noFill/>
                  </a:rPr>
                  <a:t> </a:t>
                </a:r>
              </a:p>
            </p:txBody>
          </p:sp>
        </mc:Fallback>
      </mc:AlternateContent>
      <p:sp>
        <p:nvSpPr>
          <p:cNvPr id="69" name="Hình Bầu dục 68">
            <a:extLst>
              <a:ext uri="{FF2B5EF4-FFF2-40B4-BE49-F238E27FC236}">
                <a16:creationId xmlns:a16="http://schemas.microsoft.com/office/drawing/2014/main" id="{03BF7AEB-53D1-E73A-A2B0-E472113EF74C}"/>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Hình Bầu dục 69">
            <a:extLst>
              <a:ext uri="{FF2B5EF4-FFF2-40B4-BE49-F238E27FC236}">
                <a16:creationId xmlns:a16="http://schemas.microsoft.com/office/drawing/2014/main" id="{79BFC732-DB63-2A4A-A970-CBCCD5650C38}"/>
              </a:ext>
            </a:extLst>
          </p:cNvPr>
          <p:cNvSpPr/>
          <p:nvPr/>
        </p:nvSpPr>
        <p:spPr>
          <a:xfrm>
            <a:off x="710726" y="4616625"/>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id="{2119BDAC-7552-0C18-5767-BD4A435BB801}"/>
              </a:ext>
            </a:extLst>
          </p:cNvPr>
          <p:cNvGrpSpPr>
            <a:grpSpLocks/>
          </p:cNvGrpSpPr>
          <p:nvPr/>
        </p:nvGrpSpPr>
        <p:grpSpPr bwMode="auto">
          <a:xfrm>
            <a:off x="14206518" y="4529274"/>
            <a:ext cx="7632495" cy="7367175"/>
            <a:chOff x="1089" y="1758"/>
            <a:chExt cx="3786" cy="3286"/>
          </a:xfrm>
        </p:grpSpPr>
        <p:sp>
          <p:nvSpPr>
            <p:cNvPr id="9" name="Freeform 53">
              <a:extLst>
                <a:ext uri="{FF2B5EF4-FFF2-40B4-BE49-F238E27FC236}">
                  <a16:creationId xmlns:a16="http://schemas.microsoft.com/office/drawing/2014/main" id="{B406EB25-FF0B-4DC1-BABA-25A5092EDAAA}"/>
                </a:ext>
              </a:extLst>
            </p:cNvPr>
            <p:cNvSpPr>
              <a:spLocks/>
            </p:cNvSpPr>
            <p:nvPr/>
          </p:nvSpPr>
          <p:spPr bwMode="auto">
            <a:xfrm flipH="1" flipV="1">
              <a:off x="2209" y="2017"/>
              <a:ext cx="2666" cy="2704"/>
            </a:xfrm>
            <a:custGeom>
              <a:avLst/>
              <a:gdLst>
                <a:gd name="T0" fmla="*/ 899 w 2666"/>
                <a:gd name="T1" fmla="*/ 0 h 2704"/>
                <a:gd name="T2" fmla="*/ 0 w 2666"/>
                <a:gd name="T3" fmla="*/ 1039 h 2704"/>
                <a:gd name="T4" fmla="*/ 605 w 2666"/>
                <a:gd name="T5" fmla="*/ 2698 h 2704"/>
                <a:gd name="T6" fmla="*/ 2666 w 2666"/>
                <a:gd name="T7" fmla="*/ 2704 h 2704"/>
                <a:gd name="T8" fmla="*/ 899 w 2666"/>
                <a:gd name="T9" fmla="*/ 0 h 2704"/>
              </a:gdLst>
              <a:ahLst/>
              <a:cxnLst>
                <a:cxn ang="0">
                  <a:pos x="T0" y="T1"/>
                </a:cxn>
                <a:cxn ang="0">
                  <a:pos x="T2" y="T3"/>
                </a:cxn>
                <a:cxn ang="0">
                  <a:pos x="T4" y="T5"/>
                </a:cxn>
                <a:cxn ang="0">
                  <a:pos x="T6" y="T7"/>
                </a:cxn>
                <a:cxn ang="0">
                  <a:pos x="T8" y="T9"/>
                </a:cxn>
              </a:cxnLst>
              <a:rect l="0" t="0" r="r" b="b"/>
              <a:pathLst>
                <a:path w="2666" h="2704">
                  <a:moveTo>
                    <a:pt x="899" y="0"/>
                  </a:moveTo>
                  <a:lnTo>
                    <a:pt x="0" y="1039"/>
                  </a:lnTo>
                  <a:lnTo>
                    <a:pt x="605" y="2698"/>
                  </a:lnTo>
                  <a:lnTo>
                    <a:pt x="2666" y="2704"/>
                  </a:lnTo>
                  <a:lnTo>
                    <a:pt x="899" y="0"/>
                  </a:lnTo>
                  <a:close/>
                </a:path>
              </a:pathLst>
            </a:cu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AutoShape 52">
              <a:extLst>
                <a:ext uri="{FF2B5EF4-FFF2-40B4-BE49-F238E27FC236}">
                  <a16:creationId xmlns:a16="http://schemas.microsoft.com/office/drawing/2014/main" id="{9E3B7145-AC3A-FD9E-D6A3-90951384BDB2}"/>
                </a:ext>
              </a:extLst>
            </p:cNvPr>
            <p:cNvSpPr>
              <a:spLocks noChangeShapeType="1"/>
            </p:cNvSpPr>
            <p:nvPr/>
          </p:nvSpPr>
          <p:spPr bwMode="auto">
            <a:xfrm>
              <a:off x="1461" y="3926"/>
              <a:ext cx="3248" cy="0"/>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2" name="AutoShape 51">
              <a:extLst>
                <a:ext uri="{FF2B5EF4-FFF2-40B4-BE49-F238E27FC236}">
                  <a16:creationId xmlns:a16="http://schemas.microsoft.com/office/drawing/2014/main" id="{393D09A2-8831-7269-6C55-72AF69335BC1}"/>
                </a:ext>
              </a:extLst>
            </p:cNvPr>
            <p:cNvSpPr>
              <a:spLocks noChangeShapeType="1"/>
            </p:cNvSpPr>
            <p:nvPr/>
          </p:nvSpPr>
          <p:spPr bwMode="auto">
            <a:xfrm flipV="1">
              <a:off x="2567" y="1807"/>
              <a:ext cx="0" cy="3237"/>
            </a:xfrm>
            <a:prstGeom prst="straightConnector1">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3" name="AutoShape 50">
              <a:extLst>
                <a:ext uri="{FF2B5EF4-FFF2-40B4-BE49-F238E27FC236}">
                  <a16:creationId xmlns:a16="http://schemas.microsoft.com/office/drawing/2014/main" id="{6418214B-10CE-77C3-ACD6-2806765F8B98}"/>
                </a:ext>
              </a:extLst>
            </p:cNvPr>
            <p:cNvSpPr>
              <a:spLocks noChangeShapeType="1"/>
            </p:cNvSpPr>
            <p:nvPr/>
          </p:nvSpPr>
          <p:spPr bwMode="auto">
            <a:xfrm flipH="1" flipV="1">
              <a:off x="2216" y="2036"/>
              <a:ext cx="1750" cy="2694"/>
            </a:xfrm>
            <a:prstGeom prst="straightConnector1">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Oval 49">
              <a:extLst>
                <a:ext uri="{FF2B5EF4-FFF2-40B4-BE49-F238E27FC236}">
                  <a16:creationId xmlns:a16="http://schemas.microsoft.com/office/drawing/2014/main" id="{A3444DB7-4190-6BFE-CB69-92901E46B975}"/>
                </a:ext>
              </a:extLst>
            </p:cNvPr>
            <p:cNvSpPr>
              <a:spLocks noChangeArrowheads="1"/>
            </p:cNvSpPr>
            <p:nvPr/>
          </p:nvSpPr>
          <p:spPr bwMode="auto">
            <a:xfrm>
              <a:off x="3413" y="3897"/>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vi-VN"/>
            </a:p>
          </p:txBody>
        </p:sp>
        <p:sp>
          <p:nvSpPr>
            <p:cNvPr id="15" name="Oval 48">
              <a:extLst>
                <a:ext uri="{FF2B5EF4-FFF2-40B4-BE49-F238E27FC236}">
                  <a16:creationId xmlns:a16="http://schemas.microsoft.com/office/drawing/2014/main" id="{9799D89D-4CB4-E55A-D3D9-49C38035F590}"/>
                </a:ext>
              </a:extLst>
            </p:cNvPr>
            <p:cNvSpPr>
              <a:spLocks noChangeArrowheads="1"/>
            </p:cNvSpPr>
            <p:nvPr/>
          </p:nvSpPr>
          <p:spPr bwMode="auto">
            <a:xfrm>
              <a:off x="2538" y="3897"/>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vi-VN"/>
            </a:p>
          </p:txBody>
        </p:sp>
        <p:graphicFrame>
          <p:nvGraphicFramePr>
            <p:cNvPr id="16" name="Đối tượng 15">
              <a:extLst>
                <a:ext uri="{FF2B5EF4-FFF2-40B4-BE49-F238E27FC236}">
                  <a16:creationId xmlns:a16="http://schemas.microsoft.com/office/drawing/2014/main" id="{463DE76D-00C5-12F8-A3E4-9DC29213F837}"/>
                </a:ext>
              </a:extLst>
            </p:cNvPr>
            <p:cNvGraphicFramePr>
              <a:graphicFrameLocks noChangeAspect="1"/>
            </p:cNvGraphicFramePr>
            <p:nvPr/>
          </p:nvGraphicFramePr>
          <p:xfrm>
            <a:off x="2307" y="3954"/>
            <a:ext cx="241" cy="278"/>
          </p:xfrm>
          <a:graphic>
            <a:graphicData uri="http://schemas.openxmlformats.org/presentationml/2006/ole">
              <mc:AlternateContent xmlns:mc="http://schemas.openxmlformats.org/markup-compatibility/2006">
                <mc:Choice xmlns:v="urn:schemas-microsoft-com:vml" Requires="v">
                  <p:oleObj name="Equation" r:id="rId9" imgW="152202" imgH="177569" progId="Equation.DSMT4">
                    <p:embed/>
                  </p:oleObj>
                </mc:Choice>
                <mc:Fallback>
                  <p:oleObj name="Equation" r:id="rId9" imgW="152202" imgH="177569" progId="Equation.DSMT4">
                    <p:embed/>
                    <p:pic>
                      <p:nvPicPr>
                        <p:cNvPr id="19" name="Đối tượng 18">
                          <a:extLst>
                            <a:ext uri="{FF2B5EF4-FFF2-40B4-BE49-F238E27FC236}">
                              <a16:creationId xmlns:a16="http://schemas.microsoft.com/office/drawing/2014/main" id="{62777285-58B0-20CF-9733-0B507DC64D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7" y="3954"/>
                          <a:ext cx="241"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Đối tượng 16">
              <a:extLst>
                <a:ext uri="{FF2B5EF4-FFF2-40B4-BE49-F238E27FC236}">
                  <a16:creationId xmlns:a16="http://schemas.microsoft.com/office/drawing/2014/main" id="{08C01921-B5DB-4F17-FD47-A3860DE9D2A7}"/>
                </a:ext>
              </a:extLst>
            </p:cNvPr>
            <p:cNvGraphicFramePr>
              <a:graphicFrameLocks noChangeAspect="1"/>
            </p:cNvGraphicFramePr>
            <p:nvPr/>
          </p:nvGraphicFramePr>
          <p:xfrm>
            <a:off x="3453" y="3633"/>
            <a:ext cx="201" cy="259"/>
          </p:xfrm>
          <a:graphic>
            <a:graphicData uri="http://schemas.openxmlformats.org/presentationml/2006/ole">
              <mc:AlternateContent xmlns:mc="http://schemas.openxmlformats.org/markup-compatibility/2006">
                <mc:Choice xmlns:v="urn:schemas-microsoft-com:vml" Requires="v">
                  <p:oleObj name="Equation" r:id="rId11" imgW="126780" imgH="164814" progId="Equation.DSMT4">
                    <p:embed/>
                  </p:oleObj>
                </mc:Choice>
                <mc:Fallback>
                  <p:oleObj name="Equation" r:id="rId11" imgW="126780" imgH="164814" progId="Equation.DSMT4">
                    <p:embed/>
                    <p:pic>
                      <p:nvPicPr>
                        <p:cNvPr id="20" name="Đối tượng 19">
                          <a:extLst>
                            <a:ext uri="{FF2B5EF4-FFF2-40B4-BE49-F238E27FC236}">
                              <a16:creationId xmlns:a16="http://schemas.microsoft.com/office/drawing/2014/main" id="{F8B3AAE0-9A62-AC4A-4D9A-54159FF02D1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3" y="3633"/>
                          <a:ext cx="201"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Đối tượng 17">
              <a:extLst>
                <a:ext uri="{FF2B5EF4-FFF2-40B4-BE49-F238E27FC236}">
                  <a16:creationId xmlns:a16="http://schemas.microsoft.com/office/drawing/2014/main" id="{41E93676-3B34-2034-3987-27443D53A2E9}"/>
                </a:ext>
              </a:extLst>
            </p:cNvPr>
            <p:cNvGraphicFramePr>
              <a:graphicFrameLocks noChangeAspect="1"/>
            </p:cNvGraphicFramePr>
            <p:nvPr/>
          </p:nvGraphicFramePr>
          <p:xfrm>
            <a:off x="2628" y="2375"/>
            <a:ext cx="181" cy="278"/>
          </p:xfrm>
          <a:graphic>
            <a:graphicData uri="http://schemas.openxmlformats.org/presentationml/2006/ole">
              <mc:AlternateContent xmlns:mc="http://schemas.openxmlformats.org/markup-compatibility/2006">
                <mc:Choice xmlns:v="urn:schemas-microsoft-com:vml" Requires="v">
                  <p:oleObj name="Equation" r:id="rId13" imgW="114102" imgH="177492" progId="Equation.DSMT4">
                    <p:embed/>
                  </p:oleObj>
                </mc:Choice>
                <mc:Fallback>
                  <p:oleObj name="Equation" r:id="rId13" imgW="114102" imgH="177492" progId="Equation.DSMT4">
                    <p:embed/>
                    <p:pic>
                      <p:nvPicPr>
                        <p:cNvPr id="21" name="Đối tượng 20">
                          <a:extLst>
                            <a:ext uri="{FF2B5EF4-FFF2-40B4-BE49-F238E27FC236}">
                              <a16:creationId xmlns:a16="http://schemas.microsoft.com/office/drawing/2014/main" id="{37D4C639-03B8-4630-CE4C-096D428DD2A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8" y="2375"/>
                          <a:ext cx="181"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Đối tượng 18">
              <a:extLst>
                <a:ext uri="{FF2B5EF4-FFF2-40B4-BE49-F238E27FC236}">
                  <a16:creationId xmlns:a16="http://schemas.microsoft.com/office/drawing/2014/main" id="{1ACB9B3D-705C-D4F0-9870-018AED5FC5AD}"/>
                </a:ext>
              </a:extLst>
            </p:cNvPr>
            <p:cNvGraphicFramePr>
              <a:graphicFrameLocks noChangeAspect="1"/>
            </p:cNvGraphicFramePr>
            <p:nvPr/>
          </p:nvGraphicFramePr>
          <p:xfrm>
            <a:off x="2302" y="1758"/>
            <a:ext cx="221" cy="259"/>
          </p:xfrm>
          <a:graphic>
            <a:graphicData uri="http://schemas.openxmlformats.org/presentationml/2006/ole">
              <mc:AlternateContent xmlns:mc="http://schemas.openxmlformats.org/markup-compatibility/2006">
                <mc:Choice xmlns:v="urn:schemas-microsoft-com:vml" Requires="v">
                  <p:oleObj name="Equation" r:id="rId15" imgW="139579" imgH="164957" progId="Equation.DSMT4">
                    <p:embed/>
                  </p:oleObj>
                </mc:Choice>
                <mc:Fallback>
                  <p:oleObj name="Equation" r:id="rId15" imgW="139579" imgH="164957" progId="Equation.DSMT4">
                    <p:embed/>
                    <p:pic>
                      <p:nvPicPr>
                        <p:cNvPr id="26" name="Đối tượng 25">
                          <a:extLst>
                            <a:ext uri="{FF2B5EF4-FFF2-40B4-BE49-F238E27FC236}">
                              <a16:creationId xmlns:a16="http://schemas.microsoft.com/office/drawing/2014/main" id="{6FA99A73-A4C0-8CC5-7871-A75CEF0EC12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02" y="1758"/>
                          <a:ext cx="221"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Đối tượng 19">
              <a:extLst>
                <a:ext uri="{FF2B5EF4-FFF2-40B4-BE49-F238E27FC236}">
                  <a16:creationId xmlns:a16="http://schemas.microsoft.com/office/drawing/2014/main" id="{F1509503-1962-4A03-FE82-1B709CFA316B}"/>
                </a:ext>
              </a:extLst>
            </p:cNvPr>
            <p:cNvGraphicFramePr>
              <a:graphicFrameLocks noChangeAspect="1"/>
            </p:cNvGraphicFramePr>
            <p:nvPr/>
          </p:nvGraphicFramePr>
          <p:xfrm>
            <a:off x="4513" y="3690"/>
            <a:ext cx="201" cy="219"/>
          </p:xfrm>
          <a:graphic>
            <a:graphicData uri="http://schemas.openxmlformats.org/presentationml/2006/ole">
              <mc:AlternateContent xmlns:mc="http://schemas.openxmlformats.org/markup-compatibility/2006">
                <mc:Choice xmlns:v="urn:schemas-microsoft-com:vml" Requires="v">
                  <p:oleObj name="Equation" r:id="rId17" imgW="126835" imgH="139518" progId="Equation.DSMT4">
                    <p:embed/>
                  </p:oleObj>
                </mc:Choice>
                <mc:Fallback>
                  <p:oleObj name="Equation" r:id="rId17" imgW="126835" imgH="139518" progId="Equation.DSMT4">
                    <p:embed/>
                    <p:pic>
                      <p:nvPicPr>
                        <p:cNvPr id="29" name="Đối tượng 28">
                          <a:extLst>
                            <a:ext uri="{FF2B5EF4-FFF2-40B4-BE49-F238E27FC236}">
                              <a16:creationId xmlns:a16="http://schemas.microsoft.com/office/drawing/2014/main" id="{3595FC88-7708-C9A4-7411-7DDD73DBA5F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13" y="3690"/>
                          <a:ext cx="201" cy="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val 42">
              <a:extLst>
                <a:ext uri="{FF2B5EF4-FFF2-40B4-BE49-F238E27FC236}">
                  <a16:creationId xmlns:a16="http://schemas.microsoft.com/office/drawing/2014/main" id="{F350ECAD-93B7-FF00-16DC-6C36C4CFFE9E}"/>
                </a:ext>
              </a:extLst>
            </p:cNvPr>
            <p:cNvSpPr>
              <a:spLocks noChangeArrowheads="1"/>
            </p:cNvSpPr>
            <p:nvPr/>
          </p:nvSpPr>
          <p:spPr bwMode="auto">
            <a:xfrm>
              <a:off x="2538" y="2548"/>
              <a:ext cx="57" cy="57"/>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vi-VN"/>
            </a:p>
          </p:txBody>
        </p:sp>
        <p:sp>
          <p:nvSpPr>
            <p:cNvPr id="26" name="AutoShape 41">
              <a:extLst>
                <a:ext uri="{FF2B5EF4-FFF2-40B4-BE49-F238E27FC236}">
                  <a16:creationId xmlns:a16="http://schemas.microsoft.com/office/drawing/2014/main" id="{A18FC88D-AD87-FBE2-41ED-E7B86B36A682}"/>
                </a:ext>
              </a:extLst>
            </p:cNvPr>
            <p:cNvSpPr>
              <a:spLocks noChangeShapeType="1"/>
            </p:cNvSpPr>
            <p:nvPr/>
          </p:nvSpPr>
          <p:spPr bwMode="auto">
            <a:xfrm flipH="1">
              <a:off x="1089"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9" name="AutoShape 40">
              <a:extLst>
                <a:ext uri="{FF2B5EF4-FFF2-40B4-BE49-F238E27FC236}">
                  <a16:creationId xmlns:a16="http://schemas.microsoft.com/office/drawing/2014/main" id="{A8740132-C505-35AD-B966-5B0C07C782BE}"/>
                </a:ext>
              </a:extLst>
            </p:cNvPr>
            <p:cNvSpPr>
              <a:spLocks noChangeShapeType="1"/>
            </p:cNvSpPr>
            <p:nvPr/>
          </p:nvSpPr>
          <p:spPr bwMode="auto">
            <a:xfrm flipH="1">
              <a:off x="4132"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2" name="AutoShape 39">
              <a:extLst>
                <a:ext uri="{FF2B5EF4-FFF2-40B4-BE49-F238E27FC236}">
                  <a16:creationId xmlns:a16="http://schemas.microsoft.com/office/drawing/2014/main" id="{2354B407-3A71-2933-C58C-422FE016E1E1}"/>
                </a:ext>
              </a:extLst>
            </p:cNvPr>
            <p:cNvSpPr>
              <a:spLocks noChangeShapeType="1"/>
            </p:cNvSpPr>
            <p:nvPr/>
          </p:nvSpPr>
          <p:spPr bwMode="auto">
            <a:xfrm flipH="1">
              <a:off x="4054"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4" name="AutoShape 38">
              <a:extLst>
                <a:ext uri="{FF2B5EF4-FFF2-40B4-BE49-F238E27FC236}">
                  <a16:creationId xmlns:a16="http://schemas.microsoft.com/office/drawing/2014/main" id="{C289FB40-D358-08F4-EA23-4BA4D989BA4C}"/>
                </a:ext>
              </a:extLst>
            </p:cNvPr>
            <p:cNvSpPr>
              <a:spLocks noChangeShapeType="1"/>
            </p:cNvSpPr>
            <p:nvPr/>
          </p:nvSpPr>
          <p:spPr bwMode="auto">
            <a:xfrm flipH="1">
              <a:off x="3976"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5" name="AutoShape 37">
              <a:extLst>
                <a:ext uri="{FF2B5EF4-FFF2-40B4-BE49-F238E27FC236}">
                  <a16:creationId xmlns:a16="http://schemas.microsoft.com/office/drawing/2014/main" id="{6B22973E-A759-FDB4-53DD-68755DE70BD2}"/>
                </a:ext>
              </a:extLst>
            </p:cNvPr>
            <p:cNvSpPr>
              <a:spLocks noChangeShapeType="1"/>
            </p:cNvSpPr>
            <p:nvPr/>
          </p:nvSpPr>
          <p:spPr bwMode="auto">
            <a:xfrm flipH="1">
              <a:off x="3898"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8" name="AutoShape 36">
              <a:extLst>
                <a:ext uri="{FF2B5EF4-FFF2-40B4-BE49-F238E27FC236}">
                  <a16:creationId xmlns:a16="http://schemas.microsoft.com/office/drawing/2014/main" id="{05C19D08-503B-6977-0D6C-326800734D84}"/>
                </a:ext>
              </a:extLst>
            </p:cNvPr>
            <p:cNvSpPr>
              <a:spLocks noChangeShapeType="1"/>
            </p:cNvSpPr>
            <p:nvPr/>
          </p:nvSpPr>
          <p:spPr bwMode="auto">
            <a:xfrm flipH="1">
              <a:off x="3742"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9" name="AutoShape 35">
              <a:extLst>
                <a:ext uri="{FF2B5EF4-FFF2-40B4-BE49-F238E27FC236}">
                  <a16:creationId xmlns:a16="http://schemas.microsoft.com/office/drawing/2014/main" id="{9D54A67B-5DA4-2B33-F64B-2A7931BF59A7}"/>
                </a:ext>
              </a:extLst>
            </p:cNvPr>
            <p:cNvSpPr>
              <a:spLocks noChangeShapeType="1"/>
            </p:cNvSpPr>
            <p:nvPr/>
          </p:nvSpPr>
          <p:spPr bwMode="auto">
            <a:xfrm flipH="1">
              <a:off x="3508"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1" name="AutoShape 34">
              <a:extLst>
                <a:ext uri="{FF2B5EF4-FFF2-40B4-BE49-F238E27FC236}">
                  <a16:creationId xmlns:a16="http://schemas.microsoft.com/office/drawing/2014/main" id="{A2F40C26-4A28-962C-020F-28A252F91911}"/>
                </a:ext>
              </a:extLst>
            </p:cNvPr>
            <p:cNvSpPr>
              <a:spLocks noChangeShapeType="1"/>
            </p:cNvSpPr>
            <p:nvPr/>
          </p:nvSpPr>
          <p:spPr bwMode="auto">
            <a:xfrm flipH="1">
              <a:off x="3430"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2" name="AutoShape 33">
              <a:extLst>
                <a:ext uri="{FF2B5EF4-FFF2-40B4-BE49-F238E27FC236}">
                  <a16:creationId xmlns:a16="http://schemas.microsoft.com/office/drawing/2014/main" id="{328B10C7-7132-9BDA-359E-69047D202173}"/>
                </a:ext>
              </a:extLst>
            </p:cNvPr>
            <p:cNvSpPr>
              <a:spLocks noChangeShapeType="1"/>
            </p:cNvSpPr>
            <p:nvPr/>
          </p:nvSpPr>
          <p:spPr bwMode="auto">
            <a:xfrm flipH="1">
              <a:off x="3040"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4" name="AutoShape 32">
              <a:extLst>
                <a:ext uri="{FF2B5EF4-FFF2-40B4-BE49-F238E27FC236}">
                  <a16:creationId xmlns:a16="http://schemas.microsoft.com/office/drawing/2014/main" id="{1A642597-FA28-159B-9967-07037A968D52}"/>
                </a:ext>
              </a:extLst>
            </p:cNvPr>
            <p:cNvSpPr>
              <a:spLocks noChangeShapeType="1"/>
            </p:cNvSpPr>
            <p:nvPr/>
          </p:nvSpPr>
          <p:spPr bwMode="auto">
            <a:xfrm flipH="1">
              <a:off x="2650"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5" name="AutoShape 31">
              <a:extLst>
                <a:ext uri="{FF2B5EF4-FFF2-40B4-BE49-F238E27FC236}">
                  <a16:creationId xmlns:a16="http://schemas.microsoft.com/office/drawing/2014/main" id="{79863E04-EEA0-0A27-1536-F52EF4556A55}"/>
                </a:ext>
              </a:extLst>
            </p:cNvPr>
            <p:cNvSpPr>
              <a:spLocks noChangeShapeType="1"/>
            </p:cNvSpPr>
            <p:nvPr/>
          </p:nvSpPr>
          <p:spPr bwMode="auto">
            <a:xfrm flipH="1">
              <a:off x="2494"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1" name="AutoShape 30">
              <a:extLst>
                <a:ext uri="{FF2B5EF4-FFF2-40B4-BE49-F238E27FC236}">
                  <a16:creationId xmlns:a16="http://schemas.microsoft.com/office/drawing/2014/main" id="{9B8B1E2E-E042-E096-5235-33B649218242}"/>
                </a:ext>
              </a:extLst>
            </p:cNvPr>
            <p:cNvSpPr>
              <a:spLocks noChangeShapeType="1"/>
            </p:cNvSpPr>
            <p:nvPr/>
          </p:nvSpPr>
          <p:spPr bwMode="auto">
            <a:xfrm flipH="1">
              <a:off x="2104"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2" name="AutoShape 29">
              <a:extLst>
                <a:ext uri="{FF2B5EF4-FFF2-40B4-BE49-F238E27FC236}">
                  <a16:creationId xmlns:a16="http://schemas.microsoft.com/office/drawing/2014/main" id="{83F7FB65-92F8-1DF6-7F87-312CB9766B53}"/>
                </a:ext>
              </a:extLst>
            </p:cNvPr>
            <p:cNvSpPr>
              <a:spLocks noChangeShapeType="1"/>
            </p:cNvSpPr>
            <p:nvPr/>
          </p:nvSpPr>
          <p:spPr bwMode="auto">
            <a:xfrm flipH="1">
              <a:off x="1714"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3" name="AutoShape 28">
              <a:extLst>
                <a:ext uri="{FF2B5EF4-FFF2-40B4-BE49-F238E27FC236}">
                  <a16:creationId xmlns:a16="http://schemas.microsoft.com/office/drawing/2014/main" id="{A23B153A-7B4F-92E3-0D33-03F926C8D594}"/>
                </a:ext>
              </a:extLst>
            </p:cNvPr>
            <p:cNvSpPr>
              <a:spLocks noChangeShapeType="1"/>
            </p:cNvSpPr>
            <p:nvPr/>
          </p:nvSpPr>
          <p:spPr bwMode="auto">
            <a:xfrm flipH="1">
              <a:off x="3820"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4" name="AutoShape 27">
              <a:extLst>
                <a:ext uri="{FF2B5EF4-FFF2-40B4-BE49-F238E27FC236}">
                  <a16:creationId xmlns:a16="http://schemas.microsoft.com/office/drawing/2014/main" id="{B6AE9248-7856-1488-A270-22CF31FBEADD}"/>
                </a:ext>
              </a:extLst>
            </p:cNvPr>
            <p:cNvSpPr>
              <a:spLocks noChangeShapeType="1"/>
            </p:cNvSpPr>
            <p:nvPr/>
          </p:nvSpPr>
          <p:spPr bwMode="auto">
            <a:xfrm flipH="1">
              <a:off x="3664"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5" name="AutoShape 26">
              <a:extLst>
                <a:ext uri="{FF2B5EF4-FFF2-40B4-BE49-F238E27FC236}">
                  <a16:creationId xmlns:a16="http://schemas.microsoft.com/office/drawing/2014/main" id="{DC735579-E978-E2CE-CD1A-B4A3D0B27AB7}"/>
                </a:ext>
              </a:extLst>
            </p:cNvPr>
            <p:cNvSpPr>
              <a:spLocks noChangeShapeType="1"/>
            </p:cNvSpPr>
            <p:nvPr/>
          </p:nvSpPr>
          <p:spPr bwMode="auto">
            <a:xfrm flipH="1">
              <a:off x="3352"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6" name="AutoShape 25">
              <a:extLst>
                <a:ext uri="{FF2B5EF4-FFF2-40B4-BE49-F238E27FC236}">
                  <a16:creationId xmlns:a16="http://schemas.microsoft.com/office/drawing/2014/main" id="{C2E3C35C-DA1B-DC16-93F8-64E7F8CC71DA}"/>
                </a:ext>
              </a:extLst>
            </p:cNvPr>
            <p:cNvSpPr>
              <a:spLocks noChangeShapeType="1"/>
            </p:cNvSpPr>
            <p:nvPr/>
          </p:nvSpPr>
          <p:spPr bwMode="auto">
            <a:xfrm flipH="1">
              <a:off x="3118"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7" name="AutoShape 24">
              <a:extLst>
                <a:ext uri="{FF2B5EF4-FFF2-40B4-BE49-F238E27FC236}">
                  <a16:creationId xmlns:a16="http://schemas.microsoft.com/office/drawing/2014/main" id="{B6716116-87F9-D612-ED87-FEE22406E8F8}"/>
                </a:ext>
              </a:extLst>
            </p:cNvPr>
            <p:cNvSpPr>
              <a:spLocks noChangeShapeType="1"/>
            </p:cNvSpPr>
            <p:nvPr/>
          </p:nvSpPr>
          <p:spPr bwMode="auto">
            <a:xfrm flipH="1">
              <a:off x="2806"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8" name="AutoShape 23">
              <a:extLst>
                <a:ext uri="{FF2B5EF4-FFF2-40B4-BE49-F238E27FC236}">
                  <a16:creationId xmlns:a16="http://schemas.microsoft.com/office/drawing/2014/main" id="{8DA66095-47B6-8FE4-B685-4D58757BEDFC}"/>
                </a:ext>
              </a:extLst>
            </p:cNvPr>
            <p:cNvSpPr>
              <a:spLocks noChangeShapeType="1"/>
            </p:cNvSpPr>
            <p:nvPr/>
          </p:nvSpPr>
          <p:spPr bwMode="auto">
            <a:xfrm flipH="1">
              <a:off x="2416"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9" name="AutoShape 22">
              <a:extLst>
                <a:ext uri="{FF2B5EF4-FFF2-40B4-BE49-F238E27FC236}">
                  <a16:creationId xmlns:a16="http://schemas.microsoft.com/office/drawing/2014/main" id="{02C38ACE-B185-D410-75B0-7C2536D0A0DA}"/>
                </a:ext>
              </a:extLst>
            </p:cNvPr>
            <p:cNvSpPr>
              <a:spLocks noChangeShapeType="1"/>
            </p:cNvSpPr>
            <p:nvPr/>
          </p:nvSpPr>
          <p:spPr bwMode="auto">
            <a:xfrm flipH="1">
              <a:off x="2182"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0" name="AutoShape 21">
              <a:extLst>
                <a:ext uri="{FF2B5EF4-FFF2-40B4-BE49-F238E27FC236}">
                  <a16:creationId xmlns:a16="http://schemas.microsoft.com/office/drawing/2014/main" id="{F946EEED-C8A8-563A-27E3-84C72202FAF3}"/>
                </a:ext>
              </a:extLst>
            </p:cNvPr>
            <p:cNvSpPr>
              <a:spLocks noChangeShapeType="1"/>
            </p:cNvSpPr>
            <p:nvPr/>
          </p:nvSpPr>
          <p:spPr bwMode="auto">
            <a:xfrm flipH="1">
              <a:off x="1870"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1" name="AutoShape 20">
              <a:extLst>
                <a:ext uri="{FF2B5EF4-FFF2-40B4-BE49-F238E27FC236}">
                  <a16:creationId xmlns:a16="http://schemas.microsoft.com/office/drawing/2014/main" id="{BA7D4EB2-3411-45B3-F4DD-60E09A5FD2FC}"/>
                </a:ext>
              </a:extLst>
            </p:cNvPr>
            <p:cNvSpPr>
              <a:spLocks noChangeShapeType="1"/>
            </p:cNvSpPr>
            <p:nvPr/>
          </p:nvSpPr>
          <p:spPr bwMode="auto">
            <a:xfrm flipH="1">
              <a:off x="1558"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2" name="AutoShape 19">
              <a:extLst>
                <a:ext uri="{FF2B5EF4-FFF2-40B4-BE49-F238E27FC236}">
                  <a16:creationId xmlns:a16="http://schemas.microsoft.com/office/drawing/2014/main" id="{DB924E5C-6654-2B6A-E1E8-5A04FA7F1A04}"/>
                </a:ext>
              </a:extLst>
            </p:cNvPr>
            <p:cNvSpPr>
              <a:spLocks noChangeShapeType="1"/>
            </p:cNvSpPr>
            <p:nvPr/>
          </p:nvSpPr>
          <p:spPr bwMode="auto">
            <a:xfrm flipH="1">
              <a:off x="3586"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3" name="AutoShape 18">
              <a:extLst>
                <a:ext uri="{FF2B5EF4-FFF2-40B4-BE49-F238E27FC236}">
                  <a16:creationId xmlns:a16="http://schemas.microsoft.com/office/drawing/2014/main" id="{EC4C42F8-127B-83C1-B766-0F832C9F3B0A}"/>
                </a:ext>
              </a:extLst>
            </p:cNvPr>
            <p:cNvSpPr>
              <a:spLocks noChangeShapeType="1"/>
            </p:cNvSpPr>
            <p:nvPr/>
          </p:nvSpPr>
          <p:spPr bwMode="auto">
            <a:xfrm flipH="1">
              <a:off x="3274"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4" name="AutoShape 17">
              <a:extLst>
                <a:ext uri="{FF2B5EF4-FFF2-40B4-BE49-F238E27FC236}">
                  <a16:creationId xmlns:a16="http://schemas.microsoft.com/office/drawing/2014/main" id="{3F06DB77-5A05-BF29-84AE-5AA2A80EAA89}"/>
                </a:ext>
              </a:extLst>
            </p:cNvPr>
            <p:cNvSpPr>
              <a:spLocks noChangeShapeType="1"/>
            </p:cNvSpPr>
            <p:nvPr/>
          </p:nvSpPr>
          <p:spPr bwMode="auto">
            <a:xfrm flipH="1">
              <a:off x="2962"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5" name="AutoShape 16">
              <a:extLst>
                <a:ext uri="{FF2B5EF4-FFF2-40B4-BE49-F238E27FC236}">
                  <a16:creationId xmlns:a16="http://schemas.microsoft.com/office/drawing/2014/main" id="{4AF02CD9-B37E-B916-6EF9-2CCD92ED3B01}"/>
                </a:ext>
              </a:extLst>
            </p:cNvPr>
            <p:cNvSpPr>
              <a:spLocks noChangeShapeType="1"/>
            </p:cNvSpPr>
            <p:nvPr/>
          </p:nvSpPr>
          <p:spPr bwMode="auto">
            <a:xfrm flipH="1">
              <a:off x="2728"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6" name="AutoShape 15">
              <a:extLst>
                <a:ext uri="{FF2B5EF4-FFF2-40B4-BE49-F238E27FC236}">
                  <a16:creationId xmlns:a16="http://schemas.microsoft.com/office/drawing/2014/main" id="{024E18B8-21B4-B5B5-D865-F7EB62C792F0}"/>
                </a:ext>
              </a:extLst>
            </p:cNvPr>
            <p:cNvSpPr>
              <a:spLocks noChangeShapeType="1"/>
            </p:cNvSpPr>
            <p:nvPr/>
          </p:nvSpPr>
          <p:spPr bwMode="auto">
            <a:xfrm flipH="1">
              <a:off x="2338"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7" name="AutoShape 14">
              <a:extLst>
                <a:ext uri="{FF2B5EF4-FFF2-40B4-BE49-F238E27FC236}">
                  <a16:creationId xmlns:a16="http://schemas.microsoft.com/office/drawing/2014/main" id="{1AF641F6-D855-AD36-C66C-E5812756D389}"/>
                </a:ext>
              </a:extLst>
            </p:cNvPr>
            <p:cNvSpPr>
              <a:spLocks noChangeShapeType="1"/>
            </p:cNvSpPr>
            <p:nvPr/>
          </p:nvSpPr>
          <p:spPr bwMode="auto">
            <a:xfrm flipH="1">
              <a:off x="2026"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8" name="AutoShape 13">
              <a:extLst>
                <a:ext uri="{FF2B5EF4-FFF2-40B4-BE49-F238E27FC236}">
                  <a16:creationId xmlns:a16="http://schemas.microsoft.com/office/drawing/2014/main" id="{D8ED2FFE-A295-8695-3801-EDBF1EB9B2F7}"/>
                </a:ext>
              </a:extLst>
            </p:cNvPr>
            <p:cNvSpPr>
              <a:spLocks noChangeShapeType="1"/>
            </p:cNvSpPr>
            <p:nvPr/>
          </p:nvSpPr>
          <p:spPr bwMode="auto">
            <a:xfrm flipH="1">
              <a:off x="1792"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9" name="AutoShape 12">
              <a:extLst>
                <a:ext uri="{FF2B5EF4-FFF2-40B4-BE49-F238E27FC236}">
                  <a16:creationId xmlns:a16="http://schemas.microsoft.com/office/drawing/2014/main" id="{D99B7513-01F0-0CF6-4AB2-4219D4CCC657}"/>
                </a:ext>
              </a:extLst>
            </p:cNvPr>
            <p:cNvSpPr>
              <a:spLocks noChangeShapeType="1"/>
            </p:cNvSpPr>
            <p:nvPr/>
          </p:nvSpPr>
          <p:spPr bwMode="auto">
            <a:xfrm flipH="1">
              <a:off x="1480"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0" name="AutoShape 11">
              <a:extLst>
                <a:ext uri="{FF2B5EF4-FFF2-40B4-BE49-F238E27FC236}">
                  <a16:creationId xmlns:a16="http://schemas.microsoft.com/office/drawing/2014/main" id="{08CB0796-493A-84AD-9049-99D39E6C403E}"/>
                </a:ext>
              </a:extLst>
            </p:cNvPr>
            <p:cNvSpPr>
              <a:spLocks noChangeShapeType="1"/>
            </p:cNvSpPr>
            <p:nvPr/>
          </p:nvSpPr>
          <p:spPr bwMode="auto">
            <a:xfrm flipH="1">
              <a:off x="1324"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1" name="AutoShape 10">
              <a:extLst>
                <a:ext uri="{FF2B5EF4-FFF2-40B4-BE49-F238E27FC236}">
                  <a16:creationId xmlns:a16="http://schemas.microsoft.com/office/drawing/2014/main" id="{04AEABD5-EEC5-82F3-3F16-A0C8D950FD89}"/>
                </a:ext>
              </a:extLst>
            </p:cNvPr>
            <p:cNvSpPr>
              <a:spLocks noChangeShapeType="1"/>
            </p:cNvSpPr>
            <p:nvPr/>
          </p:nvSpPr>
          <p:spPr bwMode="auto">
            <a:xfrm flipH="1">
              <a:off x="3196"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2" name="AutoShape 9">
              <a:extLst>
                <a:ext uri="{FF2B5EF4-FFF2-40B4-BE49-F238E27FC236}">
                  <a16:creationId xmlns:a16="http://schemas.microsoft.com/office/drawing/2014/main" id="{F010E32B-B58E-160C-9AC1-4EA3937F3454}"/>
                </a:ext>
              </a:extLst>
            </p:cNvPr>
            <p:cNvSpPr>
              <a:spLocks noChangeShapeType="1"/>
            </p:cNvSpPr>
            <p:nvPr/>
          </p:nvSpPr>
          <p:spPr bwMode="auto">
            <a:xfrm flipH="1">
              <a:off x="2884"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3" name="AutoShape 8">
              <a:extLst>
                <a:ext uri="{FF2B5EF4-FFF2-40B4-BE49-F238E27FC236}">
                  <a16:creationId xmlns:a16="http://schemas.microsoft.com/office/drawing/2014/main" id="{72855657-91EC-068F-79FB-2846E2453BFF}"/>
                </a:ext>
              </a:extLst>
            </p:cNvPr>
            <p:cNvSpPr>
              <a:spLocks noChangeShapeType="1"/>
            </p:cNvSpPr>
            <p:nvPr/>
          </p:nvSpPr>
          <p:spPr bwMode="auto">
            <a:xfrm flipH="1">
              <a:off x="2572"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4" name="AutoShape 7">
              <a:extLst>
                <a:ext uri="{FF2B5EF4-FFF2-40B4-BE49-F238E27FC236}">
                  <a16:creationId xmlns:a16="http://schemas.microsoft.com/office/drawing/2014/main" id="{99D4D429-70EC-3612-524A-3A0230039107}"/>
                </a:ext>
              </a:extLst>
            </p:cNvPr>
            <p:cNvSpPr>
              <a:spLocks noChangeShapeType="1"/>
            </p:cNvSpPr>
            <p:nvPr/>
          </p:nvSpPr>
          <p:spPr bwMode="auto">
            <a:xfrm flipH="1">
              <a:off x="2260"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5" name="AutoShape 6">
              <a:extLst>
                <a:ext uri="{FF2B5EF4-FFF2-40B4-BE49-F238E27FC236}">
                  <a16:creationId xmlns:a16="http://schemas.microsoft.com/office/drawing/2014/main" id="{98FF7066-F600-7DE7-3F76-CA7F55593F1F}"/>
                </a:ext>
              </a:extLst>
            </p:cNvPr>
            <p:cNvSpPr>
              <a:spLocks noChangeShapeType="1"/>
            </p:cNvSpPr>
            <p:nvPr/>
          </p:nvSpPr>
          <p:spPr bwMode="auto">
            <a:xfrm flipH="1">
              <a:off x="1948"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6" name="AutoShape 5">
              <a:extLst>
                <a:ext uri="{FF2B5EF4-FFF2-40B4-BE49-F238E27FC236}">
                  <a16:creationId xmlns:a16="http://schemas.microsoft.com/office/drawing/2014/main" id="{E6607339-2DFC-8AAE-61BD-981913B3EC38}"/>
                </a:ext>
              </a:extLst>
            </p:cNvPr>
            <p:cNvSpPr>
              <a:spLocks noChangeShapeType="1"/>
            </p:cNvSpPr>
            <p:nvPr/>
          </p:nvSpPr>
          <p:spPr bwMode="auto">
            <a:xfrm flipH="1">
              <a:off x="1636"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7" name="AutoShape 4">
              <a:extLst>
                <a:ext uri="{FF2B5EF4-FFF2-40B4-BE49-F238E27FC236}">
                  <a16:creationId xmlns:a16="http://schemas.microsoft.com/office/drawing/2014/main" id="{77C69C2E-DE21-97BF-BB18-9D806F90381C}"/>
                </a:ext>
              </a:extLst>
            </p:cNvPr>
            <p:cNvSpPr>
              <a:spLocks noChangeShapeType="1"/>
            </p:cNvSpPr>
            <p:nvPr/>
          </p:nvSpPr>
          <p:spPr bwMode="auto">
            <a:xfrm flipH="1">
              <a:off x="1402"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8" name="AutoShape 3">
              <a:extLst>
                <a:ext uri="{FF2B5EF4-FFF2-40B4-BE49-F238E27FC236}">
                  <a16:creationId xmlns:a16="http://schemas.microsoft.com/office/drawing/2014/main" id="{9D0F2B2E-B3E7-57D5-A887-49C017B5011D}"/>
                </a:ext>
              </a:extLst>
            </p:cNvPr>
            <p:cNvSpPr>
              <a:spLocks noChangeShapeType="1"/>
            </p:cNvSpPr>
            <p:nvPr/>
          </p:nvSpPr>
          <p:spPr bwMode="auto">
            <a:xfrm flipH="1">
              <a:off x="1246"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9" name="AutoShape 2">
              <a:extLst>
                <a:ext uri="{FF2B5EF4-FFF2-40B4-BE49-F238E27FC236}">
                  <a16:creationId xmlns:a16="http://schemas.microsoft.com/office/drawing/2014/main" id="{0C01AD7B-5DF5-E0F2-B89F-D0A955B009F9}"/>
                </a:ext>
              </a:extLst>
            </p:cNvPr>
            <p:cNvSpPr>
              <a:spLocks noChangeShapeType="1"/>
            </p:cNvSpPr>
            <p:nvPr/>
          </p:nvSpPr>
          <p:spPr bwMode="auto">
            <a:xfrm flipH="1">
              <a:off x="1168" y="3932"/>
              <a:ext cx="482" cy="9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vi-VN"/>
            </a:p>
          </p:txBody>
        </p:sp>
      </p:grpSp>
    </p:spTree>
    <p:extLst>
      <p:ext uri="{BB962C8B-B14F-4D97-AF65-F5344CB8AC3E}">
        <p14:creationId xmlns:p14="http://schemas.microsoft.com/office/powerpoint/2010/main" val="3452165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heel(1)">
                                      <p:cBhvr>
                                        <p:cTn id="50" dur="1000"/>
                                        <p:tgtEl>
                                          <p:spTgt spid="7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0">
                                            <p:txEl>
                                              <p:pRg st="0" end="0"/>
                                            </p:txEl>
                                          </p:spTgt>
                                        </p:tgtEl>
                                        <p:attrNameLst>
                                          <p:attrName>style.visibility</p:attrName>
                                        </p:attrNameLst>
                                      </p:cBhvr>
                                      <p:to>
                                        <p:strVal val="visible"/>
                                      </p:to>
                                    </p:set>
                                    <p:animEffect transition="in" filter="fade">
                                      <p:cBhvr>
                                        <p:cTn id="55" dur="500"/>
                                        <p:tgtEl>
                                          <p:spTgt spid="40">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7" grpId="0"/>
      <p:bldP spid="68" grpId="0"/>
      <p:bldP spid="7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119564" y="3116707"/>
                <a:ext cx="23402034" cy="2123658"/>
              </a:xfrm>
              <a:prstGeom prst="rect">
                <a:avLst/>
              </a:prstGeom>
              <a:noFill/>
            </p:spPr>
            <p:txBody>
              <a:bodyPr wrap="square">
                <a:spAutoFit/>
              </a:bodyPr>
              <a:lstStyle/>
              <a:p>
                <a:pPr lvl="0" defTabSz="914400" eaLnBrk="0" fontAlgn="base" hangingPunct="0">
                  <a:spcBef>
                    <a:spcPct val="0"/>
                  </a:spcBef>
                  <a:spcAft>
                    <a:spcPct val="0"/>
                  </a:spcAft>
                  <a:tabLst>
                    <a:tab pos="3600450" algn="l"/>
                    <a:tab pos="5040313" algn="l"/>
                  </a:tabLs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a:latin typeface="Tahoma" panose="020B0604030504040204" pitchFamily="34" charset="0"/>
                    <a:ea typeface="Tahoma" panose="020B0604030504040204" pitchFamily="34" charset="0"/>
                    <a:cs typeface="Tahoma" panose="020B0604030504040204" pitchFamily="34" charset="0"/>
                  </a:rPr>
                  <a:t>Cho </a:t>
                </a:r>
                <a:r>
                  <a:rPr lang="en-US" altLang="en-US" sz="4400" b="1" dirty="0" err="1">
                    <a:latin typeface="Tahoma" panose="020B0604030504040204" pitchFamily="34" charset="0"/>
                    <a:ea typeface="Tahoma" panose="020B0604030504040204" pitchFamily="34" charset="0"/>
                    <a:cs typeface="Tahoma" panose="020B0604030504040204" pitchFamily="34" charset="0"/>
                  </a:rPr>
                  <a:t>các</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bất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phương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trình</a:t>
                </a:r>
                <a:r>
                  <a:rPr lang="en-US" altLang="en-US" sz="4400" b="1" dirty="0">
                    <a:latin typeface="Tahoma" panose="020B0604030504040204" pitchFamily="34" charset="0"/>
                    <a:ea typeface="Tahoma" panose="020B0604030504040204" pitchFamily="34" charset="0"/>
                    <a:cs typeface="Tahoma" panose="020B0604030504040204" pitchFamily="34" charset="0"/>
                  </a:rPr>
                  <a:t>:</a:t>
                </a:r>
              </a:p>
              <a:p>
                <a:pPr lvl="0" defTabSz="914400" eaLnBrk="0" fontAlgn="base" hangingPunct="0">
                  <a:spcBef>
                    <a:spcPct val="0"/>
                  </a:spcBef>
                  <a:spcAft>
                    <a:spcPct val="0"/>
                  </a:spcAft>
                  <a:tabLst>
                    <a:tab pos="3600450" algn="l"/>
                    <a:tab pos="5040313" algn="l"/>
                  </a:tabLst>
                </a:pPr>
                <a14:m>
                  <m:oMathPara xmlns:m="http://schemas.openxmlformats.org/officeDocument/2006/math">
                    <m:oMathParaPr>
                      <m:jc m:val="centerGroup"/>
                    </m:oMathParaPr>
                    <m:oMath xmlns:m="http://schemas.openxmlformats.org/officeDocument/2006/math">
                      <m:d>
                        <m:dPr>
                          <m:ctrlPr>
                            <a:rPr lang="en-US" altLang="en-US" sz="4400" b="1" i="1" smtClean="0">
                              <a:latin typeface="Cambria Math" panose="02040503050406030204" pitchFamily="18" charset="0"/>
                              <a:ea typeface="Tahoma" panose="020B0604030504040204" pitchFamily="34" charset="0"/>
                              <a:cs typeface="Tahoma" panose="020B0604030504040204" pitchFamily="34" charset="0"/>
                            </a:rPr>
                          </m:ctrlPr>
                        </m:dPr>
                        <m:e>
                          <m:r>
                            <a:rPr lang="en-US" altLang="en-US" sz="4400" b="1" i="1" smtClean="0">
                              <a:latin typeface="Cambria Math" panose="02040503050406030204" pitchFamily="18" charset="0"/>
                              <a:ea typeface="Tahoma" panose="020B0604030504040204" pitchFamily="34" charset="0"/>
                              <a:cs typeface="Tahoma" panose="020B0604030504040204" pitchFamily="34" charset="0"/>
                            </a:rPr>
                            <m:t>𝟏</m:t>
                          </m:r>
                        </m:e>
                      </m:d>
                      <m:r>
                        <a:rPr lang="en-US" altLang="en-US" sz="4400" b="1" i="1" smtClean="0">
                          <a:latin typeface="Cambria Math" panose="02040503050406030204" pitchFamily="18" charset="0"/>
                          <a:ea typeface="Tahoma" panose="020B0604030504040204" pitchFamily="34" charset="0"/>
                          <a:cs typeface="Tahoma" panose="020B0604030504040204" pitchFamily="34" charset="0"/>
                        </a:rPr>
                        <m:t>: </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𝟒</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𝟏</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𝟎</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                    </m:t>
                      </m:r>
                      <m:d>
                        <m:dPr>
                          <m:ctrlPr>
                            <a:rPr lang="en-US" altLang="en-US" sz="4400" b="1" i="1" smtClean="0">
                              <a:latin typeface="Cambria Math" panose="02040503050406030204" pitchFamily="18" charset="0"/>
                              <a:ea typeface="Cambria Math" panose="02040503050406030204" pitchFamily="18" charset="0"/>
                              <a:cs typeface="Tahoma" panose="020B0604030504040204" pitchFamily="34" charset="0"/>
                            </a:rPr>
                          </m:ctrlPr>
                        </m:dPr>
                        <m:e>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𝟐</m:t>
                          </m:r>
                        </m:e>
                      </m:d>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𝟎</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𝟓</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&gt;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𝟎</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                     </m:t>
                      </m:r>
                      <m:d>
                        <m:dPr>
                          <m:ctrlPr>
                            <a:rPr lang="en-US" altLang="en-US" sz="4400" b="1" i="1" smtClean="0">
                              <a:latin typeface="Cambria Math" panose="02040503050406030204" pitchFamily="18" charset="0"/>
                              <a:ea typeface="Cambria Math" panose="02040503050406030204" pitchFamily="18" charset="0"/>
                              <a:cs typeface="Tahoma" panose="020B0604030504040204" pitchFamily="34" charset="0"/>
                            </a:rPr>
                          </m:ctrlPr>
                        </m:dPr>
                        <m:e>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𝟑</m:t>
                          </m:r>
                        </m:e>
                      </m:d>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𝟕</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𝟎</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𝟔</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𝟎</m:t>
                      </m:r>
                    </m:oMath>
                  </m:oMathPara>
                </a14:m>
                <a:endParaRPr lang="en-US" altLang="en-US" sz="4400" b="1" dirty="0">
                  <a:latin typeface="Tahoma" panose="020B0604030504040204" pitchFamily="34" charset="0"/>
                  <a:ea typeface="Tahoma" panose="020B0604030504040204" pitchFamily="34" charset="0"/>
                  <a:cs typeface="Tahoma" panose="020B0604030504040204" pitchFamily="34" charset="0"/>
                </a:endParaRPr>
              </a:p>
              <a:p>
                <a:pPr lvl="0" defTabSz="914400" eaLnBrk="0" fontAlgn="base" hangingPunct="0">
                  <a:spcBef>
                    <a:spcPct val="0"/>
                  </a:spcBef>
                  <a:spcAft>
                    <a:spcPct val="0"/>
                  </a:spcAft>
                  <a:tabLst>
                    <a:tab pos="3600450" algn="l"/>
                    <a:tab pos="5040313" algn="l"/>
                  </a:tabLst>
                </a:pP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Trong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các</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bất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phương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trình</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trên</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số</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bất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phương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trình</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bậc</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nhất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hai</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ẩn</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là</a:t>
                </a:r>
                <a:endParaRPr lang="en-US" alt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119564" y="3116707"/>
                <a:ext cx="23402034" cy="2123658"/>
              </a:xfrm>
              <a:prstGeom prst="rect">
                <a:avLst/>
              </a:prstGeom>
              <a:blipFill>
                <a:blip r:embed="rId3"/>
                <a:stretch>
                  <a:fillRect t="-5731" b="-1260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5663" y="7529560"/>
            <a:ext cx="23862374" cy="5407384"/>
            <a:chOff x="48567" y="4381499"/>
            <a:chExt cx="23018772" cy="540738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48473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870707" y="8612155"/>
                <a:ext cx="22675093" cy="4391395"/>
              </a:xfrm>
              <a:prstGeom prst="rect">
                <a:avLst/>
              </a:prstGeom>
              <a:noFill/>
            </p:spPr>
            <p:txBody>
              <a:bodyPr wrap="square">
                <a:spAutoFit/>
              </a:bodyPr>
              <a:lstStyle/>
              <a:p>
                <a:pPr lvl="0">
                  <a:lnSpc>
                    <a:spcPct val="130000"/>
                  </a:lnSpc>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Ta </a:t>
                </a:r>
                <a:r>
                  <a:rPr lang="vi-VN" b="1" dirty="0" err="1">
                    <a:latin typeface="Tahoma" panose="020B0604030504040204" pitchFamily="34" charset="0"/>
                    <a:ea typeface="Tahoma" panose="020B0604030504040204" pitchFamily="34" charset="0"/>
                    <a:cs typeface="Tahoma" panose="020B0604030504040204" pitchFamily="34" charset="0"/>
                  </a:rPr>
                  <a:t>có</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định</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nghĩa</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bất</a:t>
                </a:r>
                <a:r>
                  <a:rPr lang="vi-VN" b="1" dirty="0">
                    <a:latin typeface="Tahoma" panose="020B0604030504040204" pitchFamily="34" charset="0"/>
                    <a:ea typeface="Tahoma" panose="020B0604030504040204" pitchFamily="34" charset="0"/>
                    <a:cs typeface="Tahoma" panose="020B0604030504040204" pitchFamily="34" charset="0"/>
                  </a:rPr>
                  <a:t> phương </a:t>
                </a:r>
                <a:r>
                  <a:rPr lang="vi-VN" b="1" dirty="0" err="1">
                    <a:latin typeface="Tahoma" panose="020B0604030504040204" pitchFamily="34" charset="0"/>
                    <a:ea typeface="Tahoma" panose="020B0604030504040204" pitchFamily="34" charset="0"/>
                    <a:cs typeface="Tahoma" panose="020B0604030504040204" pitchFamily="34" charset="0"/>
                  </a:rPr>
                  <a:t>trình</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bậc</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nhất</a:t>
                </a:r>
                <a:r>
                  <a:rPr lang="vi-VN" b="1" dirty="0">
                    <a:latin typeface="Tahoma" panose="020B0604030504040204" pitchFamily="34" charset="0"/>
                    <a:ea typeface="Tahoma" panose="020B0604030504040204" pitchFamily="34" charset="0"/>
                    <a:cs typeface="Tahoma" panose="020B0604030504040204" pitchFamily="34" charset="0"/>
                  </a:rPr>
                  <a:t> 2 </a:t>
                </a:r>
                <a:r>
                  <a:rPr lang="vi-VN" b="1" dirty="0" err="1">
                    <a:latin typeface="Tahoma" panose="020B0604030504040204" pitchFamily="34" charset="0"/>
                    <a:ea typeface="Tahoma" panose="020B0604030504040204" pitchFamily="34" charset="0"/>
                    <a:cs typeface="Tahoma" panose="020B0604030504040204" pitchFamily="34" charset="0"/>
                  </a:rPr>
                  <a:t>ẩn</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có</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dạng</a:t>
                </a:r>
                <a:r>
                  <a:rPr lang="vi-VN" b="1" dirty="0">
                    <a:latin typeface="Tahoma" panose="020B0604030504040204" pitchFamily="34" charset="0"/>
                    <a:ea typeface="Tahoma" panose="020B0604030504040204" pitchFamily="34" charset="0"/>
                    <a:cs typeface="Tahoma" panose="020B0604030504040204" pitchFamily="34" charset="0"/>
                  </a:rPr>
                  <a:t> </a:t>
                </a:r>
              </a:p>
              <a:p>
                <a:pPr lvl="0">
                  <a:lnSpc>
                    <a:spcPct val="130000"/>
                  </a:lnSpc>
                  <a:defRPr/>
                </a:pPr>
                <a14:m>
                  <m:oMath xmlns:m="http://schemas.openxmlformats.org/officeDocument/2006/math">
                    <m:r>
                      <a:rPr lang="vi-VN" b="1" i="1" smtClean="0">
                        <a:latin typeface="Cambria Math" panose="02040503050406030204" pitchFamily="18" charset="0"/>
                        <a:ea typeface="Tahoma" panose="020B0604030504040204" pitchFamily="34" charset="0"/>
                        <a:cs typeface="Tahoma" panose="020B0604030504040204" pitchFamily="34" charset="0"/>
                      </a:rPr>
                      <m:t>𝒂𝒙</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𝒃𝒚</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𝒄</m:t>
                    </m:r>
                    <m:r>
                      <a:rPr lang="vi-VN" b="1" i="1" smtClean="0">
                        <a:latin typeface="Cambria Math" panose="02040503050406030204" pitchFamily="18" charset="0"/>
                        <a:ea typeface="Tahoma" panose="020B0604030504040204" pitchFamily="34" charset="0"/>
                        <a:cs typeface="Tahoma" panose="020B0604030504040204" pitchFamily="34" charset="0"/>
                      </a:rPr>
                      <m:t>&gt;</m:t>
                    </m:r>
                    <m:r>
                      <a:rPr lang="vi-VN" b="1" i="1" smtClean="0">
                        <a:latin typeface="Cambria Math" panose="02040503050406030204" pitchFamily="18" charset="0"/>
                        <a:ea typeface="Tahoma" panose="020B0604030504040204" pitchFamily="34" charset="0"/>
                        <a:cs typeface="Tahoma" panose="020B0604030504040204" pitchFamily="34" charset="0"/>
                      </a:rPr>
                      <m:t>𝟎</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𝒂𝒙</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𝒃𝒚</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𝒄</m:t>
                    </m:r>
                    <m:r>
                      <a:rPr lang="vi-VN" b="1" i="1" smtClean="0">
                        <a:latin typeface="Cambria Math" panose="02040503050406030204" pitchFamily="18" charset="0"/>
                        <a:ea typeface="Cambria Math" panose="02040503050406030204" pitchFamily="18" charset="0"/>
                        <a:cs typeface="Tahoma" panose="020B0604030504040204" pitchFamily="34" charset="0"/>
                      </a:rPr>
                      <m:t>≥</m:t>
                    </m:r>
                    <m:r>
                      <a:rPr lang="vi-VN" b="1" i="1" smtClean="0">
                        <a:latin typeface="Cambria Math" panose="02040503050406030204" pitchFamily="18" charset="0"/>
                        <a:ea typeface="Cambria Math" panose="02040503050406030204" pitchFamily="18" charset="0"/>
                        <a:cs typeface="Tahoma" panose="020B0604030504040204" pitchFamily="34" charset="0"/>
                      </a:rPr>
                      <m:t>𝟎</m:t>
                    </m:r>
                    <m:r>
                      <a:rPr lang="vi-VN" b="1" i="1" smtClean="0">
                        <a:latin typeface="Cambria Math" panose="02040503050406030204" pitchFamily="18" charset="0"/>
                        <a:ea typeface="Cambria Math" panose="02040503050406030204" pitchFamily="18" charset="0"/>
                        <a:cs typeface="Tahoma" panose="020B0604030504040204" pitchFamily="34" charset="0"/>
                      </a:rPr>
                      <m:t>; </m:t>
                    </m:r>
                    <m:r>
                      <a:rPr lang="vi-VN" b="1" i="1" smtClean="0">
                        <a:latin typeface="Cambria Math" panose="02040503050406030204" pitchFamily="18" charset="0"/>
                        <a:ea typeface="Tahoma" panose="020B0604030504040204" pitchFamily="34" charset="0"/>
                        <a:cs typeface="Tahoma" panose="020B0604030504040204" pitchFamily="34" charset="0"/>
                      </a:rPr>
                      <m:t>𝒂𝒙</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𝒃𝒚</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𝒄</m:t>
                    </m:r>
                    <m:r>
                      <a:rPr lang="vi-VN" b="1" i="1" smtClean="0">
                        <a:latin typeface="Cambria Math" panose="02040503050406030204" pitchFamily="18" charset="0"/>
                        <a:ea typeface="Cambria Math" panose="02040503050406030204" pitchFamily="18" charset="0"/>
                        <a:cs typeface="Tahoma" panose="020B0604030504040204" pitchFamily="34" charset="0"/>
                      </a:rPr>
                      <m:t>≤</m:t>
                    </m:r>
                    <m:r>
                      <a:rPr lang="vi-VN" b="1" i="1" smtClean="0">
                        <a:latin typeface="Cambria Math" panose="02040503050406030204" pitchFamily="18" charset="0"/>
                        <a:ea typeface="Cambria Math" panose="02040503050406030204" pitchFamily="18" charset="0"/>
                        <a:cs typeface="Tahoma" panose="020B0604030504040204" pitchFamily="34" charset="0"/>
                      </a:rPr>
                      <m:t>𝟎</m:t>
                    </m:r>
                    <m:r>
                      <a:rPr lang="vi-VN" b="1" i="1" smtClean="0">
                        <a:latin typeface="Cambria Math" panose="02040503050406030204" pitchFamily="18" charset="0"/>
                        <a:ea typeface="Cambria Math" panose="02040503050406030204" pitchFamily="18" charset="0"/>
                        <a:cs typeface="Tahoma" panose="020B0604030504040204" pitchFamily="34" charset="0"/>
                      </a:rPr>
                      <m:t>;</m:t>
                    </m:r>
                    <m:r>
                      <a:rPr lang="vi-VN" b="1" i="1" smtClean="0">
                        <a:latin typeface="Cambria Math" panose="02040503050406030204" pitchFamily="18" charset="0"/>
                        <a:ea typeface="Cambria Math" panose="02040503050406030204" pitchFamily="18" charset="0"/>
                        <a:cs typeface="Tahoma" panose="020B0604030504040204" pitchFamily="34" charset="0"/>
                      </a:rPr>
                      <m:t>𝒂𝒙</m:t>
                    </m:r>
                    <m:r>
                      <a:rPr lang="vi-VN" b="1" i="1" smtClean="0">
                        <a:latin typeface="Cambria Math" panose="02040503050406030204" pitchFamily="18" charset="0"/>
                        <a:ea typeface="Cambria Math" panose="02040503050406030204" pitchFamily="18" charset="0"/>
                        <a:cs typeface="Tahoma" panose="020B0604030504040204" pitchFamily="34" charset="0"/>
                      </a:rPr>
                      <m:t>+</m:t>
                    </m:r>
                    <m:r>
                      <a:rPr lang="vi-VN" b="1" i="1" smtClean="0">
                        <a:latin typeface="Cambria Math" panose="02040503050406030204" pitchFamily="18" charset="0"/>
                        <a:ea typeface="Cambria Math" panose="02040503050406030204" pitchFamily="18" charset="0"/>
                        <a:cs typeface="Tahoma" panose="020B0604030504040204" pitchFamily="34" charset="0"/>
                      </a:rPr>
                      <m:t>𝒃𝒚</m:t>
                    </m:r>
                    <m:r>
                      <a:rPr lang="vi-VN" b="1" i="1" smtClean="0">
                        <a:latin typeface="Cambria Math" panose="02040503050406030204" pitchFamily="18" charset="0"/>
                        <a:ea typeface="Cambria Math" panose="02040503050406030204" pitchFamily="18" charset="0"/>
                        <a:cs typeface="Tahoma" panose="020B0604030504040204" pitchFamily="34" charset="0"/>
                      </a:rPr>
                      <m:t>+</m:t>
                    </m:r>
                    <m:r>
                      <a:rPr lang="vi-VN" b="1" i="1" smtClean="0">
                        <a:latin typeface="Cambria Math" panose="02040503050406030204" pitchFamily="18" charset="0"/>
                        <a:ea typeface="Cambria Math" panose="02040503050406030204" pitchFamily="18" charset="0"/>
                        <a:cs typeface="Tahoma" panose="020B0604030504040204" pitchFamily="34" charset="0"/>
                      </a:rPr>
                      <m:t>𝒄</m:t>
                    </m:r>
                    <m:r>
                      <a:rPr lang="vi-VN" b="1" i="1" smtClean="0">
                        <a:latin typeface="Cambria Math" panose="02040503050406030204" pitchFamily="18" charset="0"/>
                        <a:ea typeface="Cambria Math" panose="02040503050406030204" pitchFamily="18" charset="0"/>
                        <a:cs typeface="Tahoma" panose="020B0604030504040204" pitchFamily="34" charset="0"/>
                      </a:rPr>
                      <m:t>&lt;</m:t>
                    </m:r>
                    <m:r>
                      <a:rPr lang="vi-VN" b="1" i="1" smtClean="0">
                        <a:latin typeface="Cambria Math" panose="02040503050406030204" pitchFamily="18" charset="0"/>
                        <a:ea typeface="Cambria Math" panose="02040503050406030204" pitchFamily="18" charset="0"/>
                        <a:cs typeface="Tahoma" panose="020B0604030504040204" pitchFamily="34" charset="0"/>
                      </a:rPr>
                      <m:t>𝟎</m:t>
                    </m:r>
                  </m:oMath>
                </a14:m>
                <a:r>
                  <a:rPr kumimoji="0" lang="vi-VN"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vi-VN"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sSupPr>
                      <m:e>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𝒂</m:t>
                        </m:r>
                      </m:e>
                      <m:sup>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sup>
                    </m:sSup>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sSup>
                      <m:sSupPr>
                        <m:ctrlP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sSupPr>
                      <m:e>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𝒃</m:t>
                        </m:r>
                      </m:e>
                      <m:sup>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sup>
                    </m:sSup>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&gt;</m:t>
                    </m:r>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Tahoma" panose="020B0604030504040204" pitchFamily="34" charset="0"/>
                      </a:rPr>
                      <m:t>𝟎</m:t>
                    </m:r>
                  </m:oMath>
                </a14:m>
                <a:r>
                  <a:rPr kumimoji="0" lang="vi-VN"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a:lnSpc>
                    <a:spcPct val="130000"/>
                  </a:lnSpc>
                  <a:defRPr/>
                </a:pPr>
                <a:r>
                  <a:rPr lang="vi-VN" b="1" dirty="0" err="1">
                    <a:latin typeface="Tahoma" panose="020B0604030504040204" pitchFamily="34" charset="0"/>
                    <a:ea typeface="Tahoma" panose="020B0604030504040204" pitchFamily="34" charset="0"/>
                    <a:cs typeface="Tahoma" panose="020B0604030504040204" pitchFamily="34" charset="0"/>
                  </a:rPr>
                  <a:t>Dựa</a:t>
                </a:r>
                <a:r>
                  <a:rPr lang="vi-VN" b="1" dirty="0">
                    <a:latin typeface="Tahoma" panose="020B0604030504040204" pitchFamily="34" charset="0"/>
                    <a:ea typeface="Tahoma" panose="020B0604030504040204" pitchFamily="34" charset="0"/>
                    <a:cs typeface="Tahoma" panose="020B0604030504040204" pitchFamily="34" charset="0"/>
                  </a:rPr>
                  <a:t> trên </a:t>
                </a:r>
                <a:r>
                  <a:rPr lang="vi-VN" b="1" dirty="0" err="1">
                    <a:latin typeface="Tahoma" panose="020B0604030504040204" pitchFamily="34" charset="0"/>
                    <a:ea typeface="Tahoma" panose="020B0604030504040204" pitchFamily="34" charset="0"/>
                    <a:cs typeface="Tahoma" panose="020B0604030504040204" pitchFamily="34" charset="0"/>
                  </a:rPr>
                  <a:t>định</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nghĩa</a:t>
                </a:r>
                <a:r>
                  <a:rPr lang="vi-VN" b="1" dirty="0">
                    <a:latin typeface="Tahoma" panose="020B0604030504040204" pitchFamily="34" charset="0"/>
                    <a:ea typeface="Tahoma" panose="020B0604030504040204" pitchFamily="34" charset="0"/>
                    <a:cs typeface="Tahoma" panose="020B0604030504040204" pitchFamily="34" charset="0"/>
                  </a:rPr>
                  <a:t> trên </a:t>
                </a:r>
                <a:r>
                  <a:rPr lang="vi-VN" b="1" dirty="0" err="1">
                    <a:latin typeface="Tahoma" panose="020B0604030504040204" pitchFamily="34" charset="0"/>
                    <a:ea typeface="Tahoma" panose="020B0604030504040204" pitchFamily="34" charset="0"/>
                    <a:cs typeface="Tahoma" panose="020B0604030504040204" pitchFamily="34" charset="0"/>
                  </a:rPr>
                  <a:t>thì</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cả</a:t>
                </a:r>
                <a:r>
                  <a:rPr lang="vi-VN" b="1" dirty="0">
                    <a:latin typeface="Tahoma" panose="020B0604030504040204" pitchFamily="34" charset="0"/>
                    <a:ea typeface="Tahoma" panose="020B0604030504040204" pitchFamily="34" charset="0"/>
                    <a:cs typeface="Tahoma" panose="020B0604030504040204" pitchFamily="34" charset="0"/>
                  </a:rPr>
                  <a:t> ba </a:t>
                </a:r>
                <a:r>
                  <a:rPr lang="vi-VN" b="1" dirty="0" err="1">
                    <a:latin typeface="Tahoma" panose="020B0604030504040204" pitchFamily="34" charset="0"/>
                    <a:ea typeface="Tahoma" panose="020B0604030504040204" pitchFamily="34" charset="0"/>
                    <a:cs typeface="Tahoma" panose="020B0604030504040204" pitchFamily="34" charset="0"/>
                  </a:rPr>
                  <a:t>bất</a:t>
                </a:r>
                <a:r>
                  <a:rPr lang="vi-VN" b="1" dirty="0">
                    <a:latin typeface="Tahoma" panose="020B0604030504040204" pitchFamily="34" charset="0"/>
                    <a:ea typeface="Tahoma" panose="020B0604030504040204" pitchFamily="34" charset="0"/>
                    <a:cs typeface="Tahoma" panose="020B0604030504040204" pitchFamily="34" charset="0"/>
                  </a:rPr>
                  <a:t> phương </a:t>
                </a:r>
                <a:r>
                  <a:rPr lang="vi-VN" b="1" dirty="0" err="1">
                    <a:latin typeface="Tahoma" panose="020B0604030504040204" pitchFamily="34" charset="0"/>
                    <a:ea typeface="Tahoma" panose="020B0604030504040204" pitchFamily="34" charset="0"/>
                    <a:cs typeface="Tahoma" panose="020B0604030504040204" pitchFamily="34" charset="0"/>
                  </a:rPr>
                  <a:t>trình</a:t>
                </a:r>
                <a:r>
                  <a:rPr lang="vi-VN" b="1" dirty="0">
                    <a:latin typeface="Tahoma" panose="020B0604030504040204" pitchFamily="34" charset="0"/>
                    <a:ea typeface="Tahoma" panose="020B0604030504040204" pitchFamily="34" charset="0"/>
                    <a:cs typeface="Tahoma" panose="020B0604030504040204" pitchFamily="34" charset="0"/>
                  </a:rPr>
                  <a:t> trên </a:t>
                </a:r>
                <a:r>
                  <a:rPr lang="vi-VN" b="1" dirty="0" err="1">
                    <a:latin typeface="Tahoma" panose="020B0604030504040204" pitchFamily="34" charset="0"/>
                    <a:ea typeface="Tahoma" panose="020B0604030504040204" pitchFamily="34" charset="0"/>
                    <a:cs typeface="Tahoma" panose="020B0604030504040204" pitchFamily="34" charset="0"/>
                  </a:rPr>
                  <a:t>đều</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là</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bất</a:t>
                </a:r>
                <a:r>
                  <a:rPr lang="vi-VN" b="1" dirty="0">
                    <a:latin typeface="Tahoma" panose="020B0604030504040204" pitchFamily="34" charset="0"/>
                    <a:ea typeface="Tahoma" panose="020B0604030504040204" pitchFamily="34" charset="0"/>
                    <a:cs typeface="Tahoma" panose="020B0604030504040204" pitchFamily="34" charset="0"/>
                  </a:rPr>
                  <a:t> phương </a:t>
                </a:r>
                <a:r>
                  <a:rPr lang="vi-VN" b="1" dirty="0" err="1">
                    <a:latin typeface="Tahoma" panose="020B0604030504040204" pitchFamily="34" charset="0"/>
                    <a:ea typeface="Tahoma" panose="020B0604030504040204" pitchFamily="34" charset="0"/>
                    <a:cs typeface="Tahoma" panose="020B0604030504040204" pitchFamily="34" charset="0"/>
                  </a:rPr>
                  <a:t>trình</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bậc</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nhất</a:t>
                </a:r>
                <a:r>
                  <a:rPr lang="vi-VN" b="1" dirty="0">
                    <a:latin typeface="Tahoma" panose="020B0604030504040204" pitchFamily="34" charset="0"/>
                    <a:ea typeface="Tahoma" panose="020B0604030504040204" pitchFamily="34" charset="0"/>
                    <a:cs typeface="Tahoma" panose="020B0604030504040204" pitchFamily="34" charset="0"/>
                  </a:rPr>
                  <a:t> 2 </a:t>
                </a:r>
                <a:r>
                  <a:rPr lang="vi-VN" b="1" dirty="0" err="1">
                    <a:latin typeface="Tahoma" panose="020B0604030504040204" pitchFamily="34" charset="0"/>
                    <a:ea typeface="Tahoma" panose="020B0604030504040204" pitchFamily="34" charset="0"/>
                    <a:cs typeface="Tahoma" panose="020B0604030504040204" pitchFamily="34" charset="0"/>
                  </a:rPr>
                  <a:t>ẩn</a:t>
                </a:r>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lvl="0">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870707" y="8612155"/>
                <a:ext cx="22675093" cy="4391395"/>
              </a:xfrm>
              <a:prstGeom prst="rect">
                <a:avLst/>
              </a:prstGeom>
              <a:blipFill>
                <a:blip r:embed="rId5"/>
                <a:stretch>
                  <a:fillRect l="-1237" t="-694"/>
                </a:stretch>
              </a:blipFill>
            </p:spPr>
            <p:txBody>
              <a:bodyPr/>
              <a:lstStyle/>
              <a:p>
                <a:r>
                  <a:rPr lang="en-US">
                    <a:noFill/>
                  </a:rPr>
                  <a:t> </a:t>
                </a:r>
              </a:p>
            </p:txBody>
          </p:sp>
        </mc:Fallback>
      </mc:AlternateContent>
      <p:grpSp>
        <p:nvGrpSpPr>
          <p:cNvPr id="24" name="Nhóm 23">
            <a:extLst>
              <a:ext uri="{FF2B5EF4-FFF2-40B4-BE49-F238E27FC236}">
                <a16:creationId xmlns:a16="http://schemas.microsoft.com/office/drawing/2014/main" id="{69007C7F-D628-8734-5B34-AE79F3D2E721}"/>
              </a:ext>
            </a:extLst>
          </p:cNvPr>
          <p:cNvGrpSpPr/>
          <p:nvPr/>
        </p:nvGrpSpPr>
        <p:grpSpPr>
          <a:xfrm>
            <a:off x="595380" y="5620727"/>
            <a:ext cx="5614070" cy="1508760"/>
            <a:chOff x="634330" y="5349240"/>
            <a:chExt cx="5614070" cy="1508760"/>
          </a:xfrm>
        </p:grpSpPr>
        <p:sp>
          <p:nvSpPr>
            <p:cNvPr id="32" name="Hình chữ nhật 31">
              <a:extLst>
                <a:ext uri="{FF2B5EF4-FFF2-40B4-BE49-F238E27FC236}">
                  <a16:creationId xmlns:a16="http://schemas.microsoft.com/office/drawing/2014/main" id="{0F70BC1E-E8C5-A90E-9FE2-B556CF6401A4}"/>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Hình Bầu dục 32">
              <a:extLst>
                <a:ext uri="{FF2B5EF4-FFF2-40B4-BE49-F238E27FC236}">
                  <a16:creationId xmlns:a16="http://schemas.microsoft.com/office/drawing/2014/main" id="{C2618D0C-173A-6972-4EA3-DEBD69834A9E}"/>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4" name="Hộp Văn bản 33">
              <a:extLst>
                <a:ext uri="{FF2B5EF4-FFF2-40B4-BE49-F238E27FC236}">
                  <a16:creationId xmlns:a16="http://schemas.microsoft.com/office/drawing/2014/main" id="{197B0BF7-BFF3-0FA1-C304-5563949B4A43}"/>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35" name="Nhóm 34">
            <a:extLst>
              <a:ext uri="{FF2B5EF4-FFF2-40B4-BE49-F238E27FC236}">
                <a16:creationId xmlns:a16="http://schemas.microsoft.com/office/drawing/2014/main" id="{B9F89460-818D-7780-6227-072D80CB124E}"/>
              </a:ext>
            </a:extLst>
          </p:cNvPr>
          <p:cNvGrpSpPr/>
          <p:nvPr/>
        </p:nvGrpSpPr>
        <p:grpSpPr>
          <a:xfrm>
            <a:off x="6352954" y="5598254"/>
            <a:ext cx="5723896" cy="1527124"/>
            <a:chOff x="524504" y="5330876"/>
            <a:chExt cx="5723896" cy="1527124"/>
          </a:xfrm>
        </p:grpSpPr>
        <p:sp>
          <p:nvSpPr>
            <p:cNvPr id="36" name="Hình chữ nhật 35">
              <a:extLst>
                <a:ext uri="{FF2B5EF4-FFF2-40B4-BE49-F238E27FC236}">
                  <a16:creationId xmlns:a16="http://schemas.microsoft.com/office/drawing/2014/main" id="{FBD21F8A-9345-DA7D-3426-E87C2A356AFB}"/>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BEA533A3-3BF7-907A-0210-E74AB29603C9}"/>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8" name="Hộp Văn bản 37">
              <a:extLst>
                <a:ext uri="{FF2B5EF4-FFF2-40B4-BE49-F238E27FC236}">
                  <a16:creationId xmlns:a16="http://schemas.microsoft.com/office/drawing/2014/main" id="{87191F4B-D55B-4C7F-406E-AA3D0E8DEE2F}"/>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39" name="Nhóm 38">
            <a:extLst>
              <a:ext uri="{FF2B5EF4-FFF2-40B4-BE49-F238E27FC236}">
                <a16:creationId xmlns:a16="http://schemas.microsoft.com/office/drawing/2014/main" id="{B6D4A63E-E6F6-8B1C-82F7-AC2FBB49AB6E}"/>
              </a:ext>
            </a:extLst>
          </p:cNvPr>
          <p:cNvGrpSpPr/>
          <p:nvPr/>
        </p:nvGrpSpPr>
        <p:grpSpPr>
          <a:xfrm>
            <a:off x="12364119" y="5608770"/>
            <a:ext cx="5526130" cy="1508760"/>
            <a:chOff x="722270" y="5349240"/>
            <a:chExt cx="5526130" cy="1508760"/>
          </a:xfrm>
        </p:grpSpPr>
        <p:sp>
          <p:nvSpPr>
            <p:cNvPr id="40" name="Hình chữ nhật 39">
              <a:extLst>
                <a:ext uri="{FF2B5EF4-FFF2-40B4-BE49-F238E27FC236}">
                  <a16:creationId xmlns:a16="http://schemas.microsoft.com/office/drawing/2014/main" id="{1969A1EF-D4F9-EE8F-E378-0C5A862A1903}"/>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Hình Bầu dục 40">
              <a:extLst>
                <a:ext uri="{FF2B5EF4-FFF2-40B4-BE49-F238E27FC236}">
                  <a16:creationId xmlns:a16="http://schemas.microsoft.com/office/drawing/2014/main" id="{75AD4043-791B-514F-F9A9-7497E2F762C0}"/>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2" name="Hộp Văn bản 41">
              <a:extLst>
                <a:ext uri="{FF2B5EF4-FFF2-40B4-BE49-F238E27FC236}">
                  <a16:creationId xmlns:a16="http://schemas.microsoft.com/office/drawing/2014/main" id="{36DC0528-20B1-BC4A-8FFA-38CB07379C4A}"/>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43" name="Nhóm 42">
            <a:extLst>
              <a:ext uri="{FF2B5EF4-FFF2-40B4-BE49-F238E27FC236}">
                <a16:creationId xmlns:a16="http://schemas.microsoft.com/office/drawing/2014/main" id="{5A63CFD0-2373-C3A5-EC86-466F2FD22D6F}"/>
              </a:ext>
            </a:extLst>
          </p:cNvPr>
          <p:cNvGrpSpPr/>
          <p:nvPr/>
        </p:nvGrpSpPr>
        <p:grpSpPr>
          <a:xfrm>
            <a:off x="18278187" y="5598254"/>
            <a:ext cx="5606960" cy="1533512"/>
            <a:chOff x="641440" y="5324488"/>
            <a:chExt cx="5606960" cy="1533512"/>
          </a:xfrm>
        </p:grpSpPr>
        <p:sp>
          <p:nvSpPr>
            <p:cNvPr id="44" name="Hình chữ nhật 43">
              <a:extLst>
                <a:ext uri="{FF2B5EF4-FFF2-40B4-BE49-F238E27FC236}">
                  <a16:creationId xmlns:a16="http://schemas.microsoft.com/office/drawing/2014/main" id="{75B0B01D-D740-F879-604E-628DD607AE58}"/>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45" name="Hình Bầu dục 44">
              <a:extLst>
                <a:ext uri="{FF2B5EF4-FFF2-40B4-BE49-F238E27FC236}">
                  <a16:creationId xmlns:a16="http://schemas.microsoft.com/office/drawing/2014/main" id="{2B077E2D-6387-590C-8459-8858E8D80CDA}"/>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6" name="Hộp Văn bản 45">
              <a:extLst>
                <a:ext uri="{FF2B5EF4-FFF2-40B4-BE49-F238E27FC236}">
                  <a16:creationId xmlns:a16="http://schemas.microsoft.com/office/drawing/2014/main" id="{3B4F28EF-FCB6-FF7D-F37C-D92717955D8A}"/>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47" name="Hộp Văn bản 46">
                <a:extLst>
                  <a:ext uri="{FF2B5EF4-FFF2-40B4-BE49-F238E27FC236}">
                    <a16:creationId xmlns:a16="http://schemas.microsoft.com/office/drawing/2014/main" id="{35EF35A4-481B-2D75-5C07-0C43DA88E6E7}"/>
                  </a:ext>
                </a:extLst>
              </p:cNvPr>
              <p:cNvSpPr txBox="1">
                <a:spLocks/>
              </p:cNvSpPr>
              <p:nvPr/>
            </p:nvSpPr>
            <p:spPr>
              <a:xfrm>
                <a:off x="1960928" y="5934894"/>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𝟎</m:t>
                      </m:r>
                    </m:oMath>
                  </m:oMathPara>
                </a14:m>
                <a:endParaRPr lang="vi-VN" sz="4400" b="1" dirty="0">
                  <a:solidFill>
                    <a:schemeClr val="bg1"/>
                  </a:solidFill>
                </a:endParaRPr>
              </a:p>
            </p:txBody>
          </p:sp>
        </mc:Choice>
        <mc:Fallback xmlns="">
          <p:sp>
            <p:nvSpPr>
              <p:cNvPr id="47" name="Hộp Văn bản 46">
                <a:extLst>
                  <a:ext uri="{FF2B5EF4-FFF2-40B4-BE49-F238E27FC236}">
                    <a16:creationId xmlns:a16="http://schemas.microsoft.com/office/drawing/2014/main" id="{35EF35A4-481B-2D75-5C07-0C43DA88E6E7}"/>
                  </a:ext>
                </a:extLst>
              </p:cNvPr>
              <p:cNvSpPr txBox="1">
                <a:spLocks noRot="1" noChangeAspect="1" noMove="1" noResize="1" noEditPoints="1" noAdjustHandles="1" noChangeArrowheads="1" noChangeShapeType="1" noTextEdit="1"/>
              </p:cNvSpPr>
              <p:nvPr/>
            </p:nvSpPr>
            <p:spPr>
              <a:xfrm>
                <a:off x="1960928" y="5934894"/>
                <a:ext cx="4223179"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Hộp Văn bản 47">
                <a:extLst>
                  <a:ext uri="{FF2B5EF4-FFF2-40B4-BE49-F238E27FC236}">
                    <a16:creationId xmlns:a16="http://schemas.microsoft.com/office/drawing/2014/main" id="{28FC9394-C0D7-9411-3845-1AC73ABF758A}"/>
                  </a:ext>
                </a:extLst>
              </p:cNvPr>
              <p:cNvSpPr txBox="1"/>
              <p:nvPr/>
            </p:nvSpPr>
            <p:spPr>
              <a:xfrm>
                <a:off x="19419819" y="5904115"/>
                <a:ext cx="474848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𝟑</m:t>
                      </m:r>
                    </m:oMath>
                  </m:oMathPara>
                </a14:m>
                <a:endParaRPr lang="vi-VN" sz="4400" b="1" dirty="0">
                  <a:solidFill>
                    <a:schemeClr val="bg1"/>
                  </a:solidFill>
                </a:endParaRPr>
              </a:p>
            </p:txBody>
          </p:sp>
        </mc:Choice>
        <mc:Fallback xmlns="">
          <p:sp>
            <p:nvSpPr>
              <p:cNvPr id="48" name="Hộp Văn bản 47">
                <a:extLst>
                  <a:ext uri="{FF2B5EF4-FFF2-40B4-BE49-F238E27FC236}">
                    <a16:creationId xmlns:a16="http://schemas.microsoft.com/office/drawing/2014/main" id="{28FC9394-C0D7-9411-3845-1AC73ABF758A}"/>
                  </a:ext>
                </a:extLst>
              </p:cNvPr>
              <p:cNvSpPr txBox="1">
                <a:spLocks noRot="1" noChangeAspect="1" noMove="1" noResize="1" noEditPoints="1" noAdjustHandles="1" noChangeArrowheads="1" noChangeShapeType="1" noTextEdit="1"/>
              </p:cNvSpPr>
              <p:nvPr/>
            </p:nvSpPr>
            <p:spPr>
              <a:xfrm>
                <a:off x="19419819" y="5904115"/>
                <a:ext cx="4748482"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Hộp Văn bản 48">
                <a:extLst>
                  <a:ext uri="{FF2B5EF4-FFF2-40B4-BE49-F238E27FC236}">
                    <a16:creationId xmlns:a16="http://schemas.microsoft.com/office/drawing/2014/main" id="{FBDCA32E-6761-CCE3-EBA7-660196AD42BE}"/>
                  </a:ext>
                </a:extLst>
              </p:cNvPr>
              <p:cNvSpPr txBox="1"/>
              <p:nvPr/>
            </p:nvSpPr>
            <p:spPr>
              <a:xfrm>
                <a:off x="7650613" y="5923922"/>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𝟏</m:t>
                      </m:r>
                    </m:oMath>
                  </m:oMathPara>
                </a14:m>
                <a:endParaRPr lang="vi-VN" sz="4400" b="1" dirty="0">
                  <a:solidFill>
                    <a:schemeClr val="bg1"/>
                  </a:solidFill>
                </a:endParaRPr>
              </a:p>
            </p:txBody>
          </p:sp>
        </mc:Choice>
        <mc:Fallback xmlns="">
          <p:sp>
            <p:nvSpPr>
              <p:cNvPr id="49" name="Hộp Văn bản 48">
                <a:extLst>
                  <a:ext uri="{FF2B5EF4-FFF2-40B4-BE49-F238E27FC236}">
                    <a16:creationId xmlns:a16="http://schemas.microsoft.com/office/drawing/2014/main" id="{FBDCA32E-6761-CCE3-EBA7-660196AD42BE}"/>
                  </a:ext>
                </a:extLst>
              </p:cNvPr>
              <p:cNvSpPr txBox="1">
                <a:spLocks noRot="1" noChangeAspect="1" noMove="1" noResize="1" noEditPoints="1" noAdjustHandles="1" noChangeArrowheads="1" noChangeShapeType="1" noTextEdit="1"/>
              </p:cNvSpPr>
              <p:nvPr/>
            </p:nvSpPr>
            <p:spPr>
              <a:xfrm>
                <a:off x="7650613" y="5923922"/>
                <a:ext cx="4558392" cy="7694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Hộp Văn bản 49">
                <a:extLst>
                  <a:ext uri="{FF2B5EF4-FFF2-40B4-BE49-F238E27FC236}">
                    <a16:creationId xmlns:a16="http://schemas.microsoft.com/office/drawing/2014/main" id="{66BB31E9-9048-C517-46A5-A5EF0E8A487A}"/>
                  </a:ext>
                </a:extLst>
              </p:cNvPr>
              <p:cNvSpPr txBox="1"/>
              <p:nvPr/>
            </p:nvSpPr>
            <p:spPr>
              <a:xfrm>
                <a:off x="13607745" y="5885516"/>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𝟐</m:t>
                      </m:r>
                    </m:oMath>
                  </m:oMathPara>
                </a14:m>
                <a:endParaRPr lang="vi-VN" sz="4400" b="1" dirty="0">
                  <a:solidFill>
                    <a:schemeClr val="bg1"/>
                  </a:solidFill>
                </a:endParaRPr>
              </a:p>
            </p:txBody>
          </p:sp>
        </mc:Choice>
        <mc:Fallback xmlns="">
          <p:sp>
            <p:nvSpPr>
              <p:cNvPr id="50" name="Hộp Văn bản 49">
                <a:extLst>
                  <a:ext uri="{FF2B5EF4-FFF2-40B4-BE49-F238E27FC236}">
                    <a16:creationId xmlns:a16="http://schemas.microsoft.com/office/drawing/2014/main" id="{66BB31E9-9048-C517-46A5-A5EF0E8A487A}"/>
                  </a:ext>
                </a:extLst>
              </p:cNvPr>
              <p:cNvSpPr txBox="1">
                <a:spLocks noRot="1" noChangeAspect="1" noMove="1" noResize="1" noEditPoints="1" noAdjustHandles="1" noChangeArrowheads="1" noChangeShapeType="1" noTextEdit="1"/>
              </p:cNvSpPr>
              <p:nvPr/>
            </p:nvSpPr>
            <p:spPr>
              <a:xfrm>
                <a:off x="13607745" y="5885516"/>
                <a:ext cx="4558392" cy="769441"/>
              </a:xfrm>
              <a:prstGeom prst="rect">
                <a:avLst/>
              </a:prstGeom>
              <a:blipFill>
                <a:blip r:embed="rId9"/>
                <a:stretch>
                  <a:fillRect/>
                </a:stretch>
              </a:blipFill>
            </p:spPr>
            <p:txBody>
              <a:bodyPr/>
              <a:lstStyle/>
              <a:p>
                <a:r>
                  <a:rPr lang="en-US">
                    <a:noFill/>
                  </a:rPr>
                  <a:t> </a:t>
                </a:r>
              </a:p>
            </p:txBody>
          </p:sp>
        </mc:Fallback>
      </mc:AlternateContent>
      <p:sp>
        <p:nvSpPr>
          <p:cNvPr id="51" name="Hình Bầu dục 50">
            <a:extLst>
              <a:ext uri="{FF2B5EF4-FFF2-40B4-BE49-F238E27FC236}">
                <a16:creationId xmlns:a16="http://schemas.microsoft.com/office/drawing/2014/main" id="{ADC87DEF-A2B3-87EE-E064-F00E728F86E1}"/>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Hình Bầu dục 51">
            <a:extLst>
              <a:ext uri="{FF2B5EF4-FFF2-40B4-BE49-F238E27FC236}">
                <a16:creationId xmlns:a16="http://schemas.microsoft.com/office/drawing/2014/main" id="{B132F186-64FA-4AAF-D835-7EE7C0C6D1E1}"/>
              </a:ext>
            </a:extLst>
          </p:cNvPr>
          <p:cNvSpPr/>
          <p:nvPr/>
        </p:nvSpPr>
        <p:spPr>
          <a:xfrm>
            <a:off x="18278186" y="5585184"/>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1842379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heel(1)">
                                      <p:cBhvr>
                                        <p:cTn id="48" dur="10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47" grpId="0"/>
      <p:bldP spid="48" grpId="0"/>
      <p:bldP spid="49" grpId="0"/>
      <p:bldP spid="50" grpId="0"/>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gn="ctr">
              <a:lnSpc>
                <a:spcPct val="120000"/>
              </a:lnSpc>
            </a:pP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BÀI 3. </a:t>
            </a:r>
            <a:r>
              <a:rPr lang="en-US" sz="4400" b="1" dirty="0">
                <a:solidFill>
                  <a:srgbClr val="FF0000"/>
                </a:solidFill>
                <a:effectLst/>
                <a:latin typeface="Tahoma" panose="020B0604030504040204" pitchFamily="34" charset="0"/>
                <a:ea typeface="Calibri" panose="020F0502020204030204" pitchFamily="34" charset="0"/>
              </a:rPr>
              <a:t>BẤT PHƯƠNG TRÌNH BẬC NHẤT HAI ẨN</a:t>
            </a:r>
            <a:endParaRPr lang="vi-VN" sz="4400" b="1" dirty="0">
              <a:solidFill>
                <a:srgbClr val="FF0000"/>
              </a:solidFill>
              <a:latin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E7F7FF"/>
              </a:solidFill>
            </p:spPr>
            <p:txBody>
              <a:bodyPr/>
              <a:lstStyle/>
              <a:p>
                <a:pPr>
                  <a:lnSpc>
                    <a:spcPct val="150000"/>
                  </a:lnSpc>
                  <a:spcBef>
                    <a:spcPts val="0"/>
                  </a:spcBef>
                </a:pP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Nhân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ngày</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quốc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tế</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Thiếu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một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rạp</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chiếu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phim</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phục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vụ</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khán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giả</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một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bộ</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phim</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hoạt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hình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Vé</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được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bán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ra</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có</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hai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endParaRPr lang="vi-VN"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dành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cho</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trẻ</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từ</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𝟓𝟎𝟎𝟎𝟎</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vé</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t>
                </a:r>
                <a:endParaRPr lang="vi-VN"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dành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cho</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người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trên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𝟏𝟎𝟎𝟎𝟎𝟎</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vé</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t>
                </a:r>
                <a:endParaRPr lang="vi-VN"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Người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ta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tính</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toán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rằng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để</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không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phải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bù</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lỗ</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thì</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số</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tiền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vé</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thu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được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ở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rạp</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chiếu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phim</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này</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phải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đạt</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tối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thiểu</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triệu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Hỏi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số</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vé</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bán</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được</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trong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trường</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hợp</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nào</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thì</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rạp</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chiếu</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phim</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phải</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bù</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lỗ</a:t>
                </a:r>
                <a:r>
                  <a:rPr lang="en-US"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t>
                </a:r>
                <a:endParaRPr lang="vi-VN" sz="4400" b="1" dirty="0">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l="-1000"/>
                </a:stretch>
              </a:blipFill>
            </p:spPr>
            <p:txBody>
              <a:bodyPr/>
              <a:lstStyle/>
              <a:p>
                <a:r>
                  <a:rPr lang="en-US">
                    <a:noFill/>
                  </a:rPr>
                  <a:t> </a:t>
                </a:r>
              </a:p>
            </p:txBody>
          </p:sp>
        </mc:Fallback>
      </mc:AlternateContent>
    </p:spTree>
    <p:extLst>
      <p:ext uri="{BB962C8B-B14F-4D97-AF65-F5344CB8AC3E}">
        <p14:creationId xmlns:p14="http://schemas.microsoft.com/office/powerpoint/2010/main" val="375631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2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600302" y="3864139"/>
            <a:ext cx="24315574" cy="769441"/>
          </a:xfrm>
          <a:prstGeom prst="rect">
            <a:avLst/>
          </a:prstGeom>
          <a:noFill/>
        </p:spPr>
        <p:txBody>
          <a:bodyPr wrap="square">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bậc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ẩn</a:t>
            </a:r>
            <a:r>
              <a:rPr lang="en-US" b="1" dirty="0">
                <a:latin typeface="Tahoma" panose="020B0604030504040204" pitchFamily="34" charset="0"/>
                <a:ea typeface="Tahoma" panose="020B0604030504040204" pitchFamily="34" charset="0"/>
                <a:cs typeface="Tahoma" panose="020B0604030504040204" pitchFamily="34" charset="0"/>
              </a:rPr>
              <a:t>?</a:t>
            </a: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0" y="8837049"/>
            <a:ext cx="23862374" cy="4666697"/>
            <a:chOff x="48567" y="4381499"/>
            <a:chExt cx="23018772" cy="4666695"/>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4106637"/>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854453" y="9672408"/>
                <a:ext cx="22675093" cy="4391395"/>
              </a:xfrm>
              <a:prstGeom prst="rect">
                <a:avLst/>
              </a:prstGeom>
              <a:noFill/>
            </p:spPr>
            <p:txBody>
              <a:bodyPr wrap="square">
                <a:spAutoFit/>
              </a:bodyPr>
              <a:lstStyle/>
              <a:p>
                <a:pPr lvl="0">
                  <a:lnSpc>
                    <a:spcPct val="130000"/>
                  </a:lnSpc>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Ta </a:t>
                </a:r>
                <a:r>
                  <a:rPr lang="vi-VN" b="1" dirty="0" err="1">
                    <a:latin typeface="Tahoma" panose="020B0604030504040204" pitchFamily="34" charset="0"/>
                    <a:ea typeface="Tahoma" panose="020B0604030504040204" pitchFamily="34" charset="0"/>
                    <a:cs typeface="Tahoma" panose="020B0604030504040204" pitchFamily="34" charset="0"/>
                  </a:rPr>
                  <a:t>có</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định</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nghĩa</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bất</a:t>
                </a:r>
                <a:r>
                  <a:rPr lang="vi-VN" b="1" dirty="0">
                    <a:latin typeface="Tahoma" panose="020B0604030504040204" pitchFamily="34" charset="0"/>
                    <a:ea typeface="Tahoma" panose="020B0604030504040204" pitchFamily="34" charset="0"/>
                    <a:cs typeface="Tahoma" panose="020B0604030504040204" pitchFamily="34" charset="0"/>
                  </a:rPr>
                  <a:t> phương </a:t>
                </a:r>
                <a:r>
                  <a:rPr lang="vi-VN" b="1" dirty="0" err="1">
                    <a:latin typeface="Tahoma" panose="020B0604030504040204" pitchFamily="34" charset="0"/>
                    <a:ea typeface="Tahoma" panose="020B0604030504040204" pitchFamily="34" charset="0"/>
                    <a:cs typeface="Tahoma" panose="020B0604030504040204" pitchFamily="34" charset="0"/>
                  </a:rPr>
                  <a:t>trình</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bậc</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nhất</a:t>
                </a:r>
                <a:r>
                  <a:rPr lang="vi-VN" b="1" dirty="0">
                    <a:latin typeface="Tahoma" panose="020B0604030504040204" pitchFamily="34" charset="0"/>
                    <a:ea typeface="Tahoma" panose="020B0604030504040204" pitchFamily="34" charset="0"/>
                    <a:cs typeface="Tahoma" panose="020B0604030504040204" pitchFamily="34" charset="0"/>
                  </a:rPr>
                  <a:t> 2 </a:t>
                </a:r>
                <a:r>
                  <a:rPr lang="vi-VN" b="1" dirty="0" err="1">
                    <a:latin typeface="Tahoma" panose="020B0604030504040204" pitchFamily="34" charset="0"/>
                    <a:ea typeface="Tahoma" panose="020B0604030504040204" pitchFamily="34" charset="0"/>
                    <a:cs typeface="Tahoma" panose="020B0604030504040204" pitchFamily="34" charset="0"/>
                  </a:rPr>
                  <a:t>ẩn</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có</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dạng</a:t>
                </a:r>
                <a:r>
                  <a:rPr lang="vi-VN" b="1" dirty="0">
                    <a:latin typeface="Tahoma" panose="020B0604030504040204" pitchFamily="34" charset="0"/>
                    <a:ea typeface="Tahoma" panose="020B0604030504040204" pitchFamily="34" charset="0"/>
                    <a:cs typeface="Tahoma" panose="020B0604030504040204" pitchFamily="34" charset="0"/>
                  </a:rPr>
                  <a:t> </a:t>
                </a:r>
              </a:p>
              <a:p>
                <a:pPr lvl="0">
                  <a:lnSpc>
                    <a:spcPct val="130000"/>
                  </a:lnSpc>
                  <a:defRPr/>
                </a:pPr>
                <a14:m>
                  <m:oMath xmlns:m="http://schemas.openxmlformats.org/officeDocument/2006/math">
                    <m:r>
                      <a:rPr lang="vi-VN" b="1" i="1" smtClean="0">
                        <a:latin typeface="Cambria Math" panose="02040503050406030204" pitchFamily="18" charset="0"/>
                        <a:ea typeface="Tahoma" panose="020B0604030504040204" pitchFamily="34" charset="0"/>
                        <a:cs typeface="Tahoma" panose="020B0604030504040204" pitchFamily="34" charset="0"/>
                      </a:rPr>
                      <m:t>𝒂𝒙</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𝒃𝒚</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𝒄</m:t>
                    </m:r>
                    <m:r>
                      <a:rPr lang="vi-VN" b="1" i="1" smtClean="0">
                        <a:latin typeface="Cambria Math" panose="02040503050406030204" pitchFamily="18" charset="0"/>
                        <a:ea typeface="Tahoma" panose="020B0604030504040204" pitchFamily="34" charset="0"/>
                        <a:cs typeface="Tahoma" panose="020B0604030504040204" pitchFamily="34" charset="0"/>
                      </a:rPr>
                      <m:t>&gt;</m:t>
                    </m:r>
                    <m:r>
                      <a:rPr lang="vi-VN" b="1" i="1" smtClean="0">
                        <a:latin typeface="Cambria Math" panose="02040503050406030204" pitchFamily="18" charset="0"/>
                        <a:ea typeface="Tahoma" panose="020B0604030504040204" pitchFamily="34" charset="0"/>
                        <a:cs typeface="Tahoma" panose="020B0604030504040204" pitchFamily="34" charset="0"/>
                      </a:rPr>
                      <m:t>𝟎</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𝒂𝒙</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𝒃𝒚</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𝒄</m:t>
                    </m:r>
                    <m:r>
                      <a:rPr lang="vi-VN" b="1" i="1" smtClean="0">
                        <a:latin typeface="Cambria Math" panose="02040503050406030204" pitchFamily="18" charset="0"/>
                        <a:ea typeface="Cambria Math" panose="02040503050406030204" pitchFamily="18" charset="0"/>
                        <a:cs typeface="Tahoma" panose="020B0604030504040204" pitchFamily="34" charset="0"/>
                      </a:rPr>
                      <m:t>≥</m:t>
                    </m:r>
                    <m:r>
                      <a:rPr lang="vi-VN" b="1" i="1" smtClean="0">
                        <a:latin typeface="Cambria Math" panose="02040503050406030204" pitchFamily="18" charset="0"/>
                        <a:ea typeface="Cambria Math" panose="02040503050406030204" pitchFamily="18" charset="0"/>
                        <a:cs typeface="Tahoma" panose="020B0604030504040204" pitchFamily="34" charset="0"/>
                      </a:rPr>
                      <m:t>𝟎</m:t>
                    </m:r>
                    <m:r>
                      <a:rPr lang="vi-VN" b="1" i="1" smtClean="0">
                        <a:latin typeface="Cambria Math" panose="02040503050406030204" pitchFamily="18" charset="0"/>
                        <a:ea typeface="Cambria Math" panose="02040503050406030204" pitchFamily="18" charset="0"/>
                        <a:cs typeface="Tahoma" panose="020B0604030504040204" pitchFamily="34" charset="0"/>
                      </a:rPr>
                      <m:t>; </m:t>
                    </m:r>
                    <m:r>
                      <a:rPr lang="vi-VN" b="1" i="1" smtClean="0">
                        <a:latin typeface="Cambria Math" panose="02040503050406030204" pitchFamily="18" charset="0"/>
                        <a:ea typeface="Tahoma" panose="020B0604030504040204" pitchFamily="34" charset="0"/>
                        <a:cs typeface="Tahoma" panose="020B0604030504040204" pitchFamily="34" charset="0"/>
                      </a:rPr>
                      <m:t>𝒂𝒙</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𝒃𝒚</m:t>
                    </m:r>
                    <m:r>
                      <a:rPr lang="vi-VN" b="1" i="1" smtClean="0">
                        <a:latin typeface="Cambria Math" panose="02040503050406030204" pitchFamily="18" charset="0"/>
                        <a:ea typeface="Tahoma" panose="020B0604030504040204" pitchFamily="34" charset="0"/>
                        <a:cs typeface="Tahoma" panose="020B0604030504040204" pitchFamily="34" charset="0"/>
                      </a:rPr>
                      <m:t>+</m:t>
                    </m:r>
                    <m:r>
                      <a:rPr lang="vi-VN" b="1" i="1" smtClean="0">
                        <a:latin typeface="Cambria Math" panose="02040503050406030204" pitchFamily="18" charset="0"/>
                        <a:ea typeface="Tahoma" panose="020B0604030504040204" pitchFamily="34" charset="0"/>
                        <a:cs typeface="Tahoma" panose="020B0604030504040204" pitchFamily="34" charset="0"/>
                      </a:rPr>
                      <m:t>𝒄</m:t>
                    </m:r>
                    <m:r>
                      <a:rPr lang="vi-VN" b="1" i="1" smtClean="0">
                        <a:latin typeface="Cambria Math" panose="02040503050406030204" pitchFamily="18" charset="0"/>
                        <a:ea typeface="Cambria Math" panose="02040503050406030204" pitchFamily="18" charset="0"/>
                        <a:cs typeface="Tahoma" panose="020B0604030504040204" pitchFamily="34" charset="0"/>
                      </a:rPr>
                      <m:t>≤</m:t>
                    </m:r>
                    <m:r>
                      <a:rPr lang="vi-VN" b="1" i="1" smtClean="0">
                        <a:latin typeface="Cambria Math" panose="02040503050406030204" pitchFamily="18" charset="0"/>
                        <a:ea typeface="Cambria Math" panose="02040503050406030204" pitchFamily="18" charset="0"/>
                        <a:cs typeface="Tahoma" panose="020B0604030504040204" pitchFamily="34" charset="0"/>
                      </a:rPr>
                      <m:t>𝟎</m:t>
                    </m:r>
                    <m:r>
                      <a:rPr lang="vi-VN" b="1" i="1" smtClean="0">
                        <a:latin typeface="Cambria Math" panose="02040503050406030204" pitchFamily="18" charset="0"/>
                        <a:ea typeface="Cambria Math" panose="02040503050406030204" pitchFamily="18" charset="0"/>
                        <a:cs typeface="Tahoma" panose="020B0604030504040204" pitchFamily="34" charset="0"/>
                      </a:rPr>
                      <m:t>;</m:t>
                    </m:r>
                    <m:r>
                      <a:rPr lang="vi-VN" b="1" i="1" smtClean="0">
                        <a:latin typeface="Cambria Math" panose="02040503050406030204" pitchFamily="18" charset="0"/>
                        <a:ea typeface="Cambria Math" panose="02040503050406030204" pitchFamily="18" charset="0"/>
                        <a:cs typeface="Tahoma" panose="020B0604030504040204" pitchFamily="34" charset="0"/>
                      </a:rPr>
                      <m:t>𝒂𝒙</m:t>
                    </m:r>
                    <m:r>
                      <a:rPr lang="vi-VN" b="1" i="1" smtClean="0">
                        <a:latin typeface="Cambria Math" panose="02040503050406030204" pitchFamily="18" charset="0"/>
                        <a:ea typeface="Cambria Math" panose="02040503050406030204" pitchFamily="18" charset="0"/>
                        <a:cs typeface="Tahoma" panose="020B0604030504040204" pitchFamily="34" charset="0"/>
                      </a:rPr>
                      <m:t>+</m:t>
                    </m:r>
                    <m:r>
                      <a:rPr lang="vi-VN" b="1" i="1" smtClean="0">
                        <a:latin typeface="Cambria Math" panose="02040503050406030204" pitchFamily="18" charset="0"/>
                        <a:ea typeface="Cambria Math" panose="02040503050406030204" pitchFamily="18" charset="0"/>
                        <a:cs typeface="Tahoma" panose="020B0604030504040204" pitchFamily="34" charset="0"/>
                      </a:rPr>
                      <m:t>𝒃𝒚</m:t>
                    </m:r>
                    <m:r>
                      <a:rPr lang="vi-VN" b="1" i="1" smtClean="0">
                        <a:latin typeface="Cambria Math" panose="02040503050406030204" pitchFamily="18" charset="0"/>
                        <a:ea typeface="Cambria Math" panose="02040503050406030204" pitchFamily="18" charset="0"/>
                        <a:cs typeface="Tahoma" panose="020B0604030504040204" pitchFamily="34" charset="0"/>
                      </a:rPr>
                      <m:t>+</m:t>
                    </m:r>
                    <m:r>
                      <a:rPr lang="vi-VN" b="1" i="1" smtClean="0">
                        <a:latin typeface="Cambria Math" panose="02040503050406030204" pitchFamily="18" charset="0"/>
                        <a:ea typeface="Cambria Math" panose="02040503050406030204" pitchFamily="18" charset="0"/>
                        <a:cs typeface="Tahoma" panose="020B0604030504040204" pitchFamily="34" charset="0"/>
                      </a:rPr>
                      <m:t>𝒄</m:t>
                    </m:r>
                    <m:r>
                      <a:rPr lang="vi-VN" b="1" i="1" smtClean="0">
                        <a:latin typeface="Cambria Math" panose="02040503050406030204" pitchFamily="18" charset="0"/>
                        <a:ea typeface="Cambria Math" panose="02040503050406030204" pitchFamily="18" charset="0"/>
                        <a:cs typeface="Tahoma" panose="020B0604030504040204" pitchFamily="34" charset="0"/>
                      </a:rPr>
                      <m:t>&lt;</m:t>
                    </m:r>
                    <m:r>
                      <a:rPr lang="vi-VN" b="1" i="1" smtClean="0">
                        <a:latin typeface="Cambria Math" panose="02040503050406030204" pitchFamily="18" charset="0"/>
                        <a:ea typeface="Cambria Math" panose="02040503050406030204" pitchFamily="18" charset="0"/>
                        <a:cs typeface="Tahoma" panose="020B0604030504040204" pitchFamily="34" charset="0"/>
                      </a:rPr>
                      <m:t>𝟎</m:t>
                    </m:r>
                  </m:oMath>
                </a14:m>
                <a:r>
                  <a:rPr kumimoji="0" lang="vi-VN"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vi-VN"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sSupPr>
                      <m:e>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𝒂</m:t>
                        </m:r>
                      </m:e>
                      <m:sup>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sup>
                    </m:sSup>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sSup>
                      <m:sSupPr>
                        <m:ctrlP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sSupPr>
                      <m:e>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𝒃</m:t>
                        </m:r>
                      </m:e>
                      <m:sup>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sup>
                    </m:sSup>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&gt;</m:t>
                    </m:r>
                    <m:r>
                      <a:rPr kumimoji="0" lang="vi-VN" b="1"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Tahoma" panose="020B0604030504040204" pitchFamily="34" charset="0"/>
                      </a:rPr>
                      <m:t>𝟎</m:t>
                    </m:r>
                  </m:oMath>
                </a14:m>
                <a:r>
                  <a:rPr kumimoji="0" lang="vi-VN"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a:lnSpc>
                    <a:spcPct val="130000"/>
                  </a:lnSpc>
                  <a:defRPr/>
                </a:pPr>
                <a:r>
                  <a:rPr lang="vi-VN" b="1" dirty="0" err="1">
                    <a:latin typeface="Tahoma" panose="020B0604030504040204" pitchFamily="34" charset="0"/>
                    <a:ea typeface="Tahoma" panose="020B0604030504040204" pitchFamily="34" charset="0"/>
                    <a:cs typeface="Tahoma" panose="020B0604030504040204" pitchFamily="34" charset="0"/>
                  </a:rPr>
                  <a:t>Dựa</a:t>
                </a:r>
                <a:r>
                  <a:rPr lang="vi-VN" b="1" dirty="0">
                    <a:latin typeface="Tahoma" panose="020B0604030504040204" pitchFamily="34" charset="0"/>
                    <a:ea typeface="Tahoma" panose="020B0604030504040204" pitchFamily="34" charset="0"/>
                    <a:cs typeface="Tahoma" panose="020B0604030504040204" pitchFamily="34" charset="0"/>
                  </a:rPr>
                  <a:t> trên </a:t>
                </a:r>
                <a:r>
                  <a:rPr lang="vi-VN" b="1" dirty="0" err="1">
                    <a:latin typeface="Tahoma" panose="020B0604030504040204" pitchFamily="34" charset="0"/>
                    <a:ea typeface="Tahoma" panose="020B0604030504040204" pitchFamily="34" charset="0"/>
                    <a:cs typeface="Tahoma" panose="020B0604030504040204" pitchFamily="34" charset="0"/>
                  </a:rPr>
                  <a:t>định</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nghĩa</a:t>
                </a:r>
                <a:r>
                  <a:rPr lang="vi-VN" b="1" dirty="0">
                    <a:latin typeface="Tahoma" panose="020B0604030504040204" pitchFamily="34" charset="0"/>
                    <a:ea typeface="Tahoma" panose="020B0604030504040204" pitchFamily="34" charset="0"/>
                    <a:cs typeface="Tahoma" panose="020B0604030504040204" pitchFamily="34" charset="0"/>
                  </a:rPr>
                  <a:t> trên </a:t>
                </a:r>
                <a:r>
                  <a:rPr lang="vi-VN" b="1" dirty="0" err="1">
                    <a:latin typeface="Tahoma" panose="020B0604030504040204" pitchFamily="34" charset="0"/>
                    <a:ea typeface="Tahoma" panose="020B0604030504040204" pitchFamily="34" charset="0"/>
                    <a:cs typeface="Tahoma" panose="020B0604030504040204" pitchFamily="34" charset="0"/>
                  </a:rPr>
                  <a:t>thì</a:t>
                </a:r>
                <a:r>
                  <a:rPr lang="vi-VN" b="1" dirty="0">
                    <a:latin typeface="Tahoma" panose="020B0604030504040204" pitchFamily="34" charset="0"/>
                    <a:ea typeface="Tahoma" panose="020B0604030504040204" pitchFamily="34" charset="0"/>
                    <a:cs typeface="Tahoma" panose="020B0604030504040204" pitchFamily="34" charset="0"/>
                  </a:rPr>
                  <a:t> ta </a:t>
                </a:r>
                <a:r>
                  <a:rPr lang="vi-VN" b="1" dirty="0" err="1">
                    <a:latin typeface="Tahoma" panose="020B0604030504040204" pitchFamily="34" charset="0"/>
                    <a:ea typeface="Tahoma" panose="020B0604030504040204" pitchFamily="34" charset="0"/>
                    <a:cs typeface="Tahoma" panose="020B0604030504040204" pitchFamily="34" charset="0"/>
                  </a:rPr>
                  <a:t>thấy</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bất</a:t>
                </a:r>
                <a:r>
                  <a:rPr lang="vi-VN" b="1" dirty="0">
                    <a:latin typeface="Tahoma" panose="020B0604030504040204" pitchFamily="34" charset="0"/>
                    <a:ea typeface="Tahoma" panose="020B0604030504040204" pitchFamily="34" charset="0"/>
                    <a:cs typeface="Tahoma" panose="020B0604030504040204" pitchFamily="34" charset="0"/>
                  </a:rPr>
                  <a:t> phương </a:t>
                </a:r>
                <a:r>
                  <a:rPr lang="vi-VN" b="1" dirty="0" err="1">
                    <a:latin typeface="Tahoma" panose="020B0604030504040204" pitchFamily="34" charset="0"/>
                    <a:ea typeface="Tahoma" panose="020B0604030504040204" pitchFamily="34" charset="0"/>
                    <a:cs typeface="Tahoma" panose="020B0604030504040204" pitchFamily="34" charset="0"/>
                  </a:rPr>
                  <a:t>trình</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000" b="1" i="1" smtClean="0">
                        <a:solidFill>
                          <a:schemeClr val="tx1"/>
                        </a:solidFill>
                        <a:latin typeface="Cambria Math" panose="02040503050406030204" pitchFamily="18" charset="0"/>
                      </a:rPr>
                      <m:t>𝟐</m:t>
                    </m:r>
                    <m:sSup>
                      <m:sSupPr>
                        <m:ctrlPr>
                          <a:rPr lang="vi-VN" sz="4000" b="1" i="1">
                            <a:solidFill>
                              <a:schemeClr val="tx1"/>
                            </a:solidFill>
                            <a:latin typeface="Cambria Math" panose="02040503050406030204" pitchFamily="18" charset="0"/>
                          </a:rPr>
                        </m:ctrlPr>
                      </m:sSupPr>
                      <m:e>
                        <m:r>
                          <a:rPr lang="vi-VN" sz="4000" b="1" i="1">
                            <a:solidFill>
                              <a:schemeClr val="tx1"/>
                            </a:solidFill>
                            <a:latin typeface="Cambria Math" panose="02040503050406030204" pitchFamily="18" charset="0"/>
                          </a:rPr>
                          <m:t>𝒙</m:t>
                        </m:r>
                      </m:e>
                      <m:sup>
                        <m:r>
                          <a:rPr lang="vi-VN" sz="4000" b="1" i="1">
                            <a:solidFill>
                              <a:schemeClr val="tx1"/>
                            </a:solidFill>
                            <a:latin typeface="Cambria Math" panose="02040503050406030204" pitchFamily="18" charset="0"/>
                          </a:rPr>
                          <m:t>𝟐</m:t>
                        </m:r>
                      </m:sup>
                    </m:sSup>
                    <m:r>
                      <a:rPr lang="vi-VN" sz="4000" b="1" i="1">
                        <a:solidFill>
                          <a:schemeClr val="tx1"/>
                        </a:solidFill>
                        <a:latin typeface="Cambria Math" panose="02040503050406030204" pitchFamily="18" charset="0"/>
                      </a:rPr>
                      <m:t>+</m:t>
                    </m:r>
                    <m:r>
                      <a:rPr lang="vi-VN" sz="4000" b="1" i="1">
                        <a:solidFill>
                          <a:schemeClr val="tx1"/>
                        </a:solidFill>
                        <a:latin typeface="Cambria Math" panose="02040503050406030204" pitchFamily="18" charset="0"/>
                      </a:rPr>
                      <m:t>𝒚</m:t>
                    </m:r>
                    <m:r>
                      <a:rPr lang="vi-VN" sz="4000" b="1" i="1">
                        <a:solidFill>
                          <a:schemeClr val="tx1"/>
                        </a:solidFill>
                        <a:latin typeface="Cambria Math" panose="02040503050406030204" pitchFamily="18" charset="0"/>
                      </a:rPr>
                      <m:t>−</m:t>
                    </m:r>
                    <m:r>
                      <a:rPr lang="vi-VN" sz="4000" b="1" i="1">
                        <a:solidFill>
                          <a:schemeClr val="tx1"/>
                        </a:solidFill>
                        <a:latin typeface="Cambria Math" panose="02040503050406030204" pitchFamily="18" charset="0"/>
                      </a:rPr>
                      <m:t>𝟏</m:t>
                    </m:r>
                    <m:r>
                      <a:rPr lang="vi-VN" sz="4000" b="1" i="1">
                        <a:solidFill>
                          <a:schemeClr val="tx1"/>
                        </a:solidFill>
                        <a:latin typeface="Cambria Math" panose="02040503050406030204" pitchFamily="18" charset="0"/>
                      </a:rPr>
                      <m:t>&lt;</m:t>
                    </m:r>
                    <m:r>
                      <a:rPr lang="vi-VN" sz="4000" b="1" i="1">
                        <a:solidFill>
                          <a:schemeClr val="tx1"/>
                        </a:solidFill>
                        <a:latin typeface="Cambria Math" panose="02040503050406030204" pitchFamily="18" charset="0"/>
                      </a:rPr>
                      <m:t>𝟎</m:t>
                    </m:r>
                    <m:r>
                      <a:rPr lang="vi-VN" sz="4000" b="1" i="1" smtClean="0">
                        <a:solidFill>
                          <a:schemeClr val="tx1"/>
                        </a:solidFill>
                        <a:latin typeface="Cambria Math" panose="02040503050406030204" pitchFamily="18" charset="0"/>
                      </a:rPr>
                      <m:t> </m:t>
                    </m:r>
                  </m:oMath>
                </a14:m>
                <a:r>
                  <a:rPr lang="vi-VN" sz="4000" b="1" dirty="0">
                    <a:solidFill>
                      <a:schemeClr val="tx1"/>
                    </a:solidFill>
                  </a:rPr>
                  <a:t> </a:t>
                </a:r>
                <a:r>
                  <a:rPr lang="vi-VN" b="1" dirty="0">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là</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bất</a:t>
                </a:r>
                <a:r>
                  <a:rPr lang="vi-VN" b="1" dirty="0">
                    <a:latin typeface="Tahoma" panose="020B0604030504040204" pitchFamily="34" charset="0"/>
                    <a:ea typeface="Tahoma" panose="020B0604030504040204" pitchFamily="34" charset="0"/>
                    <a:cs typeface="Tahoma" panose="020B0604030504040204" pitchFamily="34" charset="0"/>
                  </a:rPr>
                  <a:t> phương </a:t>
                </a:r>
                <a:r>
                  <a:rPr lang="vi-VN" b="1" dirty="0" err="1">
                    <a:latin typeface="Tahoma" panose="020B0604030504040204" pitchFamily="34" charset="0"/>
                    <a:ea typeface="Tahoma" panose="020B0604030504040204" pitchFamily="34" charset="0"/>
                    <a:cs typeface="Tahoma" panose="020B0604030504040204" pitchFamily="34" charset="0"/>
                  </a:rPr>
                  <a:t>trình</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bậc</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nhất</a:t>
                </a:r>
                <a:r>
                  <a:rPr lang="vi-VN" b="1" dirty="0">
                    <a:latin typeface="Tahoma" panose="020B0604030504040204" pitchFamily="34" charset="0"/>
                    <a:ea typeface="Tahoma" panose="020B0604030504040204" pitchFamily="34" charset="0"/>
                    <a:cs typeface="Tahoma" panose="020B0604030504040204" pitchFamily="34" charset="0"/>
                  </a:rPr>
                  <a:t> 2 </a:t>
                </a:r>
                <a:r>
                  <a:rPr lang="vi-VN" b="1" dirty="0" err="1">
                    <a:latin typeface="Tahoma" panose="020B0604030504040204" pitchFamily="34" charset="0"/>
                    <a:ea typeface="Tahoma" panose="020B0604030504040204" pitchFamily="34" charset="0"/>
                    <a:cs typeface="Tahoma" panose="020B0604030504040204" pitchFamily="34" charset="0"/>
                  </a:rPr>
                  <a:t>ẩn</a:t>
                </a:r>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lvl="0">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854453" y="9672408"/>
                <a:ext cx="22675093" cy="4391395"/>
              </a:xfrm>
              <a:prstGeom prst="rect">
                <a:avLst/>
              </a:prstGeom>
              <a:blipFill>
                <a:blip r:embed="rId4"/>
                <a:stretch>
                  <a:fillRect l="-1048"/>
                </a:stretch>
              </a:blipFill>
            </p:spPr>
            <p:txBody>
              <a:bodyPr/>
              <a:lstStyle/>
              <a:p>
                <a:r>
                  <a:rPr lang="en-US">
                    <a:noFill/>
                  </a:rPr>
                  <a:t> </a:t>
                </a:r>
              </a:p>
            </p:txBody>
          </p:sp>
        </mc:Fallback>
      </mc:AlternateContent>
      <p:grpSp>
        <p:nvGrpSpPr>
          <p:cNvPr id="24" name="Nhóm 23">
            <a:extLst>
              <a:ext uri="{FF2B5EF4-FFF2-40B4-BE49-F238E27FC236}">
                <a16:creationId xmlns:a16="http://schemas.microsoft.com/office/drawing/2014/main" id="{69007C7F-D628-8734-5B34-AE79F3D2E721}"/>
              </a:ext>
            </a:extLst>
          </p:cNvPr>
          <p:cNvGrpSpPr/>
          <p:nvPr/>
        </p:nvGrpSpPr>
        <p:grpSpPr>
          <a:xfrm>
            <a:off x="1837689" y="5334000"/>
            <a:ext cx="6303251" cy="1699394"/>
            <a:chOff x="565898" y="5349240"/>
            <a:chExt cx="6303251" cy="1699394"/>
          </a:xfrm>
        </p:grpSpPr>
        <p:sp>
          <p:nvSpPr>
            <p:cNvPr id="32" name="Hình chữ nhật 31">
              <a:extLst>
                <a:ext uri="{FF2B5EF4-FFF2-40B4-BE49-F238E27FC236}">
                  <a16:creationId xmlns:a16="http://schemas.microsoft.com/office/drawing/2014/main" id="{0F70BC1E-E8C5-A90E-9FE2-B556CF6401A4}"/>
                </a:ext>
              </a:extLst>
            </p:cNvPr>
            <p:cNvSpPr/>
            <p:nvPr/>
          </p:nvSpPr>
          <p:spPr>
            <a:xfrm>
              <a:off x="1474937" y="5349240"/>
              <a:ext cx="5394212" cy="16993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Hình Bầu dục 32">
              <a:extLst>
                <a:ext uri="{FF2B5EF4-FFF2-40B4-BE49-F238E27FC236}">
                  <a16:creationId xmlns:a16="http://schemas.microsoft.com/office/drawing/2014/main" id="{C2618D0C-173A-6972-4EA3-DEBD69834A9E}"/>
                </a:ext>
              </a:extLst>
            </p:cNvPr>
            <p:cNvSpPr/>
            <p:nvPr/>
          </p:nvSpPr>
          <p:spPr>
            <a:xfrm>
              <a:off x="565898" y="5373628"/>
              <a:ext cx="1392651" cy="139265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4" name="Hộp Văn bản 33">
              <a:extLst>
                <a:ext uri="{FF2B5EF4-FFF2-40B4-BE49-F238E27FC236}">
                  <a16:creationId xmlns:a16="http://schemas.microsoft.com/office/drawing/2014/main" id="{197B0BF7-BFF3-0FA1-C304-5563949B4A43}"/>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35" name="Nhóm 34">
            <a:extLst>
              <a:ext uri="{FF2B5EF4-FFF2-40B4-BE49-F238E27FC236}">
                <a16:creationId xmlns:a16="http://schemas.microsoft.com/office/drawing/2014/main" id="{B9F89460-818D-7780-6227-072D80CB124E}"/>
              </a:ext>
            </a:extLst>
          </p:cNvPr>
          <p:cNvGrpSpPr/>
          <p:nvPr/>
        </p:nvGrpSpPr>
        <p:grpSpPr>
          <a:xfrm>
            <a:off x="1886493" y="7206117"/>
            <a:ext cx="6266907" cy="1577412"/>
            <a:chOff x="524504" y="5330876"/>
            <a:chExt cx="6266907" cy="1577412"/>
          </a:xfrm>
        </p:grpSpPr>
        <p:sp>
          <p:nvSpPr>
            <p:cNvPr id="36" name="Hình chữ nhật 35">
              <a:extLst>
                <a:ext uri="{FF2B5EF4-FFF2-40B4-BE49-F238E27FC236}">
                  <a16:creationId xmlns:a16="http://schemas.microsoft.com/office/drawing/2014/main" id="{FBD21F8A-9345-DA7D-3426-E87C2A356AFB}"/>
                </a:ext>
              </a:extLst>
            </p:cNvPr>
            <p:cNvSpPr/>
            <p:nvPr/>
          </p:nvSpPr>
          <p:spPr>
            <a:xfrm>
              <a:off x="1474937" y="5349240"/>
              <a:ext cx="5316474" cy="1559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BEA533A3-3BF7-907A-0210-E74AB29603C9}"/>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8" name="Hộp Văn bản 37">
              <a:extLst>
                <a:ext uri="{FF2B5EF4-FFF2-40B4-BE49-F238E27FC236}">
                  <a16:creationId xmlns:a16="http://schemas.microsoft.com/office/drawing/2014/main" id="{87191F4B-D55B-4C7F-406E-AA3D0E8DEE2F}"/>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39" name="Nhóm 38">
            <a:extLst>
              <a:ext uri="{FF2B5EF4-FFF2-40B4-BE49-F238E27FC236}">
                <a16:creationId xmlns:a16="http://schemas.microsoft.com/office/drawing/2014/main" id="{B6D4A63E-E6F6-8B1C-82F7-AC2FBB49AB6E}"/>
              </a:ext>
            </a:extLst>
          </p:cNvPr>
          <p:cNvGrpSpPr/>
          <p:nvPr/>
        </p:nvGrpSpPr>
        <p:grpSpPr>
          <a:xfrm>
            <a:off x="12625428" y="5321016"/>
            <a:ext cx="5880058" cy="1699393"/>
            <a:chOff x="722270" y="5349239"/>
            <a:chExt cx="5526130" cy="1699393"/>
          </a:xfrm>
        </p:grpSpPr>
        <p:sp>
          <p:nvSpPr>
            <p:cNvPr id="40" name="Hình chữ nhật 39">
              <a:extLst>
                <a:ext uri="{FF2B5EF4-FFF2-40B4-BE49-F238E27FC236}">
                  <a16:creationId xmlns:a16="http://schemas.microsoft.com/office/drawing/2014/main" id="{1969A1EF-D4F9-EE8F-E378-0C5A862A1903}"/>
                </a:ext>
              </a:extLst>
            </p:cNvPr>
            <p:cNvSpPr/>
            <p:nvPr/>
          </p:nvSpPr>
          <p:spPr>
            <a:xfrm>
              <a:off x="1474937" y="5349239"/>
              <a:ext cx="4773463" cy="169939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Hình Bầu dục 40">
              <a:extLst>
                <a:ext uri="{FF2B5EF4-FFF2-40B4-BE49-F238E27FC236}">
                  <a16:creationId xmlns:a16="http://schemas.microsoft.com/office/drawing/2014/main" id="{75AD4043-791B-514F-F9A9-7497E2F762C0}"/>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2" name="Hộp Văn bản 41">
              <a:extLst>
                <a:ext uri="{FF2B5EF4-FFF2-40B4-BE49-F238E27FC236}">
                  <a16:creationId xmlns:a16="http://schemas.microsoft.com/office/drawing/2014/main" id="{36DC0528-20B1-BC4A-8FFA-38CB07379C4A}"/>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43" name="Nhóm 42">
            <a:extLst>
              <a:ext uri="{FF2B5EF4-FFF2-40B4-BE49-F238E27FC236}">
                <a16:creationId xmlns:a16="http://schemas.microsoft.com/office/drawing/2014/main" id="{5A63CFD0-2373-C3A5-EC86-466F2FD22D6F}"/>
              </a:ext>
            </a:extLst>
          </p:cNvPr>
          <p:cNvGrpSpPr/>
          <p:nvPr/>
        </p:nvGrpSpPr>
        <p:grpSpPr>
          <a:xfrm>
            <a:off x="12527818" y="7242767"/>
            <a:ext cx="5977668" cy="1535866"/>
            <a:chOff x="641440" y="5324488"/>
            <a:chExt cx="5758197" cy="1535866"/>
          </a:xfrm>
        </p:grpSpPr>
        <p:sp>
          <p:nvSpPr>
            <p:cNvPr id="44" name="Hình chữ nhật 43">
              <a:extLst>
                <a:ext uri="{FF2B5EF4-FFF2-40B4-BE49-F238E27FC236}">
                  <a16:creationId xmlns:a16="http://schemas.microsoft.com/office/drawing/2014/main" id="{75B0B01D-D740-F879-604E-628DD607AE58}"/>
                </a:ext>
              </a:extLst>
            </p:cNvPr>
            <p:cNvSpPr/>
            <p:nvPr/>
          </p:nvSpPr>
          <p:spPr>
            <a:xfrm>
              <a:off x="1474937" y="5349239"/>
              <a:ext cx="4924700" cy="151111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45" name="Hình Bầu dục 44">
              <a:extLst>
                <a:ext uri="{FF2B5EF4-FFF2-40B4-BE49-F238E27FC236}">
                  <a16:creationId xmlns:a16="http://schemas.microsoft.com/office/drawing/2014/main" id="{2B077E2D-6387-590C-8459-8858E8D80CDA}"/>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6" name="Hộp Văn bản 45">
              <a:extLst>
                <a:ext uri="{FF2B5EF4-FFF2-40B4-BE49-F238E27FC236}">
                  <a16:creationId xmlns:a16="http://schemas.microsoft.com/office/drawing/2014/main" id="{3B4F28EF-FCB6-FF7D-F37C-D92717955D8A}"/>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47" name="Hộp Văn bản 46">
                <a:extLst>
                  <a:ext uri="{FF2B5EF4-FFF2-40B4-BE49-F238E27FC236}">
                    <a16:creationId xmlns:a16="http://schemas.microsoft.com/office/drawing/2014/main" id="{35EF35A4-481B-2D75-5C07-0C43DA88E6E7}"/>
                  </a:ext>
                </a:extLst>
              </p:cNvPr>
              <p:cNvSpPr txBox="1">
                <a:spLocks/>
              </p:cNvSpPr>
              <p:nvPr/>
            </p:nvSpPr>
            <p:spPr>
              <a:xfrm>
                <a:off x="3197234" y="5686492"/>
                <a:ext cx="4346566"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𝟐</m:t>
                      </m:r>
                      <m:r>
                        <a:rPr lang="vi-VN" sz="4400" b="1" i="1" smtClean="0">
                          <a:solidFill>
                            <a:schemeClr val="bg1"/>
                          </a:solidFill>
                          <a:latin typeface="Cambria Math" panose="02040503050406030204" pitchFamily="18" charset="0"/>
                        </a:rPr>
                        <m:t>𝒙</m:t>
                      </m:r>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𝒚</m:t>
                      </m:r>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𝟏</m:t>
                      </m:r>
                      <m:r>
                        <a:rPr lang="vi-VN" sz="4400" b="1" i="1" smtClean="0">
                          <a:solidFill>
                            <a:schemeClr val="bg1"/>
                          </a:solidFill>
                          <a:latin typeface="Cambria Math" panose="02040503050406030204" pitchFamily="18" charset="0"/>
                          <a:ea typeface="Cambria Math" panose="02040503050406030204" pitchFamily="18" charset="0"/>
                        </a:rPr>
                        <m:t>≥</m:t>
                      </m:r>
                      <m:r>
                        <a:rPr lang="vi-VN" sz="4400" b="1" i="1" smtClean="0">
                          <a:solidFill>
                            <a:schemeClr val="bg1"/>
                          </a:solidFill>
                          <a:latin typeface="Cambria Math" panose="02040503050406030204" pitchFamily="18" charset="0"/>
                          <a:ea typeface="Cambria Math" panose="02040503050406030204" pitchFamily="18" charset="0"/>
                        </a:rPr>
                        <m:t>𝟎</m:t>
                      </m:r>
                    </m:oMath>
                  </m:oMathPara>
                </a14:m>
                <a:endParaRPr lang="vi-VN" sz="4400" b="1" dirty="0">
                  <a:solidFill>
                    <a:schemeClr val="bg1"/>
                  </a:solidFill>
                </a:endParaRPr>
              </a:p>
            </p:txBody>
          </p:sp>
        </mc:Choice>
        <mc:Fallback xmlns="">
          <p:sp>
            <p:nvSpPr>
              <p:cNvPr id="47" name="Hộp Văn bản 46">
                <a:extLst>
                  <a:ext uri="{FF2B5EF4-FFF2-40B4-BE49-F238E27FC236}">
                    <a16:creationId xmlns:a16="http://schemas.microsoft.com/office/drawing/2014/main" id="{35EF35A4-481B-2D75-5C07-0C43DA88E6E7}"/>
                  </a:ext>
                </a:extLst>
              </p:cNvPr>
              <p:cNvSpPr txBox="1">
                <a:spLocks noRot="1" noChangeAspect="1" noMove="1" noResize="1" noEditPoints="1" noAdjustHandles="1" noChangeArrowheads="1" noChangeShapeType="1" noTextEdit="1"/>
              </p:cNvSpPr>
              <p:nvPr/>
            </p:nvSpPr>
            <p:spPr>
              <a:xfrm>
                <a:off x="3197234" y="5686492"/>
                <a:ext cx="4346566"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Hộp Văn bản 47">
                <a:extLst>
                  <a:ext uri="{FF2B5EF4-FFF2-40B4-BE49-F238E27FC236}">
                    <a16:creationId xmlns:a16="http://schemas.microsoft.com/office/drawing/2014/main" id="{28FC9394-C0D7-9411-3845-1AC73ABF758A}"/>
                  </a:ext>
                </a:extLst>
              </p:cNvPr>
              <p:cNvSpPr txBox="1"/>
              <p:nvPr/>
            </p:nvSpPr>
            <p:spPr>
              <a:xfrm>
                <a:off x="13757004" y="7564976"/>
                <a:ext cx="4748482" cy="7847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solidFill>
                            <a:schemeClr val="bg1"/>
                          </a:solidFill>
                          <a:latin typeface="Cambria Math" panose="02040503050406030204" pitchFamily="18" charset="0"/>
                        </a:rPr>
                        <m:t>𝟐</m:t>
                      </m:r>
                      <m:sSup>
                        <m:sSupPr>
                          <m:ctrlPr>
                            <a:rPr lang="vi-VN" sz="4400" b="1" i="1" smtClean="0">
                              <a:solidFill>
                                <a:schemeClr val="bg1"/>
                              </a:solidFill>
                              <a:latin typeface="Cambria Math" panose="02040503050406030204" pitchFamily="18" charset="0"/>
                            </a:rPr>
                          </m:ctrlPr>
                        </m:sSupPr>
                        <m:e>
                          <m:r>
                            <a:rPr lang="vi-VN" sz="4400" b="1" i="1" smtClean="0">
                              <a:solidFill>
                                <a:schemeClr val="bg1"/>
                              </a:solidFill>
                              <a:latin typeface="Cambria Math" panose="02040503050406030204" pitchFamily="18" charset="0"/>
                            </a:rPr>
                            <m:t>𝒙</m:t>
                          </m:r>
                        </m:e>
                        <m:sup>
                          <m:r>
                            <a:rPr lang="vi-VN" sz="4400" b="1" i="1" smtClean="0">
                              <a:solidFill>
                                <a:schemeClr val="bg1"/>
                              </a:solidFill>
                              <a:latin typeface="Cambria Math" panose="02040503050406030204" pitchFamily="18" charset="0"/>
                            </a:rPr>
                            <m:t>𝟐</m:t>
                          </m:r>
                        </m:sup>
                      </m:sSup>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𝒚</m:t>
                      </m:r>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𝟏</m:t>
                      </m:r>
                      <m:r>
                        <a:rPr lang="vi-VN" sz="4400" b="1" i="1" smtClean="0">
                          <a:solidFill>
                            <a:schemeClr val="bg1"/>
                          </a:solidFill>
                          <a:latin typeface="Cambria Math" panose="02040503050406030204" pitchFamily="18" charset="0"/>
                        </a:rPr>
                        <m:t>&lt;</m:t>
                      </m:r>
                      <m:r>
                        <a:rPr lang="vi-VN" sz="4400" b="1" i="1" smtClean="0">
                          <a:solidFill>
                            <a:schemeClr val="bg1"/>
                          </a:solidFill>
                          <a:latin typeface="Cambria Math" panose="02040503050406030204" pitchFamily="18" charset="0"/>
                        </a:rPr>
                        <m:t>𝟎</m:t>
                      </m:r>
                    </m:oMath>
                  </m:oMathPara>
                </a14:m>
                <a:endParaRPr lang="vi-VN" sz="4400" b="1" dirty="0">
                  <a:solidFill>
                    <a:schemeClr val="bg1"/>
                  </a:solidFill>
                </a:endParaRPr>
              </a:p>
            </p:txBody>
          </p:sp>
        </mc:Choice>
        <mc:Fallback xmlns="">
          <p:sp>
            <p:nvSpPr>
              <p:cNvPr id="48" name="Hộp Văn bản 47">
                <a:extLst>
                  <a:ext uri="{FF2B5EF4-FFF2-40B4-BE49-F238E27FC236}">
                    <a16:creationId xmlns:a16="http://schemas.microsoft.com/office/drawing/2014/main" id="{28FC9394-C0D7-9411-3845-1AC73ABF758A}"/>
                  </a:ext>
                </a:extLst>
              </p:cNvPr>
              <p:cNvSpPr txBox="1">
                <a:spLocks noRot="1" noChangeAspect="1" noMove="1" noResize="1" noEditPoints="1" noAdjustHandles="1" noChangeArrowheads="1" noChangeShapeType="1" noTextEdit="1"/>
              </p:cNvSpPr>
              <p:nvPr/>
            </p:nvSpPr>
            <p:spPr>
              <a:xfrm>
                <a:off x="13757004" y="7564976"/>
                <a:ext cx="4748482" cy="78476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Hộp Văn bản 48">
                <a:extLst>
                  <a:ext uri="{FF2B5EF4-FFF2-40B4-BE49-F238E27FC236}">
                    <a16:creationId xmlns:a16="http://schemas.microsoft.com/office/drawing/2014/main" id="{FBDCA32E-6761-CCE3-EBA7-660196AD42BE}"/>
                  </a:ext>
                </a:extLst>
              </p:cNvPr>
              <p:cNvSpPr txBox="1"/>
              <p:nvPr/>
            </p:nvSpPr>
            <p:spPr>
              <a:xfrm>
                <a:off x="3233716" y="7261181"/>
                <a:ext cx="4919684" cy="1359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vi-VN" sz="4400" b="1" i="1" smtClean="0">
                              <a:solidFill>
                                <a:schemeClr val="bg1"/>
                              </a:solidFill>
                              <a:latin typeface="Cambria Math" panose="02040503050406030204" pitchFamily="18" charset="0"/>
                            </a:rPr>
                          </m:ctrlPr>
                        </m:fPr>
                        <m:num>
                          <m:r>
                            <a:rPr lang="vi-VN" sz="4400" b="1" i="1" smtClean="0">
                              <a:solidFill>
                                <a:schemeClr val="bg1"/>
                              </a:solidFill>
                              <a:latin typeface="Cambria Math" panose="02040503050406030204" pitchFamily="18" charset="0"/>
                            </a:rPr>
                            <m:t>𝟏</m:t>
                          </m:r>
                        </m:num>
                        <m:den>
                          <m:r>
                            <a:rPr lang="vi-VN" sz="4400" b="1" i="1" smtClean="0">
                              <a:solidFill>
                                <a:schemeClr val="bg1"/>
                              </a:solidFill>
                              <a:latin typeface="Cambria Math" panose="02040503050406030204" pitchFamily="18" charset="0"/>
                            </a:rPr>
                            <m:t>𝟐</m:t>
                          </m:r>
                        </m:den>
                      </m:f>
                      <m:r>
                        <a:rPr lang="vi-VN" sz="4400" b="1" i="1" smtClean="0">
                          <a:solidFill>
                            <a:schemeClr val="bg1"/>
                          </a:solidFill>
                          <a:latin typeface="Cambria Math" panose="02040503050406030204" pitchFamily="18" charset="0"/>
                        </a:rPr>
                        <m:t>𝒙</m:t>
                      </m:r>
                      <m:r>
                        <a:rPr lang="vi-VN" sz="4400" b="1" i="1" smtClean="0">
                          <a:solidFill>
                            <a:schemeClr val="bg1"/>
                          </a:solidFill>
                          <a:latin typeface="Cambria Math" panose="02040503050406030204" pitchFamily="18" charset="0"/>
                        </a:rPr>
                        <m:t>+</m:t>
                      </m:r>
                      <m:rad>
                        <m:radPr>
                          <m:degHide m:val="on"/>
                          <m:ctrlPr>
                            <a:rPr lang="vi-VN" sz="4400" b="1" i="1" smtClean="0">
                              <a:solidFill>
                                <a:schemeClr val="bg1"/>
                              </a:solidFill>
                              <a:latin typeface="Cambria Math" panose="02040503050406030204" pitchFamily="18" charset="0"/>
                            </a:rPr>
                          </m:ctrlPr>
                        </m:radPr>
                        <m:deg/>
                        <m:e>
                          <m:r>
                            <a:rPr lang="vi-VN" sz="4400" b="1" i="1" smtClean="0">
                              <a:solidFill>
                                <a:schemeClr val="bg1"/>
                              </a:solidFill>
                              <a:latin typeface="Cambria Math" panose="02040503050406030204" pitchFamily="18" charset="0"/>
                            </a:rPr>
                            <m:t>𝟑</m:t>
                          </m:r>
                        </m:e>
                      </m:rad>
                      <m:r>
                        <a:rPr lang="vi-VN" sz="4400" b="1" i="1" smtClean="0">
                          <a:solidFill>
                            <a:schemeClr val="bg1"/>
                          </a:solidFill>
                          <a:latin typeface="Cambria Math" panose="02040503050406030204" pitchFamily="18" charset="0"/>
                        </a:rPr>
                        <m:t>𝒚</m:t>
                      </m:r>
                      <m:r>
                        <a:rPr lang="vi-VN" sz="4400" b="1" i="1" smtClean="0">
                          <a:solidFill>
                            <a:schemeClr val="bg1"/>
                          </a:solidFill>
                          <a:latin typeface="Cambria Math" panose="02040503050406030204" pitchFamily="18" charset="0"/>
                        </a:rPr>
                        <m:t>−</m:t>
                      </m:r>
                      <m:r>
                        <a:rPr lang="vi-VN" sz="4400" b="1" i="1" smtClean="0">
                          <a:solidFill>
                            <a:schemeClr val="bg1"/>
                          </a:solidFill>
                          <a:latin typeface="Cambria Math" panose="02040503050406030204" pitchFamily="18" charset="0"/>
                        </a:rPr>
                        <m:t>𝟓</m:t>
                      </m:r>
                      <m:r>
                        <a:rPr lang="vi-VN" sz="4400" b="1" i="1" smtClean="0">
                          <a:solidFill>
                            <a:schemeClr val="bg1"/>
                          </a:solidFill>
                          <a:latin typeface="Cambria Math" panose="02040503050406030204" pitchFamily="18" charset="0"/>
                          <a:ea typeface="Cambria Math" panose="02040503050406030204" pitchFamily="18" charset="0"/>
                        </a:rPr>
                        <m:t>≤</m:t>
                      </m:r>
                      <m:r>
                        <a:rPr lang="vi-VN" sz="4400" b="1" i="1" smtClean="0">
                          <a:solidFill>
                            <a:schemeClr val="bg1"/>
                          </a:solidFill>
                          <a:latin typeface="Cambria Math" panose="02040503050406030204" pitchFamily="18" charset="0"/>
                          <a:ea typeface="Cambria Math" panose="02040503050406030204" pitchFamily="18" charset="0"/>
                        </a:rPr>
                        <m:t>𝟎</m:t>
                      </m:r>
                    </m:oMath>
                  </m:oMathPara>
                </a14:m>
                <a:endParaRPr lang="vi-VN" sz="4400" b="1" dirty="0">
                  <a:solidFill>
                    <a:schemeClr val="bg1"/>
                  </a:solidFill>
                </a:endParaRPr>
              </a:p>
            </p:txBody>
          </p:sp>
        </mc:Choice>
        <mc:Fallback xmlns="">
          <p:sp>
            <p:nvSpPr>
              <p:cNvPr id="49" name="Hộp Văn bản 48">
                <a:extLst>
                  <a:ext uri="{FF2B5EF4-FFF2-40B4-BE49-F238E27FC236}">
                    <a16:creationId xmlns:a16="http://schemas.microsoft.com/office/drawing/2014/main" id="{FBDCA32E-6761-CCE3-EBA7-660196AD42BE}"/>
                  </a:ext>
                </a:extLst>
              </p:cNvPr>
              <p:cNvSpPr txBox="1">
                <a:spLocks noRot="1" noChangeAspect="1" noMove="1" noResize="1" noEditPoints="1" noAdjustHandles="1" noChangeArrowheads="1" noChangeShapeType="1" noTextEdit="1"/>
              </p:cNvSpPr>
              <p:nvPr/>
            </p:nvSpPr>
            <p:spPr>
              <a:xfrm>
                <a:off x="3233716" y="7261181"/>
                <a:ext cx="4919684" cy="13599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Hộp Văn bản 49">
                <a:extLst>
                  <a:ext uri="{FF2B5EF4-FFF2-40B4-BE49-F238E27FC236}">
                    <a16:creationId xmlns:a16="http://schemas.microsoft.com/office/drawing/2014/main" id="{66BB31E9-9048-C517-46A5-A5EF0E8A487A}"/>
                  </a:ext>
                </a:extLst>
              </p:cNvPr>
              <p:cNvSpPr txBox="1"/>
              <p:nvPr/>
            </p:nvSpPr>
            <p:spPr>
              <a:xfrm>
                <a:off x="13869054" y="5597763"/>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solidFill>
                            <a:schemeClr val="bg1"/>
                          </a:solidFill>
                          <a:latin typeface="Cambria Math" panose="02040503050406030204" pitchFamily="18" charset="0"/>
                          <a:ea typeface="Cambria Math" panose="02040503050406030204" pitchFamily="18" charset="0"/>
                        </a:rPr>
                        <m:t>𝝅</m:t>
                      </m:r>
                      <m:r>
                        <a:rPr lang="vi-VN" sz="4400" b="1" i="1" smtClean="0">
                          <a:solidFill>
                            <a:schemeClr val="bg1"/>
                          </a:solidFill>
                          <a:latin typeface="Cambria Math" panose="02040503050406030204" pitchFamily="18" charset="0"/>
                          <a:ea typeface="Cambria Math" panose="02040503050406030204" pitchFamily="18" charset="0"/>
                        </a:rPr>
                        <m:t>𝒙</m:t>
                      </m:r>
                      <m:r>
                        <a:rPr lang="vi-VN" sz="4400" b="1" i="1" smtClean="0">
                          <a:solidFill>
                            <a:schemeClr val="bg1"/>
                          </a:solidFill>
                          <a:latin typeface="Cambria Math" panose="02040503050406030204" pitchFamily="18" charset="0"/>
                          <a:ea typeface="Cambria Math" panose="02040503050406030204" pitchFamily="18" charset="0"/>
                        </a:rPr>
                        <m:t>+</m:t>
                      </m:r>
                      <m:r>
                        <a:rPr lang="vi-VN" sz="4400" b="1" i="1" smtClean="0">
                          <a:solidFill>
                            <a:schemeClr val="bg1"/>
                          </a:solidFill>
                          <a:latin typeface="Cambria Math" panose="02040503050406030204" pitchFamily="18" charset="0"/>
                          <a:ea typeface="Cambria Math" panose="02040503050406030204" pitchFamily="18" charset="0"/>
                        </a:rPr>
                        <m:t>𝟒</m:t>
                      </m:r>
                      <m:r>
                        <a:rPr lang="vi-VN" sz="4400" b="1" i="1" smtClean="0">
                          <a:solidFill>
                            <a:schemeClr val="bg1"/>
                          </a:solidFill>
                          <a:latin typeface="Cambria Math" panose="02040503050406030204" pitchFamily="18" charset="0"/>
                          <a:ea typeface="Cambria Math" panose="02040503050406030204" pitchFamily="18" charset="0"/>
                        </a:rPr>
                        <m:t>𝒚</m:t>
                      </m:r>
                      <m:r>
                        <a:rPr lang="vi-VN" sz="4400" b="1" i="1" smtClean="0">
                          <a:solidFill>
                            <a:schemeClr val="bg1"/>
                          </a:solidFill>
                          <a:latin typeface="Cambria Math" panose="02040503050406030204" pitchFamily="18" charset="0"/>
                          <a:ea typeface="Cambria Math" panose="02040503050406030204" pitchFamily="18" charset="0"/>
                        </a:rPr>
                        <m:t>−</m:t>
                      </m:r>
                      <m:r>
                        <a:rPr lang="vi-VN" sz="4400" b="1" i="1" smtClean="0">
                          <a:solidFill>
                            <a:schemeClr val="bg1"/>
                          </a:solidFill>
                          <a:latin typeface="Cambria Math" panose="02040503050406030204" pitchFamily="18" charset="0"/>
                          <a:ea typeface="Cambria Math" panose="02040503050406030204" pitchFamily="18" charset="0"/>
                        </a:rPr>
                        <m:t>𝟑</m:t>
                      </m:r>
                      <m:r>
                        <a:rPr lang="vi-VN" sz="4400" b="1" i="1" smtClean="0">
                          <a:solidFill>
                            <a:schemeClr val="bg1"/>
                          </a:solidFill>
                          <a:latin typeface="Cambria Math" panose="02040503050406030204" pitchFamily="18" charset="0"/>
                          <a:ea typeface="Cambria Math" panose="02040503050406030204" pitchFamily="18" charset="0"/>
                        </a:rPr>
                        <m:t>&lt;</m:t>
                      </m:r>
                      <m:r>
                        <a:rPr lang="vi-VN" sz="4400" b="1" i="1" smtClean="0">
                          <a:solidFill>
                            <a:schemeClr val="bg1"/>
                          </a:solidFill>
                          <a:latin typeface="Cambria Math" panose="02040503050406030204" pitchFamily="18" charset="0"/>
                          <a:ea typeface="Cambria Math" panose="02040503050406030204" pitchFamily="18" charset="0"/>
                        </a:rPr>
                        <m:t>𝟎</m:t>
                      </m:r>
                    </m:oMath>
                  </m:oMathPara>
                </a14:m>
                <a:endParaRPr lang="vi-VN" sz="4400" b="1" dirty="0">
                  <a:solidFill>
                    <a:schemeClr val="bg1"/>
                  </a:solidFill>
                </a:endParaRPr>
              </a:p>
            </p:txBody>
          </p:sp>
        </mc:Choice>
        <mc:Fallback xmlns="">
          <p:sp>
            <p:nvSpPr>
              <p:cNvPr id="50" name="Hộp Văn bản 49">
                <a:extLst>
                  <a:ext uri="{FF2B5EF4-FFF2-40B4-BE49-F238E27FC236}">
                    <a16:creationId xmlns:a16="http://schemas.microsoft.com/office/drawing/2014/main" id="{66BB31E9-9048-C517-46A5-A5EF0E8A487A}"/>
                  </a:ext>
                </a:extLst>
              </p:cNvPr>
              <p:cNvSpPr txBox="1">
                <a:spLocks noRot="1" noChangeAspect="1" noMove="1" noResize="1" noEditPoints="1" noAdjustHandles="1" noChangeArrowheads="1" noChangeShapeType="1" noTextEdit="1"/>
              </p:cNvSpPr>
              <p:nvPr/>
            </p:nvSpPr>
            <p:spPr>
              <a:xfrm>
                <a:off x="13869054" y="5597763"/>
                <a:ext cx="4558392" cy="769441"/>
              </a:xfrm>
              <a:prstGeom prst="rect">
                <a:avLst/>
              </a:prstGeom>
              <a:blipFill>
                <a:blip r:embed="rId8"/>
                <a:stretch>
                  <a:fillRect/>
                </a:stretch>
              </a:blipFill>
            </p:spPr>
            <p:txBody>
              <a:bodyPr/>
              <a:lstStyle/>
              <a:p>
                <a:r>
                  <a:rPr lang="en-US">
                    <a:noFill/>
                  </a:rPr>
                  <a:t> </a:t>
                </a:r>
              </a:p>
            </p:txBody>
          </p:sp>
        </mc:Fallback>
      </mc:AlternateContent>
      <p:sp>
        <p:nvSpPr>
          <p:cNvPr id="51" name="Hình Bầu dục 50">
            <a:extLst>
              <a:ext uri="{FF2B5EF4-FFF2-40B4-BE49-F238E27FC236}">
                <a16:creationId xmlns:a16="http://schemas.microsoft.com/office/drawing/2014/main" id="{ADC87DEF-A2B3-87EE-E064-F00E728F86E1}"/>
              </a:ext>
            </a:extLst>
          </p:cNvPr>
          <p:cNvSpPr/>
          <p:nvPr/>
        </p:nvSpPr>
        <p:spPr>
          <a:xfrm>
            <a:off x="12955881" y="825330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Hình Bầu dục 51">
            <a:extLst>
              <a:ext uri="{FF2B5EF4-FFF2-40B4-BE49-F238E27FC236}">
                <a16:creationId xmlns:a16="http://schemas.microsoft.com/office/drawing/2014/main" id="{B132F186-64FA-4AAF-D835-7EE7C0C6D1E1}"/>
              </a:ext>
            </a:extLst>
          </p:cNvPr>
          <p:cNvSpPr/>
          <p:nvPr/>
        </p:nvSpPr>
        <p:spPr>
          <a:xfrm>
            <a:off x="12549458" y="7249156"/>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2460487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heel(1)">
                                      <p:cBhvr>
                                        <p:cTn id="48" dur="10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47" grpId="0"/>
      <p:bldP spid="48" grpId="0"/>
      <p:bldP spid="49" grpId="0"/>
      <p:bldP spid="50" grpId="0"/>
      <p:bldP spid="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3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817533" y="3864139"/>
                <a:ext cx="25788766" cy="769441"/>
              </a:xfrm>
              <a:prstGeom prst="rect">
                <a:avLst/>
              </a:prstGeom>
              <a:noFill/>
            </p:spPr>
            <p:txBody>
              <a:bodyPr wrap="square">
                <a:spAutoFit/>
              </a:bodyPr>
              <a:lstStyle/>
              <a:p>
                <a:pPr lvl="0" defTabSz="914400" eaLnBrk="0" fontAlgn="base" hangingPunct="0">
                  <a:spcBef>
                    <a:spcPct val="0"/>
                  </a:spcBef>
                  <a:spcAft>
                    <a:spcPct val="0"/>
                  </a:spcAft>
                  <a:tabLst>
                    <a:tab pos="3600450" algn="l"/>
                    <a:tab pos="5040313" algn="l"/>
                  </a:tabLst>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Điểm</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nào</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dưới</a:t>
                </a:r>
                <a:r>
                  <a:rPr lang="vi-VN" b="1" dirty="0">
                    <a:latin typeface="Tahoma" panose="020B0604030504040204" pitchFamily="34" charset="0"/>
                    <a:ea typeface="Tahoma" panose="020B0604030504040204" pitchFamily="34" charset="0"/>
                    <a:cs typeface="Tahoma" panose="020B0604030504040204" pitchFamily="34" charset="0"/>
                  </a:rPr>
                  <a:t> đây </a:t>
                </a:r>
                <a:r>
                  <a:rPr lang="vi-VN" b="1" dirty="0" err="1">
                    <a:latin typeface="Tahoma" panose="020B0604030504040204" pitchFamily="34" charset="0"/>
                    <a:ea typeface="Tahoma" panose="020B0604030504040204" pitchFamily="34" charset="0"/>
                    <a:cs typeface="Tahoma" panose="020B0604030504040204" pitchFamily="34" charset="0"/>
                  </a:rPr>
                  <a:t>thuộc</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miền</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nghiệm</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của</a:t>
                </a:r>
                <a:r>
                  <a:rPr lang="vi-VN" b="1" dirty="0">
                    <a:latin typeface="Tahoma" panose="020B0604030504040204" pitchFamily="34" charset="0"/>
                    <a:ea typeface="Tahoma" panose="020B0604030504040204" pitchFamily="34" charset="0"/>
                    <a:cs typeface="Tahoma" panose="020B0604030504040204" pitchFamily="34" charset="0"/>
                  </a:rPr>
                  <a:t> </a:t>
                </a:r>
                <a:r>
                  <a:rPr lang="vi-VN" b="1" dirty="0" err="1">
                    <a:latin typeface="Tahoma" panose="020B0604030504040204" pitchFamily="34" charset="0"/>
                    <a:ea typeface="Tahoma" panose="020B0604030504040204" pitchFamily="34" charset="0"/>
                    <a:cs typeface="Tahoma" panose="020B0604030504040204" pitchFamily="34" charset="0"/>
                  </a:rPr>
                  <a:t>bất</a:t>
                </a:r>
                <a:r>
                  <a:rPr lang="vi-VN" b="1" dirty="0">
                    <a:latin typeface="Tahoma" panose="020B0604030504040204" pitchFamily="34" charset="0"/>
                    <a:ea typeface="Tahoma" panose="020B0604030504040204" pitchFamily="34" charset="0"/>
                    <a:cs typeface="Tahoma" panose="020B0604030504040204" pitchFamily="34" charset="0"/>
                  </a:rPr>
                  <a:t> phương </a:t>
                </a:r>
                <a:r>
                  <a:rPr lang="vi-VN" b="1" dirty="0" err="1">
                    <a:latin typeface="Tahoma" panose="020B0604030504040204" pitchFamily="34" charset="0"/>
                    <a:ea typeface="Tahoma" panose="020B0604030504040204" pitchFamily="34" charset="0"/>
                    <a:cs typeface="Tahoma" panose="020B0604030504040204" pitchFamily="34" charset="0"/>
                  </a:rPr>
                  <a:t>trình</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𝒙</m:t>
                    </m:r>
                    <m:r>
                      <a:rPr lang="vi-VN"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𝒚</m:t>
                    </m:r>
                    <m:r>
                      <a:rPr lang="vi-VN" altLang="en-US" sz="4400" b="1" i="1" smtClean="0">
                        <a:latin typeface="Cambria Math" panose="02040503050406030204" pitchFamily="18" charset="0"/>
                        <a:ea typeface="Tahoma" panose="020B0604030504040204" pitchFamily="34" charset="0"/>
                        <a:cs typeface="Tahoma" panose="020B0604030504040204" pitchFamily="34" charset="0"/>
                      </a:rPr>
                      <m:t>&gt;</m:t>
                    </m:r>
                    <m:r>
                      <a:rPr lang="vi-VN" altLang="en-US" sz="4400" b="1" i="1" smtClean="0">
                        <a:latin typeface="Cambria Math" panose="02040503050406030204" pitchFamily="18" charset="0"/>
                        <a:ea typeface="Tahoma" panose="020B0604030504040204" pitchFamily="34" charset="0"/>
                        <a:cs typeface="Tahoma" panose="020B0604030504040204" pitchFamily="34" charset="0"/>
                      </a:rPr>
                      <m:t>𝟑</m:t>
                    </m:r>
                  </m:oMath>
                </a14:m>
                <a:r>
                  <a:rPr lang="vi-VN" altLang="en-US" sz="4400" b="1" dirty="0">
                    <a:latin typeface="Tahoma" panose="020B0604030504040204" pitchFamily="34" charset="0"/>
                    <a:ea typeface="Tahoma" panose="020B0604030504040204" pitchFamily="34" charset="0"/>
                    <a:cs typeface="Tahoma" panose="020B0604030504040204" pitchFamily="34" charset="0"/>
                  </a:rPr>
                  <a:t>?</a:t>
                </a:r>
                <a:endParaRPr lang="en-US" alt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817533" y="3864139"/>
                <a:ext cx="25788766" cy="769441"/>
              </a:xfrm>
              <a:prstGeom prst="rect">
                <a:avLst/>
              </a:prstGeom>
              <a:blipFill>
                <a:blip r:embed="rId3"/>
                <a:stretch>
                  <a:fillRect t="-17460" b="-36508"/>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755888"/>
            <a:ext cx="23862374" cy="4662440"/>
            <a:chOff x="48567" y="4381499"/>
            <a:chExt cx="23018772" cy="466243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410238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1139761" y="9128185"/>
                <a:ext cx="22675093" cy="2651495"/>
              </a:xfrm>
              <a:prstGeom prst="rect">
                <a:avLst/>
              </a:prstGeom>
              <a:noFill/>
            </p:spPr>
            <p:txBody>
              <a:bodyPr wrap="square">
                <a:spAutoFit/>
              </a:bodyPr>
              <a:lstStyle/>
              <a:p>
                <a:pPr lvl="0">
                  <a:lnSpc>
                    <a:spcPct val="130000"/>
                  </a:lnSpc>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thấy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𝟔</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&gt;</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𝟑</m:t>
                    </m:r>
                  </m:oMath>
                </a14:m>
                <a:r>
                  <a:rPr kumimoji="0" lang="vi-VN"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nên</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𝑪</m:t>
                    </m:r>
                    <m:d>
                      <m:dPr>
                        <m:ctrlP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dPr>
                      <m:e>
                        <m: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e>
                    </m:d>
                  </m:oMath>
                </a14:m>
                <a:r>
                  <a:rPr kumimoji="0" lang="en-US"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thuộc</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nghiệm</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vi-VN"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lvl="0">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1139761" y="9128185"/>
                <a:ext cx="22675093" cy="2651495"/>
              </a:xfrm>
              <a:prstGeom prst="rect">
                <a:avLst/>
              </a:prstGeom>
              <a:blipFill>
                <a:blip r:embed="rId5"/>
                <a:stretch>
                  <a:fillRect l="-1237" t="-1149"/>
                </a:stretch>
              </a:blipFill>
            </p:spPr>
            <p:txBody>
              <a:bodyPr/>
              <a:lstStyle/>
              <a:p>
                <a:r>
                  <a:rPr lang="en-US">
                    <a:noFill/>
                  </a:rPr>
                  <a:t> </a:t>
                </a:r>
              </a:p>
            </p:txBody>
          </p:sp>
        </mc:Fallback>
      </mc:AlternateContent>
      <p:grpSp>
        <p:nvGrpSpPr>
          <p:cNvPr id="24" name="Nhóm 23">
            <a:extLst>
              <a:ext uri="{FF2B5EF4-FFF2-40B4-BE49-F238E27FC236}">
                <a16:creationId xmlns:a16="http://schemas.microsoft.com/office/drawing/2014/main" id="{69007C7F-D628-8734-5B34-AE79F3D2E721}"/>
              </a:ext>
            </a:extLst>
          </p:cNvPr>
          <p:cNvGrpSpPr/>
          <p:nvPr/>
        </p:nvGrpSpPr>
        <p:grpSpPr>
          <a:xfrm>
            <a:off x="595380" y="5620727"/>
            <a:ext cx="5614070" cy="1508760"/>
            <a:chOff x="634330" y="5349240"/>
            <a:chExt cx="5614070" cy="1508760"/>
          </a:xfrm>
        </p:grpSpPr>
        <p:sp>
          <p:nvSpPr>
            <p:cNvPr id="32" name="Hình chữ nhật 31">
              <a:extLst>
                <a:ext uri="{FF2B5EF4-FFF2-40B4-BE49-F238E27FC236}">
                  <a16:creationId xmlns:a16="http://schemas.microsoft.com/office/drawing/2014/main" id="{0F70BC1E-E8C5-A90E-9FE2-B556CF6401A4}"/>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Hình Bầu dục 32">
              <a:extLst>
                <a:ext uri="{FF2B5EF4-FFF2-40B4-BE49-F238E27FC236}">
                  <a16:creationId xmlns:a16="http://schemas.microsoft.com/office/drawing/2014/main" id="{C2618D0C-173A-6972-4EA3-DEBD69834A9E}"/>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4" name="Hộp Văn bản 33">
              <a:extLst>
                <a:ext uri="{FF2B5EF4-FFF2-40B4-BE49-F238E27FC236}">
                  <a16:creationId xmlns:a16="http://schemas.microsoft.com/office/drawing/2014/main" id="{197B0BF7-BFF3-0FA1-C304-5563949B4A43}"/>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35" name="Nhóm 34">
            <a:extLst>
              <a:ext uri="{FF2B5EF4-FFF2-40B4-BE49-F238E27FC236}">
                <a16:creationId xmlns:a16="http://schemas.microsoft.com/office/drawing/2014/main" id="{B9F89460-818D-7780-6227-072D80CB124E}"/>
              </a:ext>
            </a:extLst>
          </p:cNvPr>
          <p:cNvGrpSpPr/>
          <p:nvPr/>
        </p:nvGrpSpPr>
        <p:grpSpPr>
          <a:xfrm>
            <a:off x="6352954" y="5598254"/>
            <a:ext cx="5723896" cy="1527124"/>
            <a:chOff x="524504" y="5330876"/>
            <a:chExt cx="5723896" cy="1527124"/>
          </a:xfrm>
        </p:grpSpPr>
        <p:sp>
          <p:nvSpPr>
            <p:cNvPr id="36" name="Hình chữ nhật 35">
              <a:extLst>
                <a:ext uri="{FF2B5EF4-FFF2-40B4-BE49-F238E27FC236}">
                  <a16:creationId xmlns:a16="http://schemas.microsoft.com/office/drawing/2014/main" id="{FBD21F8A-9345-DA7D-3426-E87C2A356AFB}"/>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BEA533A3-3BF7-907A-0210-E74AB29603C9}"/>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8" name="Hộp Văn bản 37">
              <a:extLst>
                <a:ext uri="{FF2B5EF4-FFF2-40B4-BE49-F238E27FC236}">
                  <a16:creationId xmlns:a16="http://schemas.microsoft.com/office/drawing/2014/main" id="{87191F4B-D55B-4C7F-406E-AA3D0E8DEE2F}"/>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39" name="Nhóm 38">
            <a:extLst>
              <a:ext uri="{FF2B5EF4-FFF2-40B4-BE49-F238E27FC236}">
                <a16:creationId xmlns:a16="http://schemas.microsoft.com/office/drawing/2014/main" id="{B6D4A63E-E6F6-8B1C-82F7-AC2FBB49AB6E}"/>
              </a:ext>
            </a:extLst>
          </p:cNvPr>
          <p:cNvGrpSpPr/>
          <p:nvPr/>
        </p:nvGrpSpPr>
        <p:grpSpPr>
          <a:xfrm>
            <a:off x="12364119" y="5608770"/>
            <a:ext cx="5526130" cy="1508760"/>
            <a:chOff x="722270" y="5349240"/>
            <a:chExt cx="5526130" cy="1508760"/>
          </a:xfrm>
        </p:grpSpPr>
        <p:sp>
          <p:nvSpPr>
            <p:cNvPr id="40" name="Hình chữ nhật 39">
              <a:extLst>
                <a:ext uri="{FF2B5EF4-FFF2-40B4-BE49-F238E27FC236}">
                  <a16:creationId xmlns:a16="http://schemas.microsoft.com/office/drawing/2014/main" id="{1969A1EF-D4F9-EE8F-E378-0C5A862A1903}"/>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Hình Bầu dục 40">
              <a:extLst>
                <a:ext uri="{FF2B5EF4-FFF2-40B4-BE49-F238E27FC236}">
                  <a16:creationId xmlns:a16="http://schemas.microsoft.com/office/drawing/2014/main" id="{75AD4043-791B-514F-F9A9-7497E2F762C0}"/>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2" name="Hộp Văn bản 41">
              <a:extLst>
                <a:ext uri="{FF2B5EF4-FFF2-40B4-BE49-F238E27FC236}">
                  <a16:creationId xmlns:a16="http://schemas.microsoft.com/office/drawing/2014/main" id="{36DC0528-20B1-BC4A-8FFA-38CB07379C4A}"/>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43" name="Nhóm 42">
            <a:extLst>
              <a:ext uri="{FF2B5EF4-FFF2-40B4-BE49-F238E27FC236}">
                <a16:creationId xmlns:a16="http://schemas.microsoft.com/office/drawing/2014/main" id="{5A63CFD0-2373-C3A5-EC86-466F2FD22D6F}"/>
              </a:ext>
            </a:extLst>
          </p:cNvPr>
          <p:cNvGrpSpPr/>
          <p:nvPr/>
        </p:nvGrpSpPr>
        <p:grpSpPr>
          <a:xfrm>
            <a:off x="18278187" y="5598254"/>
            <a:ext cx="5606960" cy="1533512"/>
            <a:chOff x="641440" y="5324488"/>
            <a:chExt cx="5606960" cy="1533512"/>
          </a:xfrm>
        </p:grpSpPr>
        <p:sp>
          <p:nvSpPr>
            <p:cNvPr id="44" name="Hình chữ nhật 43">
              <a:extLst>
                <a:ext uri="{FF2B5EF4-FFF2-40B4-BE49-F238E27FC236}">
                  <a16:creationId xmlns:a16="http://schemas.microsoft.com/office/drawing/2014/main" id="{75B0B01D-D740-F879-604E-628DD607AE58}"/>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45" name="Hình Bầu dục 44">
              <a:extLst>
                <a:ext uri="{FF2B5EF4-FFF2-40B4-BE49-F238E27FC236}">
                  <a16:creationId xmlns:a16="http://schemas.microsoft.com/office/drawing/2014/main" id="{2B077E2D-6387-590C-8459-8858E8D80CDA}"/>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6" name="Hộp Văn bản 45">
              <a:extLst>
                <a:ext uri="{FF2B5EF4-FFF2-40B4-BE49-F238E27FC236}">
                  <a16:creationId xmlns:a16="http://schemas.microsoft.com/office/drawing/2014/main" id="{3B4F28EF-FCB6-FF7D-F37C-D92717955D8A}"/>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47" name="Hộp Văn bản 46">
                <a:extLst>
                  <a:ext uri="{FF2B5EF4-FFF2-40B4-BE49-F238E27FC236}">
                    <a16:creationId xmlns:a16="http://schemas.microsoft.com/office/drawing/2014/main" id="{35EF35A4-481B-2D75-5C07-0C43DA88E6E7}"/>
                  </a:ext>
                </a:extLst>
              </p:cNvPr>
              <p:cNvSpPr txBox="1">
                <a:spLocks/>
              </p:cNvSpPr>
              <p:nvPr/>
            </p:nvSpPr>
            <p:spPr>
              <a:xfrm>
                <a:off x="1960928" y="5934894"/>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𝑨</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𝟎</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7" name="Hộp Văn bản 46">
                <a:extLst>
                  <a:ext uri="{FF2B5EF4-FFF2-40B4-BE49-F238E27FC236}">
                    <a16:creationId xmlns:a16="http://schemas.microsoft.com/office/drawing/2014/main" id="{35EF35A4-481B-2D75-5C07-0C43DA88E6E7}"/>
                  </a:ext>
                </a:extLst>
              </p:cNvPr>
              <p:cNvSpPr txBox="1">
                <a:spLocks noRot="1" noChangeAspect="1" noMove="1" noResize="1" noEditPoints="1" noAdjustHandles="1" noChangeArrowheads="1" noChangeShapeType="1" noTextEdit="1"/>
              </p:cNvSpPr>
              <p:nvPr/>
            </p:nvSpPr>
            <p:spPr>
              <a:xfrm>
                <a:off x="1960928" y="5934894"/>
                <a:ext cx="4223179"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Hộp Văn bản 47">
                <a:extLst>
                  <a:ext uri="{FF2B5EF4-FFF2-40B4-BE49-F238E27FC236}">
                    <a16:creationId xmlns:a16="http://schemas.microsoft.com/office/drawing/2014/main" id="{28FC9394-C0D7-9411-3845-1AC73ABF758A}"/>
                  </a:ext>
                </a:extLst>
              </p:cNvPr>
              <p:cNvSpPr txBox="1"/>
              <p:nvPr/>
            </p:nvSpPr>
            <p:spPr>
              <a:xfrm>
                <a:off x="19419819" y="5904115"/>
                <a:ext cx="474848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𝑫</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𝟎</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8" name="Hộp Văn bản 47">
                <a:extLst>
                  <a:ext uri="{FF2B5EF4-FFF2-40B4-BE49-F238E27FC236}">
                    <a16:creationId xmlns:a16="http://schemas.microsoft.com/office/drawing/2014/main" id="{28FC9394-C0D7-9411-3845-1AC73ABF758A}"/>
                  </a:ext>
                </a:extLst>
              </p:cNvPr>
              <p:cNvSpPr txBox="1">
                <a:spLocks noRot="1" noChangeAspect="1" noMove="1" noResize="1" noEditPoints="1" noAdjustHandles="1" noChangeArrowheads="1" noChangeShapeType="1" noTextEdit="1"/>
              </p:cNvSpPr>
              <p:nvPr/>
            </p:nvSpPr>
            <p:spPr>
              <a:xfrm>
                <a:off x="19419819" y="5904115"/>
                <a:ext cx="4748482"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Hộp Văn bản 48">
                <a:extLst>
                  <a:ext uri="{FF2B5EF4-FFF2-40B4-BE49-F238E27FC236}">
                    <a16:creationId xmlns:a16="http://schemas.microsoft.com/office/drawing/2014/main" id="{FBDCA32E-6761-CCE3-EBA7-660196AD42BE}"/>
                  </a:ext>
                </a:extLst>
              </p:cNvPr>
              <p:cNvSpPr txBox="1"/>
              <p:nvPr/>
            </p:nvSpPr>
            <p:spPr>
              <a:xfrm>
                <a:off x="7650613" y="5923922"/>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𝑩</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9" name="Hộp Văn bản 48">
                <a:extLst>
                  <a:ext uri="{FF2B5EF4-FFF2-40B4-BE49-F238E27FC236}">
                    <a16:creationId xmlns:a16="http://schemas.microsoft.com/office/drawing/2014/main" id="{FBDCA32E-6761-CCE3-EBA7-660196AD42BE}"/>
                  </a:ext>
                </a:extLst>
              </p:cNvPr>
              <p:cNvSpPr txBox="1">
                <a:spLocks noRot="1" noChangeAspect="1" noMove="1" noResize="1" noEditPoints="1" noAdjustHandles="1" noChangeArrowheads="1" noChangeShapeType="1" noTextEdit="1"/>
              </p:cNvSpPr>
              <p:nvPr/>
            </p:nvSpPr>
            <p:spPr>
              <a:xfrm>
                <a:off x="7650613" y="5923922"/>
                <a:ext cx="4558392" cy="7694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Hộp Văn bản 49">
                <a:extLst>
                  <a:ext uri="{FF2B5EF4-FFF2-40B4-BE49-F238E27FC236}">
                    <a16:creationId xmlns:a16="http://schemas.microsoft.com/office/drawing/2014/main" id="{66BB31E9-9048-C517-46A5-A5EF0E8A487A}"/>
                  </a:ext>
                </a:extLst>
              </p:cNvPr>
              <p:cNvSpPr txBox="1"/>
              <p:nvPr/>
            </p:nvSpPr>
            <p:spPr>
              <a:xfrm>
                <a:off x="13607745" y="5885516"/>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𝑪</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𝟐</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𝟐</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50" name="Hộp Văn bản 49">
                <a:extLst>
                  <a:ext uri="{FF2B5EF4-FFF2-40B4-BE49-F238E27FC236}">
                    <a16:creationId xmlns:a16="http://schemas.microsoft.com/office/drawing/2014/main" id="{66BB31E9-9048-C517-46A5-A5EF0E8A487A}"/>
                  </a:ext>
                </a:extLst>
              </p:cNvPr>
              <p:cNvSpPr txBox="1">
                <a:spLocks noRot="1" noChangeAspect="1" noMove="1" noResize="1" noEditPoints="1" noAdjustHandles="1" noChangeArrowheads="1" noChangeShapeType="1" noTextEdit="1"/>
              </p:cNvSpPr>
              <p:nvPr/>
            </p:nvSpPr>
            <p:spPr>
              <a:xfrm>
                <a:off x="13607745" y="5885516"/>
                <a:ext cx="4558392" cy="769441"/>
              </a:xfrm>
              <a:prstGeom prst="rect">
                <a:avLst/>
              </a:prstGeom>
              <a:blipFill>
                <a:blip r:embed="rId9"/>
                <a:stretch>
                  <a:fillRect/>
                </a:stretch>
              </a:blipFill>
            </p:spPr>
            <p:txBody>
              <a:bodyPr/>
              <a:lstStyle/>
              <a:p>
                <a:r>
                  <a:rPr lang="en-US">
                    <a:noFill/>
                  </a:rPr>
                  <a:t> </a:t>
                </a:r>
              </a:p>
            </p:txBody>
          </p:sp>
        </mc:Fallback>
      </mc:AlternateContent>
      <p:sp>
        <p:nvSpPr>
          <p:cNvPr id="51" name="Hình Bầu dục 50">
            <a:extLst>
              <a:ext uri="{FF2B5EF4-FFF2-40B4-BE49-F238E27FC236}">
                <a16:creationId xmlns:a16="http://schemas.microsoft.com/office/drawing/2014/main" id="{ADC87DEF-A2B3-87EE-E064-F00E728F86E1}"/>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Hình Bầu dục 51">
            <a:extLst>
              <a:ext uri="{FF2B5EF4-FFF2-40B4-BE49-F238E27FC236}">
                <a16:creationId xmlns:a16="http://schemas.microsoft.com/office/drawing/2014/main" id="{B132F186-64FA-4AAF-D835-7EE7C0C6D1E1}"/>
              </a:ext>
            </a:extLst>
          </p:cNvPr>
          <p:cNvSpPr/>
          <p:nvPr/>
        </p:nvSpPr>
        <p:spPr>
          <a:xfrm>
            <a:off x="12305137" y="5616618"/>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1039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heel(1)">
                                      <p:cBhvr>
                                        <p:cTn id="48" dur="10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47" grpId="0"/>
      <p:bldP spid="48" grpId="0"/>
      <p:bldP spid="49" grpId="0"/>
      <p:bldP spid="50" grpId="0"/>
      <p:bldP spid="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4</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529500" y="3341293"/>
                <a:ext cx="21086733" cy="1446550"/>
              </a:xfrm>
              <a:prstGeom prst="rect">
                <a:avLst/>
              </a:prstGeom>
              <a:noFill/>
            </p:spPr>
            <p:txBody>
              <a:bodyPr wrap="square">
                <a:spAutoFit/>
              </a:bodyPr>
              <a:lstStyle/>
              <a:p>
                <a:pPr lvl="0" defTabSz="914400" eaLnBrk="0" fontAlgn="base" hangingPunct="0">
                  <a:spcBef>
                    <a:spcPct val="0"/>
                  </a:spcBef>
                  <a:spcAft>
                    <a:spcPct val="0"/>
                  </a:spcAft>
                  <a:tabLst>
                    <a:tab pos="3600450" algn="l"/>
                    <a:tab pos="5040313" algn="l"/>
                  </a:tabLst>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cặp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0"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oMath>
                </a14:m>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đâu</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là</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một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nghiệm</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của</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bất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phương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trình</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bậc</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nhất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hai</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ẩn</a:t>
                </a:r>
                <a:r>
                  <a:rPr lang="en-US" alt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𝟐</m:t>
                    </m:r>
                  </m:oMath>
                </a14:m>
                <a:r>
                  <a:rPr lang="vi-VN" altLang="en-US" sz="4400" b="1" dirty="0">
                    <a:latin typeface="Tahoma" panose="020B0604030504040204" pitchFamily="34" charset="0"/>
                    <a:ea typeface="Tahoma" panose="020B0604030504040204" pitchFamily="34" charset="0"/>
                    <a:cs typeface="Tahoma" panose="020B0604030504040204" pitchFamily="34" charset="0"/>
                  </a:rPr>
                  <a:t>?</a:t>
                </a:r>
                <a:endParaRPr lang="en-US" alt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529500" y="3341293"/>
                <a:ext cx="21086733" cy="1446550"/>
              </a:xfrm>
              <a:prstGeom prst="rect">
                <a:avLst/>
              </a:prstGeom>
              <a:blipFill>
                <a:blip r:embed="rId3"/>
                <a:stretch>
                  <a:fillRect l="-1185" t="-8861" r="-665" b="-1898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755888"/>
            <a:ext cx="23862374" cy="4662440"/>
            <a:chOff x="48567" y="4381499"/>
            <a:chExt cx="23018772" cy="466243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410238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1139761" y="9128185"/>
                <a:ext cx="22675093" cy="2651495"/>
              </a:xfrm>
              <a:prstGeom prst="rect">
                <a:avLst/>
              </a:prstGeom>
              <a:noFill/>
            </p:spPr>
            <p:txBody>
              <a:bodyPr wrap="square">
                <a:spAutoFit/>
              </a:bodyPr>
              <a:lstStyle/>
              <a:p>
                <a:pPr lvl="0">
                  <a:lnSpc>
                    <a:spcPct val="130000"/>
                  </a:lnSpc>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thấy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𝟏</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𝟑</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𝟎</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r>
                      <a:rPr lang="en-US" altLang="en-US" sz="4000" b="1" i="1">
                        <a:latin typeface="Cambria Math" panose="02040503050406030204" pitchFamily="18" charset="0"/>
                        <a:ea typeface="Cambria Math" panose="02040503050406030204" pitchFamily="18" charset="0"/>
                        <a:cs typeface="Tahoma" panose="020B0604030504040204" pitchFamily="34" charset="0"/>
                      </a:rPr>
                      <m:t>≤</m:t>
                    </m:r>
                    <m:r>
                      <a:rPr lang="en-US" altLang="en-US" sz="4000" b="1" i="1" smtClean="0">
                        <a:latin typeface="Cambria Math" panose="02040503050406030204" pitchFamily="18" charset="0"/>
                        <a:ea typeface="Cambria Math" panose="02040503050406030204" pitchFamily="18" charset="0"/>
                        <a:cs typeface="Tahoma" panose="020B0604030504040204" pitchFamily="34" charset="0"/>
                      </a:rPr>
                      <m:t>𝟐</m:t>
                    </m:r>
                  </m:oMath>
                </a14:m>
                <a:r>
                  <a:rPr kumimoji="0" lang="vi-VN"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nên</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dPr>
                      <m:e>
                        <m: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𝒙</m:t>
                        </m:r>
                        <m: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𝒚</m:t>
                        </m:r>
                      </m:e>
                    </m:d>
                    <m:r>
                      <a:rPr kumimoji="0" lang="en-US" b="1" i="0"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d>
                      <m:dPr>
                        <m:ctrlP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dPr>
                      <m:e>
                        <m: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𝟏</m:t>
                        </m:r>
                        <m: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𝟎</m:t>
                        </m:r>
                      </m:e>
                    </m:d>
                  </m:oMath>
                </a14:m>
                <a:r>
                  <a:rPr kumimoji="0" lang="en-US"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thuộc</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nghiệm</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vi-VN"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lvl="0">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1139761" y="9128185"/>
                <a:ext cx="22675093" cy="2651495"/>
              </a:xfrm>
              <a:prstGeom prst="rect">
                <a:avLst/>
              </a:prstGeom>
              <a:blipFill>
                <a:blip r:embed="rId5"/>
                <a:stretch>
                  <a:fillRect l="-1237" t="-1149"/>
                </a:stretch>
              </a:blipFill>
            </p:spPr>
            <p:txBody>
              <a:bodyPr/>
              <a:lstStyle/>
              <a:p>
                <a:r>
                  <a:rPr lang="en-US">
                    <a:noFill/>
                  </a:rPr>
                  <a:t> </a:t>
                </a:r>
              </a:p>
            </p:txBody>
          </p:sp>
        </mc:Fallback>
      </mc:AlternateContent>
      <p:grpSp>
        <p:nvGrpSpPr>
          <p:cNvPr id="24" name="Nhóm 23">
            <a:extLst>
              <a:ext uri="{FF2B5EF4-FFF2-40B4-BE49-F238E27FC236}">
                <a16:creationId xmlns:a16="http://schemas.microsoft.com/office/drawing/2014/main" id="{69007C7F-D628-8734-5B34-AE79F3D2E721}"/>
              </a:ext>
            </a:extLst>
          </p:cNvPr>
          <p:cNvGrpSpPr/>
          <p:nvPr/>
        </p:nvGrpSpPr>
        <p:grpSpPr>
          <a:xfrm>
            <a:off x="595380" y="5620727"/>
            <a:ext cx="5614070" cy="1508760"/>
            <a:chOff x="634330" y="5349240"/>
            <a:chExt cx="5614070" cy="1508760"/>
          </a:xfrm>
        </p:grpSpPr>
        <p:sp>
          <p:nvSpPr>
            <p:cNvPr id="32" name="Hình chữ nhật 31">
              <a:extLst>
                <a:ext uri="{FF2B5EF4-FFF2-40B4-BE49-F238E27FC236}">
                  <a16:creationId xmlns:a16="http://schemas.microsoft.com/office/drawing/2014/main" id="{0F70BC1E-E8C5-A90E-9FE2-B556CF6401A4}"/>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Hình Bầu dục 32">
              <a:extLst>
                <a:ext uri="{FF2B5EF4-FFF2-40B4-BE49-F238E27FC236}">
                  <a16:creationId xmlns:a16="http://schemas.microsoft.com/office/drawing/2014/main" id="{C2618D0C-173A-6972-4EA3-DEBD69834A9E}"/>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4" name="Hộp Văn bản 33">
              <a:extLst>
                <a:ext uri="{FF2B5EF4-FFF2-40B4-BE49-F238E27FC236}">
                  <a16:creationId xmlns:a16="http://schemas.microsoft.com/office/drawing/2014/main" id="{197B0BF7-BFF3-0FA1-C304-5563949B4A43}"/>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35" name="Nhóm 34">
            <a:extLst>
              <a:ext uri="{FF2B5EF4-FFF2-40B4-BE49-F238E27FC236}">
                <a16:creationId xmlns:a16="http://schemas.microsoft.com/office/drawing/2014/main" id="{B9F89460-818D-7780-6227-072D80CB124E}"/>
              </a:ext>
            </a:extLst>
          </p:cNvPr>
          <p:cNvGrpSpPr/>
          <p:nvPr/>
        </p:nvGrpSpPr>
        <p:grpSpPr>
          <a:xfrm>
            <a:off x="6352954" y="5598254"/>
            <a:ext cx="5723896" cy="1527124"/>
            <a:chOff x="524504" y="5330876"/>
            <a:chExt cx="5723896" cy="1527124"/>
          </a:xfrm>
        </p:grpSpPr>
        <p:sp>
          <p:nvSpPr>
            <p:cNvPr id="36" name="Hình chữ nhật 35">
              <a:extLst>
                <a:ext uri="{FF2B5EF4-FFF2-40B4-BE49-F238E27FC236}">
                  <a16:creationId xmlns:a16="http://schemas.microsoft.com/office/drawing/2014/main" id="{FBD21F8A-9345-DA7D-3426-E87C2A356AFB}"/>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BEA533A3-3BF7-907A-0210-E74AB29603C9}"/>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8" name="Hộp Văn bản 37">
              <a:extLst>
                <a:ext uri="{FF2B5EF4-FFF2-40B4-BE49-F238E27FC236}">
                  <a16:creationId xmlns:a16="http://schemas.microsoft.com/office/drawing/2014/main" id="{87191F4B-D55B-4C7F-406E-AA3D0E8DEE2F}"/>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39" name="Nhóm 38">
            <a:extLst>
              <a:ext uri="{FF2B5EF4-FFF2-40B4-BE49-F238E27FC236}">
                <a16:creationId xmlns:a16="http://schemas.microsoft.com/office/drawing/2014/main" id="{B6D4A63E-E6F6-8B1C-82F7-AC2FBB49AB6E}"/>
              </a:ext>
            </a:extLst>
          </p:cNvPr>
          <p:cNvGrpSpPr/>
          <p:nvPr/>
        </p:nvGrpSpPr>
        <p:grpSpPr>
          <a:xfrm>
            <a:off x="12364119" y="5608770"/>
            <a:ext cx="5526130" cy="1508760"/>
            <a:chOff x="722270" y="5349240"/>
            <a:chExt cx="5526130" cy="1508760"/>
          </a:xfrm>
        </p:grpSpPr>
        <p:sp>
          <p:nvSpPr>
            <p:cNvPr id="40" name="Hình chữ nhật 39">
              <a:extLst>
                <a:ext uri="{FF2B5EF4-FFF2-40B4-BE49-F238E27FC236}">
                  <a16:creationId xmlns:a16="http://schemas.microsoft.com/office/drawing/2014/main" id="{1969A1EF-D4F9-EE8F-E378-0C5A862A1903}"/>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Hình Bầu dục 40">
              <a:extLst>
                <a:ext uri="{FF2B5EF4-FFF2-40B4-BE49-F238E27FC236}">
                  <a16:creationId xmlns:a16="http://schemas.microsoft.com/office/drawing/2014/main" id="{75AD4043-791B-514F-F9A9-7497E2F762C0}"/>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2" name="Hộp Văn bản 41">
              <a:extLst>
                <a:ext uri="{FF2B5EF4-FFF2-40B4-BE49-F238E27FC236}">
                  <a16:creationId xmlns:a16="http://schemas.microsoft.com/office/drawing/2014/main" id="{36DC0528-20B1-BC4A-8FFA-38CB07379C4A}"/>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43" name="Nhóm 42">
            <a:extLst>
              <a:ext uri="{FF2B5EF4-FFF2-40B4-BE49-F238E27FC236}">
                <a16:creationId xmlns:a16="http://schemas.microsoft.com/office/drawing/2014/main" id="{5A63CFD0-2373-C3A5-EC86-466F2FD22D6F}"/>
              </a:ext>
            </a:extLst>
          </p:cNvPr>
          <p:cNvGrpSpPr/>
          <p:nvPr/>
        </p:nvGrpSpPr>
        <p:grpSpPr>
          <a:xfrm>
            <a:off x="18278187" y="5598254"/>
            <a:ext cx="5606960" cy="1533512"/>
            <a:chOff x="641440" y="5324488"/>
            <a:chExt cx="5606960" cy="1533512"/>
          </a:xfrm>
        </p:grpSpPr>
        <p:sp>
          <p:nvSpPr>
            <p:cNvPr id="44" name="Hình chữ nhật 43">
              <a:extLst>
                <a:ext uri="{FF2B5EF4-FFF2-40B4-BE49-F238E27FC236}">
                  <a16:creationId xmlns:a16="http://schemas.microsoft.com/office/drawing/2014/main" id="{75B0B01D-D740-F879-604E-628DD607AE58}"/>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45" name="Hình Bầu dục 44">
              <a:extLst>
                <a:ext uri="{FF2B5EF4-FFF2-40B4-BE49-F238E27FC236}">
                  <a16:creationId xmlns:a16="http://schemas.microsoft.com/office/drawing/2014/main" id="{2B077E2D-6387-590C-8459-8858E8D80CDA}"/>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6" name="Hộp Văn bản 45">
              <a:extLst>
                <a:ext uri="{FF2B5EF4-FFF2-40B4-BE49-F238E27FC236}">
                  <a16:creationId xmlns:a16="http://schemas.microsoft.com/office/drawing/2014/main" id="{3B4F28EF-FCB6-FF7D-F37C-D92717955D8A}"/>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47" name="Hộp Văn bản 46">
                <a:extLst>
                  <a:ext uri="{FF2B5EF4-FFF2-40B4-BE49-F238E27FC236}">
                    <a16:creationId xmlns:a16="http://schemas.microsoft.com/office/drawing/2014/main" id="{35EF35A4-481B-2D75-5C07-0C43DA88E6E7}"/>
                  </a:ext>
                </a:extLst>
              </p:cNvPr>
              <p:cNvSpPr txBox="1">
                <a:spLocks/>
              </p:cNvSpPr>
              <p:nvPr/>
            </p:nvSpPr>
            <p:spPr>
              <a:xfrm>
                <a:off x="1960928" y="5934894"/>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4400" b="1" i="1" smtClean="0">
                              <a:solidFill>
                                <a:schemeClr val="bg1"/>
                              </a:solidFill>
                              <a:latin typeface="Cambria Math" panose="02040503050406030204" pitchFamily="18" charset="0"/>
                            </a:rPr>
                          </m:ctrlPr>
                        </m:dPr>
                        <m:e>
                          <m:r>
                            <a:rPr lang="en-US" sz="4400" b="1" i="1" smtClean="0">
                              <a:solidFill>
                                <a:schemeClr val="bg1"/>
                              </a:solidFill>
                              <a:latin typeface="Cambria Math" panose="02040503050406030204" pitchFamily="18" charset="0"/>
                            </a:rPr>
                            <m:t>𝒙</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𝒚</m:t>
                          </m:r>
                        </m:e>
                      </m:d>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𝟐</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𝟎</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7" name="Hộp Văn bản 46">
                <a:extLst>
                  <a:ext uri="{FF2B5EF4-FFF2-40B4-BE49-F238E27FC236}">
                    <a16:creationId xmlns:a16="http://schemas.microsoft.com/office/drawing/2014/main" id="{35EF35A4-481B-2D75-5C07-0C43DA88E6E7}"/>
                  </a:ext>
                </a:extLst>
              </p:cNvPr>
              <p:cNvSpPr txBox="1">
                <a:spLocks noRot="1" noChangeAspect="1" noMove="1" noResize="1" noEditPoints="1" noAdjustHandles="1" noChangeArrowheads="1" noChangeShapeType="1" noTextEdit="1"/>
              </p:cNvSpPr>
              <p:nvPr/>
            </p:nvSpPr>
            <p:spPr>
              <a:xfrm>
                <a:off x="1960928" y="5934894"/>
                <a:ext cx="4223179"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Hộp Văn bản 47">
                <a:extLst>
                  <a:ext uri="{FF2B5EF4-FFF2-40B4-BE49-F238E27FC236}">
                    <a16:creationId xmlns:a16="http://schemas.microsoft.com/office/drawing/2014/main" id="{28FC9394-C0D7-9411-3845-1AC73ABF758A}"/>
                  </a:ext>
                </a:extLst>
              </p:cNvPr>
              <p:cNvSpPr txBox="1"/>
              <p:nvPr/>
            </p:nvSpPr>
            <p:spPr>
              <a:xfrm>
                <a:off x="19419819" y="5904115"/>
                <a:ext cx="474848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4400" b="1" i="1" smtClean="0">
                              <a:solidFill>
                                <a:schemeClr val="bg1"/>
                              </a:solidFill>
                              <a:latin typeface="Cambria Math" panose="02040503050406030204" pitchFamily="18" charset="0"/>
                            </a:rPr>
                          </m:ctrlPr>
                        </m:dPr>
                        <m:e>
                          <m:r>
                            <a:rPr lang="en-US" sz="4400" b="1" i="1" smtClean="0">
                              <a:solidFill>
                                <a:schemeClr val="bg1"/>
                              </a:solidFill>
                              <a:latin typeface="Cambria Math" panose="02040503050406030204" pitchFamily="18" charset="0"/>
                            </a:rPr>
                            <m:t>𝒙</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𝒚</m:t>
                          </m:r>
                        </m:e>
                      </m:d>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8" name="Hộp Văn bản 47">
                <a:extLst>
                  <a:ext uri="{FF2B5EF4-FFF2-40B4-BE49-F238E27FC236}">
                    <a16:creationId xmlns:a16="http://schemas.microsoft.com/office/drawing/2014/main" id="{28FC9394-C0D7-9411-3845-1AC73ABF758A}"/>
                  </a:ext>
                </a:extLst>
              </p:cNvPr>
              <p:cNvSpPr txBox="1">
                <a:spLocks noRot="1" noChangeAspect="1" noMove="1" noResize="1" noEditPoints="1" noAdjustHandles="1" noChangeArrowheads="1" noChangeShapeType="1" noTextEdit="1"/>
              </p:cNvSpPr>
              <p:nvPr/>
            </p:nvSpPr>
            <p:spPr>
              <a:xfrm>
                <a:off x="19419819" y="5904115"/>
                <a:ext cx="4748482"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Hộp Văn bản 48">
                <a:extLst>
                  <a:ext uri="{FF2B5EF4-FFF2-40B4-BE49-F238E27FC236}">
                    <a16:creationId xmlns:a16="http://schemas.microsoft.com/office/drawing/2014/main" id="{FBDCA32E-6761-CCE3-EBA7-660196AD42BE}"/>
                  </a:ext>
                </a:extLst>
              </p:cNvPr>
              <p:cNvSpPr txBox="1"/>
              <p:nvPr/>
            </p:nvSpPr>
            <p:spPr>
              <a:xfrm>
                <a:off x="7650613" y="5923922"/>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4400" b="1" i="1" smtClean="0">
                              <a:solidFill>
                                <a:schemeClr val="bg1"/>
                              </a:solidFill>
                              <a:latin typeface="Cambria Math" panose="02040503050406030204" pitchFamily="18" charset="0"/>
                            </a:rPr>
                          </m:ctrlPr>
                        </m:dPr>
                        <m:e>
                          <m:r>
                            <a:rPr lang="en-US" sz="4400" b="1" i="1" smtClean="0">
                              <a:solidFill>
                                <a:schemeClr val="bg1"/>
                              </a:solidFill>
                              <a:latin typeface="Cambria Math" panose="02040503050406030204" pitchFamily="18" charset="0"/>
                            </a:rPr>
                            <m:t>𝒙</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𝒚</m:t>
                          </m:r>
                        </m:e>
                      </m:d>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𝟎</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9" name="Hộp Văn bản 48">
                <a:extLst>
                  <a:ext uri="{FF2B5EF4-FFF2-40B4-BE49-F238E27FC236}">
                    <a16:creationId xmlns:a16="http://schemas.microsoft.com/office/drawing/2014/main" id="{FBDCA32E-6761-CCE3-EBA7-660196AD42BE}"/>
                  </a:ext>
                </a:extLst>
              </p:cNvPr>
              <p:cNvSpPr txBox="1">
                <a:spLocks noRot="1" noChangeAspect="1" noMove="1" noResize="1" noEditPoints="1" noAdjustHandles="1" noChangeArrowheads="1" noChangeShapeType="1" noTextEdit="1"/>
              </p:cNvSpPr>
              <p:nvPr/>
            </p:nvSpPr>
            <p:spPr>
              <a:xfrm>
                <a:off x="7650613" y="5923922"/>
                <a:ext cx="4558392" cy="7694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Hộp Văn bản 49">
                <a:extLst>
                  <a:ext uri="{FF2B5EF4-FFF2-40B4-BE49-F238E27FC236}">
                    <a16:creationId xmlns:a16="http://schemas.microsoft.com/office/drawing/2014/main" id="{66BB31E9-9048-C517-46A5-A5EF0E8A487A}"/>
                  </a:ext>
                </a:extLst>
              </p:cNvPr>
              <p:cNvSpPr txBox="1"/>
              <p:nvPr/>
            </p:nvSpPr>
            <p:spPr>
              <a:xfrm>
                <a:off x="13607745" y="5885516"/>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4400" b="1" i="1" smtClean="0">
                              <a:solidFill>
                                <a:schemeClr val="bg1"/>
                              </a:solidFill>
                              <a:latin typeface="Cambria Math" panose="02040503050406030204" pitchFamily="18" charset="0"/>
                            </a:rPr>
                          </m:ctrlPr>
                        </m:dPr>
                        <m:e>
                          <m:r>
                            <a:rPr lang="en-US" sz="4400" b="1" i="1" smtClean="0">
                              <a:solidFill>
                                <a:schemeClr val="bg1"/>
                              </a:solidFill>
                              <a:latin typeface="Cambria Math" panose="02040503050406030204" pitchFamily="18" charset="0"/>
                            </a:rPr>
                            <m:t>𝒙</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𝒚</m:t>
                          </m:r>
                        </m:e>
                      </m:d>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𝟎</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50" name="Hộp Văn bản 49">
                <a:extLst>
                  <a:ext uri="{FF2B5EF4-FFF2-40B4-BE49-F238E27FC236}">
                    <a16:creationId xmlns:a16="http://schemas.microsoft.com/office/drawing/2014/main" id="{66BB31E9-9048-C517-46A5-A5EF0E8A487A}"/>
                  </a:ext>
                </a:extLst>
              </p:cNvPr>
              <p:cNvSpPr txBox="1">
                <a:spLocks noRot="1" noChangeAspect="1" noMove="1" noResize="1" noEditPoints="1" noAdjustHandles="1" noChangeArrowheads="1" noChangeShapeType="1" noTextEdit="1"/>
              </p:cNvSpPr>
              <p:nvPr/>
            </p:nvSpPr>
            <p:spPr>
              <a:xfrm>
                <a:off x="13607745" y="5885516"/>
                <a:ext cx="4558392" cy="769441"/>
              </a:xfrm>
              <a:prstGeom prst="rect">
                <a:avLst/>
              </a:prstGeom>
              <a:blipFill>
                <a:blip r:embed="rId9"/>
                <a:stretch>
                  <a:fillRect/>
                </a:stretch>
              </a:blipFill>
            </p:spPr>
            <p:txBody>
              <a:bodyPr/>
              <a:lstStyle/>
              <a:p>
                <a:r>
                  <a:rPr lang="en-US">
                    <a:noFill/>
                  </a:rPr>
                  <a:t> </a:t>
                </a:r>
              </a:p>
            </p:txBody>
          </p:sp>
        </mc:Fallback>
      </mc:AlternateContent>
      <p:sp>
        <p:nvSpPr>
          <p:cNvPr id="51" name="Hình Bầu dục 50">
            <a:extLst>
              <a:ext uri="{FF2B5EF4-FFF2-40B4-BE49-F238E27FC236}">
                <a16:creationId xmlns:a16="http://schemas.microsoft.com/office/drawing/2014/main" id="{ADC87DEF-A2B3-87EE-E064-F00E728F86E1}"/>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Hình Bầu dục 51">
            <a:extLst>
              <a:ext uri="{FF2B5EF4-FFF2-40B4-BE49-F238E27FC236}">
                <a16:creationId xmlns:a16="http://schemas.microsoft.com/office/drawing/2014/main" id="{B132F186-64FA-4AAF-D835-7EE7C0C6D1E1}"/>
              </a:ext>
            </a:extLst>
          </p:cNvPr>
          <p:cNvSpPr/>
          <p:nvPr/>
        </p:nvSpPr>
        <p:spPr>
          <a:xfrm>
            <a:off x="6400154" y="5616618"/>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B</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4264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heel(1)">
                                      <p:cBhvr>
                                        <p:cTn id="48" dur="10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47" grpId="0"/>
      <p:bldP spid="48" grpId="0"/>
      <p:bldP spid="49" grpId="0"/>
      <p:bldP spid="50" grpId="0"/>
      <p:bldP spid="5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1529500" y="3341293"/>
            <a:ext cx="21086733" cy="1415772"/>
          </a:xfrm>
          <a:prstGeom prst="rect">
            <a:avLst/>
          </a:prstGeom>
          <a:noFill/>
        </p:spPr>
        <p:txBody>
          <a:bodyPr wrap="square">
            <a:spAutoFit/>
          </a:bodyPr>
          <a:lstStyle/>
          <a:p>
            <a:pPr lvl="0" defTabSz="914400" eaLnBrk="0" fontAlgn="base" hangingPunct="0">
              <a:spcBef>
                <a:spcPct val="0"/>
              </a:spcBef>
              <a:spcAft>
                <a:spcPct val="0"/>
              </a:spcAft>
              <a:tabLst>
                <a:tab pos="3600450" algn="l"/>
                <a:tab pos="5040313" algn="l"/>
              </a:tabLst>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Miền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chứa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tọa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i="1" dirty="0">
                <a:latin typeface="Tahoma" panose="020B0604030504040204" pitchFamily="34" charset="0"/>
                <a:ea typeface="Tahoma" panose="020B0604030504040204" pitchFamily="34" charset="0"/>
                <a:cs typeface="Tahoma" panose="020B0604030504040204" pitchFamily="34" charset="0"/>
              </a:rPr>
              <a:t>O </a:t>
            </a:r>
            <a:r>
              <a:rPr lang="en-US" b="1" dirty="0">
                <a:latin typeface="Tahoma" panose="020B0604030504040204" pitchFamily="34" charset="0"/>
                <a:ea typeface="Tahoma" panose="020B0604030504040204" pitchFamily="34" charset="0"/>
                <a:cs typeface="Tahoma" panose="020B0604030504040204" pitchFamily="34" charset="0"/>
              </a:rPr>
              <a:t>?</a:t>
            </a:r>
            <a:endParaRPr lang="en-US" alt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394725" y="10079098"/>
            <a:ext cx="23862374" cy="3401164"/>
            <a:chOff x="48567" y="4381499"/>
            <a:chExt cx="23018772" cy="3401163"/>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761525"/>
              <a:ext cx="22682027" cy="3021137"/>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1274645" y="10992347"/>
                <a:ext cx="22675093" cy="938911"/>
              </a:xfrm>
              <a:prstGeom prst="rect">
                <a:avLst/>
              </a:prstGeom>
              <a:noFill/>
            </p:spPr>
            <p:txBody>
              <a:bodyPr wrap="square">
                <a:spAutoFit/>
              </a:bodyPr>
              <a:lstStyle/>
              <a:p>
                <a:pPr lvl="0">
                  <a:lnSpc>
                    <a:spcPct val="130000"/>
                  </a:lnSpc>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a:t>
                </a:r>
                <a:r>
                  <a:rPr lang="en-US" b="1" dirty="0">
                    <a:latin typeface="Tahoma" panose="020B0604030504040204" pitchFamily="34" charset="0"/>
                    <a:ea typeface="Tahoma" panose="020B0604030504040204" pitchFamily="34" charset="0"/>
                    <a:cs typeface="Tahoma" panose="020B0604030504040204" pitchFamily="34" charset="0"/>
                  </a:rPr>
                  <a:t>y </a:t>
                </a:r>
                <a:r>
                  <a:rPr lang="en-US" b="1" dirty="0" err="1">
                    <a:latin typeface="Tahoma" panose="020B0604030504040204" pitchFamily="34" charset="0"/>
                    <a:ea typeface="Tahoma" panose="020B0604030504040204" pitchFamily="34" charset="0"/>
                    <a:cs typeface="Tahoma" panose="020B0604030504040204" pitchFamily="34" charset="0"/>
                  </a:rPr>
                  <a:t>tọa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i="1" dirty="0">
                    <a:latin typeface="Tahoma" panose="020B0604030504040204" pitchFamily="34" charset="0"/>
                    <a:ea typeface="Tahoma" panose="020B0604030504040204" pitchFamily="34" charset="0"/>
                    <a:cs typeface="Tahoma" panose="020B0604030504040204" pitchFamily="34" charset="0"/>
                  </a:rPr>
                  <a:t>O</a:t>
                </a:r>
                <a14:m>
                  <m:oMath xmlns:m="http://schemas.openxmlformats.org/officeDocument/2006/math">
                    <m:d>
                      <m:dPr>
                        <m:ctrlPr>
                          <a:rPr lang="en-US" b="1" i="1" smtClean="0">
                            <a:latin typeface="Cambria Math" panose="02040503050406030204" pitchFamily="18" charset="0"/>
                            <a:ea typeface="Tahoma" panose="020B0604030504040204" pitchFamily="34" charset="0"/>
                            <a:cs typeface="Tahoma" panose="020B0604030504040204" pitchFamily="34" charset="0"/>
                          </a:rPr>
                        </m:ctrlPr>
                      </m:dPr>
                      <m:e>
                        <m:r>
                          <a:rPr lang="en-US" b="1" i="1" smtClean="0">
                            <a:latin typeface="Cambria Math" panose="02040503050406030204" pitchFamily="18" charset="0"/>
                            <a:ea typeface="Tahoma" panose="020B0604030504040204" pitchFamily="34" charset="0"/>
                            <a:cs typeface="Tahoma" panose="020B0604030504040204" pitchFamily="34" charset="0"/>
                          </a:rPr>
                          <m:t>𝟎</m:t>
                        </m:r>
                        <m:r>
                          <a:rPr lang="en-US" b="1" i="1" smtClean="0">
                            <a:latin typeface="Cambria Math" panose="02040503050406030204" pitchFamily="18" charset="0"/>
                            <a:ea typeface="Tahoma" panose="020B0604030504040204" pitchFamily="34" charset="0"/>
                            <a:cs typeface="Tahoma" panose="020B0604030504040204" pitchFamily="34" charset="0"/>
                          </a:rPr>
                          <m:t>;</m:t>
                        </m:r>
                        <m:r>
                          <a:rPr lang="en-US" b="1" i="1" smtClean="0">
                            <a:latin typeface="Cambria Math" panose="02040503050406030204" pitchFamily="18" charset="0"/>
                            <a:ea typeface="Tahoma" panose="020B0604030504040204" pitchFamily="34" charset="0"/>
                            <a:cs typeface="Tahoma" panose="020B0604030504040204" pitchFamily="34" charset="0"/>
                          </a:rPr>
                          <m:t>𝟎</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từng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đáp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án</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thấy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đáp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án</a:t>
                </a:r>
                <a:r>
                  <a:rPr lang="en-US" b="1" dirty="0">
                    <a:latin typeface="Tahoma" panose="020B0604030504040204" pitchFamily="34" charset="0"/>
                    <a:ea typeface="Tahoma" panose="020B0604030504040204" pitchFamily="34" charset="0"/>
                    <a:cs typeface="Tahoma" panose="020B0604030504040204" pitchFamily="34" charset="0"/>
                  </a:rPr>
                  <a:t>  C </a:t>
                </a:r>
                <a:r>
                  <a:rPr lang="en-US" b="1" dirty="0" err="1">
                    <a:latin typeface="Tahoma" panose="020B0604030504040204" pitchFamily="34" charset="0"/>
                    <a:ea typeface="Tahoma" panose="020B0604030504040204" pitchFamily="34" charset="0"/>
                    <a:cs typeface="Tahoma" panose="020B0604030504040204" pitchFamily="34" charset="0"/>
                  </a:rPr>
                  <a:t>thỏa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mãn</a:t>
                </a:r>
                <a:r>
                  <a:rPr lang="en-US" b="1" dirty="0">
                    <a:latin typeface="Tahoma" panose="020B0604030504040204" pitchFamily="34" charset="0"/>
                    <a:ea typeface="Tahoma" panose="020B0604030504040204" pitchFamily="34" charset="0"/>
                    <a:cs typeface="Tahoma" panose="020B0604030504040204" pitchFamily="34" charset="0"/>
                  </a:rPr>
                  <a:t>.</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1274645" y="10992347"/>
                <a:ext cx="22675093" cy="938911"/>
              </a:xfrm>
              <a:prstGeom prst="rect">
                <a:avLst/>
              </a:prstGeom>
              <a:blipFill>
                <a:blip r:embed="rId4"/>
                <a:stretch>
                  <a:fillRect l="-269" b="-28571"/>
                </a:stretch>
              </a:blipFill>
            </p:spPr>
            <p:txBody>
              <a:bodyPr/>
              <a:lstStyle/>
              <a:p>
                <a:r>
                  <a:rPr lang="en-US">
                    <a:noFill/>
                  </a:rPr>
                  <a:t> </a:t>
                </a:r>
              </a:p>
            </p:txBody>
          </p:sp>
        </mc:Fallback>
      </mc:AlternateContent>
      <p:grpSp>
        <p:nvGrpSpPr>
          <p:cNvPr id="24" name="Nhóm 23">
            <a:extLst>
              <a:ext uri="{FF2B5EF4-FFF2-40B4-BE49-F238E27FC236}">
                <a16:creationId xmlns:a16="http://schemas.microsoft.com/office/drawing/2014/main" id="{69007C7F-D628-8734-5B34-AE79F3D2E721}"/>
              </a:ext>
            </a:extLst>
          </p:cNvPr>
          <p:cNvGrpSpPr/>
          <p:nvPr/>
        </p:nvGrpSpPr>
        <p:grpSpPr>
          <a:xfrm>
            <a:off x="3026648" y="5750453"/>
            <a:ext cx="8104231" cy="1508760"/>
            <a:chOff x="634330" y="5349240"/>
            <a:chExt cx="8104231" cy="1508760"/>
          </a:xfrm>
        </p:grpSpPr>
        <p:sp>
          <p:nvSpPr>
            <p:cNvPr id="32" name="Hình chữ nhật 31">
              <a:extLst>
                <a:ext uri="{FF2B5EF4-FFF2-40B4-BE49-F238E27FC236}">
                  <a16:creationId xmlns:a16="http://schemas.microsoft.com/office/drawing/2014/main" id="{0F70BC1E-E8C5-A90E-9FE2-B556CF6401A4}"/>
                </a:ext>
              </a:extLst>
            </p:cNvPr>
            <p:cNvSpPr/>
            <p:nvPr/>
          </p:nvSpPr>
          <p:spPr>
            <a:xfrm>
              <a:off x="1474937" y="5349240"/>
              <a:ext cx="7263624"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Hình Bầu dục 32">
              <a:extLst>
                <a:ext uri="{FF2B5EF4-FFF2-40B4-BE49-F238E27FC236}">
                  <a16:creationId xmlns:a16="http://schemas.microsoft.com/office/drawing/2014/main" id="{C2618D0C-173A-6972-4EA3-DEBD69834A9E}"/>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4" name="Hộp Văn bản 33">
              <a:extLst>
                <a:ext uri="{FF2B5EF4-FFF2-40B4-BE49-F238E27FC236}">
                  <a16:creationId xmlns:a16="http://schemas.microsoft.com/office/drawing/2014/main" id="{197B0BF7-BFF3-0FA1-C304-5563949B4A43}"/>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35" name="Nhóm 34">
            <a:extLst>
              <a:ext uri="{FF2B5EF4-FFF2-40B4-BE49-F238E27FC236}">
                <a16:creationId xmlns:a16="http://schemas.microsoft.com/office/drawing/2014/main" id="{B9F89460-818D-7780-6227-072D80CB124E}"/>
              </a:ext>
            </a:extLst>
          </p:cNvPr>
          <p:cNvGrpSpPr/>
          <p:nvPr/>
        </p:nvGrpSpPr>
        <p:grpSpPr>
          <a:xfrm>
            <a:off x="3047999" y="7920373"/>
            <a:ext cx="8082878" cy="1527124"/>
            <a:chOff x="524504" y="5330876"/>
            <a:chExt cx="7900470" cy="1527124"/>
          </a:xfrm>
        </p:grpSpPr>
        <p:sp>
          <p:nvSpPr>
            <p:cNvPr id="36" name="Hình chữ nhật 35">
              <a:extLst>
                <a:ext uri="{FF2B5EF4-FFF2-40B4-BE49-F238E27FC236}">
                  <a16:creationId xmlns:a16="http://schemas.microsoft.com/office/drawing/2014/main" id="{FBD21F8A-9345-DA7D-3426-E87C2A356AFB}"/>
                </a:ext>
              </a:extLst>
            </p:cNvPr>
            <p:cNvSpPr/>
            <p:nvPr/>
          </p:nvSpPr>
          <p:spPr>
            <a:xfrm>
              <a:off x="1474936" y="5349240"/>
              <a:ext cx="6950038"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BEA533A3-3BF7-907A-0210-E74AB29603C9}"/>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8" name="Hộp Văn bản 37">
              <a:extLst>
                <a:ext uri="{FF2B5EF4-FFF2-40B4-BE49-F238E27FC236}">
                  <a16:creationId xmlns:a16="http://schemas.microsoft.com/office/drawing/2014/main" id="{87191F4B-D55B-4C7F-406E-AA3D0E8DEE2F}"/>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39" name="Nhóm 38">
            <a:extLst>
              <a:ext uri="{FF2B5EF4-FFF2-40B4-BE49-F238E27FC236}">
                <a16:creationId xmlns:a16="http://schemas.microsoft.com/office/drawing/2014/main" id="{B6D4A63E-E6F6-8B1C-82F7-AC2FBB49AB6E}"/>
              </a:ext>
            </a:extLst>
          </p:cNvPr>
          <p:cNvGrpSpPr/>
          <p:nvPr/>
        </p:nvGrpSpPr>
        <p:grpSpPr>
          <a:xfrm>
            <a:off x="12500455" y="5636275"/>
            <a:ext cx="7748977" cy="1508760"/>
            <a:chOff x="722270" y="5349240"/>
            <a:chExt cx="7748977" cy="1508760"/>
          </a:xfrm>
        </p:grpSpPr>
        <p:sp>
          <p:nvSpPr>
            <p:cNvPr id="40" name="Hình chữ nhật 39">
              <a:extLst>
                <a:ext uri="{FF2B5EF4-FFF2-40B4-BE49-F238E27FC236}">
                  <a16:creationId xmlns:a16="http://schemas.microsoft.com/office/drawing/2014/main" id="{1969A1EF-D4F9-EE8F-E378-0C5A862A1903}"/>
                </a:ext>
              </a:extLst>
            </p:cNvPr>
            <p:cNvSpPr/>
            <p:nvPr/>
          </p:nvSpPr>
          <p:spPr>
            <a:xfrm>
              <a:off x="1474937" y="5349240"/>
              <a:ext cx="6996310"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Hình Bầu dục 40">
              <a:extLst>
                <a:ext uri="{FF2B5EF4-FFF2-40B4-BE49-F238E27FC236}">
                  <a16:creationId xmlns:a16="http://schemas.microsoft.com/office/drawing/2014/main" id="{75AD4043-791B-514F-F9A9-7497E2F762C0}"/>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2" name="Hộp Văn bản 41">
              <a:extLst>
                <a:ext uri="{FF2B5EF4-FFF2-40B4-BE49-F238E27FC236}">
                  <a16:creationId xmlns:a16="http://schemas.microsoft.com/office/drawing/2014/main" id="{36DC0528-20B1-BC4A-8FFA-38CB07379C4A}"/>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43" name="Nhóm 42">
            <a:extLst>
              <a:ext uri="{FF2B5EF4-FFF2-40B4-BE49-F238E27FC236}">
                <a16:creationId xmlns:a16="http://schemas.microsoft.com/office/drawing/2014/main" id="{5A63CFD0-2373-C3A5-EC86-466F2FD22D6F}"/>
              </a:ext>
            </a:extLst>
          </p:cNvPr>
          <p:cNvGrpSpPr/>
          <p:nvPr/>
        </p:nvGrpSpPr>
        <p:grpSpPr>
          <a:xfrm>
            <a:off x="12500455" y="7817306"/>
            <a:ext cx="7784088" cy="1533512"/>
            <a:chOff x="641440" y="5324488"/>
            <a:chExt cx="7784088" cy="1533512"/>
          </a:xfrm>
        </p:grpSpPr>
        <p:sp>
          <p:nvSpPr>
            <p:cNvPr id="44" name="Hình chữ nhật 43">
              <a:extLst>
                <a:ext uri="{FF2B5EF4-FFF2-40B4-BE49-F238E27FC236}">
                  <a16:creationId xmlns:a16="http://schemas.microsoft.com/office/drawing/2014/main" id="{75B0B01D-D740-F879-604E-628DD607AE58}"/>
                </a:ext>
              </a:extLst>
            </p:cNvPr>
            <p:cNvSpPr/>
            <p:nvPr/>
          </p:nvSpPr>
          <p:spPr>
            <a:xfrm>
              <a:off x="1474937" y="5349240"/>
              <a:ext cx="6950591"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45" name="Hình Bầu dục 44">
              <a:extLst>
                <a:ext uri="{FF2B5EF4-FFF2-40B4-BE49-F238E27FC236}">
                  <a16:creationId xmlns:a16="http://schemas.microsoft.com/office/drawing/2014/main" id="{2B077E2D-6387-590C-8459-8858E8D80CDA}"/>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6" name="Hộp Văn bản 45">
              <a:extLst>
                <a:ext uri="{FF2B5EF4-FFF2-40B4-BE49-F238E27FC236}">
                  <a16:creationId xmlns:a16="http://schemas.microsoft.com/office/drawing/2014/main" id="{3B4F28EF-FCB6-FF7D-F37C-D92717955D8A}"/>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47" name="Hộp Văn bản 46">
                <a:extLst>
                  <a:ext uri="{FF2B5EF4-FFF2-40B4-BE49-F238E27FC236}">
                    <a16:creationId xmlns:a16="http://schemas.microsoft.com/office/drawing/2014/main" id="{35EF35A4-481B-2D75-5C07-0C43DA88E6E7}"/>
                  </a:ext>
                </a:extLst>
              </p:cNvPr>
              <p:cNvSpPr txBox="1">
                <a:spLocks/>
              </p:cNvSpPr>
              <p:nvPr/>
            </p:nvSpPr>
            <p:spPr>
              <a:xfrm>
                <a:off x="4134568" y="6031724"/>
                <a:ext cx="6996311"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𝟐𝟎𝟐𝟏</m:t>
                      </m:r>
                      <m:r>
                        <a:rPr lang="en-US" sz="4400" b="1" i="1" smtClean="0">
                          <a:solidFill>
                            <a:schemeClr val="bg1"/>
                          </a:solidFill>
                          <a:latin typeface="Cambria Math" panose="02040503050406030204" pitchFamily="18" charset="0"/>
                        </a:rPr>
                        <m:t>𝒙</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𝟐𝟎𝟐𝟎</m:t>
                      </m:r>
                      <m:r>
                        <a:rPr lang="en-US" sz="4400" b="1" i="1" smtClean="0">
                          <a:solidFill>
                            <a:schemeClr val="bg1"/>
                          </a:solidFill>
                          <a:latin typeface="Cambria Math" panose="02040503050406030204" pitchFamily="18" charset="0"/>
                        </a:rPr>
                        <m:t>𝒚</m:t>
                      </m:r>
                      <m:r>
                        <a:rPr lang="en-US" sz="4400" b="1" i="1" smtClean="0">
                          <a:solidFill>
                            <a:schemeClr val="bg1"/>
                          </a:solidFill>
                          <a:latin typeface="Cambria Math" panose="02040503050406030204" pitchFamily="18" charset="0"/>
                        </a:rPr>
                        <m:t>&gt;</m:t>
                      </m:r>
                      <m:r>
                        <a:rPr lang="en-US" sz="4400" b="1" i="1" smtClean="0">
                          <a:solidFill>
                            <a:schemeClr val="bg1"/>
                          </a:solidFill>
                          <a:latin typeface="Cambria Math" panose="02040503050406030204" pitchFamily="18" charset="0"/>
                        </a:rPr>
                        <m:t>𝟐𝟎𝟐𝟐</m:t>
                      </m:r>
                    </m:oMath>
                  </m:oMathPara>
                </a14:m>
                <a:endParaRPr lang="vi-VN" sz="4400" b="1" dirty="0">
                  <a:solidFill>
                    <a:schemeClr val="bg1"/>
                  </a:solidFill>
                </a:endParaRPr>
              </a:p>
            </p:txBody>
          </p:sp>
        </mc:Choice>
        <mc:Fallback xmlns="">
          <p:sp>
            <p:nvSpPr>
              <p:cNvPr id="47" name="Hộp Văn bản 46">
                <a:extLst>
                  <a:ext uri="{FF2B5EF4-FFF2-40B4-BE49-F238E27FC236}">
                    <a16:creationId xmlns:a16="http://schemas.microsoft.com/office/drawing/2014/main" id="{35EF35A4-481B-2D75-5C07-0C43DA88E6E7}"/>
                  </a:ext>
                </a:extLst>
              </p:cNvPr>
              <p:cNvSpPr txBox="1">
                <a:spLocks noRot="1" noChangeAspect="1" noMove="1" noResize="1" noEditPoints="1" noAdjustHandles="1" noChangeArrowheads="1" noChangeShapeType="1" noTextEdit="1"/>
              </p:cNvSpPr>
              <p:nvPr/>
            </p:nvSpPr>
            <p:spPr>
              <a:xfrm>
                <a:off x="4134568" y="6031724"/>
                <a:ext cx="6996311"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Hộp Văn bản 47">
                <a:extLst>
                  <a:ext uri="{FF2B5EF4-FFF2-40B4-BE49-F238E27FC236}">
                    <a16:creationId xmlns:a16="http://schemas.microsoft.com/office/drawing/2014/main" id="{28FC9394-C0D7-9411-3845-1AC73ABF758A}"/>
                  </a:ext>
                </a:extLst>
              </p:cNvPr>
              <p:cNvSpPr txBox="1"/>
              <p:nvPr/>
            </p:nvSpPr>
            <p:spPr>
              <a:xfrm>
                <a:off x="13642086" y="8123167"/>
                <a:ext cx="6950591"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𝟐𝟎𝟏𝟗</m:t>
                      </m:r>
                      <m:r>
                        <a:rPr lang="en-US" sz="4400" b="1" i="1" smtClean="0">
                          <a:solidFill>
                            <a:schemeClr val="bg1"/>
                          </a:solidFill>
                          <a:latin typeface="Cambria Math" panose="02040503050406030204" pitchFamily="18" charset="0"/>
                        </a:rPr>
                        <m:t>𝒚</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𝟐𝟎𝟏𝟖</m:t>
                      </m:r>
                      <m:r>
                        <a:rPr lang="en-US" sz="4400" b="1" i="1" smtClean="0">
                          <a:solidFill>
                            <a:schemeClr val="bg1"/>
                          </a:solidFill>
                          <a:latin typeface="Cambria Math" panose="02040503050406030204" pitchFamily="18" charset="0"/>
                        </a:rPr>
                        <m:t>𝒙</m:t>
                      </m:r>
                      <m:r>
                        <a:rPr lang="en-US" sz="4400" b="1" i="1" smtClean="0">
                          <a:solidFill>
                            <a:schemeClr val="bg1"/>
                          </a:solidFill>
                          <a:latin typeface="Cambria Math" panose="02040503050406030204" pitchFamily="18" charset="0"/>
                        </a:rPr>
                        <m:t>&gt;</m:t>
                      </m:r>
                      <m:r>
                        <a:rPr lang="en-US" sz="4400" b="1" i="1" smtClean="0">
                          <a:solidFill>
                            <a:schemeClr val="bg1"/>
                          </a:solidFill>
                          <a:latin typeface="Cambria Math" panose="02040503050406030204" pitchFamily="18" charset="0"/>
                        </a:rPr>
                        <m:t>𝟐𝟎𝟏𝟕</m:t>
                      </m:r>
                    </m:oMath>
                  </m:oMathPara>
                </a14:m>
                <a:endParaRPr lang="vi-VN" sz="4400" b="1" dirty="0">
                  <a:solidFill>
                    <a:schemeClr val="bg1"/>
                  </a:solidFill>
                </a:endParaRPr>
              </a:p>
            </p:txBody>
          </p:sp>
        </mc:Choice>
        <mc:Fallback xmlns="">
          <p:sp>
            <p:nvSpPr>
              <p:cNvPr id="48" name="Hộp Văn bản 47">
                <a:extLst>
                  <a:ext uri="{FF2B5EF4-FFF2-40B4-BE49-F238E27FC236}">
                    <a16:creationId xmlns:a16="http://schemas.microsoft.com/office/drawing/2014/main" id="{28FC9394-C0D7-9411-3845-1AC73ABF758A}"/>
                  </a:ext>
                </a:extLst>
              </p:cNvPr>
              <p:cNvSpPr txBox="1">
                <a:spLocks noRot="1" noChangeAspect="1" noMove="1" noResize="1" noEditPoints="1" noAdjustHandles="1" noChangeArrowheads="1" noChangeShapeType="1" noTextEdit="1"/>
              </p:cNvSpPr>
              <p:nvPr/>
            </p:nvSpPr>
            <p:spPr>
              <a:xfrm>
                <a:off x="13642086" y="8123167"/>
                <a:ext cx="6950591"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Hộp Văn bản 48">
                <a:extLst>
                  <a:ext uri="{FF2B5EF4-FFF2-40B4-BE49-F238E27FC236}">
                    <a16:creationId xmlns:a16="http://schemas.microsoft.com/office/drawing/2014/main" id="{FBDCA32E-6761-CCE3-EBA7-660196AD42BE}"/>
                  </a:ext>
                </a:extLst>
              </p:cNvPr>
              <p:cNvSpPr txBox="1"/>
              <p:nvPr/>
            </p:nvSpPr>
            <p:spPr>
              <a:xfrm>
                <a:off x="4345659" y="8246041"/>
                <a:ext cx="6944578"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𝟐𝟎𝟏𝟗</m:t>
                      </m:r>
                      <m:r>
                        <a:rPr lang="en-US" sz="4400" b="1" i="1" smtClean="0">
                          <a:solidFill>
                            <a:schemeClr val="bg1"/>
                          </a:solidFill>
                          <a:latin typeface="Cambria Math" panose="02040503050406030204" pitchFamily="18" charset="0"/>
                        </a:rPr>
                        <m:t>𝒙</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𝟐𝟎𝟐𝟎</m:t>
                      </m:r>
                      <m:r>
                        <a:rPr lang="en-US" sz="4400" b="1" i="1" smtClean="0">
                          <a:solidFill>
                            <a:schemeClr val="bg1"/>
                          </a:solidFill>
                          <a:latin typeface="Cambria Math" panose="02040503050406030204" pitchFamily="18" charset="0"/>
                        </a:rPr>
                        <m:t>𝒚</m:t>
                      </m:r>
                      <m:r>
                        <a:rPr lang="en-US" sz="4400" b="1" i="1" smtClean="0">
                          <a:solidFill>
                            <a:schemeClr val="bg1"/>
                          </a:solidFill>
                          <a:latin typeface="Cambria Math" panose="02040503050406030204" pitchFamily="18" charset="0"/>
                        </a:rPr>
                        <m:t>&lt;−</m:t>
                      </m:r>
                      <m:r>
                        <a:rPr lang="en-US" sz="4400" b="1" i="1" smtClean="0">
                          <a:solidFill>
                            <a:schemeClr val="bg1"/>
                          </a:solidFill>
                          <a:latin typeface="Cambria Math" panose="02040503050406030204" pitchFamily="18" charset="0"/>
                        </a:rPr>
                        <m:t>𝟐𝟎𝟐𝟏</m:t>
                      </m:r>
                    </m:oMath>
                  </m:oMathPara>
                </a14:m>
                <a:endParaRPr lang="vi-VN" sz="4400" b="1" dirty="0">
                  <a:solidFill>
                    <a:schemeClr val="bg1"/>
                  </a:solidFill>
                </a:endParaRPr>
              </a:p>
            </p:txBody>
          </p:sp>
        </mc:Choice>
        <mc:Fallback xmlns="">
          <p:sp>
            <p:nvSpPr>
              <p:cNvPr id="49" name="Hộp Văn bản 48">
                <a:extLst>
                  <a:ext uri="{FF2B5EF4-FFF2-40B4-BE49-F238E27FC236}">
                    <a16:creationId xmlns:a16="http://schemas.microsoft.com/office/drawing/2014/main" id="{FBDCA32E-6761-CCE3-EBA7-660196AD42BE}"/>
                  </a:ext>
                </a:extLst>
              </p:cNvPr>
              <p:cNvSpPr txBox="1">
                <a:spLocks noRot="1" noChangeAspect="1" noMove="1" noResize="1" noEditPoints="1" noAdjustHandles="1" noChangeArrowheads="1" noChangeShapeType="1" noTextEdit="1"/>
              </p:cNvSpPr>
              <p:nvPr/>
            </p:nvSpPr>
            <p:spPr>
              <a:xfrm>
                <a:off x="4345659" y="8246041"/>
                <a:ext cx="6944578"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Hộp Văn bản 49">
                <a:extLst>
                  <a:ext uri="{FF2B5EF4-FFF2-40B4-BE49-F238E27FC236}">
                    <a16:creationId xmlns:a16="http://schemas.microsoft.com/office/drawing/2014/main" id="{66BB31E9-9048-C517-46A5-A5EF0E8A487A}"/>
                  </a:ext>
                </a:extLst>
              </p:cNvPr>
              <p:cNvSpPr txBox="1"/>
              <p:nvPr/>
            </p:nvSpPr>
            <p:spPr>
              <a:xfrm>
                <a:off x="13777286" y="5945948"/>
                <a:ext cx="654046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𝟐𝟎𝟐𝟐</m:t>
                      </m:r>
                      <m:r>
                        <a:rPr lang="en-US" sz="4400" b="1" i="1" smtClean="0">
                          <a:solidFill>
                            <a:schemeClr val="bg1"/>
                          </a:solidFill>
                          <a:latin typeface="Cambria Math" panose="02040503050406030204" pitchFamily="18" charset="0"/>
                        </a:rPr>
                        <m:t>𝒙</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𝟐𝟎𝟐𝟏</m:t>
                      </m:r>
                      <m:r>
                        <a:rPr lang="en-US" sz="4400" b="1" i="1" smtClean="0">
                          <a:solidFill>
                            <a:schemeClr val="bg1"/>
                          </a:solidFill>
                          <a:latin typeface="Cambria Math" panose="02040503050406030204" pitchFamily="18" charset="0"/>
                        </a:rPr>
                        <m:t>𝒚</m:t>
                      </m:r>
                      <m:r>
                        <a:rPr lang="en-US" sz="4400" b="1" i="1" smtClean="0">
                          <a:solidFill>
                            <a:schemeClr val="bg1"/>
                          </a:solidFill>
                          <a:latin typeface="Cambria Math" panose="02040503050406030204" pitchFamily="18" charset="0"/>
                        </a:rPr>
                        <m:t>&lt;</m:t>
                      </m:r>
                      <m:r>
                        <a:rPr lang="en-US" sz="4400" b="1" i="1" smtClean="0">
                          <a:solidFill>
                            <a:schemeClr val="bg1"/>
                          </a:solidFill>
                          <a:latin typeface="Cambria Math" panose="02040503050406030204" pitchFamily="18" charset="0"/>
                        </a:rPr>
                        <m:t>𝟐𝟎𝟐𝟎</m:t>
                      </m:r>
                    </m:oMath>
                  </m:oMathPara>
                </a14:m>
                <a:endParaRPr lang="vi-VN" sz="4400" b="1" dirty="0">
                  <a:solidFill>
                    <a:schemeClr val="bg1"/>
                  </a:solidFill>
                </a:endParaRPr>
              </a:p>
            </p:txBody>
          </p:sp>
        </mc:Choice>
        <mc:Fallback xmlns="">
          <p:sp>
            <p:nvSpPr>
              <p:cNvPr id="50" name="Hộp Văn bản 49">
                <a:extLst>
                  <a:ext uri="{FF2B5EF4-FFF2-40B4-BE49-F238E27FC236}">
                    <a16:creationId xmlns:a16="http://schemas.microsoft.com/office/drawing/2014/main" id="{66BB31E9-9048-C517-46A5-A5EF0E8A487A}"/>
                  </a:ext>
                </a:extLst>
              </p:cNvPr>
              <p:cNvSpPr txBox="1">
                <a:spLocks noRot="1" noChangeAspect="1" noMove="1" noResize="1" noEditPoints="1" noAdjustHandles="1" noChangeArrowheads="1" noChangeShapeType="1" noTextEdit="1"/>
              </p:cNvSpPr>
              <p:nvPr/>
            </p:nvSpPr>
            <p:spPr>
              <a:xfrm>
                <a:off x="13777286" y="5945948"/>
                <a:ext cx="6540462" cy="769441"/>
              </a:xfrm>
              <a:prstGeom prst="rect">
                <a:avLst/>
              </a:prstGeom>
              <a:blipFill>
                <a:blip r:embed="rId8"/>
                <a:stretch>
                  <a:fillRect/>
                </a:stretch>
              </a:blipFill>
            </p:spPr>
            <p:txBody>
              <a:bodyPr/>
              <a:lstStyle/>
              <a:p>
                <a:r>
                  <a:rPr lang="en-US">
                    <a:noFill/>
                  </a:rPr>
                  <a:t> </a:t>
                </a:r>
              </a:p>
            </p:txBody>
          </p:sp>
        </mc:Fallback>
      </mc:AlternateContent>
      <p:sp>
        <p:nvSpPr>
          <p:cNvPr id="51" name="Hình Bầu dục 50">
            <a:extLst>
              <a:ext uri="{FF2B5EF4-FFF2-40B4-BE49-F238E27FC236}">
                <a16:creationId xmlns:a16="http://schemas.microsoft.com/office/drawing/2014/main" id="{ADC87DEF-A2B3-87EE-E064-F00E728F86E1}"/>
              </a:ext>
            </a:extLst>
          </p:cNvPr>
          <p:cNvSpPr/>
          <p:nvPr/>
        </p:nvSpPr>
        <p:spPr>
          <a:xfrm>
            <a:off x="12928518" y="88278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Hình Bầu dục 51">
            <a:extLst>
              <a:ext uri="{FF2B5EF4-FFF2-40B4-BE49-F238E27FC236}">
                <a16:creationId xmlns:a16="http://schemas.microsoft.com/office/drawing/2014/main" id="{B132F186-64FA-4AAF-D835-7EE7C0C6D1E1}"/>
              </a:ext>
            </a:extLst>
          </p:cNvPr>
          <p:cNvSpPr/>
          <p:nvPr/>
        </p:nvSpPr>
        <p:spPr>
          <a:xfrm>
            <a:off x="12446979" y="5653397"/>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4091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heel(1)">
                                      <p:cBhvr>
                                        <p:cTn id="48" dur="10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47" grpId="0"/>
      <p:bldP spid="48" grpId="0"/>
      <p:bldP spid="49" grpId="0"/>
      <p:bldP spid="50" grpId="0"/>
      <p:bldP spid="5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6</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529500" y="3341293"/>
                <a:ext cx="21086733" cy="1446550"/>
              </a:xfrm>
              <a:prstGeom prst="rect">
                <a:avLst/>
              </a:prstGeom>
              <a:noFill/>
            </p:spPr>
            <p:txBody>
              <a:bodyPr wrap="square">
                <a:spAutoFit/>
              </a:bodyPr>
              <a:lstStyle/>
              <a:p>
                <a:pPr lvl="0" defTabSz="914400" eaLnBrk="0" fontAlgn="base" hangingPunct="0">
                  <a:spcBef>
                    <a:spcPct val="0"/>
                  </a:spcBef>
                  <a:spcAft>
                    <a:spcPct val="0"/>
                  </a:spcAft>
                  <a:tabLst>
                    <a:tab pos="3600450" algn="l"/>
                    <a:tab pos="5040313" algn="l"/>
                  </a:tabLst>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Miền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0" smtClean="0">
                        <a:latin typeface="Cambria Math" panose="02040503050406030204" pitchFamily="18" charset="0"/>
                        <a:ea typeface="Tahoma" panose="020B0604030504040204" pitchFamily="34" charset="0"/>
                        <a:cs typeface="Tahoma" panose="020B0604030504040204" pitchFamily="34" charset="0"/>
                      </a:rPr>
                      <m:t>𝟒</m:t>
                    </m:r>
                    <m:d>
                      <m:dPr>
                        <m:ctrlPr>
                          <a:rPr lang="en-US" altLang="en-US" sz="4400" b="1" i="1" smtClean="0">
                            <a:latin typeface="Cambria Math" panose="02040503050406030204" pitchFamily="18" charset="0"/>
                            <a:ea typeface="Tahoma" panose="020B0604030504040204" pitchFamily="34" charset="0"/>
                            <a:cs typeface="Tahoma" panose="020B0604030504040204" pitchFamily="34" charset="0"/>
                          </a:rPr>
                        </m:ctrlPr>
                      </m:dPr>
                      <m:e>
                        <m:r>
                          <a:rPr lang="en-US" alt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𝟏</m:t>
                        </m:r>
                      </m:e>
                    </m:d>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𝟓</m:t>
                    </m:r>
                    <m:d>
                      <m:dPr>
                        <m:ctrlPr>
                          <a:rPr lang="en-US" altLang="en-US" sz="4400" b="1" i="1" smtClean="0">
                            <a:latin typeface="Cambria Math" panose="02040503050406030204" pitchFamily="18" charset="0"/>
                            <a:ea typeface="Tahoma" panose="020B0604030504040204" pitchFamily="34" charset="0"/>
                            <a:cs typeface="Tahoma" panose="020B0604030504040204" pitchFamily="34" charset="0"/>
                          </a:rPr>
                        </m:ctrlPr>
                      </m:dPr>
                      <m:e>
                        <m:r>
                          <a:rPr lang="en-US" alt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𝟑</m:t>
                        </m:r>
                      </m:e>
                    </m:d>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𝟐</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𝟗</m:t>
                    </m:r>
                  </m:oMath>
                </a14:m>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là</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nửa</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mặt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phẳng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chứa</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điểm</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nào</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sau</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đây</a:t>
                </a:r>
                <a:r>
                  <a:rPr lang="en-US" alt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529500" y="3341293"/>
                <a:ext cx="21086733" cy="1446550"/>
              </a:xfrm>
              <a:prstGeom prst="rect">
                <a:avLst/>
              </a:prstGeom>
              <a:blipFill>
                <a:blip r:embed="rId3"/>
                <a:stretch>
                  <a:fillRect l="-1185" t="-8861" r="-58" b="-19409"/>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755888"/>
            <a:ext cx="23862374" cy="4662440"/>
            <a:chOff x="48567" y="4381499"/>
            <a:chExt cx="23018772" cy="466243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410238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1139761" y="9128185"/>
            <a:ext cx="22675093" cy="1899174"/>
          </a:xfrm>
          <a:prstGeom prst="rect">
            <a:avLst/>
          </a:prstGeom>
          <a:noFill/>
        </p:spPr>
        <p:txBody>
          <a:bodyPr wrap="square">
            <a:spAutoFit/>
          </a:bodyPr>
          <a:lstStyle/>
          <a:p>
            <a:pPr lvl="0">
              <a:lnSpc>
                <a:spcPct val="130000"/>
              </a:lnSpc>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Thay</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lần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lượt</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tọa</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từng</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đáp</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án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thấy</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(2;5)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thỏa</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mãn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Nhóm 23">
            <a:extLst>
              <a:ext uri="{FF2B5EF4-FFF2-40B4-BE49-F238E27FC236}">
                <a16:creationId xmlns:a16="http://schemas.microsoft.com/office/drawing/2014/main" id="{69007C7F-D628-8734-5B34-AE79F3D2E721}"/>
              </a:ext>
            </a:extLst>
          </p:cNvPr>
          <p:cNvGrpSpPr/>
          <p:nvPr/>
        </p:nvGrpSpPr>
        <p:grpSpPr>
          <a:xfrm>
            <a:off x="595380" y="5620727"/>
            <a:ext cx="5614070" cy="1508760"/>
            <a:chOff x="634330" y="5349240"/>
            <a:chExt cx="5614070" cy="1508760"/>
          </a:xfrm>
        </p:grpSpPr>
        <p:sp>
          <p:nvSpPr>
            <p:cNvPr id="32" name="Hình chữ nhật 31">
              <a:extLst>
                <a:ext uri="{FF2B5EF4-FFF2-40B4-BE49-F238E27FC236}">
                  <a16:creationId xmlns:a16="http://schemas.microsoft.com/office/drawing/2014/main" id="{0F70BC1E-E8C5-A90E-9FE2-B556CF6401A4}"/>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Hình Bầu dục 32">
              <a:extLst>
                <a:ext uri="{FF2B5EF4-FFF2-40B4-BE49-F238E27FC236}">
                  <a16:creationId xmlns:a16="http://schemas.microsoft.com/office/drawing/2014/main" id="{C2618D0C-173A-6972-4EA3-DEBD69834A9E}"/>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4" name="Hộp Văn bản 33">
              <a:extLst>
                <a:ext uri="{FF2B5EF4-FFF2-40B4-BE49-F238E27FC236}">
                  <a16:creationId xmlns:a16="http://schemas.microsoft.com/office/drawing/2014/main" id="{197B0BF7-BFF3-0FA1-C304-5563949B4A43}"/>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35" name="Nhóm 34">
            <a:extLst>
              <a:ext uri="{FF2B5EF4-FFF2-40B4-BE49-F238E27FC236}">
                <a16:creationId xmlns:a16="http://schemas.microsoft.com/office/drawing/2014/main" id="{B9F89460-818D-7780-6227-072D80CB124E}"/>
              </a:ext>
            </a:extLst>
          </p:cNvPr>
          <p:cNvGrpSpPr/>
          <p:nvPr/>
        </p:nvGrpSpPr>
        <p:grpSpPr>
          <a:xfrm>
            <a:off x="6352954" y="5598254"/>
            <a:ext cx="5723896" cy="1527124"/>
            <a:chOff x="524504" y="5330876"/>
            <a:chExt cx="5723896" cy="1527124"/>
          </a:xfrm>
        </p:grpSpPr>
        <p:sp>
          <p:nvSpPr>
            <p:cNvPr id="36" name="Hình chữ nhật 35">
              <a:extLst>
                <a:ext uri="{FF2B5EF4-FFF2-40B4-BE49-F238E27FC236}">
                  <a16:creationId xmlns:a16="http://schemas.microsoft.com/office/drawing/2014/main" id="{FBD21F8A-9345-DA7D-3426-E87C2A356AFB}"/>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BEA533A3-3BF7-907A-0210-E74AB29603C9}"/>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8" name="Hộp Văn bản 37">
              <a:extLst>
                <a:ext uri="{FF2B5EF4-FFF2-40B4-BE49-F238E27FC236}">
                  <a16:creationId xmlns:a16="http://schemas.microsoft.com/office/drawing/2014/main" id="{87191F4B-D55B-4C7F-406E-AA3D0E8DEE2F}"/>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39" name="Nhóm 38">
            <a:extLst>
              <a:ext uri="{FF2B5EF4-FFF2-40B4-BE49-F238E27FC236}">
                <a16:creationId xmlns:a16="http://schemas.microsoft.com/office/drawing/2014/main" id="{B6D4A63E-E6F6-8B1C-82F7-AC2FBB49AB6E}"/>
              </a:ext>
            </a:extLst>
          </p:cNvPr>
          <p:cNvGrpSpPr/>
          <p:nvPr/>
        </p:nvGrpSpPr>
        <p:grpSpPr>
          <a:xfrm>
            <a:off x="12364119" y="5608770"/>
            <a:ext cx="5526130" cy="1508760"/>
            <a:chOff x="722270" y="5349240"/>
            <a:chExt cx="5526130" cy="1508760"/>
          </a:xfrm>
        </p:grpSpPr>
        <p:sp>
          <p:nvSpPr>
            <p:cNvPr id="40" name="Hình chữ nhật 39">
              <a:extLst>
                <a:ext uri="{FF2B5EF4-FFF2-40B4-BE49-F238E27FC236}">
                  <a16:creationId xmlns:a16="http://schemas.microsoft.com/office/drawing/2014/main" id="{1969A1EF-D4F9-EE8F-E378-0C5A862A1903}"/>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Hình Bầu dục 40">
              <a:extLst>
                <a:ext uri="{FF2B5EF4-FFF2-40B4-BE49-F238E27FC236}">
                  <a16:creationId xmlns:a16="http://schemas.microsoft.com/office/drawing/2014/main" id="{75AD4043-791B-514F-F9A9-7497E2F762C0}"/>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2" name="Hộp Văn bản 41">
              <a:extLst>
                <a:ext uri="{FF2B5EF4-FFF2-40B4-BE49-F238E27FC236}">
                  <a16:creationId xmlns:a16="http://schemas.microsoft.com/office/drawing/2014/main" id="{36DC0528-20B1-BC4A-8FFA-38CB07379C4A}"/>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43" name="Nhóm 42">
            <a:extLst>
              <a:ext uri="{FF2B5EF4-FFF2-40B4-BE49-F238E27FC236}">
                <a16:creationId xmlns:a16="http://schemas.microsoft.com/office/drawing/2014/main" id="{5A63CFD0-2373-C3A5-EC86-466F2FD22D6F}"/>
              </a:ext>
            </a:extLst>
          </p:cNvPr>
          <p:cNvGrpSpPr/>
          <p:nvPr/>
        </p:nvGrpSpPr>
        <p:grpSpPr>
          <a:xfrm>
            <a:off x="18278187" y="5598254"/>
            <a:ext cx="5606960" cy="1533512"/>
            <a:chOff x="641440" y="5324488"/>
            <a:chExt cx="5606960" cy="1533512"/>
          </a:xfrm>
        </p:grpSpPr>
        <p:sp>
          <p:nvSpPr>
            <p:cNvPr id="44" name="Hình chữ nhật 43">
              <a:extLst>
                <a:ext uri="{FF2B5EF4-FFF2-40B4-BE49-F238E27FC236}">
                  <a16:creationId xmlns:a16="http://schemas.microsoft.com/office/drawing/2014/main" id="{75B0B01D-D740-F879-604E-628DD607AE58}"/>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45" name="Hình Bầu dục 44">
              <a:extLst>
                <a:ext uri="{FF2B5EF4-FFF2-40B4-BE49-F238E27FC236}">
                  <a16:creationId xmlns:a16="http://schemas.microsoft.com/office/drawing/2014/main" id="{2B077E2D-6387-590C-8459-8858E8D80CDA}"/>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6" name="Hộp Văn bản 45">
              <a:extLst>
                <a:ext uri="{FF2B5EF4-FFF2-40B4-BE49-F238E27FC236}">
                  <a16:creationId xmlns:a16="http://schemas.microsoft.com/office/drawing/2014/main" id="{3B4F28EF-FCB6-FF7D-F37C-D92717955D8A}"/>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47" name="Hộp Văn bản 46">
                <a:extLst>
                  <a:ext uri="{FF2B5EF4-FFF2-40B4-BE49-F238E27FC236}">
                    <a16:creationId xmlns:a16="http://schemas.microsoft.com/office/drawing/2014/main" id="{35EF35A4-481B-2D75-5C07-0C43DA88E6E7}"/>
                  </a:ext>
                </a:extLst>
              </p:cNvPr>
              <p:cNvSpPr txBox="1">
                <a:spLocks/>
              </p:cNvSpPr>
              <p:nvPr/>
            </p:nvSpPr>
            <p:spPr>
              <a:xfrm>
                <a:off x="1960928" y="5934894"/>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𝟎</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𝟎</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7" name="Hộp Văn bản 46">
                <a:extLst>
                  <a:ext uri="{FF2B5EF4-FFF2-40B4-BE49-F238E27FC236}">
                    <a16:creationId xmlns:a16="http://schemas.microsoft.com/office/drawing/2014/main" id="{35EF35A4-481B-2D75-5C07-0C43DA88E6E7}"/>
                  </a:ext>
                </a:extLst>
              </p:cNvPr>
              <p:cNvSpPr txBox="1">
                <a:spLocks noRot="1" noChangeAspect="1" noMove="1" noResize="1" noEditPoints="1" noAdjustHandles="1" noChangeArrowheads="1" noChangeShapeType="1" noTextEdit="1"/>
              </p:cNvSpPr>
              <p:nvPr/>
            </p:nvSpPr>
            <p:spPr>
              <a:xfrm>
                <a:off x="1960928" y="5934894"/>
                <a:ext cx="4223179"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Hộp Văn bản 47">
                <a:extLst>
                  <a:ext uri="{FF2B5EF4-FFF2-40B4-BE49-F238E27FC236}">
                    <a16:creationId xmlns:a16="http://schemas.microsoft.com/office/drawing/2014/main" id="{28FC9394-C0D7-9411-3845-1AC73ABF758A}"/>
                  </a:ext>
                </a:extLst>
              </p:cNvPr>
              <p:cNvSpPr txBox="1"/>
              <p:nvPr/>
            </p:nvSpPr>
            <p:spPr>
              <a:xfrm>
                <a:off x="19419819" y="5904115"/>
                <a:ext cx="474848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𝟐</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𝟓</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8" name="Hộp Văn bản 47">
                <a:extLst>
                  <a:ext uri="{FF2B5EF4-FFF2-40B4-BE49-F238E27FC236}">
                    <a16:creationId xmlns:a16="http://schemas.microsoft.com/office/drawing/2014/main" id="{28FC9394-C0D7-9411-3845-1AC73ABF758A}"/>
                  </a:ext>
                </a:extLst>
              </p:cNvPr>
              <p:cNvSpPr txBox="1">
                <a:spLocks noRot="1" noChangeAspect="1" noMove="1" noResize="1" noEditPoints="1" noAdjustHandles="1" noChangeArrowheads="1" noChangeShapeType="1" noTextEdit="1"/>
              </p:cNvSpPr>
              <p:nvPr/>
            </p:nvSpPr>
            <p:spPr>
              <a:xfrm>
                <a:off x="19419819" y="5904115"/>
                <a:ext cx="4748482"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Hộp Văn bản 48">
                <a:extLst>
                  <a:ext uri="{FF2B5EF4-FFF2-40B4-BE49-F238E27FC236}">
                    <a16:creationId xmlns:a16="http://schemas.microsoft.com/office/drawing/2014/main" id="{FBDCA32E-6761-CCE3-EBA7-660196AD42BE}"/>
                  </a:ext>
                </a:extLst>
              </p:cNvPr>
              <p:cNvSpPr txBox="1"/>
              <p:nvPr/>
            </p:nvSpPr>
            <p:spPr>
              <a:xfrm>
                <a:off x="7650613" y="5923922"/>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9" name="Hộp Văn bản 48">
                <a:extLst>
                  <a:ext uri="{FF2B5EF4-FFF2-40B4-BE49-F238E27FC236}">
                    <a16:creationId xmlns:a16="http://schemas.microsoft.com/office/drawing/2014/main" id="{FBDCA32E-6761-CCE3-EBA7-660196AD42BE}"/>
                  </a:ext>
                </a:extLst>
              </p:cNvPr>
              <p:cNvSpPr txBox="1">
                <a:spLocks noRot="1" noChangeAspect="1" noMove="1" noResize="1" noEditPoints="1" noAdjustHandles="1" noChangeArrowheads="1" noChangeShapeType="1" noTextEdit="1"/>
              </p:cNvSpPr>
              <p:nvPr/>
            </p:nvSpPr>
            <p:spPr>
              <a:xfrm>
                <a:off x="7650613" y="5923922"/>
                <a:ext cx="4558392"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Hộp Văn bản 49">
                <a:extLst>
                  <a:ext uri="{FF2B5EF4-FFF2-40B4-BE49-F238E27FC236}">
                    <a16:creationId xmlns:a16="http://schemas.microsoft.com/office/drawing/2014/main" id="{66BB31E9-9048-C517-46A5-A5EF0E8A487A}"/>
                  </a:ext>
                </a:extLst>
              </p:cNvPr>
              <p:cNvSpPr txBox="1"/>
              <p:nvPr/>
            </p:nvSpPr>
            <p:spPr>
              <a:xfrm>
                <a:off x="13607745" y="5885516"/>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50" name="Hộp Văn bản 49">
                <a:extLst>
                  <a:ext uri="{FF2B5EF4-FFF2-40B4-BE49-F238E27FC236}">
                    <a16:creationId xmlns:a16="http://schemas.microsoft.com/office/drawing/2014/main" id="{66BB31E9-9048-C517-46A5-A5EF0E8A487A}"/>
                  </a:ext>
                </a:extLst>
              </p:cNvPr>
              <p:cNvSpPr txBox="1">
                <a:spLocks noRot="1" noChangeAspect="1" noMove="1" noResize="1" noEditPoints="1" noAdjustHandles="1" noChangeArrowheads="1" noChangeShapeType="1" noTextEdit="1"/>
              </p:cNvSpPr>
              <p:nvPr/>
            </p:nvSpPr>
            <p:spPr>
              <a:xfrm>
                <a:off x="13607745" y="5885516"/>
                <a:ext cx="4558392" cy="769441"/>
              </a:xfrm>
              <a:prstGeom prst="rect">
                <a:avLst/>
              </a:prstGeom>
              <a:blipFill>
                <a:blip r:embed="rId8"/>
                <a:stretch>
                  <a:fillRect/>
                </a:stretch>
              </a:blipFill>
            </p:spPr>
            <p:txBody>
              <a:bodyPr/>
              <a:lstStyle/>
              <a:p>
                <a:r>
                  <a:rPr lang="en-US">
                    <a:noFill/>
                  </a:rPr>
                  <a:t> </a:t>
                </a:r>
              </a:p>
            </p:txBody>
          </p:sp>
        </mc:Fallback>
      </mc:AlternateContent>
      <p:sp>
        <p:nvSpPr>
          <p:cNvPr id="51" name="Hình Bầu dục 50">
            <a:extLst>
              <a:ext uri="{FF2B5EF4-FFF2-40B4-BE49-F238E27FC236}">
                <a16:creationId xmlns:a16="http://schemas.microsoft.com/office/drawing/2014/main" id="{ADC87DEF-A2B3-87EE-E064-F00E728F86E1}"/>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Hình Bầu dục 51">
            <a:extLst>
              <a:ext uri="{FF2B5EF4-FFF2-40B4-BE49-F238E27FC236}">
                <a16:creationId xmlns:a16="http://schemas.microsoft.com/office/drawing/2014/main" id="{B132F186-64FA-4AAF-D835-7EE7C0C6D1E1}"/>
              </a:ext>
            </a:extLst>
          </p:cNvPr>
          <p:cNvSpPr/>
          <p:nvPr/>
        </p:nvSpPr>
        <p:spPr>
          <a:xfrm>
            <a:off x="18328224" y="5597228"/>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D</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218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heel(1)">
                                      <p:cBhvr>
                                        <p:cTn id="48" dur="10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47" grpId="0"/>
      <p:bldP spid="48" grpId="0"/>
      <p:bldP spid="49" grpId="0"/>
      <p:bldP spid="50" grpId="0"/>
      <p:bldP spid="5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7</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529500" y="3341293"/>
                <a:ext cx="21086733" cy="1446550"/>
              </a:xfrm>
              <a:prstGeom prst="rect">
                <a:avLst/>
              </a:prstGeom>
              <a:noFill/>
            </p:spPr>
            <p:txBody>
              <a:bodyPr wrap="square">
                <a:spAutoFit/>
              </a:bodyPr>
              <a:lstStyle/>
              <a:p>
                <a:pPr lvl="0" defTabSz="914400" eaLnBrk="0" fontAlgn="base" hangingPunct="0">
                  <a:spcBef>
                    <a:spcPct val="0"/>
                  </a:spcBef>
                  <a:spcAft>
                    <a:spcPct val="0"/>
                  </a:spcAft>
                  <a:tabLst>
                    <a:tab pos="3600450" algn="l"/>
                    <a:tab pos="5040313" algn="l"/>
                  </a:tabLst>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Miền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𝟐</m:t>
                    </m:r>
                    <m:d>
                      <m:dPr>
                        <m:ctrlPr>
                          <a:rPr lang="en-US" altLang="en-US" sz="4400" b="1" i="1" smtClean="0">
                            <a:latin typeface="Cambria Math" panose="02040503050406030204" pitchFamily="18" charset="0"/>
                            <a:ea typeface="Tahoma" panose="020B0604030504040204" pitchFamily="34" charset="0"/>
                            <a:cs typeface="Tahoma" panose="020B0604030504040204" pitchFamily="34" charset="0"/>
                          </a:rPr>
                        </m:ctrlPr>
                      </m:dPr>
                      <m:e>
                        <m:r>
                          <a:rPr lang="en-US" alt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𝟐</m:t>
                        </m:r>
                      </m:e>
                    </m:d>
                    <m:r>
                      <a:rPr lang="en-US" alt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𝟏</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altLang="en-US" sz="4400" b="1" i="1" smtClean="0">
                        <a:latin typeface="Cambria Math" panose="02040503050406030204" pitchFamily="18" charset="0"/>
                        <a:ea typeface="Cambria Math" panose="02040503050406030204" pitchFamily="18" charset="0"/>
                        <a:cs typeface="Tahoma" panose="020B0604030504040204" pitchFamily="34" charset="0"/>
                      </a:rPr>
                      <m:t>)</m:t>
                    </m:r>
                  </m:oMath>
                </a14:m>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là</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nửa</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mặt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phẳng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i="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chứa</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điểm</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nào</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sau</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đây</a:t>
                </a:r>
                <a:r>
                  <a:rPr lang="en-US" alt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529500" y="3341293"/>
                <a:ext cx="21086733" cy="1446550"/>
              </a:xfrm>
              <a:prstGeom prst="rect">
                <a:avLst/>
              </a:prstGeom>
              <a:blipFill>
                <a:blip r:embed="rId3"/>
                <a:stretch>
                  <a:fillRect l="-1185" t="-8861" r="-434" b="-19409"/>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755888"/>
            <a:ext cx="23862374" cy="4662440"/>
            <a:chOff x="48567" y="4381499"/>
            <a:chExt cx="23018772" cy="466243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410238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1139761" y="9128185"/>
                <a:ext cx="22675093" cy="2859437"/>
              </a:xfrm>
              <a:prstGeom prst="rect">
                <a:avLst/>
              </a:prstGeom>
              <a:noFill/>
            </p:spPr>
            <p:txBody>
              <a:bodyPr wrap="square">
                <a:spAutoFit/>
              </a:bodyPr>
              <a:lstStyle/>
              <a:p>
                <a:pPr lvl="0">
                  <a:lnSpc>
                    <a:spcPct val="130000"/>
                  </a:lnSpc>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vi-VN"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800" b="1" i="1">
                        <a:latin typeface="Cambria Math" panose="02040503050406030204" pitchFamily="18" charset="0"/>
                        <a:ea typeface="Tahoma" panose="020B0604030504040204" pitchFamily="34" charset="0"/>
                        <a:cs typeface="Tahoma" panose="020B0604030504040204" pitchFamily="34" charset="0"/>
                      </a:rPr>
                      <m:t>−</m:t>
                    </m:r>
                    <m:r>
                      <a:rPr lang="en-US" altLang="en-US" sz="4800" b="1" i="1">
                        <a:latin typeface="Cambria Math" panose="02040503050406030204" pitchFamily="18" charset="0"/>
                        <a:ea typeface="Tahoma" panose="020B0604030504040204" pitchFamily="34" charset="0"/>
                        <a:cs typeface="Tahoma" panose="020B0604030504040204" pitchFamily="34" charset="0"/>
                      </a:rPr>
                      <m:t>𝒙</m:t>
                    </m:r>
                    <m:r>
                      <a:rPr lang="en-US" altLang="en-US" sz="4800" b="1" i="1">
                        <a:latin typeface="Cambria Math" panose="02040503050406030204" pitchFamily="18" charset="0"/>
                        <a:ea typeface="Tahoma" panose="020B0604030504040204" pitchFamily="34" charset="0"/>
                        <a:cs typeface="Tahoma" panose="020B0604030504040204" pitchFamily="34" charset="0"/>
                      </a:rPr>
                      <m:t>+</m:t>
                    </m:r>
                    <m:r>
                      <a:rPr lang="en-US" altLang="en-US" sz="4800" b="1" i="1">
                        <a:latin typeface="Cambria Math" panose="02040503050406030204" pitchFamily="18" charset="0"/>
                        <a:ea typeface="Tahoma" panose="020B0604030504040204" pitchFamily="34" charset="0"/>
                        <a:cs typeface="Tahoma" panose="020B0604030504040204" pitchFamily="34" charset="0"/>
                      </a:rPr>
                      <m:t>𝟐</m:t>
                    </m:r>
                    <m:r>
                      <a:rPr lang="en-US" altLang="en-US" sz="4800" b="1" i="1">
                        <a:latin typeface="Cambria Math" panose="02040503050406030204" pitchFamily="18" charset="0"/>
                        <a:ea typeface="Tahoma" panose="020B0604030504040204" pitchFamily="34" charset="0"/>
                        <a:cs typeface="Tahoma" panose="020B0604030504040204" pitchFamily="34" charset="0"/>
                      </a:rPr>
                      <m:t>+</m:t>
                    </m:r>
                    <m:r>
                      <a:rPr lang="en-US" altLang="en-US" sz="4800" b="1" i="1">
                        <a:latin typeface="Cambria Math" panose="02040503050406030204" pitchFamily="18" charset="0"/>
                        <a:ea typeface="Tahoma" panose="020B0604030504040204" pitchFamily="34" charset="0"/>
                        <a:cs typeface="Tahoma" panose="020B0604030504040204" pitchFamily="34" charset="0"/>
                      </a:rPr>
                      <m:t>𝟐</m:t>
                    </m:r>
                    <m:d>
                      <m:dPr>
                        <m:ctrlPr>
                          <a:rPr lang="en-US" altLang="en-US" sz="4800" b="1" i="1">
                            <a:latin typeface="Cambria Math" panose="02040503050406030204" pitchFamily="18" charset="0"/>
                            <a:ea typeface="Tahoma" panose="020B0604030504040204" pitchFamily="34" charset="0"/>
                            <a:cs typeface="Tahoma" panose="020B0604030504040204" pitchFamily="34" charset="0"/>
                          </a:rPr>
                        </m:ctrlPr>
                      </m:dPr>
                      <m:e>
                        <m:r>
                          <a:rPr lang="en-US" altLang="en-US" sz="4800" b="1" i="1">
                            <a:latin typeface="Cambria Math" panose="02040503050406030204" pitchFamily="18" charset="0"/>
                            <a:ea typeface="Tahoma" panose="020B0604030504040204" pitchFamily="34" charset="0"/>
                            <a:cs typeface="Tahoma" panose="020B0604030504040204" pitchFamily="34" charset="0"/>
                          </a:rPr>
                          <m:t>𝒚</m:t>
                        </m:r>
                        <m:r>
                          <a:rPr lang="en-US" altLang="en-US" sz="4800" b="1" i="1">
                            <a:latin typeface="Cambria Math" panose="02040503050406030204" pitchFamily="18" charset="0"/>
                            <a:ea typeface="Tahoma" panose="020B0604030504040204" pitchFamily="34" charset="0"/>
                            <a:cs typeface="Tahoma" panose="020B0604030504040204" pitchFamily="34" charset="0"/>
                          </a:rPr>
                          <m:t>−</m:t>
                        </m:r>
                        <m:r>
                          <a:rPr lang="en-US" altLang="en-US" sz="4800" b="1" i="1">
                            <a:latin typeface="Cambria Math" panose="02040503050406030204" pitchFamily="18" charset="0"/>
                            <a:ea typeface="Tahoma" panose="020B0604030504040204" pitchFamily="34" charset="0"/>
                            <a:cs typeface="Tahoma" panose="020B0604030504040204" pitchFamily="34" charset="0"/>
                          </a:rPr>
                          <m:t>𝟐</m:t>
                        </m:r>
                      </m:e>
                    </m:d>
                    <m:r>
                      <a:rPr lang="en-US" altLang="en-US" sz="4800" b="1" i="1">
                        <a:latin typeface="Cambria Math" panose="02040503050406030204" pitchFamily="18" charset="0"/>
                        <a:ea typeface="Tahoma" panose="020B0604030504040204" pitchFamily="34" charset="0"/>
                        <a:cs typeface="Tahoma" panose="020B0604030504040204" pitchFamily="34" charset="0"/>
                      </a:rPr>
                      <m:t>&lt;</m:t>
                    </m:r>
                    <m:r>
                      <a:rPr lang="en-US" altLang="en-US" sz="4800" b="1" i="1">
                        <a:latin typeface="Cambria Math" panose="02040503050406030204" pitchFamily="18" charset="0"/>
                        <a:ea typeface="Tahoma" panose="020B0604030504040204" pitchFamily="34" charset="0"/>
                        <a:cs typeface="Tahoma" panose="020B0604030504040204" pitchFamily="34" charset="0"/>
                      </a:rPr>
                      <m:t>𝟐</m:t>
                    </m:r>
                    <m:d>
                      <m:dPr>
                        <m:ctrlPr>
                          <a:rPr lang="en-US" altLang="en-US" sz="4800" b="1" i="1">
                            <a:latin typeface="Cambria Math" panose="02040503050406030204" pitchFamily="18" charset="0"/>
                            <a:ea typeface="Tahoma" panose="020B0604030504040204" pitchFamily="34" charset="0"/>
                            <a:cs typeface="Tahoma" panose="020B0604030504040204" pitchFamily="34" charset="0"/>
                          </a:rPr>
                        </m:ctrlPr>
                      </m:dPr>
                      <m:e>
                        <m:r>
                          <a:rPr lang="en-US" altLang="en-US" sz="4800" b="1" i="1">
                            <a:latin typeface="Cambria Math" panose="02040503050406030204" pitchFamily="18" charset="0"/>
                            <a:ea typeface="Tahoma" panose="020B0604030504040204" pitchFamily="34" charset="0"/>
                            <a:cs typeface="Tahoma" panose="020B0604030504040204" pitchFamily="34" charset="0"/>
                          </a:rPr>
                          <m:t>𝟏</m:t>
                        </m:r>
                        <m:r>
                          <a:rPr lang="en-US" altLang="en-US" sz="4800" b="1" i="1">
                            <a:latin typeface="Cambria Math" panose="02040503050406030204" pitchFamily="18" charset="0"/>
                            <a:ea typeface="Tahoma" panose="020B0604030504040204" pitchFamily="34" charset="0"/>
                            <a:cs typeface="Tahoma" panose="020B0604030504040204" pitchFamily="34" charset="0"/>
                          </a:rPr>
                          <m:t>−</m:t>
                        </m:r>
                        <m:r>
                          <a:rPr lang="en-US" altLang="en-US" sz="4800" b="1" i="1">
                            <a:latin typeface="Cambria Math" panose="02040503050406030204" pitchFamily="18" charset="0"/>
                            <a:ea typeface="Cambria Math" panose="02040503050406030204" pitchFamily="18" charset="0"/>
                            <a:cs typeface="Tahoma" panose="020B0604030504040204" pitchFamily="34" charset="0"/>
                          </a:rPr>
                          <m:t>𝒙</m:t>
                        </m:r>
                      </m:e>
                    </m:d>
                    <m:r>
                      <a:rPr lang="en-US" altLang="en-US" sz="4800" b="1" i="1" smtClean="0">
                        <a:latin typeface="Cambria Math" panose="02040503050406030204" pitchFamily="18" charset="0"/>
                        <a:ea typeface="Cambria Math" panose="02040503050406030204" pitchFamily="18" charset="0"/>
                        <a:cs typeface="Tahoma" panose="020B0604030504040204" pitchFamily="34" charset="0"/>
                      </a:rPr>
                      <m:t>⟺</m:t>
                    </m:r>
                    <m:r>
                      <a:rPr lang="vi-VN" altLang="en-US" sz="4800" b="1" i="1" smtClean="0">
                        <a:latin typeface="Cambria Math" panose="02040503050406030204" pitchFamily="18" charset="0"/>
                        <a:ea typeface="Cambria Math" panose="02040503050406030204" pitchFamily="18" charset="0"/>
                        <a:cs typeface="Tahoma" panose="020B0604030504040204" pitchFamily="34" charset="0"/>
                      </a:rPr>
                      <m:t>𝒙</m:t>
                    </m:r>
                    <m:r>
                      <a:rPr lang="vi-VN" altLang="en-US" sz="4800" b="1" i="1" smtClean="0">
                        <a:latin typeface="Cambria Math" panose="02040503050406030204" pitchFamily="18" charset="0"/>
                        <a:ea typeface="Cambria Math" panose="02040503050406030204" pitchFamily="18" charset="0"/>
                        <a:cs typeface="Tahoma" panose="020B0604030504040204" pitchFamily="34" charset="0"/>
                      </a:rPr>
                      <m:t>+</m:t>
                    </m:r>
                    <m:r>
                      <a:rPr lang="vi-VN" altLang="en-US" sz="4800" b="1" i="1" smtClean="0">
                        <a:latin typeface="Cambria Math" panose="02040503050406030204" pitchFamily="18" charset="0"/>
                        <a:ea typeface="Cambria Math" panose="02040503050406030204" pitchFamily="18" charset="0"/>
                        <a:cs typeface="Tahoma" panose="020B0604030504040204" pitchFamily="34" charset="0"/>
                      </a:rPr>
                      <m:t>𝟐</m:t>
                    </m:r>
                    <m:r>
                      <a:rPr lang="vi-VN" altLang="en-US" sz="4800" b="1" i="1" smtClean="0">
                        <a:latin typeface="Cambria Math" panose="02040503050406030204" pitchFamily="18" charset="0"/>
                        <a:ea typeface="Cambria Math" panose="02040503050406030204" pitchFamily="18" charset="0"/>
                        <a:cs typeface="Tahoma" panose="020B0604030504040204" pitchFamily="34" charset="0"/>
                      </a:rPr>
                      <m:t>𝒚</m:t>
                    </m:r>
                    <m:r>
                      <a:rPr lang="vi-VN" altLang="en-US" sz="4800" b="1" i="1" smtClean="0">
                        <a:latin typeface="Cambria Math" panose="02040503050406030204" pitchFamily="18" charset="0"/>
                        <a:ea typeface="Cambria Math" panose="02040503050406030204" pitchFamily="18" charset="0"/>
                        <a:cs typeface="Tahoma" panose="020B0604030504040204" pitchFamily="34" charset="0"/>
                      </a:rPr>
                      <m:t>&lt;</m:t>
                    </m:r>
                    <m:r>
                      <a:rPr lang="vi-VN" altLang="en-US" sz="4800" b="1" i="1" smtClean="0">
                        <a:latin typeface="Cambria Math" panose="02040503050406030204" pitchFamily="18" charset="0"/>
                        <a:ea typeface="Cambria Math" panose="02040503050406030204" pitchFamily="18" charset="0"/>
                        <a:cs typeface="Tahoma" panose="020B0604030504040204" pitchFamily="34" charset="0"/>
                      </a:rPr>
                      <m:t>𝟒</m:t>
                    </m:r>
                  </m:oMath>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30000"/>
                  </a:lnSpc>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Thay</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lần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lượt</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tọa</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từng</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đáp</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án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thấy</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(4;2)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không</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thỏa</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mãn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1139761" y="9128185"/>
                <a:ext cx="22675093" cy="2859437"/>
              </a:xfrm>
              <a:prstGeom prst="rect">
                <a:avLst/>
              </a:prstGeom>
              <a:blipFill>
                <a:blip r:embed="rId5"/>
                <a:stretch>
                  <a:fillRect l="-1237" t="-1066" r="-269" b="-10448"/>
                </a:stretch>
              </a:blipFill>
            </p:spPr>
            <p:txBody>
              <a:bodyPr/>
              <a:lstStyle/>
              <a:p>
                <a:r>
                  <a:rPr lang="en-US">
                    <a:noFill/>
                  </a:rPr>
                  <a:t> </a:t>
                </a:r>
              </a:p>
            </p:txBody>
          </p:sp>
        </mc:Fallback>
      </mc:AlternateContent>
      <p:grpSp>
        <p:nvGrpSpPr>
          <p:cNvPr id="24" name="Nhóm 23">
            <a:extLst>
              <a:ext uri="{FF2B5EF4-FFF2-40B4-BE49-F238E27FC236}">
                <a16:creationId xmlns:a16="http://schemas.microsoft.com/office/drawing/2014/main" id="{69007C7F-D628-8734-5B34-AE79F3D2E721}"/>
              </a:ext>
            </a:extLst>
          </p:cNvPr>
          <p:cNvGrpSpPr/>
          <p:nvPr/>
        </p:nvGrpSpPr>
        <p:grpSpPr>
          <a:xfrm>
            <a:off x="595380" y="5620727"/>
            <a:ext cx="5614070" cy="1508760"/>
            <a:chOff x="634330" y="5349240"/>
            <a:chExt cx="5614070" cy="1508760"/>
          </a:xfrm>
        </p:grpSpPr>
        <p:sp>
          <p:nvSpPr>
            <p:cNvPr id="32" name="Hình chữ nhật 31">
              <a:extLst>
                <a:ext uri="{FF2B5EF4-FFF2-40B4-BE49-F238E27FC236}">
                  <a16:creationId xmlns:a16="http://schemas.microsoft.com/office/drawing/2014/main" id="{0F70BC1E-E8C5-A90E-9FE2-B556CF6401A4}"/>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Hình Bầu dục 32">
              <a:extLst>
                <a:ext uri="{FF2B5EF4-FFF2-40B4-BE49-F238E27FC236}">
                  <a16:creationId xmlns:a16="http://schemas.microsoft.com/office/drawing/2014/main" id="{C2618D0C-173A-6972-4EA3-DEBD69834A9E}"/>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4" name="Hộp Văn bản 33">
              <a:extLst>
                <a:ext uri="{FF2B5EF4-FFF2-40B4-BE49-F238E27FC236}">
                  <a16:creationId xmlns:a16="http://schemas.microsoft.com/office/drawing/2014/main" id="{197B0BF7-BFF3-0FA1-C304-5563949B4A43}"/>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35" name="Nhóm 34">
            <a:extLst>
              <a:ext uri="{FF2B5EF4-FFF2-40B4-BE49-F238E27FC236}">
                <a16:creationId xmlns:a16="http://schemas.microsoft.com/office/drawing/2014/main" id="{B9F89460-818D-7780-6227-072D80CB124E}"/>
              </a:ext>
            </a:extLst>
          </p:cNvPr>
          <p:cNvGrpSpPr/>
          <p:nvPr/>
        </p:nvGrpSpPr>
        <p:grpSpPr>
          <a:xfrm>
            <a:off x="6352954" y="5598254"/>
            <a:ext cx="5723896" cy="1527124"/>
            <a:chOff x="524504" y="5330876"/>
            <a:chExt cx="5723896" cy="1527124"/>
          </a:xfrm>
        </p:grpSpPr>
        <p:sp>
          <p:nvSpPr>
            <p:cNvPr id="36" name="Hình chữ nhật 35">
              <a:extLst>
                <a:ext uri="{FF2B5EF4-FFF2-40B4-BE49-F238E27FC236}">
                  <a16:creationId xmlns:a16="http://schemas.microsoft.com/office/drawing/2014/main" id="{FBD21F8A-9345-DA7D-3426-E87C2A356AFB}"/>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BEA533A3-3BF7-907A-0210-E74AB29603C9}"/>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8" name="Hộp Văn bản 37">
              <a:extLst>
                <a:ext uri="{FF2B5EF4-FFF2-40B4-BE49-F238E27FC236}">
                  <a16:creationId xmlns:a16="http://schemas.microsoft.com/office/drawing/2014/main" id="{87191F4B-D55B-4C7F-406E-AA3D0E8DEE2F}"/>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39" name="Nhóm 38">
            <a:extLst>
              <a:ext uri="{FF2B5EF4-FFF2-40B4-BE49-F238E27FC236}">
                <a16:creationId xmlns:a16="http://schemas.microsoft.com/office/drawing/2014/main" id="{B6D4A63E-E6F6-8B1C-82F7-AC2FBB49AB6E}"/>
              </a:ext>
            </a:extLst>
          </p:cNvPr>
          <p:cNvGrpSpPr/>
          <p:nvPr/>
        </p:nvGrpSpPr>
        <p:grpSpPr>
          <a:xfrm>
            <a:off x="12364119" y="5608770"/>
            <a:ext cx="5526130" cy="1508760"/>
            <a:chOff x="722270" y="5349240"/>
            <a:chExt cx="5526130" cy="1508760"/>
          </a:xfrm>
        </p:grpSpPr>
        <p:sp>
          <p:nvSpPr>
            <p:cNvPr id="40" name="Hình chữ nhật 39">
              <a:extLst>
                <a:ext uri="{FF2B5EF4-FFF2-40B4-BE49-F238E27FC236}">
                  <a16:creationId xmlns:a16="http://schemas.microsoft.com/office/drawing/2014/main" id="{1969A1EF-D4F9-EE8F-E378-0C5A862A1903}"/>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Hình Bầu dục 40">
              <a:extLst>
                <a:ext uri="{FF2B5EF4-FFF2-40B4-BE49-F238E27FC236}">
                  <a16:creationId xmlns:a16="http://schemas.microsoft.com/office/drawing/2014/main" id="{75AD4043-791B-514F-F9A9-7497E2F762C0}"/>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2" name="Hộp Văn bản 41">
              <a:extLst>
                <a:ext uri="{FF2B5EF4-FFF2-40B4-BE49-F238E27FC236}">
                  <a16:creationId xmlns:a16="http://schemas.microsoft.com/office/drawing/2014/main" id="{36DC0528-20B1-BC4A-8FFA-38CB07379C4A}"/>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43" name="Nhóm 42">
            <a:extLst>
              <a:ext uri="{FF2B5EF4-FFF2-40B4-BE49-F238E27FC236}">
                <a16:creationId xmlns:a16="http://schemas.microsoft.com/office/drawing/2014/main" id="{5A63CFD0-2373-C3A5-EC86-466F2FD22D6F}"/>
              </a:ext>
            </a:extLst>
          </p:cNvPr>
          <p:cNvGrpSpPr/>
          <p:nvPr/>
        </p:nvGrpSpPr>
        <p:grpSpPr>
          <a:xfrm>
            <a:off x="18278187" y="5598254"/>
            <a:ext cx="5606960" cy="1533512"/>
            <a:chOff x="641440" y="5324488"/>
            <a:chExt cx="5606960" cy="1533512"/>
          </a:xfrm>
        </p:grpSpPr>
        <p:sp>
          <p:nvSpPr>
            <p:cNvPr id="44" name="Hình chữ nhật 43">
              <a:extLst>
                <a:ext uri="{FF2B5EF4-FFF2-40B4-BE49-F238E27FC236}">
                  <a16:creationId xmlns:a16="http://schemas.microsoft.com/office/drawing/2014/main" id="{75B0B01D-D740-F879-604E-628DD607AE58}"/>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45" name="Hình Bầu dục 44">
              <a:extLst>
                <a:ext uri="{FF2B5EF4-FFF2-40B4-BE49-F238E27FC236}">
                  <a16:creationId xmlns:a16="http://schemas.microsoft.com/office/drawing/2014/main" id="{2B077E2D-6387-590C-8459-8858E8D80CDA}"/>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6" name="Hộp Văn bản 45">
              <a:extLst>
                <a:ext uri="{FF2B5EF4-FFF2-40B4-BE49-F238E27FC236}">
                  <a16:creationId xmlns:a16="http://schemas.microsoft.com/office/drawing/2014/main" id="{3B4F28EF-FCB6-FF7D-F37C-D92717955D8A}"/>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47" name="Hộp Văn bản 46">
                <a:extLst>
                  <a:ext uri="{FF2B5EF4-FFF2-40B4-BE49-F238E27FC236}">
                    <a16:creationId xmlns:a16="http://schemas.microsoft.com/office/drawing/2014/main" id="{35EF35A4-481B-2D75-5C07-0C43DA88E6E7}"/>
                  </a:ext>
                </a:extLst>
              </p:cNvPr>
              <p:cNvSpPr txBox="1">
                <a:spLocks/>
              </p:cNvSpPr>
              <p:nvPr/>
            </p:nvSpPr>
            <p:spPr>
              <a:xfrm>
                <a:off x="1960928" y="5934894"/>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𝟎</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𝟎</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7" name="Hộp Văn bản 46">
                <a:extLst>
                  <a:ext uri="{FF2B5EF4-FFF2-40B4-BE49-F238E27FC236}">
                    <a16:creationId xmlns:a16="http://schemas.microsoft.com/office/drawing/2014/main" id="{35EF35A4-481B-2D75-5C07-0C43DA88E6E7}"/>
                  </a:ext>
                </a:extLst>
              </p:cNvPr>
              <p:cNvSpPr txBox="1">
                <a:spLocks noRot="1" noChangeAspect="1" noMove="1" noResize="1" noEditPoints="1" noAdjustHandles="1" noChangeArrowheads="1" noChangeShapeType="1" noTextEdit="1"/>
              </p:cNvSpPr>
              <p:nvPr/>
            </p:nvSpPr>
            <p:spPr>
              <a:xfrm>
                <a:off x="1960928" y="5934894"/>
                <a:ext cx="4223179"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Hộp Văn bản 47">
                <a:extLst>
                  <a:ext uri="{FF2B5EF4-FFF2-40B4-BE49-F238E27FC236}">
                    <a16:creationId xmlns:a16="http://schemas.microsoft.com/office/drawing/2014/main" id="{28FC9394-C0D7-9411-3845-1AC73ABF758A}"/>
                  </a:ext>
                </a:extLst>
              </p:cNvPr>
              <p:cNvSpPr txBox="1"/>
              <p:nvPr/>
            </p:nvSpPr>
            <p:spPr>
              <a:xfrm>
                <a:off x="19419819" y="5904115"/>
                <a:ext cx="474848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8" name="Hộp Văn bản 47">
                <a:extLst>
                  <a:ext uri="{FF2B5EF4-FFF2-40B4-BE49-F238E27FC236}">
                    <a16:creationId xmlns:a16="http://schemas.microsoft.com/office/drawing/2014/main" id="{28FC9394-C0D7-9411-3845-1AC73ABF758A}"/>
                  </a:ext>
                </a:extLst>
              </p:cNvPr>
              <p:cNvSpPr txBox="1">
                <a:spLocks noRot="1" noChangeAspect="1" noMove="1" noResize="1" noEditPoints="1" noAdjustHandles="1" noChangeArrowheads="1" noChangeShapeType="1" noTextEdit="1"/>
              </p:cNvSpPr>
              <p:nvPr/>
            </p:nvSpPr>
            <p:spPr>
              <a:xfrm>
                <a:off x="19419819" y="5904115"/>
                <a:ext cx="4748482"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Hộp Văn bản 48">
                <a:extLst>
                  <a:ext uri="{FF2B5EF4-FFF2-40B4-BE49-F238E27FC236}">
                    <a16:creationId xmlns:a16="http://schemas.microsoft.com/office/drawing/2014/main" id="{FBDCA32E-6761-CCE3-EBA7-660196AD42BE}"/>
                  </a:ext>
                </a:extLst>
              </p:cNvPr>
              <p:cNvSpPr txBox="1"/>
              <p:nvPr/>
            </p:nvSpPr>
            <p:spPr>
              <a:xfrm>
                <a:off x="7650613" y="5923922"/>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𝟏</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49" name="Hộp Văn bản 48">
                <a:extLst>
                  <a:ext uri="{FF2B5EF4-FFF2-40B4-BE49-F238E27FC236}">
                    <a16:creationId xmlns:a16="http://schemas.microsoft.com/office/drawing/2014/main" id="{FBDCA32E-6761-CCE3-EBA7-660196AD42BE}"/>
                  </a:ext>
                </a:extLst>
              </p:cNvPr>
              <p:cNvSpPr txBox="1">
                <a:spLocks noRot="1" noChangeAspect="1" noMove="1" noResize="1" noEditPoints="1" noAdjustHandles="1" noChangeArrowheads="1" noChangeShapeType="1" noTextEdit="1"/>
              </p:cNvSpPr>
              <p:nvPr/>
            </p:nvSpPr>
            <p:spPr>
              <a:xfrm>
                <a:off x="7650613" y="5923922"/>
                <a:ext cx="4558392" cy="7694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Hộp Văn bản 49">
                <a:extLst>
                  <a:ext uri="{FF2B5EF4-FFF2-40B4-BE49-F238E27FC236}">
                    <a16:creationId xmlns:a16="http://schemas.microsoft.com/office/drawing/2014/main" id="{66BB31E9-9048-C517-46A5-A5EF0E8A487A}"/>
                  </a:ext>
                </a:extLst>
              </p:cNvPr>
              <p:cNvSpPr txBox="1"/>
              <p:nvPr/>
            </p:nvSpPr>
            <p:spPr>
              <a:xfrm>
                <a:off x="13607745" y="5885516"/>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𝟒</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𝟐</m:t>
                      </m:r>
                      <m:r>
                        <a:rPr lang="en-US" sz="4400" b="1" i="1" smtClean="0">
                          <a:solidFill>
                            <a:schemeClr val="bg1"/>
                          </a:solidFill>
                          <a:latin typeface="Cambria Math" panose="02040503050406030204" pitchFamily="18" charset="0"/>
                        </a:rPr>
                        <m:t>)</m:t>
                      </m:r>
                    </m:oMath>
                  </m:oMathPara>
                </a14:m>
                <a:endParaRPr lang="vi-VN" sz="4400" b="1" dirty="0">
                  <a:solidFill>
                    <a:schemeClr val="bg1"/>
                  </a:solidFill>
                </a:endParaRPr>
              </a:p>
            </p:txBody>
          </p:sp>
        </mc:Choice>
        <mc:Fallback xmlns="">
          <p:sp>
            <p:nvSpPr>
              <p:cNvPr id="50" name="Hộp Văn bản 49">
                <a:extLst>
                  <a:ext uri="{FF2B5EF4-FFF2-40B4-BE49-F238E27FC236}">
                    <a16:creationId xmlns:a16="http://schemas.microsoft.com/office/drawing/2014/main" id="{66BB31E9-9048-C517-46A5-A5EF0E8A487A}"/>
                  </a:ext>
                </a:extLst>
              </p:cNvPr>
              <p:cNvSpPr txBox="1">
                <a:spLocks noRot="1" noChangeAspect="1" noMove="1" noResize="1" noEditPoints="1" noAdjustHandles="1" noChangeArrowheads="1" noChangeShapeType="1" noTextEdit="1"/>
              </p:cNvSpPr>
              <p:nvPr/>
            </p:nvSpPr>
            <p:spPr>
              <a:xfrm>
                <a:off x="13607745" y="5885516"/>
                <a:ext cx="4558392" cy="769441"/>
              </a:xfrm>
              <a:prstGeom prst="rect">
                <a:avLst/>
              </a:prstGeom>
              <a:blipFill>
                <a:blip r:embed="rId9"/>
                <a:stretch>
                  <a:fillRect/>
                </a:stretch>
              </a:blipFill>
            </p:spPr>
            <p:txBody>
              <a:bodyPr/>
              <a:lstStyle/>
              <a:p>
                <a:r>
                  <a:rPr lang="en-US">
                    <a:noFill/>
                  </a:rPr>
                  <a:t> </a:t>
                </a:r>
              </a:p>
            </p:txBody>
          </p:sp>
        </mc:Fallback>
      </mc:AlternateContent>
      <p:sp>
        <p:nvSpPr>
          <p:cNvPr id="51" name="Hình Bầu dục 50">
            <a:extLst>
              <a:ext uri="{FF2B5EF4-FFF2-40B4-BE49-F238E27FC236}">
                <a16:creationId xmlns:a16="http://schemas.microsoft.com/office/drawing/2014/main" id="{ADC87DEF-A2B3-87EE-E064-F00E728F86E1}"/>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Hình Bầu dục 51">
            <a:extLst>
              <a:ext uri="{FF2B5EF4-FFF2-40B4-BE49-F238E27FC236}">
                <a16:creationId xmlns:a16="http://schemas.microsoft.com/office/drawing/2014/main" id="{B132F186-64FA-4AAF-D835-7EE7C0C6D1E1}"/>
              </a:ext>
            </a:extLst>
          </p:cNvPr>
          <p:cNvSpPr/>
          <p:nvPr/>
        </p:nvSpPr>
        <p:spPr>
          <a:xfrm>
            <a:off x="12310643" y="5616618"/>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144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heel(1)">
                                      <p:cBhvr>
                                        <p:cTn id="48" dur="10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1">
                                            <p:txEl>
                                              <p:pRg st="0" end="0"/>
                                            </p:txEl>
                                          </p:spTgt>
                                        </p:tgtEl>
                                        <p:attrNameLst>
                                          <p:attrName>style.visibility</p:attrName>
                                        </p:attrNameLst>
                                      </p:cBhvr>
                                      <p:to>
                                        <p:strVal val="visible"/>
                                      </p:to>
                                    </p:set>
                                    <p:animEffect transition="in" filter="fade">
                                      <p:cBhvr>
                                        <p:cTn id="53" dur="500"/>
                                        <p:tgtEl>
                                          <p:spTgt spid="31">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1">
                                            <p:txEl>
                                              <p:pRg st="1" end="1"/>
                                            </p:txEl>
                                          </p:spTgt>
                                        </p:tgtEl>
                                        <p:attrNameLst>
                                          <p:attrName>style.visibility</p:attrName>
                                        </p:attrNameLst>
                                      </p:cBhvr>
                                      <p:to>
                                        <p:strVal val="visible"/>
                                      </p:to>
                                    </p:set>
                                    <p:animEffect transition="in" filter="fade">
                                      <p:cBhvr>
                                        <p:cTn id="58"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7" grpId="0"/>
      <p:bldP spid="48" grpId="0"/>
      <p:bldP spid="49" grpId="0"/>
      <p:bldP spid="50" grpId="0"/>
      <p:bldP spid="5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8</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529500" y="3341293"/>
                <a:ext cx="22195398" cy="1569660"/>
              </a:xfrm>
              <a:prstGeom prst="rect">
                <a:avLst/>
              </a:prstGeom>
              <a:noFill/>
            </p:spPr>
            <p:txBody>
              <a:bodyPr wrap="square">
                <a:spAutoFit/>
              </a:bodyPr>
              <a:lstStyle/>
              <a:p>
                <a:pPr lvl="0" defTabSz="914400" eaLnBrk="0" fontAlgn="base" hangingPunct="0">
                  <a:spcBef>
                    <a:spcPct val="0"/>
                  </a:spcBef>
                  <a:spcAft>
                    <a:spcPct val="0"/>
                  </a:spcAft>
                  <a:tabLst>
                    <a:tab pos="3600450" algn="l"/>
                    <a:tab pos="5040313" algn="l"/>
                  </a:tabLst>
                </a:pPr>
                <a:r>
                  <a:rPr lang="en-US"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bất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&gt;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r>
                      <a:rPr lang="en-US" sz="4400" b="1" i="1" smtClean="0">
                        <a:latin typeface="Cambria Math" panose="02040503050406030204" pitchFamily="18" charset="0"/>
                        <a:ea typeface="Tahoma" panose="020B0604030504040204" pitchFamily="34" charset="0"/>
                        <a:cs typeface="Tahoma" panose="020B0604030504040204" pitchFamily="34" charset="0"/>
                      </a:rPr>
                      <m:t> (</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r>
                      <a:rPr lang="en-US" sz="4400" b="1" i="1" smtClean="0">
                        <a:latin typeface="Cambria Math" panose="02040503050406030204" pitchFamily="18" charset="0"/>
                        <a:ea typeface="Tahoma" panose="020B0604030504040204" pitchFamily="34" charset="0"/>
                        <a:cs typeface="Tahoma" panose="020B0604030504040204" pitchFamily="34" charset="0"/>
                      </a:rPr>
                      <m:t>)</m:t>
                    </m:r>
                  </m:oMath>
                </a14:m>
                <a:r>
                  <a:rPr lang="en-US" altLang="en-US" sz="4800" b="1" dirty="0">
                    <a:latin typeface="Tahoma" panose="020B0604030504040204" pitchFamily="34" charset="0"/>
                    <a:ea typeface="Tahoma" panose="020B0604030504040204" pitchFamily="34" charset="0"/>
                    <a:cs typeface="Tahoma" panose="020B0604030504040204" pitchFamily="34" charset="0"/>
                  </a:rPr>
                  <a:t>. </a:t>
                </a:r>
                <a:r>
                  <a:rPr lang="en-US" altLang="en-US" sz="4800" b="1" dirty="0" err="1">
                    <a:latin typeface="Tahoma" panose="020B0604030504040204" pitchFamily="34" charset="0"/>
                    <a:ea typeface="Tahoma" panose="020B0604030504040204" pitchFamily="34" charset="0"/>
                    <a:cs typeface="Tahoma" panose="020B0604030504040204" pitchFamily="34" charset="0"/>
                  </a:rPr>
                  <a:t>Có</a:t>
                </a:r>
                <a:r>
                  <a:rPr lang="en-US" altLang="en-US" sz="4800" b="1" dirty="0">
                    <a:latin typeface="Tahoma" panose="020B0604030504040204" pitchFamily="34" charset="0"/>
                    <a:ea typeface="Tahoma" panose="020B0604030504040204" pitchFamily="34" charset="0"/>
                    <a:cs typeface="Tahoma" panose="020B0604030504040204" pitchFamily="34" charset="0"/>
                  </a:rPr>
                  <a:t> bao </a:t>
                </a:r>
                <a:r>
                  <a:rPr lang="en-US" altLang="en-US" sz="4800" b="1" dirty="0" err="1">
                    <a:latin typeface="Tahoma" panose="020B0604030504040204" pitchFamily="34" charset="0"/>
                    <a:ea typeface="Tahoma" panose="020B0604030504040204" pitchFamily="34" charset="0"/>
                    <a:cs typeface="Tahoma" panose="020B0604030504040204" pitchFamily="34" charset="0"/>
                  </a:rPr>
                  <a:t>nhiêu</a:t>
                </a:r>
                <a:r>
                  <a:rPr lang="en-US" altLang="en-US" sz="4800" b="1" dirty="0">
                    <a:latin typeface="Tahoma" panose="020B0604030504040204" pitchFamily="34" charset="0"/>
                    <a:ea typeface="Tahoma" panose="020B0604030504040204" pitchFamily="34" charset="0"/>
                    <a:cs typeface="Tahoma" panose="020B0604030504040204" pitchFamily="34" charset="0"/>
                  </a:rPr>
                  <a:t> </a:t>
                </a:r>
                <a:r>
                  <a:rPr lang="en-US" altLang="en-US" sz="4800" b="1" dirty="0" err="1">
                    <a:latin typeface="Tahoma" panose="020B0604030504040204" pitchFamily="34" charset="0"/>
                    <a:ea typeface="Tahoma" panose="020B0604030504040204" pitchFamily="34" charset="0"/>
                    <a:cs typeface="Tahoma" panose="020B0604030504040204" pitchFamily="34" charset="0"/>
                  </a:rPr>
                  <a:t>nghiệm</a:t>
                </a:r>
                <a:r>
                  <a:rPr lang="en-US" alt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8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800" b="1" i="1" smtClean="0">
                        <a:latin typeface="Cambria Math" panose="02040503050406030204" pitchFamily="18" charset="0"/>
                        <a:ea typeface="Tahoma" panose="020B0604030504040204" pitchFamily="34" charset="0"/>
                        <a:cs typeface="Tahoma" panose="020B0604030504040204" pitchFamily="34" charset="0"/>
                      </a:rPr>
                      <m:t>𝒙</m:t>
                    </m:r>
                    <m:r>
                      <a:rPr lang="en-US" altLang="en-US" sz="48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800" b="1" i="1" smtClean="0">
                        <a:latin typeface="Cambria Math" panose="02040503050406030204" pitchFamily="18" charset="0"/>
                        <a:ea typeface="Tahoma" panose="020B0604030504040204" pitchFamily="34" charset="0"/>
                        <a:cs typeface="Tahoma" panose="020B0604030504040204" pitchFamily="34" charset="0"/>
                      </a:rPr>
                      <m:t>𝒚</m:t>
                    </m:r>
                    <m:r>
                      <a:rPr lang="en-US" altLang="en-US" sz="4800" b="1" i="1" smtClean="0">
                        <a:latin typeface="Cambria Math" panose="02040503050406030204" pitchFamily="18" charset="0"/>
                        <a:ea typeface="Tahoma" panose="020B0604030504040204" pitchFamily="34" charset="0"/>
                        <a:cs typeface="Tahoma" panose="020B0604030504040204" pitchFamily="34" charset="0"/>
                      </a:rPr>
                      <m:t>)</m:t>
                    </m:r>
                  </m:oMath>
                </a14:m>
                <a:r>
                  <a:rPr lang="en-US" altLang="en-US" sz="4800" b="1" dirty="0">
                    <a:latin typeface="Tahoma" panose="020B0604030504040204" pitchFamily="34" charset="0"/>
                    <a:ea typeface="Tahoma" panose="020B0604030504040204" pitchFamily="34" charset="0"/>
                    <a:cs typeface="Tahoma" panose="020B0604030504040204" pitchFamily="34" charset="0"/>
                  </a:rPr>
                  <a:t> </a:t>
                </a:r>
                <a:r>
                  <a:rPr lang="en-US" altLang="en-US" sz="4800" b="1" dirty="0" err="1">
                    <a:latin typeface="Tahoma" panose="020B0604030504040204" pitchFamily="34" charset="0"/>
                    <a:ea typeface="Tahoma" panose="020B0604030504040204" pitchFamily="34" charset="0"/>
                    <a:cs typeface="Tahoma" panose="020B0604030504040204" pitchFamily="34" charset="0"/>
                  </a:rPr>
                  <a:t>của</a:t>
                </a:r>
                <a:r>
                  <a:rPr lang="en-US" altLang="en-US" sz="4800" b="1" dirty="0">
                    <a:latin typeface="Tahoma" panose="020B0604030504040204" pitchFamily="34" charset="0"/>
                    <a:ea typeface="Tahoma" panose="020B0604030504040204" pitchFamily="34" charset="0"/>
                    <a:cs typeface="Tahoma" panose="020B0604030504040204" pitchFamily="34" charset="0"/>
                  </a:rPr>
                  <a:t> </a:t>
                </a:r>
                <a:r>
                  <a:rPr lang="en-US" altLang="en-US" sz="4800" b="1" dirty="0" err="1">
                    <a:latin typeface="Tahoma" panose="020B0604030504040204" pitchFamily="34" charset="0"/>
                    <a:ea typeface="Tahoma" panose="020B0604030504040204" pitchFamily="34" charset="0"/>
                    <a:cs typeface="Tahoma" panose="020B0604030504040204" pitchFamily="34" charset="0"/>
                  </a:rPr>
                  <a:t>bất</a:t>
                </a:r>
                <a:r>
                  <a:rPr lang="en-US" altLang="en-US" sz="4800" b="1" dirty="0">
                    <a:latin typeface="Tahoma" panose="020B0604030504040204" pitchFamily="34" charset="0"/>
                    <a:ea typeface="Tahoma" panose="020B0604030504040204" pitchFamily="34" charset="0"/>
                    <a:cs typeface="Tahoma" panose="020B0604030504040204" pitchFamily="34" charset="0"/>
                  </a:rPr>
                  <a:t> </a:t>
                </a:r>
                <a:r>
                  <a:rPr lang="en-US" altLang="en-US" sz="4800" b="1" dirty="0" err="1">
                    <a:latin typeface="Tahoma" panose="020B0604030504040204" pitchFamily="34" charset="0"/>
                    <a:ea typeface="Tahoma" panose="020B0604030504040204" pitchFamily="34" charset="0"/>
                    <a:cs typeface="Tahoma" panose="020B0604030504040204" pitchFamily="34" charset="0"/>
                  </a:rPr>
                  <a:t>phương</a:t>
                </a:r>
                <a:r>
                  <a:rPr lang="en-US" altLang="en-US" sz="4800" b="1" dirty="0">
                    <a:latin typeface="Tahoma" panose="020B0604030504040204" pitchFamily="34" charset="0"/>
                    <a:ea typeface="Tahoma" panose="020B0604030504040204" pitchFamily="34" charset="0"/>
                    <a:cs typeface="Tahoma" panose="020B0604030504040204" pitchFamily="34" charset="0"/>
                  </a:rPr>
                  <a:t> </a:t>
                </a:r>
                <a:r>
                  <a:rPr lang="en-US" altLang="en-US" sz="4800" b="1" dirty="0" err="1">
                    <a:latin typeface="Tahoma" panose="020B0604030504040204" pitchFamily="34" charset="0"/>
                    <a:ea typeface="Tahoma" panose="020B0604030504040204" pitchFamily="34" charset="0"/>
                    <a:cs typeface="Tahoma" panose="020B0604030504040204" pitchFamily="34" charset="0"/>
                  </a:rPr>
                  <a:t>trình</a:t>
                </a:r>
                <a:r>
                  <a:rPr lang="en-US" altLang="en-US" sz="4800" b="1" dirty="0">
                    <a:latin typeface="Tahoma" panose="020B0604030504040204" pitchFamily="34" charset="0"/>
                    <a:ea typeface="Tahoma" panose="020B0604030504040204" pitchFamily="34" charset="0"/>
                    <a:cs typeface="Tahoma" panose="020B0604030504040204" pitchFamily="34" charset="0"/>
                  </a:rPr>
                  <a:t> (1) </a:t>
                </a:r>
                <a:r>
                  <a:rPr lang="en-US" altLang="en-US" sz="4800" b="1" dirty="0" err="1">
                    <a:latin typeface="Tahoma" panose="020B0604030504040204" pitchFamily="34" charset="0"/>
                    <a:ea typeface="Tahoma" panose="020B0604030504040204" pitchFamily="34" charset="0"/>
                    <a:cs typeface="Tahoma" panose="020B0604030504040204" pitchFamily="34" charset="0"/>
                  </a:rPr>
                  <a:t>thỏa</a:t>
                </a:r>
                <a:r>
                  <a:rPr lang="en-US" alt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4800" b="1" i="1" smtClean="0">
                        <a:latin typeface="Cambria Math" panose="02040503050406030204" pitchFamily="18" charset="0"/>
                        <a:ea typeface="Tahoma" panose="020B0604030504040204" pitchFamily="34" charset="0"/>
                        <a:cs typeface="Tahoma" panose="020B0604030504040204" pitchFamily="34" charset="0"/>
                      </a:rPr>
                      <m:t>𝒙</m:t>
                    </m:r>
                    <m:r>
                      <a:rPr lang="en-US" altLang="en-US" sz="4800" b="1" i="1">
                        <a:latin typeface="Cambria Math" panose="02040503050406030204" pitchFamily="18" charset="0"/>
                        <a:ea typeface="Cambria Math" panose="02040503050406030204" pitchFamily="18" charset="0"/>
                        <a:cs typeface="Tahoma" panose="020B0604030504040204" pitchFamily="34" charset="0"/>
                      </a:rPr>
                      <m:t>∈</m:t>
                    </m:r>
                    <m:r>
                      <a:rPr lang="en-US" altLang="en-US" sz="4800" b="1" i="1">
                        <a:latin typeface="Cambria Math" panose="02040503050406030204" pitchFamily="18" charset="0"/>
                        <a:ea typeface="Cambria Math" panose="02040503050406030204" pitchFamily="18" charset="0"/>
                        <a:cs typeface="Tahoma" panose="020B0604030504040204" pitchFamily="34" charset="0"/>
                      </a:rPr>
                      <m:t>ℕ</m:t>
                    </m:r>
                    <m:r>
                      <a:rPr lang="en-US" altLang="en-US" sz="4800" b="1" i="1">
                        <a:latin typeface="Cambria Math" panose="02040503050406030204" pitchFamily="18" charset="0"/>
                        <a:ea typeface="Cambria Math" panose="02040503050406030204" pitchFamily="18" charset="0"/>
                        <a:cs typeface="Tahoma" panose="020B0604030504040204" pitchFamily="34" charset="0"/>
                      </a:rPr>
                      <m:t>, </m:t>
                    </m:r>
                    <m:r>
                      <a:rPr lang="en-US" altLang="en-US" sz="4800" b="1" i="1">
                        <a:latin typeface="Cambria Math" panose="02040503050406030204" pitchFamily="18" charset="0"/>
                        <a:ea typeface="Cambria Math" panose="02040503050406030204" pitchFamily="18" charset="0"/>
                        <a:cs typeface="Tahoma" panose="020B0604030504040204" pitchFamily="34" charset="0"/>
                      </a:rPr>
                      <m:t>𝒚</m:t>
                    </m:r>
                    <m:r>
                      <a:rPr lang="en-US" altLang="en-US" sz="4800" b="1" i="1">
                        <a:latin typeface="Cambria Math" panose="02040503050406030204" pitchFamily="18" charset="0"/>
                        <a:ea typeface="Cambria Math" panose="02040503050406030204" pitchFamily="18" charset="0"/>
                        <a:cs typeface="Tahoma" panose="020B0604030504040204" pitchFamily="34" charset="0"/>
                      </a:rPr>
                      <m:t>∈</m:t>
                    </m:r>
                    <m:r>
                      <a:rPr lang="en-US" altLang="en-US" sz="4800" b="1" i="1">
                        <a:latin typeface="Cambria Math" panose="02040503050406030204" pitchFamily="18" charset="0"/>
                        <a:ea typeface="Cambria Math" panose="02040503050406030204" pitchFamily="18" charset="0"/>
                        <a:cs typeface="Tahoma" panose="020B0604030504040204" pitchFamily="34" charset="0"/>
                      </a:rPr>
                      <m:t>ℕ</m:t>
                    </m:r>
                  </m:oMath>
                </a14:m>
                <a:r>
                  <a:rPr lang="en-US" altLang="en-US" sz="48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altLang="en-US" sz="4800" b="1" i="1" smtClean="0">
                        <a:latin typeface="Cambria Math" panose="02040503050406030204" pitchFamily="18" charset="0"/>
                        <a:ea typeface="Cambria Math" panose="02040503050406030204" pitchFamily="18" charset="0"/>
                        <a:cs typeface="Tahoma" panose="020B0604030504040204" pitchFamily="34" charset="0"/>
                      </a:rPr>
                      <m:t>𝒙</m:t>
                    </m:r>
                    <m:r>
                      <a:rPr lang="en-US" altLang="en-US" sz="48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800" b="1" i="1" smtClean="0">
                        <a:latin typeface="Cambria Math" panose="02040503050406030204" pitchFamily="18" charset="0"/>
                        <a:ea typeface="Cambria Math" panose="02040503050406030204" pitchFamily="18" charset="0"/>
                        <a:cs typeface="Tahoma" panose="020B0604030504040204" pitchFamily="34" charset="0"/>
                      </a:rPr>
                      <m:t>𝒚</m:t>
                    </m:r>
                    <m:r>
                      <a:rPr lang="en-US" altLang="en-US" sz="4800" b="1" i="1" smtClean="0">
                        <a:latin typeface="Cambria Math" panose="02040503050406030204" pitchFamily="18" charset="0"/>
                        <a:ea typeface="Cambria Math" panose="02040503050406030204" pitchFamily="18" charset="0"/>
                        <a:cs typeface="Tahoma" panose="020B0604030504040204" pitchFamily="34" charset="0"/>
                      </a:rPr>
                      <m:t>=</m:t>
                    </m:r>
                    <m:r>
                      <a:rPr lang="en-US" altLang="en-US" sz="4800" b="1" i="1" smtClean="0">
                        <a:latin typeface="Cambria Math" panose="02040503050406030204" pitchFamily="18" charset="0"/>
                        <a:ea typeface="Cambria Math" panose="02040503050406030204" pitchFamily="18" charset="0"/>
                        <a:cs typeface="Tahoma" panose="020B0604030504040204" pitchFamily="34" charset="0"/>
                      </a:rPr>
                      <m:t>𝟓</m:t>
                    </m:r>
                  </m:oMath>
                </a14:m>
                <a:r>
                  <a:rPr lang="en-US" altLang="en-US" sz="4800" b="1" dirty="0">
                    <a:latin typeface="Tahoma" panose="020B0604030504040204" pitchFamily="34" charset="0"/>
                    <a:ea typeface="Tahoma" panose="020B0604030504040204" pitchFamily="34" charset="0"/>
                    <a:cs typeface="Tahoma" panose="020B0604030504040204" pitchFamily="34" charset="0"/>
                  </a:rPr>
                  <a:t>? </a:t>
                </a:r>
                <a:endParaRPr lang="en-US" alt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529500" y="3341293"/>
                <a:ext cx="22195398" cy="1569660"/>
              </a:xfrm>
              <a:prstGeom prst="rect">
                <a:avLst/>
              </a:prstGeom>
              <a:blipFill>
                <a:blip r:embed="rId3"/>
                <a:stretch>
                  <a:fillRect t="-8915" b="-1899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60813" y="7224427"/>
            <a:ext cx="23862374" cy="6252121"/>
            <a:chOff x="48567" y="4381499"/>
            <a:chExt cx="23018772" cy="625211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69206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898781" y="8116585"/>
                <a:ext cx="22675093" cy="4936159"/>
              </a:xfrm>
              <a:prstGeom prst="rect">
                <a:avLst/>
              </a:prstGeom>
              <a:noFill/>
            </p:spPr>
            <p:txBody>
              <a:bodyPr wrap="square">
                <a:spAutoFit/>
              </a:bodyPr>
              <a:lstStyle/>
              <a:p>
                <a:pPr lvl="0">
                  <a:lnSpc>
                    <a:spcPct val="170000"/>
                  </a:lnSpc>
                  <a:defRPr/>
                </a:pPr>
                <a:r>
                  <a:rPr kumimoji="0" lang="vi-VN" sz="4800" b="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a:t>
                </a:r>
                <a:r>
                  <a:rPr kumimoji="0" lang="vi-VN" sz="4800" b="1"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vi-VN" sz="4800" b="1"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𝒚</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𝟓</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𝒙</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𝒚</m:t>
                    </m:r>
                    <m:r>
                      <a:rPr lang="en-US" sz="4800" b="1" i="1">
                        <a:solidFill>
                          <a:prstClr val="black"/>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prstClr val="black"/>
                        </a:solidFill>
                        <a:latin typeface="Cambria Math" panose="02040503050406030204" pitchFamily="18" charset="0"/>
                        <a:ea typeface="Cambria Math" panose="02040503050406030204" pitchFamily="18" charset="0"/>
                        <a:cs typeface="Tahoma" panose="020B0604030504040204" pitchFamily="34" charset="0"/>
                      </a:rPr>
                      <m:t>𝟎</m:t>
                    </m:r>
                    <m:r>
                      <a:rPr lang="en-US" sz="4800" b="1" i="1">
                        <a:solidFill>
                          <a:prstClr val="black"/>
                        </a:solidFill>
                        <a:latin typeface="Cambria Math" panose="02040503050406030204" pitchFamily="18" charset="0"/>
                        <a:ea typeface="Cambria Math" panose="02040503050406030204" pitchFamily="18" charset="0"/>
                        <a:cs typeface="Tahoma" panose="020B0604030504040204" pitchFamily="34" charset="0"/>
                      </a:rPr>
                      <m:t>, </m:t>
                    </m:r>
                    <m:r>
                      <a:rPr lang="en-US" sz="4800" b="1" i="1">
                        <a:solidFill>
                          <a:prstClr val="black"/>
                        </a:solidFill>
                        <a:latin typeface="Cambria Math" panose="02040503050406030204" pitchFamily="18" charset="0"/>
                        <a:ea typeface="Cambria Math" panose="02040503050406030204" pitchFamily="18" charset="0"/>
                        <a:cs typeface="Tahoma" panose="020B0604030504040204" pitchFamily="34" charset="0"/>
                      </a:rPr>
                      <m:t>𝒙</m:t>
                    </m:r>
                    <m:r>
                      <a:rPr lang="en-US" sz="4800" b="1" i="1">
                        <a:solidFill>
                          <a:prstClr val="black"/>
                        </a:solidFill>
                        <a:latin typeface="Cambria Math" panose="02040503050406030204" pitchFamily="18" charset="0"/>
                        <a:ea typeface="Cambria Math" panose="02040503050406030204" pitchFamily="18" charset="0"/>
                        <a:cs typeface="Tahoma" panose="020B0604030504040204" pitchFamily="34" charset="0"/>
                      </a:rPr>
                      <m:t>∈</m:t>
                    </m:r>
                    <m:r>
                      <a:rPr lang="el-GR"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ℕ</m:t>
                    </m:r>
                    <m:r>
                      <a:rPr lang="el-GR"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𝟎</m:t>
                    </m:r>
                    <m:r>
                      <a:rPr lang="en-US"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𝒙</m:t>
                    </m:r>
                    <m:r>
                      <a:rPr lang="en-US"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𝟓</m:t>
                    </m:r>
                    <m:r>
                      <a:rPr lang="en-US"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 </m:t>
                    </m:r>
                  </m:oMath>
                </a14:m>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p>
              <a:p>
                <a:pPr lvl="0">
                  <a:lnSpc>
                    <a:spcPct val="170000"/>
                  </a:lnSpc>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t>
                </a:r>
                <a:r>
                  <a:rPr lang="vi-VN" sz="4800" b="1" noProof="0" dirty="0">
                    <a:solidFill>
                      <a:prstClr val="black"/>
                    </a:solidFill>
                    <a:latin typeface="Tahoma" panose="020B0604030504040204" pitchFamily="34" charset="0"/>
                    <a:ea typeface="Tahoma" panose="020B0604030504040204" pitchFamily="34" charset="0"/>
                    <a:cs typeface="Tahoma" panose="020B0604030504040204" pitchFamily="34" charset="0"/>
                  </a:rPr>
                  <a:t>ừ (1), thay </a:t>
                </a:r>
                <a14:m>
                  <m:oMath xmlns:m="http://schemas.openxmlformats.org/officeDocument/2006/math">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𝒚</m:t>
                    </m:r>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𝟓</m:t>
                    </m:r>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prstClr val="black"/>
                        </a:solidFill>
                        <a:latin typeface="Cambria Math" panose="02040503050406030204" pitchFamily="18" charset="0"/>
                        <a:ea typeface="Tahoma" panose="020B0604030504040204" pitchFamily="34" charset="0"/>
                        <a:cs typeface="Tahoma" panose="020B0604030504040204" pitchFamily="34" charset="0"/>
                      </a:rPr>
                      <m:t>𝒙</m:t>
                    </m:r>
                  </m:oMath>
                </a14:m>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vi-VN"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𝟒</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𝒙</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𝟖</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&gt;</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𝟎</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Tahoma" panose="020B0604030504040204" pitchFamily="34" charset="0"/>
                      </a:rPr>
                      <m:t>⟺</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Tahoma" panose="020B0604030504040204" pitchFamily="34" charset="0"/>
                      </a:rPr>
                      <m:t>𝒙</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Tahoma" panose="020B0604030504040204" pitchFamily="34" charset="0"/>
                      </a:rPr>
                      <m:t>&gt;</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Tahoma" panose="020B0604030504040204" pitchFamily="34" charset="0"/>
                      </a:rPr>
                      <m:t>𝟐</m:t>
                    </m:r>
                  </m:oMath>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70000"/>
                  </a:lnSpc>
                  <a:defRPr/>
                </a:pP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Kết</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hợp</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(2) ta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𝒙</m:t>
                    </m:r>
                    <m:r>
                      <a:rPr lang="vi-VN"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m:t>
                    </m:r>
                    <m:d>
                      <m:dPr>
                        <m:begChr m:val="{"/>
                        <m:endChr m:val="}"/>
                        <m:ctrlPr>
                          <a:rPr lang="vi-VN"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ctrlPr>
                      </m:dPr>
                      <m:e>
                        <m:r>
                          <a:rPr lang="vi-VN"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𝟑</m:t>
                        </m:r>
                        <m:r>
                          <a:rPr lang="vi-VN"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m:t>
                        </m:r>
                        <m:r>
                          <a:rPr lang="vi-VN"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𝟒</m:t>
                        </m:r>
                        <m:r>
                          <a:rPr lang="vi-VN"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m:t>
                        </m:r>
                        <m:r>
                          <a:rPr lang="vi-VN"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𝟓</m:t>
                        </m:r>
                      </m:e>
                    </m:d>
                  </m:oMath>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70000"/>
                  </a:lnSpc>
                  <a:defRPr/>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nghiệm</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vi-VN" sz="48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𝒙</m:t>
                    </m:r>
                    <m:r>
                      <a:rPr lang="vi-VN" sz="48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vi-VN" sz="48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𝒚</m:t>
                    </m:r>
                    <m:r>
                      <a:rPr lang="vi-VN" sz="48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thỏa</a:t>
                </a:r>
                <a:r>
                  <a:rPr kumimoji="0" lang="vi-VN"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điều</a:t>
                </a:r>
                <a:r>
                  <a:rPr kumimoji="0" lang="vi-VN"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kiện</a:t>
                </a:r>
                <a:r>
                  <a:rPr kumimoji="0" lang="vi-VN"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vi-VN"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dPr>
                      <m:e>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𝟑</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𝟐</m:t>
                        </m:r>
                      </m:e>
                    </m:d>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 </m:t>
                    </m:r>
                    <m:d>
                      <m:dPr>
                        <m:ctrlP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ctrlPr>
                      </m:dPr>
                      <m:e>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𝟒</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𝟏</m:t>
                        </m:r>
                      </m:e>
                    </m:d>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 (</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𝟓</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𝟎</m:t>
                    </m:r>
                    <m:r>
                      <a:rPr kumimoji="0" lang="vi-VN" sz="4800" b="1" i="1" u="none" strike="noStrike" kern="1200" cap="none" spc="0" normalizeH="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m:t>
                    </m:r>
                  </m:oMath>
                </a14:m>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898781" y="8116585"/>
                <a:ext cx="22675093" cy="4936159"/>
              </a:xfrm>
              <a:prstGeom prst="rect">
                <a:avLst/>
              </a:prstGeom>
              <a:blipFill>
                <a:blip r:embed="rId5"/>
                <a:stretch>
                  <a:fillRect l="-1210" b="-5432"/>
                </a:stretch>
              </a:blipFill>
            </p:spPr>
            <p:txBody>
              <a:bodyPr/>
              <a:lstStyle/>
              <a:p>
                <a:r>
                  <a:rPr lang="en-US">
                    <a:noFill/>
                  </a:rPr>
                  <a:t> </a:t>
                </a:r>
              </a:p>
            </p:txBody>
          </p:sp>
        </mc:Fallback>
      </mc:AlternateContent>
      <p:grpSp>
        <p:nvGrpSpPr>
          <p:cNvPr id="24" name="Nhóm 23">
            <a:extLst>
              <a:ext uri="{FF2B5EF4-FFF2-40B4-BE49-F238E27FC236}">
                <a16:creationId xmlns:a16="http://schemas.microsoft.com/office/drawing/2014/main" id="{69007C7F-D628-8734-5B34-AE79F3D2E721}"/>
              </a:ext>
            </a:extLst>
          </p:cNvPr>
          <p:cNvGrpSpPr/>
          <p:nvPr/>
        </p:nvGrpSpPr>
        <p:grpSpPr>
          <a:xfrm>
            <a:off x="595380" y="5620727"/>
            <a:ext cx="5614070" cy="1508760"/>
            <a:chOff x="634330" y="5349240"/>
            <a:chExt cx="5614070" cy="1508760"/>
          </a:xfrm>
        </p:grpSpPr>
        <p:sp>
          <p:nvSpPr>
            <p:cNvPr id="32" name="Hình chữ nhật 31">
              <a:extLst>
                <a:ext uri="{FF2B5EF4-FFF2-40B4-BE49-F238E27FC236}">
                  <a16:creationId xmlns:a16="http://schemas.microsoft.com/office/drawing/2014/main" id="{0F70BC1E-E8C5-A90E-9FE2-B556CF6401A4}"/>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Hình Bầu dục 32">
              <a:extLst>
                <a:ext uri="{FF2B5EF4-FFF2-40B4-BE49-F238E27FC236}">
                  <a16:creationId xmlns:a16="http://schemas.microsoft.com/office/drawing/2014/main" id="{C2618D0C-173A-6972-4EA3-DEBD69834A9E}"/>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4" name="Hộp Văn bản 33">
              <a:extLst>
                <a:ext uri="{FF2B5EF4-FFF2-40B4-BE49-F238E27FC236}">
                  <a16:creationId xmlns:a16="http://schemas.microsoft.com/office/drawing/2014/main" id="{197B0BF7-BFF3-0FA1-C304-5563949B4A43}"/>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35" name="Nhóm 34">
            <a:extLst>
              <a:ext uri="{FF2B5EF4-FFF2-40B4-BE49-F238E27FC236}">
                <a16:creationId xmlns:a16="http://schemas.microsoft.com/office/drawing/2014/main" id="{B9F89460-818D-7780-6227-072D80CB124E}"/>
              </a:ext>
            </a:extLst>
          </p:cNvPr>
          <p:cNvGrpSpPr/>
          <p:nvPr/>
        </p:nvGrpSpPr>
        <p:grpSpPr>
          <a:xfrm>
            <a:off x="6352954" y="5598254"/>
            <a:ext cx="5723896" cy="1527124"/>
            <a:chOff x="524504" y="5330876"/>
            <a:chExt cx="5723896" cy="1527124"/>
          </a:xfrm>
        </p:grpSpPr>
        <p:sp>
          <p:nvSpPr>
            <p:cNvPr id="36" name="Hình chữ nhật 35">
              <a:extLst>
                <a:ext uri="{FF2B5EF4-FFF2-40B4-BE49-F238E27FC236}">
                  <a16:creationId xmlns:a16="http://schemas.microsoft.com/office/drawing/2014/main" id="{FBD21F8A-9345-DA7D-3426-E87C2A356AFB}"/>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BEA533A3-3BF7-907A-0210-E74AB29603C9}"/>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8" name="Hộp Văn bản 37">
              <a:extLst>
                <a:ext uri="{FF2B5EF4-FFF2-40B4-BE49-F238E27FC236}">
                  <a16:creationId xmlns:a16="http://schemas.microsoft.com/office/drawing/2014/main" id="{87191F4B-D55B-4C7F-406E-AA3D0E8DEE2F}"/>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39" name="Nhóm 38">
            <a:extLst>
              <a:ext uri="{FF2B5EF4-FFF2-40B4-BE49-F238E27FC236}">
                <a16:creationId xmlns:a16="http://schemas.microsoft.com/office/drawing/2014/main" id="{B6D4A63E-E6F6-8B1C-82F7-AC2FBB49AB6E}"/>
              </a:ext>
            </a:extLst>
          </p:cNvPr>
          <p:cNvGrpSpPr/>
          <p:nvPr/>
        </p:nvGrpSpPr>
        <p:grpSpPr>
          <a:xfrm>
            <a:off x="12364119" y="5608770"/>
            <a:ext cx="5526130" cy="1508760"/>
            <a:chOff x="722270" y="5349240"/>
            <a:chExt cx="5526130" cy="1508760"/>
          </a:xfrm>
        </p:grpSpPr>
        <p:sp>
          <p:nvSpPr>
            <p:cNvPr id="40" name="Hình chữ nhật 39">
              <a:extLst>
                <a:ext uri="{FF2B5EF4-FFF2-40B4-BE49-F238E27FC236}">
                  <a16:creationId xmlns:a16="http://schemas.microsoft.com/office/drawing/2014/main" id="{1969A1EF-D4F9-EE8F-E378-0C5A862A1903}"/>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1" name="Hình Bầu dục 40">
              <a:extLst>
                <a:ext uri="{FF2B5EF4-FFF2-40B4-BE49-F238E27FC236}">
                  <a16:creationId xmlns:a16="http://schemas.microsoft.com/office/drawing/2014/main" id="{75AD4043-791B-514F-F9A9-7497E2F762C0}"/>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2" name="Hộp Văn bản 41">
              <a:extLst>
                <a:ext uri="{FF2B5EF4-FFF2-40B4-BE49-F238E27FC236}">
                  <a16:creationId xmlns:a16="http://schemas.microsoft.com/office/drawing/2014/main" id="{36DC0528-20B1-BC4A-8FFA-38CB07379C4A}"/>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43" name="Nhóm 42">
            <a:extLst>
              <a:ext uri="{FF2B5EF4-FFF2-40B4-BE49-F238E27FC236}">
                <a16:creationId xmlns:a16="http://schemas.microsoft.com/office/drawing/2014/main" id="{5A63CFD0-2373-C3A5-EC86-466F2FD22D6F}"/>
              </a:ext>
            </a:extLst>
          </p:cNvPr>
          <p:cNvGrpSpPr/>
          <p:nvPr/>
        </p:nvGrpSpPr>
        <p:grpSpPr>
          <a:xfrm>
            <a:off x="18278187" y="5598254"/>
            <a:ext cx="5606960" cy="1533512"/>
            <a:chOff x="641440" y="5324488"/>
            <a:chExt cx="5606960" cy="1533512"/>
          </a:xfrm>
        </p:grpSpPr>
        <p:sp>
          <p:nvSpPr>
            <p:cNvPr id="44" name="Hình chữ nhật 43">
              <a:extLst>
                <a:ext uri="{FF2B5EF4-FFF2-40B4-BE49-F238E27FC236}">
                  <a16:creationId xmlns:a16="http://schemas.microsoft.com/office/drawing/2014/main" id="{75B0B01D-D740-F879-604E-628DD607AE58}"/>
                </a:ext>
              </a:extLst>
            </p:cNvPr>
            <p:cNvSpPr/>
            <p:nvPr/>
          </p:nvSpPr>
          <p:spPr>
            <a:xfrm>
              <a:off x="1474937" y="5349240"/>
              <a:ext cx="4773463" cy="150876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45" name="Hình Bầu dục 44">
              <a:extLst>
                <a:ext uri="{FF2B5EF4-FFF2-40B4-BE49-F238E27FC236}">
                  <a16:creationId xmlns:a16="http://schemas.microsoft.com/office/drawing/2014/main" id="{2B077E2D-6387-590C-8459-8858E8D80CDA}"/>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6" name="Hộp Văn bản 45">
              <a:extLst>
                <a:ext uri="{FF2B5EF4-FFF2-40B4-BE49-F238E27FC236}">
                  <a16:creationId xmlns:a16="http://schemas.microsoft.com/office/drawing/2014/main" id="{3B4F28EF-FCB6-FF7D-F37C-D92717955D8A}"/>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47" name="Hộp Văn bản 46">
                <a:extLst>
                  <a:ext uri="{FF2B5EF4-FFF2-40B4-BE49-F238E27FC236}">
                    <a16:creationId xmlns:a16="http://schemas.microsoft.com/office/drawing/2014/main" id="{35EF35A4-481B-2D75-5C07-0C43DA88E6E7}"/>
                  </a:ext>
                </a:extLst>
              </p:cNvPr>
              <p:cNvSpPr txBox="1">
                <a:spLocks/>
              </p:cNvSpPr>
              <p:nvPr/>
            </p:nvSpPr>
            <p:spPr>
              <a:xfrm>
                <a:off x="1960928" y="5934894"/>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0" smtClean="0">
                          <a:solidFill>
                            <a:schemeClr val="bg1"/>
                          </a:solidFill>
                          <a:latin typeface="Cambria Math" panose="02040503050406030204" pitchFamily="18" charset="0"/>
                        </a:rPr>
                        <m:t>𝐕</m:t>
                      </m:r>
                      <m:r>
                        <a:rPr lang="en-US" sz="4400" b="1" i="0" smtClean="0">
                          <a:solidFill>
                            <a:schemeClr val="bg1"/>
                          </a:solidFill>
                          <a:latin typeface="Cambria Math" panose="02040503050406030204" pitchFamily="18" charset="0"/>
                        </a:rPr>
                        <m:t>ô </m:t>
                      </m:r>
                      <m:r>
                        <a:rPr lang="en-US" sz="4400" b="1" i="0" smtClean="0">
                          <a:solidFill>
                            <a:schemeClr val="bg1"/>
                          </a:solidFill>
                          <a:latin typeface="Cambria Math" panose="02040503050406030204" pitchFamily="18" charset="0"/>
                        </a:rPr>
                        <m:t>𝐬</m:t>
                      </m:r>
                      <m:r>
                        <a:rPr lang="en-US" sz="4400" b="1" i="0" smtClean="0">
                          <a:solidFill>
                            <a:schemeClr val="bg1"/>
                          </a:solidFill>
                          <a:latin typeface="Cambria Math" panose="02040503050406030204" pitchFamily="18" charset="0"/>
                        </a:rPr>
                        <m:t>ố</m:t>
                      </m:r>
                    </m:oMath>
                  </m:oMathPara>
                </a14:m>
                <a:endParaRPr lang="vi-VN" sz="4400" b="1" dirty="0">
                  <a:solidFill>
                    <a:schemeClr val="bg1"/>
                  </a:solidFill>
                </a:endParaRPr>
              </a:p>
            </p:txBody>
          </p:sp>
        </mc:Choice>
        <mc:Fallback xmlns="">
          <p:sp>
            <p:nvSpPr>
              <p:cNvPr id="47" name="Hộp Văn bản 46">
                <a:extLst>
                  <a:ext uri="{FF2B5EF4-FFF2-40B4-BE49-F238E27FC236}">
                    <a16:creationId xmlns:a16="http://schemas.microsoft.com/office/drawing/2014/main" id="{35EF35A4-481B-2D75-5C07-0C43DA88E6E7}"/>
                  </a:ext>
                </a:extLst>
              </p:cNvPr>
              <p:cNvSpPr txBox="1">
                <a:spLocks noRot="1" noChangeAspect="1" noMove="1" noResize="1" noEditPoints="1" noAdjustHandles="1" noChangeArrowheads="1" noChangeShapeType="1" noTextEdit="1"/>
              </p:cNvSpPr>
              <p:nvPr/>
            </p:nvSpPr>
            <p:spPr>
              <a:xfrm>
                <a:off x="1960928" y="5934894"/>
                <a:ext cx="4223179"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Hộp Văn bản 47">
                <a:extLst>
                  <a:ext uri="{FF2B5EF4-FFF2-40B4-BE49-F238E27FC236}">
                    <a16:creationId xmlns:a16="http://schemas.microsoft.com/office/drawing/2014/main" id="{28FC9394-C0D7-9411-3845-1AC73ABF758A}"/>
                  </a:ext>
                </a:extLst>
              </p:cNvPr>
              <p:cNvSpPr txBox="1"/>
              <p:nvPr/>
            </p:nvSpPr>
            <p:spPr>
              <a:xfrm>
                <a:off x="19419819" y="5904115"/>
                <a:ext cx="474848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𝟑</m:t>
                      </m:r>
                    </m:oMath>
                  </m:oMathPara>
                </a14:m>
                <a:endParaRPr lang="vi-VN" sz="4400" b="1" dirty="0">
                  <a:solidFill>
                    <a:schemeClr val="bg1"/>
                  </a:solidFill>
                </a:endParaRPr>
              </a:p>
            </p:txBody>
          </p:sp>
        </mc:Choice>
        <mc:Fallback xmlns="">
          <p:sp>
            <p:nvSpPr>
              <p:cNvPr id="48" name="Hộp Văn bản 47">
                <a:extLst>
                  <a:ext uri="{FF2B5EF4-FFF2-40B4-BE49-F238E27FC236}">
                    <a16:creationId xmlns:a16="http://schemas.microsoft.com/office/drawing/2014/main" id="{28FC9394-C0D7-9411-3845-1AC73ABF758A}"/>
                  </a:ext>
                </a:extLst>
              </p:cNvPr>
              <p:cNvSpPr txBox="1">
                <a:spLocks noRot="1" noChangeAspect="1" noMove="1" noResize="1" noEditPoints="1" noAdjustHandles="1" noChangeArrowheads="1" noChangeShapeType="1" noTextEdit="1"/>
              </p:cNvSpPr>
              <p:nvPr/>
            </p:nvSpPr>
            <p:spPr>
              <a:xfrm>
                <a:off x="19419819" y="5904115"/>
                <a:ext cx="4748482"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Hộp Văn bản 48">
                <a:extLst>
                  <a:ext uri="{FF2B5EF4-FFF2-40B4-BE49-F238E27FC236}">
                    <a16:creationId xmlns:a16="http://schemas.microsoft.com/office/drawing/2014/main" id="{FBDCA32E-6761-CCE3-EBA7-660196AD42BE}"/>
                  </a:ext>
                </a:extLst>
              </p:cNvPr>
              <p:cNvSpPr txBox="1"/>
              <p:nvPr/>
            </p:nvSpPr>
            <p:spPr>
              <a:xfrm>
                <a:off x="7650613" y="5923922"/>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𝟓</m:t>
                      </m:r>
                    </m:oMath>
                  </m:oMathPara>
                </a14:m>
                <a:endParaRPr lang="vi-VN" sz="4400" b="1" dirty="0">
                  <a:solidFill>
                    <a:schemeClr val="bg1"/>
                  </a:solidFill>
                </a:endParaRPr>
              </a:p>
            </p:txBody>
          </p:sp>
        </mc:Choice>
        <mc:Fallback xmlns="">
          <p:sp>
            <p:nvSpPr>
              <p:cNvPr id="49" name="Hộp Văn bản 48">
                <a:extLst>
                  <a:ext uri="{FF2B5EF4-FFF2-40B4-BE49-F238E27FC236}">
                    <a16:creationId xmlns:a16="http://schemas.microsoft.com/office/drawing/2014/main" id="{FBDCA32E-6761-CCE3-EBA7-660196AD42BE}"/>
                  </a:ext>
                </a:extLst>
              </p:cNvPr>
              <p:cNvSpPr txBox="1">
                <a:spLocks noRot="1" noChangeAspect="1" noMove="1" noResize="1" noEditPoints="1" noAdjustHandles="1" noChangeArrowheads="1" noChangeShapeType="1" noTextEdit="1"/>
              </p:cNvSpPr>
              <p:nvPr/>
            </p:nvSpPr>
            <p:spPr>
              <a:xfrm>
                <a:off x="7650613" y="5923922"/>
                <a:ext cx="4558392" cy="7694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Hộp Văn bản 49">
                <a:extLst>
                  <a:ext uri="{FF2B5EF4-FFF2-40B4-BE49-F238E27FC236}">
                    <a16:creationId xmlns:a16="http://schemas.microsoft.com/office/drawing/2014/main" id="{66BB31E9-9048-C517-46A5-A5EF0E8A487A}"/>
                  </a:ext>
                </a:extLst>
              </p:cNvPr>
              <p:cNvSpPr txBox="1"/>
              <p:nvPr/>
            </p:nvSpPr>
            <p:spPr>
              <a:xfrm>
                <a:off x="13607745" y="5885516"/>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𝟔</m:t>
                      </m:r>
                    </m:oMath>
                  </m:oMathPara>
                </a14:m>
                <a:endParaRPr lang="vi-VN" sz="4400" b="1" dirty="0">
                  <a:solidFill>
                    <a:schemeClr val="bg1"/>
                  </a:solidFill>
                </a:endParaRPr>
              </a:p>
            </p:txBody>
          </p:sp>
        </mc:Choice>
        <mc:Fallback xmlns="">
          <p:sp>
            <p:nvSpPr>
              <p:cNvPr id="50" name="Hộp Văn bản 49">
                <a:extLst>
                  <a:ext uri="{FF2B5EF4-FFF2-40B4-BE49-F238E27FC236}">
                    <a16:creationId xmlns:a16="http://schemas.microsoft.com/office/drawing/2014/main" id="{66BB31E9-9048-C517-46A5-A5EF0E8A487A}"/>
                  </a:ext>
                </a:extLst>
              </p:cNvPr>
              <p:cNvSpPr txBox="1">
                <a:spLocks noRot="1" noChangeAspect="1" noMove="1" noResize="1" noEditPoints="1" noAdjustHandles="1" noChangeArrowheads="1" noChangeShapeType="1" noTextEdit="1"/>
              </p:cNvSpPr>
              <p:nvPr/>
            </p:nvSpPr>
            <p:spPr>
              <a:xfrm>
                <a:off x="13607745" y="5885516"/>
                <a:ext cx="4558392" cy="769441"/>
              </a:xfrm>
              <a:prstGeom prst="rect">
                <a:avLst/>
              </a:prstGeom>
              <a:blipFill>
                <a:blip r:embed="rId9"/>
                <a:stretch>
                  <a:fillRect/>
                </a:stretch>
              </a:blipFill>
            </p:spPr>
            <p:txBody>
              <a:bodyPr/>
              <a:lstStyle/>
              <a:p>
                <a:r>
                  <a:rPr lang="en-US">
                    <a:noFill/>
                  </a:rPr>
                  <a:t> </a:t>
                </a:r>
              </a:p>
            </p:txBody>
          </p:sp>
        </mc:Fallback>
      </mc:AlternateContent>
      <p:sp>
        <p:nvSpPr>
          <p:cNvPr id="51" name="Hình Bầu dục 50">
            <a:extLst>
              <a:ext uri="{FF2B5EF4-FFF2-40B4-BE49-F238E27FC236}">
                <a16:creationId xmlns:a16="http://schemas.microsoft.com/office/drawing/2014/main" id="{ADC87DEF-A2B3-87EE-E064-F00E728F86E1}"/>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Hình Bầu dục 51">
            <a:extLst>
              <a:ext uri="{FF2B5EF4-FFF2-40B4-BE49-F238E27FC236}">
                <a16:creationId xmlns:a16="http://schemas.microsoft.com/office/drawing/2014/main" id="{B132F186-64FA-4AAF-D835-7EE7C0C6D1E1}"/>
              </a:ext>
            </a:extLst>
          </p:cNvPr>
          <p:cNvSpPr/>
          <p:nvPr/>
        </p:nvSpPr>
        <p:spPr>
          <a:xfrm>
            <a:off x="18328224" y="5597228"/>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D</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8863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heel(1)">
                                      <p:cBhvr>
                                        <p:cTn id="48" dur="10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1">
                                            <p:txEl>
                                              <p:pRg st="0" end="0"/>
                                            </p:txEl>
                                          </p:spTgt>
                                        </p:tgtEl>
                                        <p:attrNameLst>
                                          <p:attrName>style.visibility</p:attrName>
                                        </p:attrNameLst>
                                      </p:cBhvr>
                                      <p:to>
                                        <p:strVal val="visible"/>
                                      </p:to>
                                    </p:set>
                                    <p:animEffect transition="in" filter="fade">
                                      <p:cBhvr>
                                        <p:cTn id="53" dur="500"/>
                                        <p:tgtEl>
                                          <p:spTgt spid="31">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1">
                                            <p:txEl>
                                              <p:pRg st="1" end="1"/>
                                            </p:txEl>
                                          </p:spTgt>
                                        </p:tgtEl>
                                        <p:attrNameLst>
                                          <p:attrName>style.visibility</p:attrName>
                                        </p:attrNameLst>
                                      </p:cBhvr>
                                      <p:to>
                                        <p:strVal val="visible"/>
                                      </p:to>
                                    </p:set>
                                    <p:animEffect transition="in" filter="fade">
                                      <p:cBhvr>
                                        <p:cTn id="58" dur="500"/>
                                        <p:tgtEl>
                                          <p:spTgt spid="31">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1">
                                            <p:txEl>
                                              <p:pRg st="2" end="2"/>
                                            </p:txEl>
                                          </p:spTgt>
                                        </p:tgtEl>
                                        <p:attrNameLst>
                                          <p:attrName>style.visibility</p:attrName>
                                        </p:attrNameLst>
                                      </p:cBhvr>
                                      <p:to>
                                        <p:strVal val="visible"/>
                                      </p:to>
                                    </p:set>
                                    <p:animEffect transition="in" filter="fade">
                                      <p:cBhvr>
                                        <p:cTn id="63" dur="500"/>
                                        <p:tgtEl>
                                          <p:spTgt spid="31">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1">
                                            <p:txEl>
                                              <p:pRg st="3" end="3"/>
                                            </p:txEl>
                                          </p:spTgt>
                                        </p:tgtEl>
                                        <p:attrNameLst>
                                          <p:attrName>style.visibility</p:attrName>
                                        </p:attrNameLst>
                                      </p:cBhvr>
                                      <p:to>
                                        <p:strVal val="visible"/>
                                      </p:to>
                                    </p:set>
                                    <p:animEffect transition="in" filter="fade">
                                      <p:cBhvr>
                                        <p:cTn id="68"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7" grpId="0"/>
      <p:bldP spid="48" grpId="0"/>
      <p:bldP spid="49" grpId="0"/>
      <p:bldP spid="50" grpId="0"/>
      <p:bldP spid="5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50210" y="11250996"/>
            <a:ext cx="23694534" cy="1800298"/>
            <a:chOff x="-86273" y="7053978"/>
            <a:chExt cx="24216419" cy="139103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7" y="7291961"/>
              <a:ext cx="24080219" cy="115305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86273" y="7053978"/>
              <a:ext cx="3850881" cy="672660"/>
              <a:chOff x="275677" y="7320678"/>
              <a:chExt cx="3850881" cy="672660"/>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99642" y="6166421"/>
                <a:ext cx="657428"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094335" y="732067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275677" y="7356343"/>
                <a:ext cx="1058947" cy="6369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50544" y="9756373"/>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40" name="TextBox 39">
            <a:extLst>
              <a:ext uri="{FF2B5EF4-FFF2-40B4-BE49-F238E27FC236}">
                <a16:creationId xmlns:a16="http://schemas.microsoft.com/office/drawing/2014/main" id="{B9AA9EB4-20A7-4B86-A279-3F76F037793F}"/>
              </a:ext>
            </a:extLst>
          </p:cNvPr>
          <p:cNvSpPr txBox="1"/>
          <p:nvPr/>
        </p:nvSpPr>
        <p:spPr>
          <a:xfrm>
            <a:off x="4686359" y="11610643"/>
            <a:ext cx="16390100" cy="830997"/>
          </a:xfrm>
          <a:prstGeom prst="rect">
            <a:avLst/>
          </a:prstGeom>
          <a:noFill/>
        </p:spPr>
        <p:txBody>
          <a:bodyPr wrap="square">
            <a:spAutoFit/>
          </a:bodyPr>
          <a:lstStyle/>
          <a:p>
            <a:pPr lvl="0">
              <a:defRPr/>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Chọn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a:t>
            </a:r>
            <a:endPar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44" name="Nhóm 43">
            <a:extLst>
              <a:ext uri="{FF2B5EF4-FFF2-40B4-BE49-F238E27FC236}">
                <a16:creationId xmlns:a16="http://schemas.microsoft.com/office/drawing/2014/main" id="{06161500-CA18-1380-B391-5FE39F46A25D}"/>
              </a:ext>
            </a:extLst>
          </p:cNvPr>
          <p:cNvGrpSpPr/>
          <p:nvPr/>
        </p:nvGrpSpPr>
        <p:grpSpPr>
          <a:xfrm>
            <a:off x="763891" y="6146441"/>
            <a:ext cx="5697615" cy="1599610"/>
            <a:chOff x="634330" y="5349240"/>
            <a:chExt cx="5697615" cy="1599610"/>
          </a:xfrm>
        </p:grpSpPr>
        <p:sp>
          <p:nvSpPr>
            <p:cNvPr id="25" name="Hình chữ nhật 24">
              <a:extLst>
                <a:ext uri="{FF2B5EF4-FFF2-40B4-BE49-F238E27FC236}">
                  <a16:creationId xmlns:a16="http://schemas.microsoft.com/office/drawing/2014/main" id="{78937B4C-D5F8-D38B-F516-41EA9888D862}"/>
                </a:ext>
              </a:extLst>
            </p:cNvPr>
            <p:cNvSpPr/>
            <p:nvPr/>
          </p:nvSpPr>
          <p:spPr>
            <a:xfrm>
              <a:off x="1474937" y="5349240"/>
              <a:ext cx="4857008" cy="15996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Hình Bầu dục 36">
              <a:extLst>
                <a:ext uri="{FF2B5EF4-FFF2-40B4-BE49-F238E27FC236}">
                  <a16:creationId xmlns:a16="http://schemas.microsoft.com/office/drawing/2014/main" id="{6051B986-1D99-6A29-D128-5623FDDAAD0B}"/>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43" name="Hộp Văn bản 42">
              <a:extLst>
                <a:ext uri="{FF2B5EF4-FFF2-40B4-BE49-F238E27FC236}">
                  <a16:creationId xmlns:a16="http://schemas.microsoft.com/office/drawing/2014/main" id="{0C676135-96A0-FCE5-AF11-60E706A749DA}"/>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45" name="Nhóm 44">
            <a:extLst>
              <a:ext uri="{FF2B5EF4-FFF2-40B4-BE49-F238E27FC236}">
                <a16:creationId xmlns:a16="http://schemas.microsoft.com/office/drawing/2014/main" id="{FD203160-95D7-CFDA-3A22-2C9CF132B078}"/>
              </a:ext>
            </a:extLst>
          </p:cNvPr>
          <p:cNvGrpSpPr/>
          <p:nvPr/>
        </p:nvGrpSpPr>
        <p:grpSpPr>
          <a:xfrm>
            <a:off x="648076" y="8355704"/>
            <a:ext cx="5813430" cy="1646033"/>
            <a:chOff x="490169" y="5330876"/>
            <a:chExt cx="5758231" cy="1252156"/>
          </a:xfrm>
        </p:grpSpPr>
        <p:sp>
          <p:nvSpPr>
            <p:cNvPr id="46" name="Hình chữ nhật 45">
              <a:extLst>
                <a:ext uri="{FF2B5EF4-FFF2-40B4-BE49-F238E27FC236}">
                  <a16:creationId xmlns:a16="http://schemas.microsoft.com/office/drawing/2014/main" id="{F3F47290-12B9-1769-01C6-76FAC1E3D458}"/>
                </a:ext>
              </a:extLst>
            </p:cNvPr>
            <p:cNvSpPr/>
            <p:nvPr/>
          </p:nvSpPr>
          <p:spPr>
            <a:xfrm>
              <a:off x="1474937" y="5349240"/>
              <a:ext cx="4773463" cy="12337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Hình Bầu dục 50">
              <a:extLst>
                <a:ext uri="{FF2B5EF4-FFF2-40B4-BE49-F238E27FC236}">
                  <a16:creationId xmlns:a16="http://schemas.microsoft.com/office/drawing/2014/main" id="{1A2772F1-137E-8214-BFF8-7DBEA51B07FA}"/>
                </a:ext>
              </a:extLst>
            </p:cNvPr>
            <p:cNvSpPr/>
            <p:nvPr/>
          </p:nvSpPr>
          <p:spPr>
            <a:xfrm>
              <a:off x="490169" y="5330876"/>
              <a:ext cx="1426987" cy="105297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2" name="Hộp Văn bản 51">
              <a:extLst>
                <a:ext uri="{FF2B5EF4-FFF2-40B4-BE49-F238E27FC236}">
                  <a16:creationId xmlns:a16="http://schemas.microsoft.com/office/drawing/2014/main" id="{8D4B56D6-FE89-0EC0-9014-AB09B40C3D97}"/>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53" name="Nhóm 52">
            <a:extLst>
              <a:ext uri="{FF2B5EF4-FFF2-40B4-BE49-F238E27FC236}">
                <a16:creationId xmlns:a16="http://schemas.microsoft.com/office/drawing/2014/main" id="{AA0F91AA-9219-FB85-EFD4-495B15867197}"/>
              </a:ext>
            </a:extLst>
          </p:cNvPr>
          <p:cNvGrpSpPr/>
          <p:nvPr/>
        </p:nvGrpSpPr>
        <p:grpSpPr>
          <a:xfrm>
            <a:off x="7355278" y="6096002"/>
            <a:ext cx="5619562" cy="1619808"/>
            <a:chOff x="722270" y="5349241"/>
            <a:chExt cx="5546701" cy="1656288"/>
          </a:xfrm>
        </p:grpSpPr>
        <p:sp>
          <p:nvSpPr>
            <p:cNvPr id="54" name="Hình chữ nhật 53">
              <a:extLst>
                <a:ext uri="{FF2B5EF4-FFF2-40B4-BE49-F238E27FC236}">
                  <a16:creationId xmlns:a16="http://schemas.microsoft.com/office/drawing/2014/main" id="{72FD680C-55F7-35FB-7614-6B2358DB5CD3}"/>
                </a:ext>
              </a:extLst>
            </p:cNvPr>
            <p:cNvSpPr/>
            <p:nvPr/>
          </p:nvSpPr>
          <p:spPr>
            <a:xfrm>
              <a:off x="1474937" y="5349241"/>
              <a:ext cx="4794034" cy="165628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Hình Bầu dục 56">
              <a:extLst>
                <a:ext uri="{FF2B5EF4-FFF2-40B4-BE49-F238E27FC236}">
                  <a16:creationId xmlns:a16="http://schemas.microsoft.com/office/drawing/2014/main" id="{CCB3B736-E15A-BBF9-4DCE-F55669FBD01F}"/>
                </a:ext>
              </a:extLst>
            </p:cNvPr>
            <p:cNvSpPr/>
            <p:nvPr/>
          </p:nvSpPr>
          <p:spPr>
            <a:xfrm>
              <a:off x="722270" y="5372721"/>
              <a:ext cx="1314258" cy="1314258"/>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8" name="Hộp Văn bản 57">
              <a:extLst>
                <a:ext uri="{FF2B5EF4-FFF2-40B4-BE49-F238E27FC236}">
                  <a16:creationId xmlns:a16="http://schemas.microsoft.com/office/drawing/2014/main" id="{10EB85F5-B570-94DB-4331-69B1ED91C7FB}"/>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59" name="Nhóm 58">
            <a:extLst>
              <a:ext uri="{FF2B5EF4-FFF2-40B4-BE49-F238E27FC236}">
                <a16:creationId xmlns:a16="http://schemas.microsoft.com/office/drawing/2014/main" id="{665C48C4-EF15-A97F-8164-A409C2EFBAE3}"/>
              </a:ext>
            </a:extLst>
          </p:cNvPr>
          <p:cNvGrpSpPr/>
          <p:nvPr/>
        </p:nvGrpSpPr>
        <p:grpSpPr>
          <a:xfrm>
            <a:off x="7355278" y="8355703"/>
            <a:ext cx="5619562" cy="1646032"/>
            <a:chOff x="692147" y="5324488"/>
            <a:chExt cx="5602012" cy="1758741"/>
          </a:xfrm>
        </p:grpSpPr>
        <p:sp>
          <p:nvSpPr>
            <p:cNvPr id="60" name="Hình chữ nhật 59">
              <a:extLst>
                <a:ext uri="{FF2B5EF4-FFF2-40B4-BE49-F238E27FC236}">
                  <a16:creationId xmlns:a16="http://schemas.microsoft.com/office/drawing/2014/main" id="{FAC30610-9DBF-7FBE-885D-F58E4DEF8A54}"/>
                </a:ext>
              </a:extLst>
            </p:cNvPr>
            <p:cNvSpPr/>
            <p:nvPr/>
          </p:nvSpPr>
          <p:spPr>
            <a:xfrm>
              <a:off x="1474937" y="5349240"/>
              <a:ext cx="4819222" cy="173398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61" name="Hình Bầu dục 60">
              <a:extLst>
                <a:ext uri="{FF2B5EF4-FFF2-40B4-BE49-F238E27FC236}">
                  <a16:creationId xmlns:a16="http://schemas.microsoft.com/office/drawing/2014/main" id="{CAC4A6AC-2955-91C8-12FB-65450A5117B7}"/>
                </a:ext>
              </a:extLst>
            </p:cNvPr>
            <p:cNvSpPr/>
            <p:nvPr/>
          </p:nvSpPr>
          <p:spPr>
            <a:xfrm>
              <a:off x="692147" y="5330876"/>
              <a:ext cx="1333074" cy="1437116"/>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62" name="Hộp Văn bản 61">
              <a:extLst>
                <a:ext uri="{FF2B5EF4-FFF2-40B4-BE49-F238E27FC236}">
                  <a16:creationId xmlns:a16="http://schemas.microsoft.com/office/drawing/2014/main" id="{E3735C64-0C72-1A50-141F-235882DEED36}"/>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mc:AlternateContent xmlns:mc="http://schemas.openxmlformats.org/markup-compatibility/2006" xmlns:a14="http://schemas.microsoft.com/office/drawing/2010/main">
        <mc:Choice Requires="a14">
          <p:sp>
            <p:nvSpPr>
              <p:cNvPr id="63" name="Hộp Văn bản 62">
                <a:extLst>
                  <a:ext uri="{FF2B5EF4-FFF2-40B4-BE49-F238E27FC236}">
                    <a16:creationId xmlns:a16="http://schemas.microsoft.com/office/drawing/2014/main" id="{EC98E19B-4B5C-307C-CDB9-4F93784E5F7F}"/>
                  </a:ext>
                </a:extLst>
              </p:cNvPr>
              <p:cNvSpPr txBox="1">
                <a:spLocks/>
              </p:cNvSpPr>
              <p:nvPr/>
            </p:nvSpPr>
            <p:spPr>
              <a:xfrm>
                <a:off x="2207218" y="6608790"/>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𝟐</m:t>
                      </m:r>
                      <m:r>
                        <a:rPr lang="vi-VN" sz="4400" b="1" i="1">
                          <a:solidFill>
                            <a:schemeClr val="bg1"/>
                          </a:solidFill>
                          <a:latin typeface="Cambria Math" panose="02040503050406030204" pitchFamily="18" charset="0"/>
                        </a:rPr>
                        <m:t>𝒙</m:t>
                      </m:r>
                      <m:r>
                        <a:rPr lang="vi-VN" sz="4400" b="1" i="1">
                          <a:solidFill>
                            <a:schemeClr val="bg1"/>
                          </a:solidFill>
                          <a:latin typeface="Cambria Math" panose="02040503050406030204" pitchFamily="18" charset="0"/>
                        </a:rPr>
                        <m:t>+</m:t>
                      </m:r>
                      <m:r>
                        <a:rPr lang="vi-VN" sz="4400" b="1" i="1">
                          <a:solidFill>
                            <a:schemeClr val="bg1"/>
                          </a:solidFill>
                          <a:latin typeface="Cambria Math" panose="02040503050406030204" pitchFamily="18" charset="0"/>
                        </a:rPr>
                        <m:t>𝒚</m:t>
                      </m:r>
                      <m:r>
                        <a:rPr lang="en-US" sz="4400" b="1" i="1" smtClean="0">
                          <a:solidFill>
                            <a:schemeClr val="bg1"/>
                          </a:solidFill>
                          <a:latin typeface="Cambria Math" panose="02040503050406030204" pitchFamily="18" charset="0"/>
                        </a:rPr>
                        <m:t>−</m:t>
                      </m:r>
                      <m:r>
                        <a:rPr lang="en-US" sz="4400" b="1" i="1" smtClean="0">
                          <a:solidFill>
                            <a:schemeClr val="bg1"/>
                          </a:solidFill>
                          <a:latin typeface="Cambria Math" panose="02040503050406030204" pitchFamily="18" charset="0"/>
                        </a:rPr>
                        <m:t>𝟑</m:t>
                      </m:r>
                      <m:r>
                        <a:rPr lang="vi-VN" sz="4400" b="1" i="1">
                          <a:solidFill>
                            <a:schemeClr val="bg1"/>
                          </a:solidFill>
                          <a:latin typeface="Cambria Math" panose="02040503050406030204" pitchFamily="18" charset="0"/>
                        </a:rPr>
                        <m:t>&lt;</m:t>
                      </m:r>
                      <m:r>
                        <a:rPr lang="en-US" sz="4400" b="1" i="1" smtClean="0">
                          <a:solidFill>
                            <a:schemeClr val="bg1"/>
                          </a:solidFill>
                          <a:latin typeface="Cambria Math" panose="02040503050406030204" pitchFamily="18" charset="0"/>
                        </a:rPr>
                        <m:t>𝟎</m:t>
                      </m:r>
                    </m:oMath>
                  </m:oMathPara>
                </a14:m>
                <a:endParaRPr lang="vi-VN" sz="4400" b="1" dirty="0">
                  <a:solidFill>
                    <a:schemeClr val="bg1"/>
                  </a:solidFill>
                </a:endParaRPr>
              </a:p>
            </p:txBody>
          </p:sp>
        </mc:Choice>
        <mc:Fallback xmlns="">
          <p:sp>
            <p:nvSpPr>
              <p:cNvPr id="63" name="Hộp Văn bản 62">
                <a:extLst>
                  <a:ext uri="{FF2B5EF4-FFF2-40B4-BE49-F238E27FC236}">
                    <a16:creationId xmlns:a16="http://schemas.microsoft.com/office/drawing/2014/main" id="{EC98E19B-4B5C-307C-CDB9-4F93784E5F7F}"/>
                  </a:ext>
                </a:extLst>
              </p:cNvPr>
              <p:cNvSpPr txBox="1">
                <a:spLocks noRot="1" noChangeAspect="1" noMove="1" noResize="1" noEditPoints="1" noAdjustHandles="1" noChangeArrowheads="1" noChangeShapeType="1" noTextEdit="1"/>
              </p:cNvSpPr>
              <p:nvPr/>
            </p:nvSpPr>
            <p:spPr>
              <a:xfrm>
                <a:off x="2207218" y="6608790"/>
                <a:ext cx="4223179" cy="7694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Hộp Văn bản 65">
                <a:extLst>
                  <a:ext uri="{FF2B5EF4-FFF2-40B4-BE49-F238E27FC236}">
                    <a16:creationId xmlns:a16="http://schemas.microsoft.com/office/drawing/2014/main" id="{6163606C-05AD-382A-9105-F36862CB9A21}"/>
                  </a:ext>
                </a:extLst>
              </p:cNvPr>
              <p:cNvSpPr txBox="1"/>
              <p:nvPr/>
            </p:nvSpPr>
            <p:spPr>
              <a:xfrm>
                <a:off x="8699203" y="8597220"/>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a:solidFill>
                            <a:schemeClr val="bg1"/>
                          </a:solidFill>
                          <a:latin typeface="Cambria Math" panose="02040503050406030204" pitchFamily="18" charset="0"/>
                        </a:rPr>
                        <m:t>𝟐</m:t>
                      </m:r>
                      <m:r>
                        <a:rPr lang="en-US" sz="4400" b="1" i="1">
                          <a:solidFill>
                            <a:schemeClr val="bg1"/>
                          </a:solidFill>
                          <a:latin typeface="Cambria Math" panose="02040503050406030204" pitchFamily="18" charset="0"/>
                        </a:rPr>
                        <m:t>𝒙</m:t>
                      </m:r>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𝒚</m:t>
                      </m:r>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𝟑</m:t>
                      </m:r>
                      <m:r>
                        <a:rPr lang="vi-VN" sz="4400" b="1" i="1">
                          <a:solidFill>
                            <a:schemeClr val="bg1"/>
                          </a:solidFill>
                          <a:latin typeface="Cambria Math" panose="02040503050406030204" pitchFamily="18" charset="0"/>
                          <a:ea typeface="Cambria Math" panose="02040503050406030204" pitchFamily="18" charset="0"/>
                        </a:rPr>
                        <m:t>≤</m:t>
                      </m:r>
                      <m:r>
                        <a:rPr lang="en-US" sz="4400" b="1" i="1">
                          <a:solidFill>
                            <a:schemeClr val="bg1"/>
                          </a:solidFill>
                          <a:latin typeface="Cambria Math" panose="02040503050406030204" pitchFamily="18" charset="0"/>
                          <a:ea typeface="Cambria Math" panose="02040503050406030204" pitchFamily="18" charset="0"/>
                        </a:rPr>
                        <m:t>𝟎</m:t>
                      </m:r>
                    </m:oMath>
                  </m:oMathPara>
                </a14:m>
                <a:endParaRPr lang="vi-VN" sz="4800" b="1" dirty="0">
                  <a:solidFill>
                    <a:schemeClr val="bg1"/>
                  </a:solidFill>
                </a:endParaRPr>
              </a:p>
            </p:txBody>
          </p:sp>
        </mc:Choice>
        <mc:Fallback xmlns="">
          <p:sp>
            <p:nvSpPr>
              <p:cNvPr id="66" name="Hộp Văn bản 65">
                <a:extLst>
                  <a:ext uri="{FF2B5EF4-FFF2-40B4-BE49-F238E27FC236}">
                    <a16:creationId xmlns:a16="http://schemas.microsoft.com/office/drawing/2014/main" id="{6163606C-05AD-382A-9105-F36862CB9A21}"/>
                  </a:ext>
                </a:extLst>
              </p:cNvPr>
              <p:cNvSpPr txBox="1">
                <a:spLocks noRot="1" noChangeAspect="1" noMove="1" noResize="1" noEditPoints="1" noAdjustHandles="1" noChangeArrowheads="1" noChangeShapeType="1" noTextEdit="1"/>
              </p:cNvSpPr>
              <p:nvPr/>
            </p:nvSpPr>
            <p:spPr>
              <a:xfrm>
                <a:off x="8699203" y="8597220"/>
                <a:ext cx="4223179"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Hộp Văn bản 66">
                <a:extLst>
                  <a:ext uri="{FF2B5EF4-FFF2-40B4-BE49-F238E27FC236}">
                    <a16:creationId xmlns:a16="http://schemas.microsoft.com/office/drawing/2014/main" id="{0A0C8EB7-7DA9-19F5-73F5-276BA862062E}"/>
                  </a:ext>
                </a:extLst>
              </p:cNvPr>
              <p:cNvSpPr txBox="1"/>
              <p:nvPr/>
            </p:nvSpPr>
            <p:spPr>
              <a:xfrm>
                <a:off x="1916528" y="8647198"/>
                <a:ext cx="4558392" cy="7540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𝟐</m:t>
                      </m:r>
                      <m:r>
                        <a:rPr lang="en-US" b="1" i="1" smtClean="0">
                          <a:solidFill>
                            <a:schemeClr val="bg1"/>
                          </a:solidFill>
                          <a:latin typeface="Cambria Math" panose="02040503050406030204" pitchFamily="18" charset="0"/>
                        </a:rPr>
                        <m:t>𝒙</m:t>
                      </m:r>
                      <m: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𝒚</m:t>
                      </m:r>
                      <m:r>
                        <a:rPr lang="en-US" b="1" i="1" smtClean="0">
                          <a:solidFill>
                            <a:schemeClr val="bg1"/>
                          </a:solidFill>
                          <a:latin typeface="Cambria Math" panose="02040503050406030204" pitchFamily="18" charset="0"/>
                        </a:rPr>
                        <m:t>−</m:t>
                      </m:r>
                      <m:r>
                        <a:rPr lang="en-US" b="1" i="1" smtClean="0">
                          <a:solidFill>
                            <a:schemeClr val="bg1"/>
                          </a:solidFill>
                          <a:latin typeface="Cambria Math" panose="02040503050406030204" pitchFamily="18" charset="0"/>
                        </a:rPr>
                        <m:t>𝟑</m:t>
                      </m:r>
                      <m:r>
                        <a:rPr lang="en-US" b="1" i="1" smtClean="0">
                          <a:solidFill>
                            <a:schemeClr val="bg1"/>
                          </a:solidFill>
                          <a:latin typeface="Cambria Math" panose="02040503050406030204" pitchFamily="18" charset="0"/>
                          <a:ea typeface="Cambria Math" panose="02040503050406030204" pitchFamily="18" charset="0"/>
                        </a:rPr>
                        <m:t>≥</m:t>
                      </m:r>
                      <m:r>
                        <a:rPr lang="en-US" b="1" i="1" smtClean="0">
                          <a:solidFill>
                            <a:schemeClr val="bg1"/>
                          </a:solidFill>
                          <a:latin typeface="Cambria Math" panose="02040503050406030204" pitchFamily="18" charset="0"/>
                          <a:ea typeface="Cambria Math" panose="02040503050406030204" pitchFamily="18" charset="0"/>
                        </a:rPr>
                        <m:t>𝟎</m:t>
                      </m:r>
                    </m:oMath>
                  </m:oMathPara>
                </a14:m>
                <a:endParaRPr lang="vi-VN" b="1" dirty="0">
                  <a:solidFill>
                    <a:schemeClr val="bg1"/>
                  </a:solidFill>
                </a:endParaRPr>
              </a:p>
            </p:txBody>
          </p:sp>
        </mc:Choice>
        <mc:Fallback xmlns="">
          <p:sp>
            <p:nvSpPr>
              <p:cNvPr id="67" name="Hộp Văn bản 66">
                <a:extLst>
                  <a:ext uri="{FF2B5EF4-FFF2-40B4-BE49-F238E27FC236}">
                    <a16:creationId xmlns:a16="http://schemas.microsoft.com/office/drawing/2014/main" id="{0A0C8EB7-7DA9-19F5-73F5-276BA862062E}"/>
                  </a:ext>
                </a:extLst>
              </p:cNvPr>
              <p:cNvSpPr txBox="1">
                <a:spLocks noRot="1" noChangeAspect="1" noMove="1" noResize="1" noEditPoints="1" noAdjustHandles="1" noChangeArrowheads="1" noChangeShapeType="1" noTextEdit="1"/>
              </p:cNvSpPr>
              <p:nvPr/>
            </p:nvSpPr>
            <p:spPr>
              <a:xfrm>
                <a:off x="1916528" y="8647198"/>
                <a:ext cx="4558392" cy="75405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Hộp Văn bản 67">
                <a:extLst>
                  <a:ext uri="{FF2B5EF4-FFF2-40B4-BE49-F238E27FC236}">
                    <a16:creationId xmlns:a16="http://schemas.microsoft.com/office/drawing/2014/main" id="{2441E65A-50EB-AAE5-4894-8DE07459D660}"/>
                  </a:ext>
                </a:extLst>
              </p:cNvPr>
              <p:cNvSpPr txBox="1"/>
              <p:nvPr/>
            </p:nvSpPr>
            <p:spPr>
              <a:xfrm>
                <a:off x="8501718" y="6512606"/>
                <a:ext cx="4558392" cy="1431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𝟐</m:t>
                      </m:r>
                      <m:r>
                        <a:rPr lang="vi-VN" sz="4400" b="1" i="1">
                          <a:solidFill>
                            <a:schemeClr val="bg1"/>
                          </a:solidFill>
                          <a:latin typeface="Cambria Math" panose="02040503050406030204" pitchFamily="18" charset="0"/>
                        </a:rPr>
                        <m:t>𝒙</m:t>
                      </m:r>
                      <m:r>
                        <a:rPr lang="vi-VN" sz="4400" b="1" i="1">
                          <a:solidFill>
                            <a:schemeClr val="bg1"/>
                          </a:solidFill>
                          <a:latin typeface="Cambria Math" panose="02040503050406030204" pitchFamily="18" charset="0"/>
                        </a:rPr>
                        <m:t>+</m:t>
                      </m:r>
                      <m:r>
                        <a:rPr lang="vi-VN" sz="4400" b="1" i="1">
                          <a:solidFill>
                            <a:schemeClr val="bg1"/>
                          </a:solidFill>
                          <a:latin typeface="Cambria Math" panose="02040503050406030204" pitchFamily="18" charset="0"/>
                        </a:rPr>
                        <m:t>𝒚</m:t>
                      </m:r>
                      <m:r>
                        <a:rPr lang="en-US" sz="4400" b="1" i="1">
                          <a:solidFill>
                            <a:schemeClr val="bg1"/>
                          </a:solidFill>
                          <a:latin typeface="Cambria Math" panose="02040503050406030204" pitchFamily="18" charset="0"/>
                        </a:rPr>
                        <m:t>−</m:t>
                      </m:r>
                      <m:r>
                        <a:rPr lang="en-US" sz="4400" b="1" i="1">
                          <a:solidFill>
                            <a:schemeClr val="bg1"/>
                          </a:solidFill>
                          <a:latin typeface="Cambria Math" panose="02040503050406030204" pitchFamily="18" charset="0"/>
                        </a:rPr>
                        <m:t>𝟑</m:t>
                      </m:r>
                      <m:r>
                        <a:rPr lang="en-US" sz="4400" b="1" i="1" smtClean="0">
                          <a:solidFill>
                            <a:schemeClr val="bg1"/>
                          </a:solidFill>
                          <a:latin typeface="Cambria Math" panose="02040503050406030204" pitchFamily="18" charset="0"/>
                        </a:rPr>
                        <m:t>&gt;</m:t>
                      </m:r>
                      <m:r>
                        <a:rPr lang="en-US" sz="4400" b="1" i="1">
                          <a:solidFill>
                            <a:schemeClr val="bg1"/>
                          </a:solidFill>
                          <a:latin typeface="Cambria Math" panose="02040503050406030204" pitchFamily="18" charset="0"/>
                        </a:rPr>
                        <m:t>𝟎</m:t>
                      </m:r>
                    </m:oMath>
                  </m:oMathPara>
                </a14:m>
                <a:endParaRPr lang="vi-VN" sz="4400" b="1" dirty="0">
                  <a:solidFill>
                    <a:schemeClr val="bg1"/>
                  </a:solidFill>
                </a:endParaRPr>
              </a:p>
              <a:p>
                <a:endParaRPr lang="vi-VN" b="1" dirty="0">
                  <a:solidFill>
                    <a:schemeClr val="bg1"/>
                  </a:solidFill>
                </a:endParaRPr>
              </a:p>
            </p:txBody>
          </p:sp>
        </mc:Choice>
        <mc:Fallback xmlns="">
          <p:sp>
            <p:nvSpPr>
              <p:cNvPr id="68" name="Hộp Văn bản 67">
                <a:extLst>
                  <a:ext uri="{FF2B5EF4-FFF2-40B4-BE49-F238E27FC236}">
                    <a16:creationId xmlns:a16="http://schemas.microsoft.com/office/drawing/2014/main" id="{2441E65A-50EB-AAE5-4894-8DE07459D660}"/>
                  </a:ext>
                </a:extLst>
              </p:cNvPr>
              <p:cNvSpPr txBox="1">
                <a:spLocks noRot="1" noChangeAspect="1" noMove="1" noResize="1" noEditPoints="1" noAdjustHandles="1" noChangeArrowheads="1" noChangeShapeType="1" noTextEdit="1"/>
              </p:cNvSpPr>
              <p:nvPr/>
            </p:nvSpPr>
            <p:spPr>
              <a:xfrm>
                <a:off x="8501718" y="6512606"/>
                <a:ext cx="4558392" cy="1431161"/>
              </a:xfrm>
              <a:prstGeom prst="rect">
                <a:avLst/>
              </a:prstGeom>
              <a:blipFill>
                <a:blip r:embed="rId7"/>
                <a:stretch>
                  <a:fillRect/>
                </a:stretch>
              </a:blipFill>
            </p:spPr>
            <p:txBody>
              <a:bodyPr/>
              <a:lstStyle/>
              <a:p>
                <a:r>
                  <a:rPr lang="en-US">
                    <a:noFill/>
                  </a:rPr>
                  <a:t> </a:t>
                </a:r>
              </a:p>
            </p:txBody>
          </p:sp>
        </mc:Fallback>
      </mc:AlternateContent>
      <p:sp>
        <p:nvSpPr>
          <p:cNvPr id="69" name="Hình Bầu dục 68">
            <a:extLst>
              <a:ext uri="{FF2B5EF4-FFF2-40B4-BE49-F238E27FC236}">
                <a16:creationId xmlns:a16="http://schemas.microsoft.com/office/drawing/2014/main" id="{03BF7AEB-53D1-E73A-A2B0-E472113EF74C}"/>
              </a:ext>
            </a:extLst>
          </p:cNvPr>
          <p:cNvSpPr/>
          <p:nvPr/>
        </p:nvSpPr>
        <p:spPr>
          <a:xfrm>
            <a:off x="18706250" y="66087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Hình Bầu dục 69">
            <a:extLst>
              <a:ext uri="{FF2B5EF4-FFF2-40B4-BE49-F238E27FC236}">
                <a16:creationId xmlns:a16="http://schemas.microsoft.com/office/drawing/2014/main" id="{79BFC732-DB63-2A4A-A970-CBCCD5650C38}"/>
              </a:ext>
            </a:extLst>
          </p:cNvPr>
          <p:cNvSpPr/>
          <p:nvPr/>
        </p:nvSpPr>
        <p:spPr>
          <a:xfrm>
            <a:off x="710726" y="6191066"/>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00" name="Group 18">
            <a:extLst>
              <a:ext uri="{FF2B5EF4-FFF2-40B4-BE49-F238E27FC236}">
                <a16:creationId xmlns:a16="http://schemas.microsoft.com/office/drawing/2014/main" id="{B82857E8-FD1E-032D-F8C0-29C858A7A102}"/>
              </a:ext>
            </a:extLst>
          </p:cNvPr>
          <p:cNvGrpSpPr/>
          <p:nvPr/>
        </p:nvGrpSpPr>
        <p:grpSpPr>
          <a:xfrm>
            <a:off x="84336" y="1652119"/>
            <a:ext cx="19656044" cy="830997"/>
            <a:chOff x="-288924" y="1892299"/>
            <a:chExt cx="19659599" cy="830996"/>
          </a:xfrm>
        </p:grpSpPr>
        <p:sp>
          <p:nvSpPr>
            <p:cNvPr id="101" name="Rounded Rectangle 2">
              <a:extLst>
                <a:ext uri="{FF2B5EF4-FFF2-40B4-BE49-F238E27FC236}">
                  <a16:creationId xmlns:a16="http://schemas.microsoft.com/office/drawing/2014/main" id="{5B67CC10-C215-5CC2-B095-2914462CF121}"/>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TextBox 20">
              <a:extLst>
                <a:ext uri="{FF2B5EF4-FFF2-40B4-BE49-F238E27FC236}">
                  <a16:creationId xmlns:a16="http://schemas.microsoft.com/office/drawing/2014/main" id="{3ABF0F19-5790-FBBD-EC49-18F96D5B89B9}"/>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3" name="TextBox 21">
              <a:extLst>
                <a:ext uri="{FF2B5EF4-FFF2-40B4-BE49-F238E27FC236}">
                  <a16:creationId xmlns:a16="http://schemas.microsoft.com/office/drawing/2014/main" id="{0FBD35D4-E1D5-2E18-716F-D187E29F2EA4}"/>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grpSp>
        <p:nvGrpSpPr>
          <p:cNvPr id="105" name="Group 11">
            <a:extLst>
              <a:ext uri="{FF2B5EF4-FFF2-40B4-BE49-F238E27FC236}">
                <a16:creationId xmlns:a16="http://schemas.microsoft.com/office/drawing/2014/main" id="{0625F092-330A-688C-60A8-06B64905F99F}"/>
              </a:ext>
            </a:extLst>
          </p:cNvPr>
          <p:cNvGrpSpPr/>
          <p:nvPr/>
        </p:nvGrpSpPr>
        <p:grpSpPr>
          <a:xfrm>
            <a:off x="87649" y="2500721"/>
            <a:ext cx="23932949" cy="3499472"/>
            <a:chOff x="923003" y="3917552"/>
            <a:chExt cx="23932949" cy="2484153"/>
          </a:xfrm>
        </p:grpSpPr>
        <p:sp>
          <p:nvSpPr>
            <p:cNvPr id="106" name="Rounded Rectangle 41">
              <a:extLst>
                <a:ext uri="{FF2B5EF4-FFF2-40B4-BE49-F238E27FC236}">
                  <a16:creationId xmlns:a16="http://schemas.microsoft.com/office/drawing/2014/main" id="{DDFDE677-163B-4DAC-6A44-EA140B50F8FD}"/>
                </a:ext>
              </a:extLst>
            </p:cNvPr>
            <p:cNvSpPr/>
            <p:nvPr/>
          </p:nvSpPr>
          <p:spPr>
            <a:xfrm>
              <a:off x="1342664" y="4373959"/>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107" name="Group 13">
              <a:extLst>
                <a:ext uri="{FF2B5EF4-FFF2-40B4-BE49-F238E27FC236}">
                  <a16:creationId xmlns:a16="http://schemas.microsoft.com/office/drawing/2014/main" id="{1252FABE-6698-1867-BE57-DC5ADE997325}"/>
                </a:ext>
              </a:extLst>
            </p:cNvPr>
            <p:cNvGrpSpPr/>
            <p:nvPr/>
          </p:nvGrpSpPr>
          <p:grpSpPr>
            <a:xfrm>
              <a:off x="923003" y="3917552"/>
              <a:ext cx="3942102" cy="1040476"/>
              <a:chOff x="923003" y="3917552"/>
              <a:chExt cx="3942102" cy="1040476"/>
            </a:xfrm>
          </p:grpSpPr>
          <p:grpSp>
            <p:nvGrpSpPr>
              <p:cNvPr id="108" name="Group 14">
                <a:extLst>
                  <a:ext uri="{FF2B5EF4-FFF2-40B4-BE49-F238E27FC236}">
                    <a16:creationId xmlns:a16="http://schemas.microsoft.com/office/drawing/2014/main" id="{5023B089-1DC8-E786-E88A-84CDC1E77040}"/>
                  </a:ext>
                </a:extLst>
              </p:cNvPr>
              <p:cNvGrpSpPr/>
              <p:nvPr/>
            </p:nvGrpSpPr>
            <p:grpSpPr>
              <a:xfrm>
                <a:off x="1362045" y="4022855"/>
                <a:ext cx="3503060" cy="865576"/>
                <a:chOff x="2028795" y="4384805"/>
                <a:chExt cx="3503060" cy="865576"/>
              </a:xfrm>
            </p:grpSpPr>
            <p:sp>
              <p:nvSpPr>
                <p:cNvPr id="110" name="Freeform 20">
                  <a:extLst>
                    <a:ext uri="{FF2B5EF4-FFF2-40B4-BE49-F238E27FC236}">
                      <a16:creationId xmlns:a16="http://schemas.microsoft.com/office/drawing/2014/main" id="{F688B10D-65E6-9DC7-0F54-01CF570DAC02}"/>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11" name="TextBox 17">
                  <a:extLst>
                    <a:ext uri="{FF2B5EF4-FFF2-40B4-BE49-F238E27FC236}">
                      <a16:creationId xmlns:a16="http://schemas.microsoft.com/office/drawing/2014/main" id="{45AAEF67-7BB1-E2F6-8493-7A55EC86B3F1}"/>
                    </a:ext>
                  </a:extLst>
                </p:cNvPr>
                <p:cNvSpPr txBox="1"/>
                <p:nvPr/>
              </p:nvSpPr>
              <p:spPr>
                <a:xfrm>
                  <a:off x="2542253" y="4384805"/>
                  <a:ext cx="2895398" cy="56804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9</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09" name="Picture 15">
                <a:extLst>
                  <a:ext uri="{FF2B5EF4-FFF2-40B4-BE49-F238E27FC236}">
                    <a16:creationId xmlns:a16="http://schemas.microsoft.com/office/drawing/2014/main" id="{108F15C4-5A6D-AE82-2549-60BED9F07D1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14" name="Hộp Văn bản 113">
            <a:extLst>
              <a:ext uri="{FF2B5EF4-FFF2-40B4-BE49-F238E27FC236}">
                <a16:creationId xmlns:a16="http://schemas.microsoft.com/office/drawing/2014/main" id="{2956FAD9-1711-32EC-7B43-1D21B92FD499}"/>
              </a:ext>
            </a:extLst>
          </p:cNvPr>
          <p:cNvSpPr txBox="1"/>
          <p:nvPr/>
        </p:nvSpPr>
        <p:spPr>
          <a:xfrm>
            <a:off x="4062153" y="3078391"/>
            <a:ext cx="12433852" cy="808619"/>
          </a:xfrm>
          <a:prstGeom prst="rect">
            <a:avLst/>
          </a:prstGeom>
          <a:noFill/>
        </p:spPr>
        <p:txBody>
          <a:bodyPr wrap="square">
            <a:spAutoFit/>
          </a:bodyPr>
          <a:lstStyle/>
          <a:p>
            <a:pPr marR="0" lvl="0" algn="just">
              <a:lnSpc>
                <a:spcPct val="115000"/>
              </a:lnSpc>
              <a:spcBef>
                <a:spcPts val="0"/>
              </a:spcBef>
              <a:spcAft>
                <a:spcPts val="0"/>
              </a:spcAft>
              <a:buClr>
                <a:srgbClr val="0000FF"/>
              </a:buClr>
              <a:tabLst>
                <a:tab pos="629920"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Cho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vẽ</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sau</a:t>
            </a:r>
            <a:r>
              <a:rPr lang="en-US" sz="4400" b="1" dirty="0">
                <a:effectLst/>
                <a:latin typeface="Tahoma" panose="020B0604030504040204" pitchFamily="34" charset="0"/>
                <a:ea typeface="Tahoma" panose="020B0604030504040204" pitchFamily="34" charset="0"/>
                <a:cs typeface="Tahoma" panose="020B0604030504040204" pitchFamily="34" charset="0"/>
              </a:rPr>
              <a:t>: </a:t>
            </a:r>
          </a:p>
        </p:txBody>
      </p:sp>
      <p:sp>
        <p:nvSpPr>
          <p:cNvPr id="116" name="Rectangle 2">
            <a:extLst>
              <a:ext uri="{FF2B5EF4-FFF2-40B4-BE49-F238E27FC236}">
                <a16:creationId xmlns:a16="http://schemas.microsoft.com/office/drawing/2014/main" id="{3D41EE6D-1607-4747-4079-A44D6E7C4C0B}"/>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Phần không tô trong hình vẽ trên, (không kể đường thẳng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7" name="Đối tượng 116">
            <a:extLst>
              <a:ext uri="{FF2B5EF4-FFF2-40B4-BE49-F238E27FC236}">
                <a16:creationId xmlns:a16="http://schemas.microsoft.com/office/drawing/2014/main" id="{95C94F7A-08FE-D3FA-9B5D-6C9CF239629D}"/>
              </a:ext>
            </a:extLst>
          </p:cNvPr>
          <p:cNvGraphicFramePr>
            <a:graphicFrameLocks noChangeAspect="1"/>
          </p:cNvGraphicFramePr>
          <p:nvPr/>
        </p:nvGraphicFramePr>
        <p:xfrm>
          <a:off x="0" y="457200"/>
          <a:ext cx="854075" cy="206375"/>
        </p:xfrm>
        <a:graphic>
          <a:graphicData uri="http://schemas.openxmlformats.org/presentationml/2006/ole">
            <mc:AlternateContent xmlns:mc="http://schemas.openxmlformats.org/markup-compatibility/2006">
              <mc:Choice xmlns:v="urn:schemas-microsoft-com:vml" Requires="v">
                <p:oleObj name="Equation" r:id="rId9" imgW="850531" imgH="203112" progId="Equation.DSMT4">
                  <p:embed/>
                </p:oleObj>
              </mc:Choice>
              <mc:Fallback>
                <p:oleObj name="Equation" r:id="rId9" imgW="850531" imgH="203112"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57200"/>
                        <a:ext cx="854075"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 name="Rectangle 3">
            <a:extLst>
              <a:ext uri="{FF2B5EF4-FFF2-40B4-BE49-F238E27FC236}">
                <a16:creationId xmlns:a16="http://schemas.microsoft.com/office/drawing/2014/main" id="{500C4893-4999-A48F-76B3-4A83986DAE75}"/>
              </a:ext>
            </a:extLst>
          </p:cNvPr>
          <p:cNvSpPr>
            <a:spLocks noChangeArrowheads="1"/>
          </p:cNvSpPr>
          <p:nvPr/>
        </p:nvSpPr>
        <p:spPr bwMode="auto">
          <a:xfrm>
            <a:off x="630238" y="6635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en-US"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biểu diễn miền nghiệm của bất phương trình nào trong các bất phương trình sau?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9" name="Hình ảnh 118">
            <a:extLst>
              <a:ext uri="{FF2B5EF4-FFF2-40B4-BE49-F238E27FC236}">
                <a16:creationId xmlns:a16="http://schemas.microsoft.com/office/drawing/2014/main" id="{61B55501-66EB-3ADB-2A1C-30277BAB9E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92162" y="3077060"/>
            <a:ext cx="10128435" cy="8425791"/>
          </a:xfrm>
          <a:prstGeom prst="rect">
            <a:avLst/>
          </a:prstGeom>
          <a:ln w="38100">
            <a:solidFill>
              <a:srgbClr val="91720D"/>
            </a:solidFill>
          </a:ln>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6BFB21C0-69F1-1E99-D1E1-54FE36444121}"/>
                  </a:ext>
                </a:extLst>
              </p:cNvPr>
              <p:cNvSpPr txBox="1"/>
              <p:nvPr/>
            </p:nvSpPr>
            <p:spPr>
              <a:xfrm>
                <a:off x="847855" y="3844604"/>
                <a:ext cx="12776674" cy="2785378"/>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Phần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tô</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đậm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vẽ</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𝟑</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𝟎</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miền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nghiệm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trình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2" name="Hộp Văn bản 1">
                <a:extLst>
                  <a:ext uri="{FF2B5EF4-FFF2-40B4-BE49-F238E27FC236}">
                    <a16:creationId xmlns:a16="http://schemas.microsoft.com/office/drawing/2014/main" id="{6BFB21C0-69F1-1E99-D1E1-54FE36444121}"/>
                  </a:ext>
                </a:extLst>
              </p:cNvPr>
              <p:cNvSpPr txBox="1">
                <a:spLocks noRot="1" noChangeAspect="1" noMove="1" noResize="1" noEditPoints="1" noAdjustHandles="1" noChangeArrowheads="1" noChangeShapeType="1" noTextEdit="1"/>
              </p:cNvSpPr>
              <p:nvPr/>
            </p:nvSpPr>
            <p:spPr>
              <a:xfrm>
                <a:off x="847855" y="3844604"/>
                <a:ext cx="12776674" cy="2785378"/>
              </a:xfrm>
              <a:prstGeom prst="rect">
                <a:avLst/>
              </a:prstGeom>
              <a:blipFill>
                <a:blip r:embed="rId12"/>
                <a:stretch>
                  <a:fillRect l="-1908" t="-4595" r="-1527"/>
                </a:stretch>
              </a:blipFill>
            </p:spPr>
            <p:txBody>
              <a:bodyPr/>
              <a:lstStyle/>
              <a:p>
                <a:r>
                  <a:rPr lang="en-US">
                    <a:noFill/>
                  </a:rPr>
                  <a:t> </a:t>
                </a:r>
              </a:p>
            </p:txBody>
          </p:sp>
        </mc:Fallback>
      </mc:AlternateContent>
    </p:spTree>
    <p:extLst>
      <p:ext uri="{BB962C8B-B14F-4D97-AF65-F5344CB8AC3E}">
        <p14:creationId xmlns:p14="http://schemas.microsoft.com/office/powerpoint/2010/main" val="13359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heel(1)">
                                      <p:cBhvr>
                                        <p:cTn id="49" dur="10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0">
                                            <p:txEl>
                                              <p:pRg st="0" end="0"/>
                                            </p:txEl>
                                          </p:spTgt>
                                        </p:tgtEl>
                                        <p:attrNameLst>
                                          <p:attrName>style.visibility</p:attrName>
                                        </p:attrNameLst>
                                      </p:cBhvr>
                                      <p:to>
                                        <p:strVal val="visible"/>
                                      </p:to>
                                    </p:set>
                                    <p:animEffect transition="in" filter="fade">
                                      <p:cBhvr>
                                        <p:cTn id="54"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7" grpId="0"/>
      <p:bldP spid="68" grpId="0"/>
      <p:bldP spid="70" grpId="0" animBg="1"/>
      <p:bldP spid="114"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10</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32463"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529500" y="3341293"/>
                <a:ext cx="22195398" cy="2123658"/>
              </a:xfrm>
              <a:prstGeom prst="rect">
                <a:avLst/>
              </a:prstGeom>
              <a:noFill/>
            </p:spPr>
            <p:txBody>
              <a:bodyPr wrap="square">
                <a:spAutoFit/>
              </a:bodyPr>
              <a:lstStyle/>
              <a:p>
                <a:pPr defTabSz="914400" eaLnBrk="0" fontAlgn="base" hangingPunct="0">
                  <a:spcBef>
                    <a:spcPct val="0"/>
                  </a:spcBef>
                  <a:spcAft>
                    <a:spcPct val="0"/>
                  </a:spcAft>
                  <a:tabLst>
                    <a:tab pos="3600450" algn="l"/>
                    <a:tab pos="5040313" algn="l"/>
                  </a:tabLst>
                </a:pPr>
                <a:r>
                  <a:rPr lang="en-US" sz="4400" b="1" dirty="0">
                    <a:latin typeface="Tahoma" panose="020B0604030504040204" pitchFamily="34" charset="0"/>
                    <a:ea typeface="Tahoma" panose="020B0604030504040204" pitchFamily="34" charset="0"/>
                    <a:cs typeface="Tahoma" panose="020B0604030504040204" pitchFamily="34" charset="0"/>
                  </a:rPr>
                  <a:t>                  Miền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m:t>
                    </m:r>
                    <m:r>
                      <a:rPr lang="en-US" sz="4400" b="1">
                        <a:latin typeface="Cambria Math"/>
                        <a:ea typeface="Tahoma" pitchFamily="34" charset="0"/>
                        <a:cs typeface="Tahoma" pitchFamily="34" charset="0"/>
                      </a:rPr>
                      <m:t>𝟐</m:t>
                    </m:r>
                    <m:r>
                      <a:rPr lang="en-US" sz="4400" b="1">
                        <a:latin typeface="Cambria Math"/>
                        <a:ea typeface="Tahoma" pitchFamily="34" charset="0"/>
                        <a:cs typeface="Tahoma" pitchFamily="34" charset="0"/>
                      </a:rPr>
                      <m:t> </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đậm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p>
              <a:p>
                <a:pPr lvl="0" defTabSz="914400" eaLnBrk="0" fontAlgn="base" hangingPunct="0">
                  <a:spcBef>
                    <a:spcPct val="0"/>
                  </a:spcBef>
                  <a:spcAft>
                    <a:spcPct val="0"/>
                  </a:spcAft>
                  <a:tabLst>
                    <a:tab pos="3600450" algn="l"/>
                    <a:tab pos="5040313" algn="l"/>
                  </a:tabLst>
                </a:pPr>
                <a:endParaRPr lang="en-US" alt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529500" y="3341293"/>
                <a:ext cx="22195398" cy="2123658"/>
              </a:xfrm>
              <a:prstGeom prst="rect">
                <a:avLst/>
              </a:prstGeom>
              <a:blipFill>
                <a:blip r:embed="rId3"/>
                <a:stretch>
                  <a:fillRect l="-1126" t="-6034" r="-46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11516515"/>
            <a:ext cx="23862374" cy="1866879"/>
            <a:chOff x="48567" y="4381499"/>
            <a:chExt cx="23018772" cy="186687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130682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4549394" y="12051232"/>
            <a:ext cx="22675093" cy="938911"/>
          </a:xfrm>
          <a:prstGeom prst="rect">
            <a:avLst/>
          </a:prstGeom>
          <a:noFill/>
        </p:spPr>
        <p:txBody>
          <a:bodyPr wrap="square">
            <a:spAutoFit/>
          </a:bodyPr>
          <a:lstStyle/>
          <a:p>
            <a:pPr lvl="0">
              <a:lnSpc>
                <a:spcPct val="130000"/>
              </a:lnSpc>
              <a:defRPr/>
            </a:pPr>
            <a:r>
              <a:rPr kumimoji="0" lang="en-US" sz="4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7" name="Hộp Văn bản 46">
                <a:extLst>
                  <a:ext uri="{FF2B5EF4-FFF2-40B4-BE49-F238E27FC236}">
                    <a16:creationId xmlns:a16="http://schemas.microsoft.com/office/drawing/2014/main" id="{35EF35A4-481B-2D75-5C07-0C43DA88E6E7}"/>
                  </a:ext>
                </a:extLst>
              </p:cNvPr>
              <p:cNvSpPr txBox="1">
                <a:spLocks/>
              </p:cNvSpPr>
              <p:nvPr/>
            </p:nvSpPr>
            <p:spPr>
              <a:xfrm>
                <a:off x="1692737" y="6915281"/>
                <a:ext cx="42231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0" smtClean="0">
                          <a:solidFill>
                            <a:schemeClr val="bg1"/>
                          </a:solidFill>
                          <a:latin typeface="Cambria Math" panose="02040503050406030204" pitchFamily="18" charset="0"/>
                        </a:rPr>
                        <m:t>𝐕</m:t>
                      </m:r>
                      <m:r>
                        <a:rPr lang="en-US" sz="4400" b="1" i="0" smtClean="0">
                          <a:solidFill>
                            <a:schemeClr val="bg1"/>
                          </a:solidFill>
                          <a:latin typeface="Cambria Math" panose="02040503050406030204" pitchFamily="18" charset="0"/>
                        </a:rPr>
                        <m:t>ô </m:t>
                      </m:r>
                      <m:r>
                        <a:rPr lang="en-US" sz="4400" b="1" i="0" smtClean="0">
                          <a:solidFill>
                            <a:schemeClr val="bg1"/>
                          </a:solidFill>
                          <a:latin typeface="Cambria Math" panose="02040503050406030204" pitchFamily="18" charset="0"/>
                        </a:rPr>
                        <m:t>𝐬</m:t>
                      </m:r>
                      <m:r>
                        <a:rPr lang="en-US" sz="4400" b="1" i="0" smtClean="0">
                          <a:solidFill>
                            <a:schemeClr val="bg1"/>
                          </a:solidFill>
                          <a:latin typeface="Cambria Math" panose="02040503050406030204" pitchFamily="18" charset="0"/>
                        </a:rPr>
                        <m:t>ố</m:t>
                      </m:r>
                    </m:oMath>
                  </m:oMathPara>
                </a14:m>
                <a:endParaRPr lang="vi-VN" sz="4400" b="1" dirty="0">
                  <a:solidFill>
                    <a:schemeClr val="bg1"/>
                  </a:solidFill>
                </a:endParaRPr>
              </a:p>
            </p:txBody>
          </p:sp>
        </mc:Choice>
        <mc:Fallback xmlns="">
          <p:sp>
            <p:nvSpPr>
              <p:cNvPr id="47" name="Hộp Văn bản 46">
                <a:extLst>
                  <a:ext uri="{FF2B5EF4-FFF2-40B4-BE49-F238E27FC236}">
                    <a16:creationId xmlns:a16="http://schemas.microsoft.com/office/drawing/2014/main" id="{35EF35A4-481B-2D75-5C07-0C43DA88E6E7}"/>
                  </a:ext>
                </a:extLst>
              </p:cNvPr>
              <p:cNvSpPr txBox="1">
                <a:spLocks noRot="1" noChangeAspect="1" noMove="1" noResize="1" noEditPoints="1" noAdjustHandles="1" noChangeArrowheads="1" noChangeShapeType="1" noTextEdit="1"/>
              </p:cNvSpPr>
              <p:nvPr/>
            </p:nvSpPr>
            <p:spPr>
              <a:xfrm>
                <a:off x="1692737" y="6915281"/>
                <a:ext cx="4223179"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Hộp Văn bản 47">
                <a:extLst>
                  <a:ext uri="{FF2B5EF4-FFF2-40B4-BE49-F238E27FC236}">
                    <a16:creationId xmlns:a16="http://schemas.microsoft.com/office/drawing/2014/main" id="{28FC9394-C0D7-9411-3845-1AC73ABF758A}"/>
                  </a:ext>
                </a:extLst>
              </p:cNvPr>
              <p:cNvSpPr txBox="1"/>
              <p:nvPr/>
            </p:nvSpPr>
            <p:spPr>
              <a:xfrm>
                <a:off x="19419819" y="6884502"/>
                <a:ext cx="474848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𝟑</m:t>
                      </m:r>
                    </m:oMath>
                  </m:oMathPara>
                </a14:m>
                <a:endParaRPr lang="vi-VN" sz="4400" b="1" dirty="0">
                  <a:solidFill>
                    <a:schemeClr val="bg1"/>
                  </a:solidFill>
                </a:endParaRPr>
              </a:p>
            </p:txBody>
          </p:sp>
        </mc:Choice>
        <mc:Fallback xmlns="">
          <p:sp>
            <p:nvSpPr>
              <p:cNvPr id="48" name="Hộp Văn bản 47">
                <a:extLst>
                  <a:ext uri="{FF2B5EF4-FFF2-40B4-BE49-F238E27FC236}">
                    <a16:creationId xmlns:a16="http://schemas.microsoft.com/office/drawing/2014/main" id="{28FC9394-C0D7-9411-3845-1AC73ABF758A}"/>
                  </a:ext>
                </a:extLst>
              </p:cNvPr>
              <p:cNvSpPr txBox="1">
                <a:spLocks noRot="1" noChangeAspect="1" noMove="1" noResize="1" noEditPoints="1" noAdjustHandles="1" noChangeArrowheads="1" noChangeShapeType="1" noTextEdit="1"/>
              </p:cNvSpPr>
              <p:nvPr/>
            </p:nvSpPr>
            <p:spPr>
              <a:xfrm>
                <a:off x="19419819" y="6884502"/>
                <a:ext cx="4748482"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Hộp Văn bản 48">
                <a:extLst>
                  <a:ext uri="{FF2B5EF4-FFF2-40B4-BE49-F238E27FC236}">
                    <a16:creationId xmlns:a16="http://schemas.microsoft.com/office/drawing/2014/main" id="{FBDCA32E-6761-CCE3-EBA7-660196AD42BE}"/>
                  </a:ext>
                </a:extLst>
              </p:cNvPr>
              <p:cNvSpPr txBox="1"/>
              <p:nvPr/>
            </p:nvSpPr>
            <p:spPr>
              <a:xfrm>
                <a:off x="7650613" y="6904309"/>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𝟓</m:t>
                      </m:r>
                    </m:oMath>
                  </m:oMathPara>
                </a14:m>
                <a:endParaRPr lang="vi-VN" sz="4400" b="1" dirty="0">
                  <a:solidFill>
                    <a:schemeClr val="bg1"/>
                  </a:solidFill>
                </a:endParaRPr>
              </a:p>
            </p:txBody>
          </p:sp>
        </mc:Choice>
        <mc:Fallback xmlns="">
          <p:sp>
            <p:nvSpPr>
              <p:cNvPr id="49" name="Hộp Văn bản 48">
                <a:extLst>
                  <a:ext uri="{FF2B5EF4-FFF2-40B4-BE49-F238E27FC236}">
                    <a16:creationId xmlns:a16="http://schemas.microsoft.com/office/drawing/2014/main" id="{FBDCA32E-6761-CCE3-EBA7-660196AD42BE}"/>
                  </a:ext>
                </a:extLst>
              </p:cNvPr>
              <p:cNvSpPr txBox="1">
                <a:spLocks noRot="1" noChangeAspect="1" noMove="1" noResize="1" noEditPoints="1" noAdjustHandles="1" noChangeArrowheads="1" noChangeShapeType="1" noTextEdit="1"/>
              </p:cNvSpPr>
              <p:nvPr/>
            </p:nvSpPr>
            <p:spPr>
              <a:xfrm>
                <a:off x="7650613" y="6904309"/>
                <a:ext cx="4558392"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Hộp Văn bản 49">
                <a:extLst>
                  <a:ext uri="{FF2B5EF4-FFF2-40B4-BE49-F238E27FC236}">
                    <a16:creationId xmlns:a16="http://schemas.microsoft.com/office/drawing/2014/main" id="{66BB31E9-9048-C517-46A5-A5EF0E8A487A}"/>
                  </a:ext>
                </a:extLst>
              </p:cNvPr>
              <p:cNvSpPr txBox="1"/>
              <p:nvPr/>
            </p:nvSpPr>
            <p:spPr>
              <a:xfrm>
                <a:off x="13607745" y="6865903"/>
                <a:ext cx="455839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bg1"/>
                          </a:solidFill>
                          <a:latin typeface="Cambria Math" panose="02040503050406030204" pitchFamily="18" charset="0"/>
                        </a:rPr>
                        <m:t>𝟔</m:t>
                      </m:r>
                    </m:oMath>
                  </m:oMathPara>
                </a14:m>
                <a:endParaRPr lang="vi-VN" sz="4400" b="1" dirty="0">
                  <a:solidFill>
                    <a:schemeClr val="bg1"/>
                  </a:solidFill>
                </a:endParaRPr>
              </a:p>
            </p:txBody>
          </p:sp>
        </mc:Choice>
        <mc:Fallback xmlns="">
          <p:sp>
            <p:nvSpPr>
              <p:cNvPr id="50" name="Hộp Văn bản 49">
                <a:extLst>
                  <a:ext uri="{FF2B5EF4-FFF2-40B4-BE49-F238E27FC236}">
                    <a16:creationId xmlns:a16="http://schemas.microsoft.com/office/drawing/2014/main" id="{66BB31E9-9048-C517-46A5-A5EF0E8A487A}"/>
                  </a:ext>
                </a:extLst>
              </p:cNvPr>
              <p:cNvSpPr txBox="1">
                <a:spLocks noRot="1" noChangeAspect="1" noMove="1" noResize="1" noEditPoints="1" noAdjustHandles="1" noChangeArrowheads="1" noChangeShapeType="1" noTextEdit="1"/>
              </p:cNvSpPr>
              <p:nvPr/>
            </p:nvSpPr>
            <p:spPr>
              <a:xfrm>
                <a:off x="13607745" y="6865903"/>
                <a:ext cx="4558392" cy="769441"/>
              </a:xfrm>
              <a:prstGeom prst="rect">
                <a:avLst/>
              </a:prstGeom>
              <a:blipFill>
                <a:blip r:embed="rId8"/>
                <a:stretch>
                  <a:fillRect/>
                </a:stretch>
              </a:blipFill>
            </p:spPr>
            <p:txBody>
              <a:bodyPr/>
              <a:lstStyle/>
              <a:p>
                <a:r>
                  <a:rPr lang="en-US">
                    <a:noFill/>
                  </a:rPr>
                  <a:t> </a:t>
                </a:r>
              </a:p>
            </p:txBody>
          </p:sp>
        </mc:Fallback>
      </mc:AlternateContent>
      <p:sp>
        <p:nvSpPr>
          <p:cNvPr id="2" name="Rectangle 10">
            <a:extLst>
              <a:ext uri="{FF2B5EF4-FFF2-40B4-BE49-F238E27FC236}">
                <a16:creationId xmlns:a16="http://schemas.microsoft.com/office/drawing/2014/main" id="{8D4CFD26-5F9D-5930-A10D-A80CCBE0E42D}"/>
              </a:ext>
            </a:extLst>
          </p:cNvPr>
          <p:cNvSpPr/>
          <p:nvPr/>
        </p:nvSpPr>
        <p:spPr>
          <a:xfrm>
            <a:off x="799378" y="7647499"/>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 name="Nhóm 3">
            <a:extLst>
              <a:ext uri="{FF2B5EF4-FFF2-40B4-BE49-F238E27FC236}">
                <a16:creationId xmlns:a16="http://schemas.microsoft.com/office/drawing/2014/main" id="{430FD16D-C655-3FFB-BFED-7FB52535699C}"/>
              </a:ext>
            </a:extLst>
          </p:cNvPr>
          <p:cNvGrpSpPr/>
          <p:nvPr/>
        </p:nvGrpSpPr>
        <p:grpSpPr>
          <a:xfrm>
            <a:off x="381000" y="5350899"/>
            <a:ext cx="5727724" cy="6155301"/>
            <a:chOff x="634330" y="5349239"/>
            <a:chExt cx="5727724" cy="6155301"/>
          </a:xfrm>
        </p:grpSpPr>
        <p:sp>
          <p:nvSpPr>
            <p:cNvPr id="6" name="Hình chữ nhật 5">
              <a:extLst>
                <a:ext uri="{FF2B5EF4-FFF2-40B4-BE49-F238E27FC236}">
                  <a16:creationId xmlns:a16="http://schemas.microsoft.com/office/drawing/2014/main" id="{860C6097-8463-285A-4349-2DA7E93F697C}"/>
                </a:ext>
              </a:extLst>
            </p:cNvPr>
            <p:cNvSpPr/>
            <p:nvPr/>
          </p:nvSpPr>
          <p:spPr>
            <a:xfrm>
              <a:off x="1474937" y="5349239"/>
              <a:ext cx="4887117" cy="615530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Hình Bầu dục 6">
              <a:extLst>
                <a:ext uri="{FF2B5EF4-FFF2-40B4-BE49-F238E27FC236}">
                  <a16:creationId xmlns:a16="http://schemas.microsoft.com/office/drawing/2014/main" id="{40BB534C-40A1-B762-047B-A82DC64A455D}"/>
                </a:ext>
              </a:extLst>
            </p:cNvPr>
            <p:cNvSpPr/>
            <p:nvPr/>
          </p:nvSpPr>
          <p:spPr>
            <a:xfrm>
              <a:off x="634330" y="5373628"/>
              <a:ext cx="1324219" cy="132421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8" name="Hộp Văn bản 7">
              <a:extLst>
                <a:ext uri="{FF2B5EF4-FFF2-40B4-BE49-F238E27FC236}">
                  <a16:creationId xmlns:a16="http://schemas.microsoft.com/office/drawing/2014/main" id="{D500B9A0-F28B-38D0-D9AF-CFBF88EAACFF}"/>
                </a:ext>
              </a:extLst>
            </p:cNvPr>
            <p:cNvSpPr txBox="1"/>
            <p:nvPr/>
          </p:nvSpPr>
          <p:spPr>
            <a:xfrm>
              <a:off x="909657" y="5376385"/>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9" name="Nhóm 8">
            <a:extLst>
              <a:ext uri="{FF2B5EF4-FFF2-40B4-BE49-F238E27FC236}">
                <a16:creationId xmlns:a16="http://schemas.microsoft.com/office/drawing/2014/main" id="{ABFCB9D2-E918-EEDA-AA2D-C81DFA8306B5}"/>
              </a:ext>
            </a:extLst>
          </p:cNvPr>
          <p:cNvGrpSpPr/>
          <p:nvPr/>
        </p:nvGrpSpPr>
        <p:grpSpPr>
          <a:xfrm>
            <a:off x="6187974" y="5349053"/>
            <a:ext cx="5984654" cy="6157146"/>
            <a:chOff x="524504" y="5330876"/>
            <a:chExt cx="5984654" cy="6157146"/>
          </a:xfrm>
        </p:grpSpPr>
        <p:sp>
          <p:nvSpPr>
            <p:cNvPr id="10" name="Hình chữ nhật 9">
              <a:extLst>
                <a:ext uri="{FF2B5EF4-FFF2-40B4-BE49-F238E27FC236}">
                  <a16:creationId xmlns:a16="http://schemas.microsoft.com/office/drawing/2014/main" id="{B9A6858E-4986-417F-A6EF-16114833C9D1}"/>
                </a:ext>
              </a:extLst>
            </p:cNvPr>
            <p:cNvSpPr/>
            <p:nvPr/>
          </p:nvSpPr>
          <p:spPr>
            <a:xfrm>
              <a:off x="1474937" y="5349239"/>
              <a:ext cx="5034221" cy="61387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Hình Bầu dục 10">
              <a:extLst>
                <a:ext uri="{FF2B5EF4-FFF2-40B4-BE49-F238E27FC236}">
                  <a16:creationId xmlns:a16="http://schemas.microsoft.com/office/drawing/2014/main" id="{483CD9EE-2AF7-8B02-711A-593786497F74}"/>
                </a:ext>
              </a:extLst>
            </p:cNvPr>
            <p:cNvSpPr/>
            <p:nvPr/>
          </p:nvSpPr>
          <p:spPr>
            <a:xfrm>
              <a:off x="524504" y="5330876"/>
              <a:ext cx="1392651" cy="1320189"/>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3" name="Hộp Văn bản 52">
              <a:extLst>
                <a:ext uri="{FF2B5EF4-FFF2-40B4-BE49-F238E27FC236}">
                  <a16:creationId xmlns:a16="http://schemas.microsoft.com/office/drawing/2014/main" id="{2FCE0F51-7908-8E50-9063-F5CA0AF5349C}"/>
                </a:ext>
              </a:extLst>
            </p:cNvPr>
            <p:cNvSpPr txBox="1"/>
            <p:nvPr/>
          </p:nvSpPr>
          <p:spPr>
            <a:xfrm>
              <a:off x="844398" y="537773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nvGrpSpPr>
          <p:cNvPr id="54" name="Nhóm 53">
            <a:extLst>
              <a:ext uri="{FF2B5EF4-FFF2-40B4-BE49-F238E27FC236}">
                <a16:creationId xmlns:a16="http://schemas.microsoft.com/office/drawing/2014/main" id="{9F3E0A5F-6D42-BFD0-4DF0-C460BE664644}"/>
              </a:ext>
            </a:extLst>
          </p:cNvPr>
          <p:cNvGrpSpPr/>
          <p:nvPr/>
        </p:nvGrpSpPr>
        <p:grpSpPr>
          <a:xfrm>
            <a:off x="12156131" y="5353791"/>
            <a:ext cx="5927230" cy="6152408"/>
            <a:chOff x="722270" y="5349240"/>
            <a:chExt cx="6029975" cy="6152408"/>
          </a:xfrm>
        </p:grpSpPr>
        <p:sp>
          <p:nvSpPr>
            <p:cNvPr id="55" name="Hình chữ nhật 54">
              <a:extLst>
                <a:ext uri="{FF2B5EF4-FFF2-40B4-BE49-F238E27FC236}">
                  <a16:creationId xmlns:a16="http://schemas.microsoft.com/office/drawing/2014/main" id="{35F70235-3FD7-19FE-2977-D55968532CB4}"/>
                </a:ext>
              </a:extLst>
            </p:cNvPr>
            <p:cNvSpPr/>
            <p:nvPr/>
          </p:nvSpPr>
          <p:spPr>
            <a:xfrm>
              <a:off x="1474937" y="5349240"/>
              <a:ext cx="5277308" cy="615240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6" name="Hình Bầu dục 55">
              <a:extLst>
                <a:ext uri="{FF2B5EF4-FFF2-40B4-BE49-F238E27FC236}">
                  <a16:creationId xmlns:a16="http://schemas.microsoft.com/office/drawing/2014/main" id="{F28D8900-4A57-29E7-8F66-83416DC2ADF9}"/>
                </a:ext>
              </a:extLst>
            </p:cNvPr>
            <p:cNvSpPr/>
            <p:nvPr/>
          </p:nvSpPr>
          <p:spPr>
            <a:xfrm>
              <a:off x="722270" y="5372722"/>
              <a:ext cx="1276831" cy="1276831"/>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57" name="Hộp Văn bản 56">
              <a:extLst>
                <a:ext uri="{FF2B5EF4-FFF2-40B4-BE49-F238E27FC236}">
                  <a16:creationId xmlns:a16="http://schemas.microsoft.com/office/drawing/2014/main" id="{1853B373-0BD1-0E6E-4BA6-78598848B4D4}"/>
                </a:ext>
              </a:extLst>
            </p:cNvPr>
            <p:cNvSpPr txBox="1"/>
            <p:nvPr/>
          </p:nvSpPr>
          <p:spPr>
            <a:xfrm>
              <a:off x="950110" y="5369757"/>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C</a:t>
              </a:r>
            </a:p>
          </p:txBody>
        </p:sp>
      </p:grpSp>
      <p:grpSp>
        <p:nvGrpSpPr>
          <p:cNvPr id="58" name="Nhóm 57">
            <a:extLst>
              <a:ext uri="{FF2B5EF4-FFF2-40B4-BE49-F238E27FC236}">
                <a16:creationId xmlns:a16="http://schemas.microsoft.com/office/drawing/2014/main" id="{CCFEF3E6-166A-5DDB-35CD-B71C4965C50E}"/>
              </a:ext>
            </a:extLst>
          </p:cNvPr>
          <p:cNvGrpSpPr/>
          <p:nvPr/>
        </p:nvGrpSpPr>
        <p:grpSpPr>
          <a:xfrm>
            <a:off x="18117573" y="5367417"/>
            <a:ext cx="5774650" cy="6138782"/>
            <a:chOff x="641440" y="5324488"/>
            <a:chExt cx="5774650" cy="6138782"/>
          </a:xfrm>
        </p:grpSpPr>
        <p:sp>
          <p:nvSpPr>
            <p:cNvPr id="59" name="Hình chữ nhật 58">
              <a:extLst>
                <a:ext uri="{FF2B5EF4-FFF2-40B4-BE49-F238E27FC236}">
                  <a16:creationId xmlns:a16="http://schemas.microsoft.com/office/drawing/2014/main" id="{0CC221F8-49E1-88DC-31F4-3159C43E4EB4}"/>
                </a:ext>
              </a:extLst>
            </p:cNvPr>
            <p:cNvSpPr/>
            <p:nvPr/>
          </p:nvSpPr>
          <p:spPr>
            <a:xfrm>
              <a:off x="1310049" y="5349240"/>
              <a:ext cx="5106041" cy="61140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bg1"/>
                </a:solidFill>
              </a:endParaRPr>
            </a:p>
          </p:txBody>
        </p:sp>
        <p:sp>
          <p:nvSpPr>
            <p:cNvPr id="60" name="Hình Bầu dục 59">
              <a:extLst>
                <a:ext uri="{FF2B5EF4-FFF2-40B4-BE49-F238E27FC236}">
                  <a16:creationId xmlns:a16="http://schemas.microsoft.com/office/drawing/2014/main" id="{51F6D70E-39FD-7BC5-7D4F-530A814C0537}"/>
                </a:ext>
              </a:extLst>
            </p:cNvPr>
            <p:cNvSpPr/>
            <p:nvPr/>
          </p:nvSpPr>
          <p:spPr>
            <a:xfrm>
              <a:off x="641440" y="5330877"/>
              <a:ext cx="1383781" cy="1320190"/>
            </a:xfrm>
            <a:prstGeom prst="ellipse">
              <a:avLst/>
            </a:prstGeom>
            <a:solidFill>
              <a:schemeClr val="accent6">
                <a:lumMod val="75000"/>
              </a:schemeClr>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61" name="Hộp Văn bản 60">
              <a:extLst>
                <a:ext uri="{FF2B5EF4-FFF2-40B4-BE49-F238E27FC236}">
                  <a16:creationId xmlns:a16="http://schemas.microsoft.com/office/drawing/2014/main" id="{49002032-7029-F240-A840-6DE2DD89096A}"/>
                </a:ext>
              </a:extLst>
            </p:cNvPr>
            <p:cNvSpPr txBox="1"/>
            <p:nvPr/>
          </p:nvSpPr>
          <p:spPr>
            <a:xfrm>
              <a:off x="910143" y="5324488"/>
              <a:ext cx="903736" cy="1200329"/>
            </a:xfrm>
            <a:prstGeom prst="rect">
              <a:avLst/>
            </a:prstGeom>
            <a:noFill/>
          </p:spPr>
          <p:txBody>
            <a:bodyPr wrap="square" rtlCol="0">
              <a:spAutoFit/>
            </a:bodyPr>
            <a:lstStyle/>
            <a:p>
              <a:r>
                <a:rPr lang="vi-VN" sz="72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grpSp>
      <p:sp>
        <p:nvSpPr>
          <p:cNvPr id="63" name="Hình Bầu dục 62">
            <a:extLst>
              <a:ext uri="{FF2B5EF4-FFF2-40B4-BE49-F238E27FC236}">
                <a16:creationId xmlns:a16="http://schemas.microsoft.com/office/drawing/2014/main" id="{B895A398-AEA9-D64D-1AB2-3130F91DB2A2}"/>
              </a:ext>
            </a:extLst>
          </p:cNvPr>
          <p:cNvSpPr/>
          <p:nvPr/>
        </p:nvSpPr>
        <p:spPr>
          <a:xfrm>
            <a:off x="18706250" y="75891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Hình Bầu dục 63">
            <a:extLst>
              <a:ext uri="{FF2B5EF4-FFF2-40B4-BE49-F238E27FC236}">
                <a16:creationId xmlns:a16="http://schemas.microsoft.com/office/drawing/2014/main" id="{8822D9BC-EEAC-9DEF-8AAF-44AB6B995531}"/>
              </a:ext>
            </a:extLst>
          </p:cNvPr>
          <p:cNvSpPr/>
          <p:nvPr/>
        </p:nvSpPr>
        <p:spPr>
          <a:xfrm>
            <a:off x="6154849" y="5331812"/>
            <a:ext cx="1383781" cy="1320190"/>
          </a:xfrm>
          <a:prstGeom prst="ellipse">
            <a:avLst/>
          </a:prstGeom>
          <a:solidFill>
            <a:srgbClr val="FF0000"/>
          </a:solidFill>
          <a:ln w="1016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B</a:t>
            </a:r>
            <a:endParaRPr lang="vi-VN" sz="5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8" name="Picture 49">
            <a:extLst>
              <a:ext uri="{FF2B5EF4-FFF2-40B4-BE49-F238E27FC236}">
                <a16:creationId xmlns:a16="http://schemas.microsoft.com/office/drawing/2014/main" id="{6EEBDE19-775D-B4C4-0EDE-41197FCC6D48}"/>
              </a:ext>
            </a:extLst>
          </p:cNvPr>
          <p:cNvPicPr>
            <a:picLocks noChangeAspect="1"/>
          </p:cNvPicPr>
          <p:nvPr/>
        </p:nvPicPr>
        <p:blipFill>
          <a:blip r:embed="rId9"/>
          <a:stretch>
            <a:fillRect/>
          </a:stretch>
        </p:blipFill>
        <p:spPr>
          <a:xfrm>
            <a:off x="1219057" y="6764638"/>
            <a:ext cx="4883750" cy="4572000"/>
          </a:xfrm>
          <a:prstGeom prst="rect">
            <a:avLst/>
          </a:prstGeom>
        </p:spPr>
      </p:pic>
      <p:pic>
        <p:nvPicPr>
          <p:cNvPr id="69" name="Picture 50">
            <a:extLst>
              <a:ext uri="{FF2B5EF4-FFF2-40B4-BE49-F238E27FC236}">
                <a16:creationId xmlns:a16="http://schemas.microsoft.com/office/drawing/2014/main" id="{2CEB3289-DE74-F997-83F0-37F45F987669}"/>
              </a:ext>
            </a:extLst>
          </p:cNvPr>
          <p:cNvPicPr>
            <a:picLocks noChangeAspect="1"/>
          </p:cNvPicPr>
          <p:nvPr/>
        </p:nvPicPr>
        <p:blipFill>
          <a:blip r:embed="rId10"/>
          <a:stretch>
            <a:fillRect/>
          </a:stretch>
        </p:blipFill>
        <p:spPr>
          <a:xfrm>
            <a:off x="7183534" y="6764638"/>
            <a:ext cx="5006200" cy="4572000"/>
          </a:xfrm>
          <a:prstGeom prst="rect">
            <a:avLst/>
          </a:prstGeom>
        </p:spPr>
      </p:pic>
      <p:pic>
        <p:nvPicPr>
          <p:cNvPr id="70" name="Picture 64">
            <a:extLst>
              <a:ext uri="{FF2B5EF4-FFF2-40B4-BE49-F238E27FC236}">
                <a16:creationId xmlns:a16="http://schemas.microsoft.com/office/drawing/2014/main" id="{2B40BD66-3C4E-021B-6123-3C66B0869953}"/>
              </a:ext>
            </a:extLst>
          </p:cNvPr>
          <p:cNvPicPr>
            <a:picLocks noChangeAspect="1"/>
          </p:cNvPicPr>
          <p:nvPr/>
        </p:nvPicPr>
        <p:blipFill>
          <a:blip r:embed="rId11"/>
          <a:stretch>
            <a:fillRect/>
          </a:stretch>
        </p:blipFill>
        <p:spPr>
          <a:xfrm>
            <a:off x="12987700" y="6747014"/>
            <a:ext cx="4959450" cy="4572000"/>
          </a:xfrm>
          <a:prstGeom prst="rect">
            <a:avLst/>
          </a:prstGeom>
        </p:spPr>
      </p:pic>
      <p:pic>
        <p:nvPicPr>
          <p:cNvPr id="71" name="Picture 65">
            <a:extLst>
              <a:ext uri="{FF2B5EF4-FFF2-40B4-BE49-F238E27FC236}">
                <a16:creationId xmlns:a16="http://schemas.microsoft.com/office/drawing/2014/main" id="{168354FB-4B91-F3D9-064C-0FA8D90E347D}"/>
              </a:ext>
            </a:extLst>
          </p:cNvPr>
          <p:cNvPicPr>
            <a:picLocks noChangeAspect="1"/>
          </p:cNvPicPr>
          <p:nvPr/>
        </p:nvPicPr>
        <p:blipFill>
          <a:blip r:embed="rId12"/>
          <a:stretch>
            <a:fillRect/>
          </a:stretch>
        </p:blipFill>
        <p:spPr>
          <a:xfrm>
            <a:off x="18796854" y="6762341"/>
            <a:ext cx="5068400" cy="4572000"/>
          </a:xfrm>
          <a:prstGeom prst="rect">
            <a:avLst/>
          </a:prstGeom>
        </p:spPr>
      </p:pic>
    </p:spTree>
    <p:extLst>
      <p:ext uri="{BB962C8B-B14F-4D97-AF65-F5344CB8AC3E}">
        <p14:creationId xmlns:p14="http://schemas.microsoft.com/office/powerpoint/2010/main" val="1747305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22" presetClass="entr" presetSubtype="8"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wipe(left)">
                                      <p:cBhvr>
                                        <p:cTn id="34" dur="500"/>
                                        <p:tgtEl>
                                          <p:spTgt spid="68"/>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22" presetClass="entr" presetSubtype="8" fill="hold"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wipe(left)">
                                      <p:cBhvr>
                                        <p:cTn id="48" dur="500"/>
                                        <p:tgtEl>
                                          <p:spTgt spid="70"/>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par>
                                <p:cTn id="53" presetID="22" presetClass="entr" presetSubtype="8"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left)">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heel(1)">
                                      <p:cBhvr>
                                        <p:cTn id="60" dur="10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47" grpId="0"/>
      <p:bldP spid="48" grpId="0"/>
      <p:bldP spid="49" grpId="0"/>
      <p:bldP spid="50" grpId="0"/>
      <p:bldP spid="6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32463"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529500" y="3341293"/>
                <a:ext cx="22195398" cy="1446550"/>
              </a:xfrm>
              <a:prstGeom prst="rect">
                <a:avLst/>
              </a:prstGeom>
              <a:noFill/>
            </p:spPr>
            <p:txBody>
              <a:bodyPr wrap="square">
                <a:spAutoFit/>
              </a:bodyPr>
              <a:lstStyle/>
              <a:p>
                <a:pPr defTabSz="914400" eaLnBrk="0" fontAlgn="base" hangingPunct="0">
                  <a:spcBef>
                    <a:spcPct val="0"/>
                  </a:spcBef>
                  <a:spcAft>
                    <a:spcPct val="0"/>
                  </a:spcAft>
                  <a:tabLst>
                    <a:tab pos="3600450" algn="l"/>
                    <a:tab pos="5040313" algn="l"/>
                  </a:tabLs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diễn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endParaRPr lang="en-US" sz="4400" b="1" dirty="0">
                  <a:latin typeface="Tahoma" panose="020B0604030504040204" pitchFamily="34" charset="0"/>
                  <a:ea typeface="Tahoma" panose="020B0604030504040204" pitchFamily="34" charset="0"/>
                  <a:cs typeface="Tahoma" panose="020B0604030504040204" pitchFamily="34" charset="0"/>
                </a:endParaRPr>
              </a:p>
              <a:p>
                <a:pPr defTabSz="914400" eaLnBrk="0" fontAlgn="base" hangingPunct="0">
                  <a:spcBef>
                    <a:spcPct val="0"/>
                  </a:spcBef>
                  <a:spcAft>
                    <a:spcPct val="0"/>
                  </a:spcAft>
                  <a:tabLst>
                    <a:tab pos="3600450" algn="l"/>
                    <a:tab pos="5040313" algn="l"/>
                  </a:tabLst>
                </a:pPr>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m:t>
                    </m:r>
                    <m:r>
                      <a:rPr lang="en-US" sz="4400" b="1">
                        <a:latin typeface="Cambria Math"/>
                        <a:ea typeface="Tahoma" pitchFamily="34" charset="0"/>
                        <a:cs typeface="Tahoma" pitchFamily="34" charset="0"/>
                      </a:rPr>
                      <m:t>𝟐</m:t>
                    </m:r>
                    <m:r>
                      <a:rPr lang="en-US" sz="4400" b="1" i="0" smtClean="0">
                        <a:latin typeface="Cambria Math" panose="02040503050406030204" pitchFamily="18" charset="0"/>
                        <a:ea typeface="Tahoma" pitchFamily="34" charset="0"/>
                        <a:cs typeface="Tahoma" pitchFamily="34" charset="0"/>
                      </a:rPr>
                      <m:t> </m:t>
                    </m:r>
                  </m:oMath>
                </a14:m>
                <a:r>
                  <a:rPr lang="en-US" alt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alt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&gt;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𝟔</m:t>
                    </m:r>
                  </m:oMath>
                </a14:m>
                <a:endParaRPr lang="en-US" alt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529500" y="3341293"/>
                <a:ext cx="22195398" cy="1446550"/>
              </a:xfrm>
              <a:prstGeom prst="rect">
                <a:avLst/>
              </a:prstGeom>
              <a:blipFill>
                <a:blip r:embed="rId3"/>
                <a:stretch>
                  <a:fillRect l="-1126" t="-8439" b="-1898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86111" y="5503749"/>
            <a:ext cx="23547155" cy="8468842"/>
            <a:chOff x="48567" y="4381499"/>
            <a:chExt cx="22714697" cy="8141054"/>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81237" y="4419029"/>
              <a:ext cx="22682027" cy="81035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1E67763E-6CAA-4BD1-433D-E7474479ED46}"/>
                  </a:ext>
                </a:extLst>
              </p:cNvPr>
              <p:cNvSpPr txBox="1"/>
              <p:nvPr/>
            </p:nvSpPr>
            <p:spPr>
              <a:xfrm>
                <a:off x="5459107" y="5746623"/>
                <a:ext cx="5539324" cy="947375"/>
              </a:xfrm>
              <a:prstGeom prst="rect">
                <a:avLst/>
              </a:prstGeom>
              <a:noFill/>
            </p:spPr>
            <p:txBody>
              <a:bodyPr wrap="square">
                <a:spAutoFit/>
              </a:bodyPr>
              <a:lstStyle/>
              <a:p>
                <a:pPr lvl="0">
                  <a:lnSpc>
                    <a:spcPct val="130000"/>
                  </a:lnSpc>
                  <a:defRPr/>
                </a:pPr>
                <a:r>
                  <a:rPr lang="en-US" sz="48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800" b="1" i="1">
                        <a:latin typeface="Cambria Math"/>
                        <a:ea typeface="Tahoma" pitchFamily="34" charset="0"/>
                        <a:cs typeface="Tahoma" pitchFamily="34" charset="0"/>
                      </a:rPr>
                      <m:t>𝒙</m:t>
                    </m:r>
                    <m:r>
                      <a:rPr lang="en-US" sz="4800" b="1" i="1">
                        <a:latin typeface="Cambria Math"/>
                        <a:ea typeface="Tahoma" pitchFamily="34" charset="0"/>
                        <a:cs typeface="Tahoma" pitchFamily="34" charset="0"/>
                      </a:rPr>
                      <m:t>+ </m:t>
                    </m:r>
                    <m:r>
                      <a:rPr lang="en-US" sz="4800" b="1" i="1">
                        <a:latin typeface="Cambria Math"/>
                        <a:ea typeface="Tahoma" pitchFamily="34" charset="0"/>
                        <a:cs typeface="Tahoma" pitchFamily="34" charset="0"/>
                      </a:rPr>
                      <m:t>𝒚</m:t>
                    </m:r>
                    <m:r>
                      <a:rPr lang="en-US" sz="4800" b="1" i="1">
                        <a:latin typeface="Cambria Math"/>
                        <a:ea typeface="Tahoma" pitchFamily="34" charset="0"/>
                        <a:cs typeface="Tahoma" pitchFamily="34" charset="0"/>
                      </a:rPr>
                      <m:t>≤</m:t>
                    </m:r>
                    <m:r>
                      <a:rPr lang="en-US" sz="4800" b="1">
                        <a:latin typeface="Cambria Math"/>
                        <a:ea typeface="Tahoma" pitchFamily="34" charset="0"/>
                        <a:cs typeface="Tahoma" pitchFamily="34" charset="0"/>
                      </a:rPr>
                      <m:t>𝟐</m:t>
                    </m:r>
                  </m:oMath>
                </a14:m>
                <a:endParaRPr lang="en-US" sz="4800" b="1" dirty="0">
                  <a:latin typeface="Tahoma" panose="020B0604030504040204" pitchFamily="34" charset="0"/>
                  <a:ea typeface="Tahoma" pitchFamily="34" charset="0"/>
                  <a:cs typeface="Tahoma" pitchFamily="34" charset="0"/>
                </a:endParaRPr>
              </a:p>
            </p:txBody>
          </p:sp>
        </mc:Choice>
        <mc:Fallback>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5459107" y="5746623"/>
                <a:ext cx="5539324" cy="947375"/>
              </a:xfrm>
              <a:prstGeom prst="rect">
                <a:avLst/>
              </a:prstGeom>
              <a:blipFill>
                <a:blip r:embed="rId5"/>
                <a:stretch>
                  <a:fillRect l="-5066" t="-3226" b="-32903"/>
                </a:stretch>
              </a:blipFill>
            </p:spPr>
            <p:txBody>
              <a:bodyPr/>
              <a:lstStyle/>
              <a:p>
                <a:r>
                  <a:rPr lang="en-US">
                    <a:noFill/>
                  </a:rPr>
                  <a:t> </a:t>
                </a:r>
              </a:p>
            </p:txBody>
          </p:sp>
        </mc:Fallback>
      </mc:AlternateContent>
      <p:sp>
        <p:nvSpPr>
          <p:cNvPr id="2" name="Rectangle 10">
            <a:extLst>
              <a:ext uri="{FF2B5EF4-FFF2-40B4-BE49-F238E27FC236}">
                <a16:creationId xmlns:a16="http://schemas.microsoft.com/office/drawing/2014/main" id="{8D4CFD26-5F9D-5930-A10D-A80CCBE0E42D}"/>
              </a:ext>
            </a:extLst>
          </p:cNvPr>
          <p:cNvSpPr/>
          <p:nvPr/>
        </p:nvSpPr>
        <p:spPr>
          <a:xfrm>
            <a:off x="799378" y="7647499"/>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E4C8771C-91C0-DA84-3525-56E41DEBB709}"/>
                  </a:ext>
                </a:extLst>
              </p:cNvPr>
              <p:cNvSpPr txBox="1"/>
              <p:nvPr/>
            </p:nvSpPr>
            <p:spPr>
              <a:xfrm>
                <a:off x="799378" y="7405708"/>
                <a:ext cx="15712487" cy="4322337"/>
              </a:xfrm>
              <a:prstGeom prst="rect">
                <a:avLst/>
              </a:prstGeom>
              <a:noFill/>
            </p:spPr>
            <p:txBody>
              <a:bodyPr wrap="square" rtlCol="0">
                <a:spAutoFit/>
              </a:bodyPr>
              <a:lstStyle/>
              <a:p>
                <a:pPr>
                  <a:lnSpc>
                    <a:spcPct val="130000"/>
                  </a:lnSpc>
                </a:pPr>
                <a:r>
                  <a:rPr lang="en-US" b="1" i="1" dirty="0">
                    <a:solidFill>
                      <a:srgbClr val="FF0000"/>
                    </a:solidFill>
                    <a:ea typeface="Cambria Math" panose="02040503050406030204" pitchFamily="18" charset="0"/>
                  </a:rPr>
                  <a:t>Bước 1: </a:t>
                </a:r>
                <a:r>
                  <a:rPr lang="en-US" b="1" dirty="0">
                    <a:ea typeface="Cambria Math" panose="02040503050406030204" pitchFamily="18" charset="0"/>
                  </a:rPr>
                  <a:t>Trên mặt phẳng tọa độ </a:t>
                </a:r>
                <a:r>
                  <a:rPr lang="en-US" b="1" i="1" dirty="0">
                    <a:ea typeface="Cambria Math" panose="02040503050406030204" pitchFamily="18" charset="0"/>
                  </a:rPr>
                  <a:t>Oxy, </a:t>
                </a:r>
                <a:r>
                  <a:rPr lang="en-US" b="1" dirty="0">
                    <a:ea typeface="Cambria Math" panose="02040503050406030204" pitchFamily="18" charset="0"/>
                  </a:rPr>
                  <a:t>vẽ đường thẳng </a:t>
                </a:r>
                <a14:m>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𝟒</m:t>
                    </m:r>
                    <m:r>
                      <a:rPr lang="en-US" b="1" i="1" smtClean="0">
                        <a:latin typeface="Cambria Math" panose="02040503050406030204" pitchFamily="18" charset="0"/>
                        <a:ea typeface="Cambria Math" panose="02040503050406030204" pitchFamily="18" charset="0"/>
                      </a:rPr>
                      <m:t>.</m:t>
                    </m:r>
                  </m:oMath>
                </a14:m>
                <a:endParaRPr lang="en-US" b="1" dirty="0"/>
              </a:p>
              <a:p>
                <a:pPr>
                  <a:lnSpc>
                    <a:spcPct val="130000"/>
                  </a:lnSpc>
                </a:pPr>
                <a:r>
                  <a:rPr lang="en-US" b="1" i="1" dirty="0" err="1">
                    <a:solidFill>
                      <a:srgbClr val="FF0000"/>
                    </a:solidFill>
                  </a:rPr>
                  <a:t>Bước</a:t>
                </a:r>
                <a:r>
                  <a:rPr lang="en-US" b="1" i="1" dirty="0">
                    <a:solidFill>
                      <a:srgbClr val="FF0000"/>
                    </a:solidFill>
                  </a:rPr>
                  <a:t> 2: </a:t>
                </a:r>
                <a:r>
                  <a:rPr lang="en-US" b="1" dirty="0" err="1"/>
                  <a:t>Lấy</a:t>
                </a:r>
                <a:r>
                  <a:rPr lang="en-US" b="1" dirty="0"/>
                  <a:t> </a:t>
                </a:r>
                <a:r>
                  <a:rPr lang="en-US" b="1" dirty="0" err="1"/>
                  <a:t>một</a:t>
                </a:r>
                <a:r>
                  <a:rPr lang="en-US" b="1" dirty="0"/>
                  <a:t> </a:t>
                </a:r>
                <a:r>
                  <a:rPr lang="en-US" b="1" dirty="0" err="1"/>
                  <a:t>điểm</a:t>
                </a:r>
                <a:r>
                  <a:rPr lang="en-US" b="1" dirty="0"/>
                  <a:t> </a:t>
                </a:r>
                <a14:m>
                  <m:oMath xmlns:m="http://schemas.openxmlformats.org/officeDocument/2006/math">
                    <m:r>
                      <a:rPr lang="en-US" b="1" i="1" smtClean="0">
                        <a:latin typeface="Cambria Math" panose="02040503050406030204" pitchFamily="18" charset="0"/>
                        <a:ea typeface="Cambria Math" panose="02040503050406030204" pitchFamily="18" charset="0"/>
                      </a:rPr>
                      <m:t>𝑶</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oMath>
                </a14:m>
                <a:endParaRPr lang="en-US" b="1" i="1" dirty="0"/>
              </a:p>
              <a:p>
                <a:pPr>
                  <a:lnSpc>
                    <a:spcPct val="130000"/>
                  </a:lnSpc>
                </a:pPr>
                <a:r>
                  <a:rPr lang="en-US" b="1" i="1" dirty="0" err="1">
                    <a:solidFill>
                      <a:srgbClr val="FF0000"/>
                    </a:solidFill>
                  </a:rPr>
                  <a:t>Bước</a:t>
                </a:r>
                <a:r>
                  <a:rPr lang="en-US" b="1" i="1" dirty="0">
                    <a:solidFill>
                      <a:srgbClr val="FF0000"/>
                    </a:solidFill>
                  </a:rPr>
                  <a:t> 3:</a:t>
                </a:r>
                <a:r>
                  <a:rPr lang="en-US" b="1" i="1" dirty="0"/>
                  <a:t> </a:t>
                </a:r>
                <a:r>
                  <a:rPr lang="en-US" b="1" dirty="0"/>
                  <a:t>Ta </a:t>
                </a:r>
                <a:r>
                  <a:rPr lang="en-US" b="1" dirty="0" err="1"/>
                  <a:t>có</a:t>
                </a:r>
                <a:r>
                  <a:rPr lang="en-US" b="1" dirty="0"/>
                  <a:t> </a:t>
                </a:r>
                <a14:m>
                  <m:oMath xmlns:m="http://schemas.openxmlformats.org/officeDocument/2006/math">
                    <m:r>
                      <a:rPr lang="en-US" b="1" i="0"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𝟐</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𝟏</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&lt;</m:t>
                    </m:r>
                    <m:r>
                      <a:rPr lang="en-US" b="1" i="0" smtClean="0">
                        <a:latin typeface="Cambria Math" panose="02040503050406030204" pitchFamily="18" charset="0"/>
                        <a:ea typeface="Cambria Math" panose="02040503050406030204" pitchFamily="18" charset="0"/>
                      </a:rPr>
                      <m:t>𝟒</m:t>
                    </m:r>
                  </m:oMath>
                </a14:m>
                <a:endParaRPr lang="en-US" b="1" i="1" dirty="0"/>
              </a:p>
              <a:p>
                <a:pPr>
                  <a:lnSpc>
                    <a:spcPct val="130000"/>
                  </a:lnSpc>
                </a:pPr>
                <a:r>
                  <a:rPr lang="en-US" b="1" i="1" dirty="0" err="1">
                    <a:solidFill>
                      <a:srgbClr val="FF0000"/>
                    </a:solidFill>
                  </a:rPr>
                  <a:t>Bước</a:t>
                </a:r>
                <a:r>
                  <a:rPr lang="en-US" b="1" i="1" dirty="0">
                    <a:solidFill>
                      <a:srgbClr val="FF0000"/>
                    </a:solidFill>
                  </a:rPr>
                  <a:t> 4:</a:t>
                </a:r>
                <a:r>
                  <a:rPr lang="en-US" b="1" i="1" dirty="0"/>
                  <a:t> </a:t>
                </a:r>
                <a:r>
                  <a:rPr lang="en-US" b="1" dirty="0" err="1"/>
                  <a:t>Vậy</a:t>
                </a:r>
                <a:r>
                  <a:rPr lang="en-US" b="1" dirty="0"/>
                  <a:t> </a:t>
                </a:r>
                <a:r>
                  <a:rPr lang="en-US" b="1" dirty="0" err="1"/>
                  <a:t>miền</a:t>
                </a:r>
                <a:r>
                  <a:rPr lang="en-US" b="1" dirty="0"/>
                  <a:t> </a:t>
                </a:r>
                <a:r>
                  <a:rPr lang="en-US" b="1" dirty="0" err="1"/>
                  <a:t>nghiệm</a:t>
                </a:r>
                <a:r>
                  <a:rPr lang="en-US" b="1" dirty="0"/>
                  <a:t> </a:t>
                </a:r>
                <a:r>
                  <a:rPr lang="en-US" b="1" dirty="0" err="1"/>
                  <a:t>của</a:t>
                </a:r>
                <a:r>
                  <a:rPr lang="en-US" b="1" dirty="0"/>
                  <a:t> </a:t>
                </a:r>
                <a:r>
                  <a:rPr lang="en-US" b="1" dirty="0" err="1"/>
                  <a:t>bất</a:t>
                </a:r>
                <a:r>
                  <a:rPr lang="en-US" b="1" dirty="0"/>
                  <a:t> </a:t>
                </a:r>
                <a:r>
                  <a:rPr lang="en-US" b="1" dirty="0" err="1"/>
                  <a:t>phương</a:t>
                </a:r>
                <a:r>
                  <a:rPr lang="en-US" b="1" dirty="0"/>
                  <a:t> </a:t>
                </a:r>
                <a:r>
                  <a:rPr lang="en-US" b="1" dirty="0" err="1"/>
                  <a:t>trình</a:t>
                </a:r>
                <a:r>
                  <a:rPr lang="en-US" b="1" dirty="0"/>
                  <a:t> </a:t>
                </a:r>
                <a:r>
                  <a:rPr lang="en-US" b="1" dirty="0" err="1"/>
                  <a:t>là</a:t>
                </a:r>
                <a:r>
                  <a:rPr lang="en-US" b="1" dirty="0"/>
                  <a:t> </a:t>
                </a:r>
                <a:r>
                  <a:rPr lang="en-US" b="1" dirty="0" err="1"/>
                  <a:t>nửa</a:t>
                </a:r>
                <a:r>
                  <a:rPr lang="en-US" b="1" dirty="0"/>
                  <a:t> </a:t>
                </a:r>
                <a:r>
                  <a:rPr lang="en-US" b="1" dirty="0" err="1"/>
                  <a:t>mặt</a:t>
                </a:r>
                <a:r>
                  <a:rPr lang="en-US" b="1" dirty="0"/>
                  <a:t> </a:t>
                </a:r>
                <a:r>
                  <a:rPr lang="en-US" b="1" dirty="0" err="1"/>
                  <a:t>phẳng</a:t>
                </a:r>
                <a:r>
                  <a:rPr lang="en-US" b="1" dirty="0"/>
                  <a:t> </a:t>
                </a:r>
                <a:r>
                  <a:rPr lang="en-US" b="1" dirty="0" err="1"/>
                  <a:t>chứa</a:t>
                </a:r>
                <a:r>
                  <a:rPr lang="en-US" b="1" dirty="0"/>
                  <a:t> </a:t>
                </a:r>
                <a:r>
                  <a:rPr lang="en-US" b="1" dirty="0" err="1"/>
                  <a:t>điểm</a:t>
                </a:r>
                <a:r>
                  <a:rPr lang="en-US" b="1" dirty="0"/>
                  <a:t> </a:t>
                </a:r>
                <a14:m>
                  <m:oMath xmlns:m="http://schemas.openxmlformats.org/officeDocument/2006/math">
                    <m:r>
                      <a:rPr lang="en-US" b="1" i="1" smtClean="0">
                        <a:latin typeface="Cambria Math" panose="02040503050406030204" pitchFamily="18" charset="0"/>
                        <a:ea typeface="Cambria Math" panose="02040503050406030204" pitchFamily="18" charset="0"/>
                      </a:rPr>
                      <m:t>𝑶</m:t>
                    </m:r>
                    <m:d>
                      <m:dPr>
                        <m:ctrlPr>
                          <a:rPr lang="en-US" b="1"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𝟎</m:t>
                        </m:r>
                      </m:e>
                    </m:d>
                    <m:r>
                      <a:rPr lang="en-US" b="1" i="0" smtClean="0">
                        <a:latin typeface="Cambria Math" panose="02040503050406030204" pitchFamily="18" charset="0"/>
                        <a:ea typeface="Cambria Math" panose="02040503050406030204" pitchFamily="18" charset="0"/>
                      </a:rPr>
                      <m:t>, </m:t>
                    </m:r>
                  </m:oMath>
                </a14:m>
                <a:r>
                  <a:rPr lang="en-US" b="1" i="1" dirty="0"/>
                  <a:t> </a:t>
                </a:r>
                <a:r>
                  <a:rPr lang="en-US" b="1" dirty="0" err="1"/>
                  <a:t>kể</a:t>
                </a:r>
                <a:r>
                  <a:rPr lang="en-US" b="1" dirty="0"/>
                  <a:t> </a:t>
                </a:r>
                <a:r>
                  <a:rPr lang="en-US" b="1" dirty="0" err="1"/>
                  <a:t>cả</a:t>
                </a:r>
                <a:r>
                  <a:rPr lang="en-US" b="1" dirty="0"/>
                  <a:t> </a:t>
                </a:r>
                <a:r>
                  <a:rPr lang="en-US" b="1" dirty="0" err="1"/>
                  <a:t>bờ</a:t>
                </a:r>
                <a:r>
                  <a:rPr lang="en-US" b="1" dirty="0"/>
                  <a:t> </a:t>
                </a:r>
                <a14:m>
                  <m:oMath xmlns:m="http://schemas.openxmlformats.org/officeDocument/2006/math">
                    <m:r>
                      <a:rPr lang="en-US" b="1" i="1">
                        <a:latin typeface="Cambria Math" panose="02040503050406030204" pitchFamily="18" charset="0"/>
                        <a:ea typeface="Cambria Math" panose="02040503050406030204" pitchFamily="18" charset="0"/>
                      </a:rPr>
                      <m:t>∆</m:t>
                    </m:r>
                  </m:oMath>
                </a14:m>
                <a:r>
                  <a:rPr lang="en-US" b="1" i="1" dirty="0"/>
                  <a:t> </a:t>
                </a:r>
                <a:r>
                  <a:rPr lang="en-US" b="1" dirty="0"/>
                  <a:t>(</a:t>
                </a:r>
                <a:r>
                  <a:rPr lang="en-US" b="1" dirty="0" err="1"/>
                  <a:t>Phần</a:t>
                </a:r>
                <a:r>
                  <a:rPr lang="en-US" b="1" dirty="0"/>
                  <a:t> </a:t>
                </a:r>
                <a:r>
                  <a:rPr lang="en-US" b="1" dirty="0" err="1"/>
                  <a:t>không</a:t>
                </a:r>
                <a:r>
                  <a:rPr lang="en-US" b="1" dirty="0"/>
                  <a:t> </a:t>
                </a:r>
                <a:r>
                  <a:rPr lang="en-US" b="1" dirty="0" err="1"/>
                  <a:t>tô</a:t>
                </a:r>
                <a:r>
                  <a:rPr lang="en-US" b="1" dirty="0"/>
                  <a:t> </a:t>
                </a:r>
                <a:r>
                  <a:rPr lang="en-US" b="1" dirty="0" err="1"/>
                  <a:t>đậm</a:t>
                </a:r>
                <a:r>
                  <a:rPr lang="en-US" b="1" dirty="0"/>
                  <a:t> </a:t>
                </a:r>
                <a:r>
                  <a:rPr lang="en-US" b="1" dirty="0" err="1"/>
                  <a:t>trên</a:t>
                </a:r>
                <a:r>
                  <a:rPr lang="en-US" b="1" dirty="0"/>
                  <a:t> </a:t>
                </a:r>
                <a:r>
                  <a:rPr lang="en-US" b="1" dirty="0" err="1"/>
                  <a:t>hình</a:t>
                </a:r>
                <a:r>
                  <a:rPr lang="en-US" b="1" dirty="0"/>
                  <a:t> </a:t>
                </a:r>
                <a:r>
                  <a:rPr lang="en-US" b="1" dirty="0" err="1"/>
                  <a:t>vẽ</a:t>
                </a:r>
                <a:r>
                  <a:rPr lang="en-US" b="1" dirty="0"/>
                  <a:t>.)</a:t>
                </a:r>
                <a:endParaRPr lang="en-US" b="1" i="1" dirty="0"/>
              </a:p>
            </p:txBody>
          </p:sp>
        </mc:Choice>
        <mc:Fallback>
          <p:sp>
            <p:nvSpPr>
              <p:cNvPr id="3" name="Hộp Văn bản 2">
                <a:extLst>
                  <a:ext uri="{FF2B5EF4-FFF2-40B4-BE49-F238E27FC236}">
                    <a16:creationId xmlns:a16="http://schemas.microsoft.com/office/drawing/2014/main" id="{E4C8771C-91C0-DA84-3525-56E41DEBB709}"/>
                  </a:ext>
                </a:extLst>
              </p:cNvPr>
              <p:cNvSpPr txBox="1">
                <a:spLocks noRot="1" noChangeAspect="1" noMove="1" noResize="1" noEditPoints="1" noAdjustHandles="1" noChangeArrowheads="1" noChangeShapeType="1" noTextEdit="1"/>
              </p:cNvSpPr>
              <p:nvPr/>
            </p:nvSpPr>
            <p:spPr>
              <a:xfrm>
                <a:off x="799378" y="7405708"/>
                <a:ext cx="15712487" cy="4322337"/>
              </a:xfrm>
              <a:prstGeom prst="rect">
                <a:avLst/>
              </a:prstGeom>
              <a:blipFill>
                <a:blip r:embed="rId6"/>
                <a:stretch>
                  <a:fillRect l="-1513" b="-5783"/>
                </a:stretch>
              </a:blipFill>
            </p:spPr>
            <p:txBody>
              <a:bodyPr/>
              <a:lstStyle/>
              <a:p>
                <a:r>
                  <a:rPr lang="en-US">
                    <a:noFill/>
                  </a:rPr>
                  <a:t> </a:t>
                </a:r>
              </a:p>
            </p:txBody>
          </p:sp>
        </mc:Fallback>
      </mc:AlternateContent>
      <p:pic>
        <p:nvPicPr>
          <p:cNvPr id="5" name="Picture 171">
            <a:extLst>
              <a:ext uri="{FF2B5EF4-FFF2-40B4-BE49-F238E27FC236}">
                <a16:creationId xmlns:a16="http://schemas.microsoft.com/office/drawing/2014/main" id="{26D47C0E-04C3-8DE1-33EF-4E24D16CA90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10042" y="5247158"/>
            <a:ext cx="8402624" cy="8427193"/>
          </a:xfrm>
          <a:prstGeom prst="rect">
            <a:avLst/>
          </a:prstGeom>
          <a:noFill/>
          <a:ln>
            <a:noFill/>
          </a:ln>
        </p:spPr>
      </p:pic>
    </p:spTree>
    <p:extLst>
      <p:ext uri="{BB962C8B-B14F-4D97-AF65-F5344CB8AC3E}">
        <p14:creationId xmlns:p14="http://schemas.microsoft.com/office/powerpoint/2010/main" val="2264373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49434" y="6619139"/>
            <a:ext cx="23285132" cy="6508403"/>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87978" y="5171202"/>
            <a:ext cx="904127"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92775" y="6161147"/>
            <a:ext cx="2804973" cy="871171"/>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49434" y="6059344"/>
            <a:ext cx="1033931" cy="1177824"/>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8602" y="7262206"/>
                <a:ext cx="22434798" cy="586533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20000"/>
                  </a:lnSpc>
                  <a:spcBef>
                    <a:spcPts val="0"/>
                  </a:spcBef>
                </a:pPr>
                <a:r>
                  <a:rPr lang="en-US" sz="4400" b="1">
                    <a:solidFill>
                      <a:srgbClr val="000000"/>
                    </a:solidFill>
                    <a:latin typeface="Tahoma" panose="020B0604030504040204" pitchFamily="34" charset="0"/>
                  </a:rPr>
                  <a:t>Số tiền vé thu được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p>
              <a:p>
                <a:pPr marL="471487" indent="0" algn="ctr">
                  <a:lnSpc>
                    <a:spcPct val="200000"/>
                  </a:lnSpc>
                  <a:spcBef>
                    <a:spcPts val="0"/>
                  </a:spcBef>
                  <a:buNone/>
                </a:pP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𝟓𝟎</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(nghìn đồng)</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8602" y="7262206"/>
                <a:ext cx="22434798" cy="5865336"/>
              </a:xfrm>
              <a:prstGeom prst="rect">
                <a:avLst/>
              </a:prstGeom>
              <a:blipFill>
                <a:blip r:embed="rId4"/>
                <a:stretch>
                  <a:fillRect t="-1247"/>
                </a:stretch>
              </a:blipFill>
              <a:ln>
                <a:noFill/>
              </a:ln>
            </p:spPr>
            <p:txBody>
              <a:bodyPr/>
              <a:lstStyle/>
              <a:p>
                <a:r>
                  <a:rPr lang="vi-VN">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168285"/>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197658"/>
                <a:ext cx="22777323" cy="35828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855663">
                  <a:lnSpc>
                    <a:spcPct val="150000"/>
                  </a:lnSpc>
                  <a:spcBef>
                    <a:spcPts val="0"/>
                  </a:spcBef>
                  <a:buNone/>
                </a:pPr>
                <a:r>
                  <a:rPr lang="en-US" sz="4400" b="1" dirty="0" err="1">
                    <a:solidFill>
                      <a:srgbClr val="000000"/>
                    </a:solidFill>
                    <a:latin typeface="Tahoma" panose="020B0604030504040204" pitchFamily="34" charset="0"/>
                  </a:rPr>
                  <a:t>Trong</a:t>
                </a:r>
                <a:r>
                  <a:rPr lang="en-US" sz="4400" b="1" dirty="0">
                    <a:solidFill>
                      <a:srgbClr val="000000"/>
                    </a:solidFill>
                    <a:latin typeface="Tahoma" panose="020B0604030504040204" pitchFamily="34" charset="0"/>
                  </a:rPr>
                  <a:t> </a:t>
                </a:r>
                <a:r>
                  <a:rPr lang="en-US" sz="4400" b="1" i="1" dirty="0" err="1">
                    <a:solidFill>
                      <a:srgbClr val="000000"/>
                    </a:solidFill>
                    <a:latin typeface="Tahoma" panose="020B0604030504040204" pitchFamily="34" charset="0"/>
                  </a:rPr>
                  <a:t>tình</a:t>
                </a:r>
                <a:r>
                  <a:rPr lang="en-US" sz="4400" b="1" i="1" dirty="0">
                    <a:solidFill>
                      <a:srgbClr val="000000"/>
                    </a:solidFill>
                    <a:latin typeface="Tahoma" panose="020B0604030504040204" pitchFamily="34" charset="0"/>
                  </a:rPr>
                  <a:t> </a:t>
                </a:r>
                <a:r>
                  <a:rPr lang="en-US" sz="4400" b="1" i="1" dirty="0" err="1">
                    <a:solidFill>
                      <a:srgbClr val="000000"/>
                    </a:solidFill>
                    <a:latin typeface="Tahoma" panose="020B0604030504040204" pitchFamily="34" charset="0"/>
                  </a:rPr>
                  <a:t>huống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mở</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đầu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gọi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vé</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loại</a:t>
                </a:r>
                <a:r>
                  <a:rPr lang="en-US" sz="4400" b="1" dirty="0">
                    <a:solidFill>
                      <a:srgbClr val="000000"/>
                    </a:solidFill>
                    <a:latin typeface="Tahoma" panose="020B0604030504040204" pitchFamily="34" charset="0"/>
                  </a:rPr>
                  <a:t> 1 </a:t>
                </a:r>
                <a:r>
                  <a:rPr lang="en-US" sz="4400" b="1" dirty="0" err="1">
                    <a:solidFill>
                      <a:srgbClr val="000000"/>
                    </a:solidFill>
                    <a:latin typeface="Tahoma" panose="020B0604030504040204" pitchFamily="34" charset="0"/>
                  </a:rPr>
                  <a:t>bán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được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vé</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loại</a:t>
                </a:r>
                <a:r>
                  <a:rPr lang="en-US" sz="4400" b="1" dirty="0">
                    <a:solidFill>
                      <a:srgbClr val="000000"/>
                    </a:solidFill>
                    <a:latin typeface="Tahoma" panose="020B0604030504040204" pitchFamily="34" charset="0"/>
                  </a:rPr>
                  <a:t> 2 </a:t>
                </a:r>
                <a:r>
                  <a:rPr lang="en-US" sz="4400" b="1" dirty="0" err="1">
                    <a:solidFill>
                      <a:srgbClr val="000000"/>
                    </a:solidFill>
                    <a:latin typeface="Tahoma" panose="020B0604030504040204" pitchFamily="34" charset="0"/>
                  </a:rPr>
                  <a:t>bán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được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Viết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thức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tính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bán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vé</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được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đơn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nghìn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đồng</a:t>
                </a:r>
                <a:r>
                  <a:rPr lang="en-US" sz="4400" b="1" dirty="0">
                    <a:solidFill>
                      <a:srgbClr val="000000"/>
                    </a:solidFill>
                    <a:latin typeface="Tahoma" panose="020B0604030504040204" pitchFamily="34" charset="0"/>
                  </a:rPr>
                  <a:t>) ở </a:t>
                </a:r>
                <a:r>
                  <a:rPr lang="en-US" sz="4400" b="1" dirty="0" err="1">
                    <a:solidFill>
                      <a:srgbClr val="000000"/>
                    </a:solidFill>
                    <a:latin typeface="Tahoma" panose="020B0604030504040204" pitchFamily="34" charset="0"/>
                  </a:rPr>
                  <a:t>rạp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chiếu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phim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theo</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197658"/>
                <a:ext cx="22777323" cy="3582864"/>
              </a:xfrm>
              <a:prstGeom prst="rect">
                <a:avLst/>
              </a:prstGeom>
              <a:blipFill>
                <a:blip r:embed="rId5"/>
                <a:stretch>
                  <a:fillRect l="-1070"/>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37793" cy="737549"/>
            <a:chOff x="0" y="92326"/>
            <a:chExt cx="1503596"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1960" y="92326"/>
              <a:ext cx="881636" cy="190375"/>
            </a:xfrm>
            <a:prstGeom prst="rect">
              <a:avLst/>
            </a:prstGeom>
            <a:noFill/>
          </p:spPr>
          <p:txBody>
            <a:bodyPr wrap="square" tIns="0" bIns="0" rtlCol="0" anchor="ctr" anchorCtr="0">
              <a:noAutofit/>
            </a:bodyPr>
            <a:lstStyle/>
            <a:p>
              <a:pPr algn="ctr"/>
              <a:r>
                <a:rPr lang="en-US" sz="4400" b="1" kern="1200" dirty="0">
                  <a:solidFill>
                    <a:srgbClr val="FF0000"/>
                  </a:solidFill>
                  <a:effectLst/>
                  <a:latin typeface="Tahoma" panose="020B0604030504040204" pitchFamily="34" charset="0"/>
                  <a:ea typeface="Cascadia Mono"/>
                  <a:cs typeface="Times New Roman" panose="02020603050405020304" pitchFamily="18" charset="0"/>
                </a:rPr>
                <a:t>HĐ1.</a:t>
              </a:r>
              <a:endParaRPr lang="vi-VN" sz="4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734449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5">
                                            <p:txEl>
                                              <p:pRg st="0" end="0"/>
                                            </p:txEl>
                                          </p:spTgt>
                                        </p:tgtEl>
                                        <p:attrNameLst>
                                          <p:attrName>style.visibility</p:attrName>
                                        </p:attrNameLst>
                                      </p:cBhvr>
                                      <p:to>
                                        <p:strVal val="visible"/>
                                      </p:to>
                                    </p:set>
                                    <p:animEffect transition="in" filter="wipe(up)">
                                      <p:cBhvr>
                                        <p:cTn id="17" dur="500"/>
                                        <p:tgtEl>
                                          <p:spTgt spid="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496" cy="2427758"/>
            <a:chOff x="923003" y="3917552"/>
            <a:chExt cx="23862496" cy="242775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317563"/>
              <a:ext cx="23513288" cy="20277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32463"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529500" y="3341293"/>
                <a:ext cx="22195398" cy="1446550"/>
              </a:xfrm>
              <a:prstGeom prst="rect">
                <a:avLst/>
              </a:prstGeom>
              <a:noFill/>
            </p:spPr>
            <p:txBody>
              <a:bodyPr wrap="square">
                <a:spAutoFit/>
              </a:bodyPr>
              <a:lstStyle/>
              <a:p>
                <a:pPr defTabSz="914400" eaLnBrk="0" fontAlgn="base" hangingPunct="0">
                  <a:spcBef>
                    <a:spcPct val="0"/>
                  </a:spcBef>
                  <a:spcAft>
                    <a:spcPct val="0"/>
                  </a:spcAft>
                  <a:tabLst>
                    <a:tab pos="3600450" algn="l"/>
                    <a:tab pos="5040313" algn="l"/>
                  </a:tabLs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diễn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endParaRPr lang="en-US" sz="4400" b="1" dirty="0">
                  <a:latin typeface="Tahoma" panose="020B0604030504040204" pitchFamily="34" charset="0"/>
                  <a:ea typeface="Tahoma" panose="020B0604030504040204" pitchFamily="34" charset="0"/>
                  <a:cs typeface="Tahoma" panose="020B0604030504040204" pitchFamily="34" charset="0"/>
                </a:endParaRPr>
              </a:p>
              <a:p>
                <a:pPr defTabSz="914400" eaLnBrk="0" fontAlgn="base" hangingPunct="0">
                  <a:spcBef>
                    <a:spcPct val="0"/>
                  </a:spcBef>
                  <a:spcAft>
                    <a:spcPct val="0"/>
                  </a:spcAft>
                  <a:tabLst>
                    <a:tab pos="3600450" algn="l"/>
                    <a:tab pos="5040313" algn="l"/>
                  </a:tabLst>
                </a:pPr>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m:t>
                    </m:r>
                    <m:r>
                      <a:rPr lang="en-US" sz="4400" b="1">
                        <a:latin typeface="Cambria Math"/>
                        <a:ea typeface="Tahoma" pitchFamily="34" charset="0"/>
                        <a:cs typeface="Tahoma" pitchFamily="34" charset="0"/>
                      </a:rPr>
                      <m:t>𝟐</m:t>
                    </m:r>
                    <m:r>
                      <a:rPr lang="en-US" sz="4400" b="1" i="0" smtClean="0">
                        <a:latin typeface="Cambria Math" panose="02040503050406030204" pitchFamily="18" charset="0"/>
                        <a:ea typeface="Tahoma" pitchFamily="34" charset="0"/>
                        <a:cs typeface="Tahoma" pitchFamily="34" charset="0"/>
                      </a:rPr>
                      <m:t> </m:t>
                    </m:r>
                  </m:oMath>
                </a14:m>
                <a:r>
                  <a:rPr lang="en-US" alt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alt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&gt;</m:t>
                    </m:r>
                    <m:r>
                      <a:rPr lang="en-US" altLang="en-US" sz="4400" b="1" i="1" smtClean="0">
                        <a:latin typeface="Cambria Math" panose="02040503050406030204" pitchFamily="18" charset="0"/>
                        <a:ea typeface="Tahoma" panose="020B0604030504040204" pitchFamily="34" charset="0"/>
                        <a:cs typeface="Tahoma" panose="020B0604030504040204" pitchFamily="34" charset="0"/>
                      </a:rPr>
                      <m:t>𝟔</m:t>
                    </m:r>
                  </m:oMath>
                </a14:m>
                <a:endParaRPr lang="en-US" alt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529500" y="3341293"/>
                <a:ext cx="22195398" cy="1446550"/>
              </a:xfrm>
              <a:prstGeom prst="rect">
                <a:avLst/>
              </a:prstGeom>
              <a:blipFill>
                <a:blip r:embed="rId3"/>
                <a:stretch>
                  <a:fillRect l="-1126" t="-8439" b="-1898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86111" y="5317137"/>
            <a:ext cx="23547155" cy="8468842"/>
            <a:chOff x="48567" y="4381499"/>
            <a:chExt cx="22714697" cy="8141054"/>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81237" y="4419029"/>
              <a:ext cx="22682027" cy="81035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1E67763E-6CAA-4BD1-433D-E7474479ED46}"/>
                  </a:ext>
                </a:extLst>
              </p:cNvPr>
              <p:cNvSpPr txBox="1"/>
              <p:nvPr/>
            </p:nvSpPr>
            <p:spPr>
              <a:xfrm>
                <a:off x="4600989" y="5305032"/>
                <a:ext cx="7591011" cy="947375"/>
              </a:xfrm>
              <a:prstGeom prst="rect">
                <a:avLst/>
              </a:prstGeom>
              <a:noFill/>
            </p:spPr>
            <p:txBody>
              <a:bodyPr wrap="square">
                <a:spAutoFit/>
              </a:bodyPr>
              <a:lstStyle/>
              <a:p>
                <a:pPr lvl="0">
                  <a:lnSpc>
                    <a:spcPct val="130000"/>
                  </a:lnSpc>
                  <a:defRPr/>
                </a:pPr>
                <a:r>
                  <a:rPr lang="en-US" altLang="en-US" sz="48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altLang="en-US" sz="4800" b="1" i="1">
                        <a:latin typeface="Cambria Math" panose="02040503050406030204" pitchFamily="18" charset="0"/>
                        <a:ea typeface="Tahoma" panose="020B0604030504040204" pitchFamily="34" charset="0"/>
                        <a:cs typeface="Tahoma" panose="020B0604030504040204" pitchFamily="34" charset="0"/>
                      </a:rPr>
                      <m:t>𝟑</m:t>
                    </m:r>
                    <m:r>
                      <a:rPr lang="en-US" altLang="en-US" sz="4800" b="1" i="1">
                        <a:latin typeface="Cambria Math" panose="02040503050406030204" pitchFamily="18" charset="0"/>
                        <a:ea typeface="Tahoma" panose="020B0604030504040204" pitchFamily="34" charset="0"/>
                        <a:cs typeface="Tahoma" panose="020B0604030504040204" pitchFamily="34" charset="0"/>
                      </a:rPr>
                      <m:t>𝒙</m:t>
                    </m:r>
                    <m:r>
                      <a:rPr lang="en-US" altLang="en-US" sz="4800" b="1" i="1">
                        <a:latin typeface="Cambria Math" panose="02040503050406030204" pitchFamily="18" charset="0"/>
                        <a:ea typeface="Tahoma" panose="020B0604030504040204" pitchFamily="34" charset="0"/>
                        <a:cs typeface="Tahoma" panose="020B0604030504040204" pitchFamily="34" charset="0"/>
                      </a:rPr>
                      <m:t>−</m:t>
                    </m:r>
                    <m:r>
                      <a:rPr lang="en-US" altLang="en-US" sz="4800" b="1" i="1">
                        <a:latin typeface="Cambria Math" panose="02040503050406030204" pitchFamily="18" charset="0"/>
                        <a:ea typeface="Tahoma" panose="020B0604030504040204" pitchFamily="34" charset="0"/>
                        <a:cs typeface="Tahoma" panose="020B0604030504040204" pitchFamily="34" charset="0"/>
                      </a:rPr>
                      <m:t>𝟐</m:t>
                    </m:r>
                    <m:r>
                      <a:rPr lang="en-US" altLang="en-US" sz="4800" b="1" i="1">
                        <a:latin typeface="Cambria Math" panose="02040503050406030204" pitchFamily="18" charset="0"/>
                        <a:ea typeface="Tahoma" panose="020B0604030504040204" pitchFamily="34" charset="0"/>
                        <a:cs typeface="Tahoma" panose="020B0604030504040204" pitchFamily="34" charset="0"/>
                      </a:rPr>
                      <m:t>𝒚</m:t>
                    </m:r>
                    <m:r>
                      <a:rPr lang="en-US" altLang="en-US" sz="4800" b="1" i="1">
                        <a:latin typeface="Cambria Math" panose="02040503050406030204" pitchFamily="18" charset="0"/>
                        <a:ea typeface="Tahoma" panose="020B0604030504040204" pitchFamily="34" charset="0"/>
                        <a:cs typeface="Tahoma" panose="020B0604030504040204" pitchFamily="34" charset="0"/>
                      </a:rPr>
                      <m:t>&gt;</m:t>
                    </m:r>
                    <m:r>
                      <a:rPr lang="en-US" altLang="en-US" sz="4800" b="1" i="1">
                        <a:latin typeface="Cambria Math" panose="02040503050406030204" pitchFamily="18" charset="0"/>
                        <a:ea typeface="Tahoma" panose="020B0604030504040204" pitchFamily="34" charset="0"/>
                        <a:cs typeface="Tahoma" panose="020B0604030504040204" pitchFamily="34" charset="0"/>
                      </a:rPr>
                      <m:t>𝟔</m:t>
                    </m:r>
                  </m:oMath>
                </a14:m>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4600989" y="5305032"/>
                <a:ext cx="7591011" cy="947375"/>
              </a:xfrm>
              <a:prstGeom prst="rect">
                <a:avLst/>
              </a:prstGeom>
              <a:blipFill>
                <a:blip r:embed="rId5"/>
                <a:stretch>
                  <a:fillRect l="-3695" t="-3205" b="-32051"/>
                </a:stretch>
              </a:blipFill>
            </p:spPr>
            <p:txBody>
              <a:bodyPr/>
              <a:lstStyle/>
              <a:p>
                <a:r>
                  <a:rPr lang="en-US">
                    <a:noFill/>
                  </a:rPr>
                  <a:t> </a:t>
                </a:r>
              </a:p>
            </p:txBody>
          </p:sp>
        </mc:Fallback>
      </mc:AlternateContent>
      <p:sp>
        <p:nvSpPr>
          <p:cNvPr id="2" name="Rectangle 10">
            <a:extLst>
              <a:ext uri="{FF2B5EF4-FFF2-40B4-BE49-F238E27FC236}">
                <a16:creationId xmlns:a16="http://schemas.microsoft.com/office/drawing/2014/main" id="{8D4CFD26-5F9D-5930-A10D-A80CCBE0E42D}"/>
              </a:ext>
            </a:extLst>
          </p:cNvPr>
          <p:cNvSpPr/>
          <p:nvPr/>
        </p:nvSpPr>
        <p:spPr>
          <a:xfrm>
            <a:off x="799378" y="7647499"/>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E4C8771C-91C0-DA84-3525-56E41DEBB709}"/>
                  </a:ext>
                </a:extLst>
              </p:cNvPr>
              <p:cNvSpPr txBox="1"/>
              <p:nvPr/>
            </p:nvSpPr>
            <p:spPr>
              <a:xfrm>
                <a:off x="569267" y="6553200"/>
                <a:ext cx="16347133" cy="5184304"/>
              </a:xfrm>
              <a:prstGeom prst="rect">
                <a:avLst/>
              </a:prstGeom>
              <a:noFill/>
            </p:spPr>
            <p:txBody>
              <a:bodyPr wrap="square" rtlCol="0">
                <a:spAutoFit/>
              </a:bodyPr>
              <a:lstStyle/>
              <a:p>
                <a:pPr>
                  <a:lnSpc>
                    <a:spcPct val="130000"/>
                  </a:lnSpc>
                </a:pPr>
                <a:r>
                  <a:rPr lang="en-US" b="1" i="1" dirty="0">
                    <a:solidFill>
                      <a:srgbClr val="FF0000"/>
                    </a:solidFill>
                    <a:ea typeface="Cambria Math" panose="02040503050406030204" pitchFamily="18" charset="0"/>
                  </a:rPr>
                  <a:t>Bước 1: </a:t>
                </a:r>
                <a:r>
                  <a:rPr lang="en-US" b="1" dirty="0">
                    <a:ea typeface="Cambria Math" panose="02040503050406030204" pitchFamily="18" charset="0"/>
                  </a:rPr>
                  <a:t>Trên mặt phẳng tọa độ </a:t>
                </a:r>
                <a:r>
                  <a:rPr lang="en-US" b="1" i="1" dirty="0">
                    <a:ea typeface="Cambria Math" panose="02040503050406030204" pitchFamily="18" charset="0"/>
                  </a:rPr>
                  <a:t>Oxy, </a:t>
                </a:r>
                <a:r>
                  <a:rPr lang="en-US" b="1" dirty="0">
                    <a:ea typeface="Cambria Math" panose="02040503050406030204" pitchFamily="18" charset="0"/>
                  </a:rPr>
                  <a:t>vẽ đường thẳng </a:t>
                </a:r>
                <a14:m>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𝟔</m:t>
                    </m:r>
                    <m:r>
                      <a:rPr lang="en-US" b="1" i="1" smtClean="0">
                        <a:latin typeface="Cambria Math" panose="02040503050406030204" pitchFamily="18" charset="0"/>
                        <a:ea typeface="Cambria Math" panose="02040503050406030204" pitchFamily="18" charset="0"/>
                      </a:rPr>
                      <m:t>.</m:t>
                    </m:r>
                  </m:oMath>
                </a14:m>
                <a:endParaRPr lang="en-US" b="1" dirty="0"/>
              </a:p>
              <a:p>
                <a:pPr>
                  <a:lnSpc>
                    <a:spcPct val="130000"/>
                  </a:lnSpc>
                </a:pPr>
                <a:r>
                  <a:rPr lang="en-US" b="1" i="1" dirty="0" err="1">
                    <a:solidFill>
                      <a:srgbClr val="FF0000"/>
                    </a:solidFill>
                  </a:rPr>
                  <a:t>Bước</a:t>
                </a:r>
                <a:r>
                  <a:rPr lang="en-US" b="1" i="1" dirty="0">
                    <a:solidFill>
                      <a:srgbClr val="FF0000"/>
                    </a:solidFill>
                  </a:rPr>
                  <a:t> 2:</a:t>
                </a:r>
                <a:r>
                  <a:rPr lang="en-US" b="1" i="1" dirty="0"/>
                  <a:t> </a:t>
                </a:r>
                <a:r>
                  <a:rPr lang="en-US" b="1" dirty="0" err="1"/>
                  <a:t>Lấy</a:t>
                </a:r>
                <a:r>
                  <a:rPr lang="en-US" b="1" dirty="0"/>
                  <a:t> </a:t>
                </a:r>
                <a:r>
                  <a:rPr lang="en-US" b="1" dirty="0" err="1"/>
                  <a:t>một</a:t>
                </a:r>
                <a:r>
                  <a:rPr lang="en-US" b="1" dirty="0"/>
                  <a:t> </a:t>
                </a:r>
                <a:r>
                  <a:rPr lang="en-US" b="1" dirty="0" err="1"/>
                  <a:t>điểm</a:t>
                </a:r>
                <a:r>
                  <a:rPr lang="en-US" b="1" dirty="0"/>
                  <a:t> </a:t>
                </a:r>
                <a14:m>
                  <m:oMath xmlns:m="http://schemas.openxmlformats.org/officeDocument/2006/math">
                    <m:r>
                      <a:rPr lang="en-US" b="1" i="1" smtClean="0">
                        <a:latin typeface="Cambria Math" panose="02040503050406030204" pitchFamily="18" charset="0"/>
                        <a:ea typeface="Cambria Math" panose="02040503050406030204" pitchFamily="18" charset="0"/>
                      </a:rPr>
                      <m:t>𝑶</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oMath>
                </a14:m>
                <a:endParaRPr lang="en-US" b="1" i="1" dirty="0"/>
              </a:p>
              <a:p>
                <a:pPr>
                  <a:lnSpc>
                    <a:spcPct val="130000"/>
                  </a:lnSpc>
                </a:pPr>
                <a:r>
                  <a:rPr lang="en-US" b="1" i="1" dirty="0" err="1">
                    <a:solidFill>
                      <a:srgbClr val="FF0000"/>
                    </a:solidFill>
                  </a:rPr>
                  <a:t>Bước</a:t>
                </a:r>
                <a:r>
                  <a:rPr lang="en-US" b="1" i="1" dirty="0">
                    <a:solidFill>
                      <a:srgbClr val="FF0000"/>
                    </a:solidFill>
                  </a:rPr>
                  <a:t> 3: </a:t>
                </a:r>
                <a:r>
                  <a:rPr lang="en-US" b="1" dirty="0"/>
                  <a:t>Ta </a:t>
                </a:r>
                <a:r>
                  <a:rPr lang="en-US" b="1" dirty="0" err="1"/>
                  <a:t>có</a:t>
                </a:r>
                <a:r>
                  <a:rPr lang="en-US" b="1" dirty="0"/>
                  <a:t> </a:t>
                </a:r>
                <a14:m>
                  <m:oMath xmlns:m="http://schemas.openxmlformats.org/officeDocument/2006/math">
                    <m:r>
                      <a:rPr lang="en-US" b="1" i="0"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𝟑</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𝟐</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&lt;</m:t>
                    </m:r>
                    <m:r>
                      <a:rPr lang="en-US" b="1" i="0" smtClean="0">
                        <a:latin typeface="Cambria Math" panose="02040503050406030204" pitchFamily="18" charset="0"/>
                        <a:ea typeface="Cambria Math" panose="02040503050406030204" pitchFamily="18" charset="0"/>
                      </a:rPr>
                      <m:t>𝟔</m:t>
                    </m:r>
                  </m:oMath>
                </a14:m>
                <a:endParaRPr lang="en-US" b="1" i="1" dirty="0"/>
              </a:p>
              <a:p>
                <a:pPr>
                  <a:lnSpc>
                    <a:spcPct val="130000"/>
                  </a:lnSpc>
                </a:pPr>
                <a:r>
                  <a:rPr lang="en-US" b="1" i="1" dirty="0" err="1">
                    <a:solidFill>
                      <a:srgbClr val="FF0000"/>
                    </a:solidFill>
                  </a:rPr>
                  <a:t>Bước</a:t>
                </a:r>
                <a:r>
                  <a:rPr lang="en-US" b="1" i="1" dirty="0">
                    <a:solidFill>
                      <a:srgbClr val="FF0000"/>
                    </a:solidFill>
                  </a:rPr>
                  <a:t> 4:</a:t>
                </a:r>
                <a:r>
                  <a:rPr lang="en-US" b="1" i="1" dirty="0"/>
                  <a:t> </a:t>
                </a:r>
                <a:r>
                  <a:rPr lang="en-US" b="1" dirty="0" err="1"/>
                  <a:t>Vậy</a:t>
                </a:r>
                <a:r>
                  <a:rPr lang="en-US" b="1" dirty="0"/>
                  <a:t> </a:t>
                </a:r>
                <a:r>
                  <a:rPr lang="en-US" b="1" dirty="0" err="1"/>
                  <a:t>miền</a:t>
                </a:r>
                <a:r>
                  <a:rPr lang="en-US" b="1" dirty="0"/>
                  <a:t> </a:t>
                </a:r>
                <a:r>
                  <a:rPr lang="en-US" b="1" dirty="0" err="1"/>
                  <a:t>nghiệm</a:t>
                </a:r>
                <a:r>
                  <a:rPr lang="en-US" b="1" dirty="0"/>
                  <a:t> </a:t>
                </a:r>
                <a:r>
                  <a:rPr lang="en-US" b="1" dirty="0" err="1"/>
                  <a:t>của</a:t>
                </a:r>
                <a:r>
                  <a:rPr lang="en-US" b="1" dirty="0"/>
                  <a:t> </a:t>
                </a:r>
                <a:r>
                  <a:rPr lang="en-US" b="1" dirty="0" err="1"/>
                  <a:t>bất</a:t>
                </a:r>
                <a:r>
                  <a:rPr lang="en-US" b="1" dirty="0"/>
                  <a:t> </a:t>
                </a:r>
                <a:r>
                  <a:rPr lang="en-US" b="1" dirty="0" err="1"/>
                  <a:t>phương</a:t>
                </a:r>
                <a:r>
                  <a:rPr lang="en-US" b="1" dirty="0"/>
                  <a:t> </a:t>
                </a:r>
                <a:r>
                  <a:rPr lang="en-US" b="1" dirty="0" err="1"/>
                  <a:t>trình</a:t>
                </a:r>
                <a:r>
                  <a:rPr lang="en-US" b="1" dirty="0"/>
                  <a:t> </a:t>
                </a:r>
                <a:r>
                  <a:rPr lang="en-US" b="1" dirty="0" err="1"/>
                  <a:t>là</a:t>
                </a:r>
                <a:r>
                  <a:rPr lang="en-US" b="1" dirty="0"/>
                  <a:t> </a:t>
                </a:r>
                <a:r>
                  <a:rPr lang="en-US" b="1" dirty="0" err="1"/>
                  <a:t>nửa</a:t>
                </a:r>
                <a:r>
                  <a:rPr lang="en-US" b="1" dirty="0"/>
                  <a:t> </a:t>
                </a:r>
                <a:r>
                  <a:rPr lang="en-US" b="1" dirty="0" err="1"/>
                  <a:t>mặt</a:t>
                </a:r>
                <a:r>
                  <a:rPr lang="en-US" b="1" dirty="0"/>
                  <a:t> </a:t>
                </a:r>
                <a:r>
                  <a:rPr lang="en-US" b="1" dirty="0" err="1"/>
                  <a:t>phẳng</a:t>
                </a:r>
                <a:r>
                  <a:rPr lang="en-US" b="1" dirty="0"/>
                  <a:t> </a:t>
                </a:r>
                <a:r>
                  <a:rPr lang="en-US" b="1" dirty="0" err="1"/>
                  <a:t>không</a:t>
                </a:r>
                <a:r>
                  <a:rPr lang="en-US" b="1" dirty="0"/>
                  <a:t> </a:t>
                </a:r>
                <a:r>
                  <a:rPr lang="en-US" b="1" dirty="0" err="1"/>
                  <a:t>chứa</a:t>
                </a:r>
                <a:r>
                  <a:rPr lang="en-US" b="1" dirty="0"/>
                  <a:t> </a:t>
                </a:r>
                <a:r>
                  <a:rPr lang="en-US" b="1" dirty="0" err="1"/>
                  <a:t>điểm</a:t>
                </a:r>
                <a:r>
                  <a:rPr lang="en-US" b="1" dirty="0"/>
                  <a:t> </a:t>
                </a:r>
                <a14:m>
                  <m:oMath xmlns:m="http://schemas.openxmlformats.org/officeDocument/2006/math">
                    <m:r>
                      <a:rPr lang="en-US" b="1" i="1" smtClean="0">
                        <a:latin typeface="Cambria Math" panose="02040503050406030204" pitchFamily="18" charset="0"/>
                        <a:ea typeface="Cambria Math" panose="02040503050406030204" pitchFamily="18" charset="0"/>
                      </a:rPr>
                      <m:t>𝑶</m:t>
                    </m:r>
                    <m:d>
                      <m:dPr>
                        <m:ctrlPr>
                          <a:rPr lang="en-US" b="1"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𝟎</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𝟎</m:t>
                        </m:r>
                      </m:e>
                    </m:d>
                  </m:oMath>
                </a14:m>
                <a:r>
                  <a:rPr lang="en-US" b="1" dirty="0"/>
                  <a:t> </a:t>
                </a:r>
                <a:r>
                  <a:rPr lang="en-US" b="1" dirty="0" err="1"/>
                  <a:t>và</a:t>
                </a:r>
                <a:r>
                  <a:rPr lang="en-US" b="1" dirty="0"/>
                  <a:t> </a:t>
                </a:r>
                <a:r>
                  <a:rPr lang="en-US" b="1" dirty="0" err="1"/>
                  <a:t>không</a:t>
                </a:r>
                <a:r>
                  <a:rPr lang="en-US" b="1" dirty="0"/>
                  <a:t> </a:t>
                </a:r>
                <a:r>
                  <a:rPr lang="en-US" b="1" dirty="0" err="1"/>
                  <a:t>kể</a:t>
                </a:r>
                <a:r>
                  <a:rPr lang="en-US" b="1" dirty="0"/>
                  <a:t> </a:t>
                </a:r>
                <a:r>
                  <a:rPr lang="en-US" b="1" dirty="0" err="1"/>
                  <a:t>bờ</a:t>
                </a:r>
                <a:r>
                  <a:rPr lang="en-US" b="1" dirty="0"/>
                  <a:t> </a:t>
                </a:r>
                <a14:m>
                  <m:oMath xmlns:m="http://schemas.openxmlformats.org/officeDocument/2006/math">
                    <m:r>
                      <a:rPr lang="en-US" b="1" i="1">
                        <a:latin typeface="Cambria Math" panose="02040503050406030204" pitchFamily="18" charset="0"/>
                        <a:ea typeface="Cambria Math" panose="02040503050406030204" pitchFamily="18" charset="0"/>
                      </a:rPr>
                      <m:t>∆</m:t>
                    </m:r>
                  </m:oMath>
                </a14:m>
                <a:r>
                  <a:rPr lang="en-US" b="1" i="1" dirty="0"/>
                  <a:t> </a:t>
                </a:r>
                <a:r>
                  <a:rPr lang="en-US" b="1" dirty="0"/>
                  <a:t>(</a:t>
                </a:r>
                <a:r>
                  <a:rPr lang="en-US" b="1" dirty="0" err="1"/>
                  <a:t>Phần</a:t>
                </a:r>
                <a:r>
                  <a:rPr lang="en-US" b="1" dirty="0"/>
                  <a:t> </a:t>
                </a:r>
                <a:r>
                  <a:rPr lang="en-US" b="1" dirty="0" err="1"/>
                  <a:t>không</a:t>
                </a:r>
                <a:r>
                  <a:rPr lang="en-US" b="1" dirty="0"/>
                  <a:t> </a:t>
                </a:r>
                <a:r>
                  <a:rPr lang="en-US" b="1" dirty="0" err="1"/>
                  <a:t>tô</a:t>
                </a:r>
                <a:r>
                  <a:rPr lang="en-US" b="1" dirty="0"/>
                  <a:t> </a:t>
                </a:r>
                <a:r>
                  <a:rPr lang="en-US" b="1" dirty="0" err="1"/>
                  <a:t>đậm</a:t>
                </a:r>
                <a:r>
                  <a:rPr lang="en-US" b="1" dirty="0"/>
                  <a:t> </a:t>
                </a:r>
                <a:r>
                  <a:rPr lang="en-US" b="1" dirty="0" err="1"/>
                  <a:t>trên</a:t>
                </a:r>
                <a:r>
                  <a:rPr lang="en-US" b="1" dirty="0"/>
                  <a:t> </a:t>
                </a:r>
                <a:r>
                  <a:rPr lang="en-US" b="1" dirty="0" err="1"/>
                  <a:t>hình</a:t>
                </a:r>
                <a:r>
                  <a:rPr lang="en-US" b="1" dirty="0"/>
                  <a:t> </a:t>
                </a:r>
                <a:r>
                  <a:rPr lang="en-US" b="1" dirty="0" err="1"/>
                  <a:t>vẽ</a:t>
                </a:r>
                <a:r>
                  <a:rPr lang="en-US" b="1" dirty="0"/>
                  <a:t>).</a:t>
                </a:r>
                <a:endParaRPr lang="en-US" b="1" i="1" dirty="0"/>
              </a:p>
            </p:txBody>
          </p:sp>
        </mc:Choice>
        <mc:Fallback>
          <p:sp>
            <p:nvSpPr>
              <p:cNvPr id="3" name="Hộp Văn bản 2">
                <a:extLst>
                  <a:ext uri="{FF2B5EF4-FFF2-40B4-BE49-F238E27FC236}">
                    <a16:creationId xmlns:a16="http://schemas.microsoft.com/office/drawing/2014/main" id="{E4C8771C-91C0-DA84-3525-56E41DEBB709}"/>
                  </a:ext>
                </a:extLst>
              </p:cNvPr>
              <p:cNvSpPr txBox="1">
                <a:spLocks noRot="1" noChangeAspect="1" noMove="1" noResize="1" noEditPoints="1" noAdjustHandles="1" noChangeArrowheads="1" noChangeShapeType="1" noTextEdit="1"/>
              </p:cNvSpPr>
              <p:nvPr/>
            </p:nvSpPr>
            <p:spPr>
              <a:xfrm>
                <a:off x="569267" y="6553200"/>
                <a:ext cx="16347133" cy="5184304"/>
              </a:xfrm>
              <a:prstGeom prst="rect">
                <a:avLst/>
              </a:prstGeom>
              <a:blipFill>
                <a:blip r:embed="rId6"/>
                <a:stretch>
                  <a:fillRect l="-1454" b="-4706"/>
                </a:stretch>
              </a:blipFill>
            </p:spPr>
            <p:txBody>
              <a:bodyPr/>
              <a:lstStyle/>
              <a:p>
                <a:r>
                  <a:rPr lang="en-US">
                    <a:noFill/>
                  </a:rPr>
                  <a:t> </a:t>
                </a:r>
              </a:p>
            </p:txBody>
          </p:sp>
        </mc:Fallback>
      </mc:AlternateContent>
      <p:pic>
        <p:nvPicPr>
          <p:cNvPr id="4" name="Picture 172">
            <a:extLst>
              <a:ext uri="{FF2B5EF4-FFF2-40B4-BE49-F238E27FC236}">
                <a16:creationId xmlns:a16="http://schemas.microsoft.com/office/drawing/2014/main" id="{F2713C4C-B7B3-2164-9F83-F46B8BA97F8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18746" y="5391722"/>
            <a:ext cx="7195987" cy="8324278"/>
          </a:xfrm>
          <a:prstGeom prst="rect">
            <a:avLst/>
          </a:prstGeom>
          <a:noFill/>
          <a:ln>
            <a:noFill/>
          </a:ln>
        </p:spPr>
      </p:pic>
    </p:spTree>
    <p:extLst>
      <p:ext uri="{BB962C8B-B14F-4D97-AF65-F5344CB8AC3E}">
        <p14:creationId xmlns:p14="http://schemas.microsoft.com/office/powerpoint/2010/main" val="2985097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7C89B3EB-CD06-69D9-20F6-0DFE9920BABC}"/>
              </a:ext>
            </a:extLst>
          </p:cNvPr>
          <p:cNvGrpSpPr/>
          <p:nvPr/>
        </p:nvGrpSpPr>
        <p:grpSpPr>
          <a:xfrm>
            <a:off x="152400" y="1752600"/>
            <a:ext cx="19656044" cy="830997"/>
            <a:chOff x="-288924" y="1892299"/>
            <a:chExt cx="19659599" cy="830996"/>
          </a:xfrm>
        </p:grpSpPr>
        <p:sp>
          <p:nvSpPr>
            <p:cNvPr id="3" name="Rounded Rectangle 2">
              <a:extLst>
                <a:ext uri="{FF2B5EF4-FFF2-40B4-BE49-F238E27FC236}">
                  <a16:creationId xmlns:a16="http://schemas.microsoft.com/office/drawing/2014/main" id="{838F1A71-2802-5670-A036-98307655FCE6}"/>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20">
              <a:extLst>
                <a:ext uri="{FF2B5EF4-FFF2-40B4-BE49-F238E27FC236}">
                  <a16:creationId xmlns:a16="http://schemas.microsoft.com/office/drawing/2014/main" id="{59EB42A9-447D-396C-DD0E-469FC5288F57}"/>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 name="TextBox 21">
              <a:extLst>
                <a:ext uri="{FF2B5EF4-FFF2-40B4-BE49-F238E27FC236}">
                  <a16:creationId xmlns:a16="http://schemas.microsoft.com/office/drawing/2014/main" id="{0D5FE93F-C7FD-BD3B-CB75-4CF6EAC7F642}"/>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grpSp>
        <p:nvGrpSpPr>
          <p:cNvPr id="6" name="Group 11">
            <a:extLst>
              <a:ext uri="{FF2B5EF4-FFF2-40B4-BE49-F238E27FC236}">
                <a16:creationId xmlns:a16="http://schemas.microsoft.com/office/drawing/2014/main" id="{AFE3FCB6-BAE1-E8A9-5F82-505453818DF7}"/>
              </a:ext>
            </a:extLst>
          </p:cNvPr>
          <p:cNvGrpSpPr/>
          <p:nvPr/>
        </p:nvGrpSpPr>
        <p:grpSpPr>
          <a:xfrm>
            <a:off x="166396" y="2600866"/>
            <a:ext cx="23862496" cy="3962322"/>
            <a:chOff x="923003" y="3917552"/>
            <a:chExt cx="23862496" cy="3962320"/>
          </a:xfrm>
        </p:grpSpPr>
        <p:sp>
          <p:nvSpPr>
            <p:cNvPr id="7" name="Rounded Rectangle 41">
              <a:extLst>
                <a:ext uri="{FF2B5EF4-FFF2-40B4-BE49-F238E27FC236}">
                  <a16:creationId xmlns:a16="http://schemas.microsoft.com/office/drawing/2014/main" id="{9B783758-0466-B68F-0F4B-AA590DF09678}"/>
                </a:ext>
              </a:extLst>
            </p:cNvPr>
            <p:cNvSpPr/>
            <p:nvPr/>
          </p:nvSpPr>
          <p:spPr>
            <a:xfrm>
              <a:off x="1272211" y="4317564"/>
              <a:ext cx="23513288" cy="356230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 name="Group 13">
              <a:extLst>
                <a:ext uri="{FF2B5EF4-FFF2-40B4-BE49-F238E27FC236}">
                  <a16:creationId xmlns:a16="http://schemas.microsoft.com/office/drawing/2014/main" id="{0DA7E705-AAEE-C366-45E5-0EF662AE8598}"/>
                </a:ext>
              </a:extLst>
            </p:cNvPr>
            <p:cNvGrpSpPr/>
            <p:nvPr/>
          </p:nvGrpSpPr>
          <p:grpSpPr>
            <a:xfrm>
              <a:off x="923003" y="3917552"/>
              <a:ext cx="3942102" cy="1040476"/>
              <a:chOff x="923003" y="3917552"/>
              <a:chExt cx="3942102" cy="1040476"/>
            </a:xfrm>
          </p:grpSpPr>
          <p:grpSp>
            <p:nvGrpSpPr>
              <p:cNvPr id="9" name="Group 14">
                <a:extLst>
                  <a:ext uri="{FF2B5EF4-FFF2-40B4-BE49-F238E27FC236}">
                    <a16:creationId xmlns:a16="http://schemas.microsoft.com/office/drawing/2014/main" id="{3E356C77-F8C3-86FD-2CA2-8EF4C8FF7538}"/>
                  </a:ext>
                </a:extLst>
              </p:cNvPr>
              <p:cNvGrpSpPr/>
              <p:nvPr/>
            </p:nvGrpSpPr>
            <p:grpSpPr>
              <a:xfrm>
                <a:off x="1362045" y="4022855"/>
                <a:ext cx="3503060" cy="865576"/>
                <a:chOff x="2028795" y="4384805"/>
                <a:chExt cx="3503060" cy="865576"/>
              </a:xfrm>
            </p:grpSpPr>
            <p:sp>
              <p:nvSpPr>
                <p:cNvPr id="11" name="Freeform 20">
                  <a:extLst>
                    <a:ext uri="{FF2B5EF4-FFF2-40B4-BE49-F238E27FC236}">
                      <a16:creationId xmlns:a16="http://schemas.microsoft.com/office/drawing/2014/main" id="{15D43094-40C4-4072-2C67-A1B5EDB98365}"/>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2" name="TextBox 17">
                  <a:extLst>
                    <a:ext uri="{FF2B5EF4-FFF2-40B4-BE49-F238E27FC236}">
                      <a16:creationId xmlns:a16="http://schemas.microsoft.com/office/drawing/2014/main" id="{295F29E8-60E6-CD14-857C-CE878696E1CE}"/>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0" name="Picture 15">
                <a:extLst>
                  <a:ext uri="{FF2B5EF4-FFF2-40B4-BE49-F238E27FC236}">
                    <a16:creationId xmlns:a16="http://schemas.microsoft.com/office/drawing/2014/main" id="{427E1032-2FAC-CBB4-D35B-3BEFFAD944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3" name="TextBox 22">
                <a:extLst>
                  <a:ext uri="{FF2B5EF4-FFF2-40B4-BE49-F238E27FC236}">
                    <a16:creationId xmlns:a16="http://schemas.microsoft.com/office/drawing/2014/main" id="{4C965865-2E12-DEA9-792C-734BBEF6D4BE}"/>
                  </a:ext>
                </a:extLst>
              </p:cNvPr>
              <p:cNvSpPr txBox="1"/>
              <p:nvPr/>
            </p:nvSpPr>
            <p:spPr>
              <a:xfrm>
                <a:off x="1143778" y="2936634"/>
                <a:ext cx="22402022" cy="3477875"/>
              </a:xfrm>
              <a:prstGeom prst="rect">
                <a:avLst/>
              </a:prstGeom>
              <a:noFill/>
            </p:spPr>
            <p:txBody>
              <a:bodyPr wrap="square">
                <a:spAutoFit/>
              </a:bodyPr>
              <a:lstStyle/>
              <a:p>
                <a:pPr defTabSz="914400" eaLnBrk="0" fontAlgn="base" hangingPunct="0">
                  <a:spcBef>
                    <a:spcPct val="0"/>
                  </a:spcBef>
                  <a:spcAft>
                    <a:spcPct val="0"/>
                  </a:spcAft>
                  <a:tabLst>
                    <a:tab pos="3600450" algn="l"/>
                    <a:tab pos="5040313" algn="l"/>
                  </a:tabLst>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Bạn</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Cúc</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muốn</a:t>
                </a:r>
                <a:r>
                  <a:rPr lang="vi-VN" sz="4400" b="1" dirty="0">
                    <a:latin typeface="Tahoma" panose="020B0604030504040204" pitchFamily="34" charset="0"/>
                    <a:ea typeface="Tahoma" panose="020B0604030504040204" pitchFamily="34" charset="0"/>
                    <a:cs typeface="Tahoma" panose="020B0604030504040204" pitchFamily="34" charset="0"/>
                  </a:rPr>
                  <a:t> pha hai </a:t>
                </a:r>
                <a:r>
                  <a:rPr lang="vi-VN" sz="4400" b="1" dirty="0" err="1">
                    <a:latin typeface="Tahoma" panose="020B0604030504040204" pitchFamily="34" charset="0"/>
                    <a:ea typeface="Tahoma" panose="020B0604030504040204" pitchFamily="34" charset="0"/>
                    <a:cs typeface="Tahoma" panose="020B0604030504040204" pitchFamily="34" charset="0"/>
                  </a:rPr>
                  <a:t>loại</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nước</a:t>
                </a:r>
                <a:r>
                  <a:rPr lang="vi-VN" sz="4400" b="1" dirty="0">
                    <a:latin typeface="Tahoma" panose="020B0604030504040204" pitchFamily="34" charset="0"/>
                    <a:ea typeface="Tahoma" panose="020B0604030504040204" pitchFamily="34" charset="0"/>
                    <a:cs typeface="Tahoma" panose="020B0604030504040204" pitchFamily="34" charset="0"/>
                  </a:rPr>
                  <a:t> cam. </a:t>
                </a:r>
                <a:r>
                  <a:rPr lang="vi-VN" sz="4400" b="1" dirty="0" err="1">
                    <a:latin typeface="Tahoma" panose="020B0604030504040204" pitchFamily="34" charset="0"/>
                    <a:ea typeface="Tahoma" panose="020B0604030504040204" pitchFamily="34" charset="0"/>
                    <a:cs typeface="Tahoma" panose="020B0604030504040204" pitchFamily="34" charset="0"/>
                  </a:rPr>
                  <a:t>Để</a:t>
                </a:r>
                <a:r>
                  <a:rPr lang="vi-VN" sz="4400" b="1" dirty="0">
                    <a:latin typeface="Tahoma" panose="020B0604030504040204" pitchFamily="34" charset="0"/>
                    <a:ea typeface="Tahoma" panose="020B0604030504040204" pitchFamily="34" charset="0"/>
                    <a:cs typeface="Tahoma" panose="020B0604030504040204" pitchFamily="34" charset="0"/>
                  </a:rPr>
                  <a:t> pha </a:t>
                </a:r>
                <a:r>
                  <a:rPr lang="vi-VN" sz="4400" b="1" dirty="0" err="1">
                    <a:latin typeface="Tahoma" panose="020B0604030504040204" pitchFamily="34" charset="0"/>
                    <a:ea typeface="Tahoma" panose="020B0604030504040204" pitchFamily="34" charset="0"/>
                    <a:cs typeface="Tahoma" panose="020B0604030504040204" pitchFamily="34" charset="0"/>
                  </a:rPr>
                  <a:t>một</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lít</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nước</a:t>
                </a:r>
                <a:r>
                  <a:rPr lang="vi-VN" sz="4400" b="1" dirty="0">
                    <a:latin typeface="Tahoma" panose="020B0604030504040204" pitchFamily="34" charset="0"/>
                    <a:ea typeface="Tahoma" panose="020B0604030504040204" pitchFamily="34" charset="0"/>
                    <a:cs typeface="Tahoma" panose="020B0604030504040204" pitchFamily="34" charset="0"/>
                  </a:rPr>
                  <a:t> cam </a:t>
                </a:r>
                <a:r>
                  <a:rPr lang="vi-VN" sz="4400" b="1" dirty="0" err="1">
                    <a:latin typeface="Tahoma" panose="020B0604030504040204" pitchFamily="34" charset="0"/>
                    <a:ea typeface="Tahoma" panose="020B0604030504040204" pitchFamily="34" charset="0"/>
                    <a:cs typeface="Tahoma" panose="020B0604030504040204" pitchFamily="34" charset="0"/>
                  </a:rPr>
                  <a:t>loại</a:t>
                </a:r>
                <a:r>
                  <a:rPr lang="vi-VN" sz="4400" b="1" dirty="0">
                    <a:latin typeface="Tahoma" panose="020B0604030504040204" pitchFamily="34" charset="0"/>
                    <a:ea typeface="Tahoma" panose="020B0604030504040204" pitchFamily="34" charset="0"/>
                    <a:cs typeface="Tahoma" panose="020B0604030504040204" pitchFamily="34" charset="0"/>
                  </a:rPr>
                  <a:t> I </a:t>
                </a:r>
                <a:r>
                  <a:rPr lang="vi-VN" sz="4400" b="1" dirty="0" err="1">
                    <a:latin typeface="Tahoma" panose="020B0604030504040204" pitchFamily="34" charset="0"/>
                    <a:ea typeface="Tahoma" panose="020B0604030504040204" pitchFamily="34" charset="0"/>
                    <a:cs typeface="Tahoma" panose="020B0604030504040204" pitchFamily="34" charset="0"/>
                  </a:rPr>
                  <a:t>cần</a:t>
                </a:r>
                <a:r>
                  <a:rPr lang="vi-VN" sz="4400" b="1" dirty="0">
                    <a:latin typeface="Tahoma" panose="020B0604030504040204" pitchFamily="34" charset="0"/>
                    <a:ea typeface="Tahoma" panose="020B0604030504040204" pitchFamily="34" charset="0"/>
                    <a:cs typeface="Tahoma" panose="020B0604030504040204" pitchFamily="34" charset="0"/>
                  </a:rPr>
                  <a:t> 30g </a:t>
                </a:r>
                <a:r>
                  <a:rPr lang="vi-VN" sz="4400" b="1" dirty="0" err="1">
                    <a:latin typeface="Tahoma" panose="020B0604030504040204" pitchFamily="34" charset="0"/>
                    <a:ea typeface="Tahoma" panose="020B0604030504040204" pitchFamily="34" charset="0"/>
                    <a:cs typeface="Tahoma" panose="020B0604030504040204" pitchFamily="34" charset="0"/>
                  </a:rPr>
                  <a:t>bột</a:t>
                </a:r>
                <a:r>
                  <a:rPr lang="vi-VN" sz="4400" b="1" dirty="0">
                    <a:latin typeface="Tahoma" panose="020B0604030504040204" pitchFamily="34" charset="0"/>
                    <a:ea typeface="Tahoma" panose="020B0604030504040204" pitchFamily="34" charset="0"/>
                    <a:cs typeface="Tahoma" panose="020B0604030504040204" pitchFamily="34" charset="0"/>
                  </a:rPr>
                  <a:t> cam </a:t>
                </a:r>
                <a:r>
                  <a:rPr lang="vi-VN" sz="4400" b="1" dirty="0" err="1">
                    <a:latin typeface="Tahoma" panose="020B0604030504040204" pitchFamily="34" charset="0"/>
                    <a:ea typeface="Tahoma" panose="020B0604030504040204" pitchFamily="34" charset="0"/>
                    <a:cs typeface="Tahoma" panose="020B0604030504040204" pitchFamily="34" charset="0"/>
                  </a:rPr>
                  <a:t>còn</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một</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lít</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err="1">
                    <a:latin typeface="Tahoma" panose="020B0604030504040204" pitchFamily="34" charset="0"/>
                    <a:ea typeface="Tahoma" panose="020B0604030504040204" pitchFamily="34" charset="0"/>
                    <a:cs typeface="Tahoma" panose="020B0604030504040204" pitchFamily="34" charset="0"/>
                  </a:rPr>
                  <a:t>nước</a:t>
                </a:r>
                <a:r>
                  <a:rPr lang="vi-VN" sz="4400" b="1" dirty="0">
                    <a:latin typeface="Tahoma" panose="020B0604030504040204" pitchFamily="34" charset="0"/>
                    <a:ea typeface="Tahoma" panose="020B0604030504040204" pitchFamily="34" charset="0"/>
                    <a:cs typeface="Tahoma" panose="020B0604030504040204" pitchFamily="34" charset="0"/>
                  </a:rPr>
                  <a:t> cam </a:t>
                </a:r>
                <a:r>
                  <a:rPr lang="vi-VN" sz="4400" b="1" dirty="0" err="1">
                    <a:latin typeface="Tahoma" panose="020B0604030504040204" pitchFamily="34" charset="0"/>
                    <a:ea typeface="Tahoma" panose="020B0604030504040204" pitchFamily="34" charset="0"/>
                    <a:cs typeface="Tahoma" panose="020B0604030504040204" pitchFamily="34" charset="0"/>
                  </a:rPr>
                  <a:t>loại</a:t>
                </a:r>
                <a:r>
                  <a:rPr lang="vi-VN" sz="4400" b="1" dirty="0">
                    <a:latin typeface="Tahoma" panose="020B0604030504040204" pitchFamily="34" charset="0"/>
                    <a:ea typeface="Tahoma" panose="020B0604030504040204" pitchFamily="34" charset="0"/>
                    <a:cs typeface="Tahoma" panose="020B0604030504040204" pitchFamily="34" charset="0"/>
                  </a:rPr>
                  <a:t> II </a:t>
                </a:r>
                <a:r>
                  <a:rPr lang="vi-VN" sz="4400" b="1" dirty="0" err="1">
                    <a:latin typeface="Tahoma" panose="020B0604030504040204" pitchFamily="34" charset="0"/>
                    <a:ea typeface="Tahoma" panose="020B0604030504040204" pitchFamily="34" charset="0"/>
                    <a:cs typeface="Tahoma" panose="020B0604030504040204" pitchFamily="34" charset="0"/>
                  </a:rPr>
                  <a:t>cần</a:t>
                </a:r>
                <a:r>
                  <a:rPr lang="vi-VN" sz="4400" b="1" dirty="0">
                    <a:latin typeface="Tahoma" panose="020B0604030504040204" pitchFamily="34" charset="0"/>
                    <a:ea typeface="Tahoma" panose="020B0604030504040204" pitchFamily="34" charset="0"/>
                    <a:cs typeface="Tahoma" panose="020B0604030504040204" pitchFamily="34" charset="0"/>
                  </a:rPr>
                  <a:t> 20g </a:t>
                </a:r>
                <a:r>
                  <a:rPr lang="vi-VN" sz="4400" b="1" dirty="0" err="1">
                    <a:latin typeface="Tahoma" panose="020B0604030504040204" pitchFamily="34" charset="0"/>
                    <a:ea typeface="Tahoma" panose="020B0604030504040204" pitchFamily="34" charset="0"/>
                    <a:cs typeface="Tahoma" panose="020B0604030504040204" pitchFamily="34" charset="0"/>
                  </a:rPr>
                  <a:t>bột</a:t>
                </a:r>
                <a:r>
                  <a:rPr lang="vi-VN" sz="4400" b="1" dirty="0">
                    <a:latin typeface="Tahoma" panose="020B0604030504040204" pitchFamily="34" charset="0"/>
                    <a:ea typeface="Tahoma" panose="020B0604030504040204" pitchFamily="34" charset="0"/>
                    <a:cs typeface="Tahoma" panose="020B0604030504040204" pitchFamily="34" charset="0"/>
                  </a:rPr>
                  <a:t> cam. </a:t>
                </a:r>
                <a:r>
                  <a:rPr lang="vi-VN" sz="4400" b="1" dirty="0" err="1">
                    <a:latin typeface="Tahoma" panose="020B0604030504040204" pitchFamily="34" charset="0"/>
                    <a:ea typeface="Tahoma" panose="020B0604030504040204" pitchFamily="34" charset="0"/>
                    <a:cs typeface="Tahoma" panose="020B0604030504040204" pitchFamily="34" charset="0"/>
                  </a:rPr>
                  <a:t>Gọi</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𝒙</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𝒚</m:t>
                    </m:r>
                  </m:oMath>
                </a14:m>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lần</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lượt</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là</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số</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lít</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nước</a:t>
                </a:r>
                <a:r>
                  <a:rPr lang="vi-VN" altLang="en-US" sz="4400" b="1" dirty="0">
                    <a:latin typeface="Tahoma" panose="020B0604030504040204" pitchFamily="34" charset="0"/>
                    <a:ea typeface="Tahoma" panose="020B0604030504040204" pitchFamily="34" charset="0"/>
                    <a:cs typeface="Tahoma" panose="020B0604030504040204" pitchFamily="34" charset="0"/>
                  </a:rPr>
                  <a:t> cam </a:t>
                </a:r>
                <a:r>
                  <a:rPr lang="vi-VN" altLang="en-US" sz="4400" b="1" dirty="0" err="1">
                    <a:latin typeface="Tahoma" panose="020B0604030504040204" pitchFamily="34" charset="0"/>
                    <a:ea typeface="Tahoma" panose="020B0604030504040204" pitchFamily="34" charset="0"/>
                    <a:cs typeface="Tahoma" panose="020B0604030504040204" pitchFamily="34" charset="0"/>
                  </a:rPr>
                  <a:t>loại</a:t>
                </a:r>
                <a:r>
                  <a:rPr lang="vi-VN" altLang="en-US" sz="4400" b="1" dirty="0">
                    <a:latin typeface="Tahoma" panose="020B0604030504040204" pitchFamily="34" charset="0"/>
                    <a:ea typeface="Tahoma" panose="020B0604030504040204" pitchFamily="34" charset="0"/>
                    <a:cs typeface="Tahoma" panose="020B0604030504040204" pitchFamily="34" charset="0"/>
                  </a:rPr>
                  <a:t> I </a:t>
                </a:r>
                <a:r>
                  <a:rPr lang="vi-VN" altLang="en-US" sz="4400" b="1" dirty="0" err="1">
                    <a:latin typeface="Tahoma" panose="020B0604030504040204" pitchFamily="34" charset="0"/>
                    <a:ea typeface="Tahoma" panose="020B0604030504040204" pitchFamily="34" charset="0"/>
                    <a:cs typeface="Tahoma" panose="020B0604030504040204" pitchFamily="34" charset="0"/>
                  </a:rPr>
                  <a:t>và</a:t>
                </a:r>
                <a:r>
                  <a:rPr lang="vi-VN" altLang="en-US" sz="4400" b="1" dirty="0">
                    <a:latin typeface="Tahoma" panose="020B0604030504040204" pitchFamily="34" charset="0"/>
                    <a:ea typeface="Tahoma" panose="020B0604030504040204" pitchFamily="34" charset="0"/>
                    <a:cs typeface="Tahoma" panose="020B0604030504040204" pitchFamily="34" charset="0"/>
                  </a:rPr>
                  <a:t> II pha </a:t>
                </a:r>
                <a:r>
                  <a:rPr lang="vi-VN" altLang="en-US" sz="4400" b="1" dirty="0" err="1">
                    <a:latin typeface="Tahoma" panose="020B0604030504040204" pitchFamily="34" charset="0"/>
                    <a:ea typeface="Tahoma" panose="020B0604030504040204" pitchFamily="34" charset="0"/>
                    <a:cs typeface="Tahoma" panose="020B0604030504040204" pitchFamily="34" charset="0"/>
                  </a:rPr>
                  <a:t>chế</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được</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Biết</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rằng</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Cúc</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chỉ</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có</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thể</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dùng</a:t>
                </a:r>
                <a:r>
                  <a:rPr lang="vi-VN" altLang="en-US" sz="4400" b="1" dirty="0">
                    <a:latin typeface="Tahoma" panose="020B0604030504040204" pitchFamily="34" charset="0"/>
                    <a:ea typeface="Tahoma" panose="020B0604030504040204" pitchFamily="34" charset="0"/>
                    <a:cs typeface="Tahoma" panose="020B0604030504040204" pitchFamily="34" charset="0"/>
                  </a:rPr>
                  <a:t> không </a:t>
                </a:r>
                <a:r>
                  <a:rPr lang="vi-VN" altLang="en-US" sz="4400" b="1" dirty="0" err="1">
                    <a:latin typeface="Tahoma" panose="020B0604030504040204" pitchFamily="34" charset="0"/>
                    <a:ea typeface="Tahoma" panose="020B0604030504040204" pitchFamily="34" charset="0"/>
                    <a:cs typeface="Tahoma" panose="020B0604030504040204" pitchFamily="34" charset="0"/>
                  </a:rPr>
                  <a:t>quá</a:t>
                </a:r>
                <a:r>
                  <a:rPr lang="vi-VN" altLang="en-US" sz="4400" b="1" dirty="0">
                    <a:latin typeface="Tahoma" panose="020B0604030504040204" pitchFamily="34" charset="0"/>
                    <a:ea typeface="Tahoma" panose="020B0604030504040204" pitchFamily="34" charset="0"/>
                    <a:cs typeface="Tahoma" panose="020B0604030504040204" pitchFamily="34" charset="0"/>
                  </a:rPr>
                  <a:t> 100g </a:t>
                </a:r>
                <a:r>
                  <a:rPr lang="vi-VN" altLang="en-US" sz="4400" b="1" dirty="0" err="1">
                    <a:latin typeface="Tahoma" panose="020B0604030504040204" pitchFamily="34" charset="0"/>
                    <a:ea typeface="Tahoma" panose="020B0604030504040204" pitchFamily="34" charset="0"/>
                    <a:cs typeface="Tahoma" panose="020B0604030504040204" pitchFamily="34" charset="0"/>
                  </a:rPr>
                  <a:t>bột</a:t>
                </a:r>
                <a:r>
                  <a:rPr lang="vi-VN" altLang="en-US" sz="4400" b="1" dirty="0">
                    <a:latin typeface="Tahoma" panose="020B0604030504040204" pitchFamily="34" charset="0"/>
                    <a:ea typeface="Tahoma" panose="020B0604030504040204" pitchFamily="34" charset="0"/>
                    <a:cs typeface="Tahoma" panose="020B0604030504040204" pitchFamily="34" charset="0"/>
                  </a:rPr>
                  <a:t> cam. </a:t>
                </a:r>
                <a:r>
                  <a:rPr lang="vi-VN" altLang="en-US" sz="4400" b="1" dirty="0" err="1">
                    <a:latin typeface="Tahoma" panose="020B0604030504040204" pitchFamily="34" charset="0"/>
                    <a:ea typeface="Tahoma" panose="020B0604030504040204" pitchFamily="34" charset="0"/>
                    <a:cs typeface="Tahoma" panose="020B0604030504040204" pitchFamily="34" charset="0"/>
                  </a:rPr>
                  <a:t>Hãy</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lập</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các</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bất</a:t>
                </a:r>
                <a:r>
                  <a:rPr lang="vi-VN" altLang="en-US" sz="4400" b="1" dirty="0">
                    <a:latin typeface="Tahoma" panose="020B0604030504040204" pitchFamily="34" charset="0"/>
                    <a:ea typeface="Tahoma" panose="020B0604030504040204" pitchFamily="34" charset="0"/>
                    <a:cs typeface="Tahoma" panose="020B0604030504040204" pitchFamily="34" charset="0"/>
                  </a:rPr>
                  <a:t> phương </a:t>
                </a:r>
                <a:r>
                  <a:rPr lang="vi-VN" altLang="en-US" sz="4400" b="1">
                    <a:latin typeface="Tahoma" panose="020B0604030504040204" pitchFamily="34" charset="0"/>
                    <a:ea typeface="Tahoma" panose="020B0604030504040204" pitchFamily="34" charset="0"/>
                    <a:cs typeface="Tahoma" panose="020B0604030504040204" pitchFamily="34" charset="0"/>
                  </a:rPr>
                  <a:t>trình </a:t>
                </a:r>
                <a:r>
                  <a:rPr lang="vi-VN" altLang="en-US" sz="4400" b="1" dirty="0">
                    <a:latin typeface="Tahoma" panose="020B0604030504040204" pitchFamily="34" charset="0"/>
                    <a:ea typeface="Tahoma" panose="020B0604030504040204" pitchFamily="34" charset="0"/>
                    <a:cs typeface="Tahoma" panose="020B0604030504040204" pitchFamily="34" charset="0"/>
                  </a:rPr>
                  <a:t>mô </a:t>
                </a:r>
                <a:r>
                  <a:rPr lang="vi-VN" altLang="en-US" sz="4400" b="1" dirty="0" err="1">
                    <a:latin typeface="Tahoma" panose="020B0604030504040204" pitchFamily="34" charset="0"/>
                    <a:ea typeface="Tahoma" panose="020B0604030504040204" pitchFamily="34" charset="0"/>
                    <a:cs typeface="Tahoma" panose="020B0604030504040204" pitchFamily="34" charset="0"/>
                  </a:rPr>
                  <a:t>tả</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số</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lít</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nước</a:t>
                </a:r>
                <a:r>
                  <a:rPr lang="vi-VN" altLang="en-US" sz="4400" b="1" dirty="0">
                    <a:latin typeface="Tahoma" panose="020B0604030504040204" pitchFamily="34" charset="0"/>
                    <a:ea typeface="Tahoma" panose="020B0604030504040204" pitchFamily="34" charset="0"/>
                    <a:cs typeface="Tahoma" panose="020B0604030504040204" pitchFamily="34" charset="0"/>
                  </a:rPr>
                  <a:t> cam </a:t>
                </a:r>
                <a:r>
                  <a:rPr lang="vi-VN" altLang="en-US" sz="4400" b="1" dirty="0" err="1">
                    <a:latin typeface="Tahoma" panose="020B0604030504040204" pitchFamily="34" charset="0"/>
                    <a:ea typeface="Tahoma" panose="020B0604030504040204" pitchFamily="34" charset="0"/>
                    <a:cs typeface="Tahoma" panose="020B0604030504040204" pitchFamily="34" charset="0"/>
                  </a:rPr>
                  <a:t>loại</a:t>
                </a:r>
                <a:r>
                  <a:rPr lang="vi-VN" altLang="en-US" sz="4400" b="1" dirty="0">
                    <a:latin typeface="Tahoma" panose="020B0604030504040204" pitchFamily="34" charset="0"/>
                    <a:ea typeface="Tahoma" panose="020B0604030504040204" pitchFamily="34" charset="0"/>
                    <a:cs typeface="Tahoma" panose="020B0604030504040204" pitchFamily="34" charset="0"/>
                  </a:rPr>
                  <a:t> I </a:t>
                </a:r>
                <a:r>
                  <a:rPr lang="vi-VN" altLang="en-US" sz="4400" b="1" dirty="0" err="1">
                    <a:latin typeface="Tahoma" panose="020B0604030504040204" pitchFamily="34" charset="0"/>
                    <a:ea typeface="Tahoma" panose="020B0604030504040204" pitchFamily="34" charset="0"/>
                    <a:cs typeface="Tahoma" panose="020B0604030504040204" pitchFamily="34" charset="0"/>
                  </a:rPr>
                  <a:t>và</a:t>
                </a:r>
                <a:r>
                  <a:rPr lang="vi-VN" altLang="en-US" sz="4400" b="1" dirty="0">
                    <a:latin typeface="Tahoma" panose="020B0604030504040204" pitchFamily="34" charset="0"/>
                    <a:ea typeface="Tahoma" panose="020B0604030504040204" pitchFamily="34" charset="0"/>
                    <a:cs typeface="Tahoma" panose="020B0604030504040204" pitchFamily="34" charset="0"/>
                  </a:rPr>
                  <a:t> II </a:t>
                </a:r>
                <a:r>
                  <a:rPr lang="vi-VN" altLang="en-US" sz="4400" b="1" dirty="0" err="1">
                    <a:latin typeface="Tahoma" panose="020B0604030504040204" pitchFamily="34" charset="0"/>
                    <a:ea typeface="Tahoma" panose="020B0604030504040204" pitchFamily="34" charset="0"/>
                    <a:cs typeface="Tahoma" panose="020B0604030504040204" pitchFamily="34" charset="0"/>
                  </a:rPr>
                  <a:t>mà</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bạn</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Cúc</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có</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thể</a:t>
                </a:r>
                <a:r>
                  <a:rPr lang="vi-VN" altLang="en-US" sz="4400" b="1" dirty="0">
                    <a:latin typeface="Tahoma" panose="020B0604030504040204" pitchFamily="34" charset="0"/>
                    <a:ea typeface="Tahoma" panose="020B0604030504040204" pitchFamily="34" charset="0"/>
                    <a:cs typeface="Tahoma" panose="020B0604030504040204" pitchFamily="34" charset="0"/>
                  </a:rPr>
                  <a:t> pha </a:t>
                </a:r>
                <a:r>
                  <a:rPr lang="vi-VN" altLang="en-US" sz="4400" b="1" dirty="0" err="1">
                    <a:latin typeface="Tahoma" panose="020B0604030504040204" pitchFamily="34" charset="0"/>
                    <a:ea typeface="Tahoma" panose="020B0604030504040204" pitchFamily="34" charset="0"/>
                    <a:cs typeface="Tahoma" panose="020B0604030504040204" pitchFamily="34" charset="0"/>
                  </a:rPr>
                  <a:t>chế</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được</a:t>
                </a:r>
                <a:r>
                  <a:rPr lang="vi-VN" altLang="en-US" sz="4400" b="1" dirty="0">
                    <a:latin typeface="Tahoma" panose="020B0604030504040204" pitchFamily="34" charset="0"/>
                    <a:ea typeface="Tahoma" panose="020B0604030504040204" pitchFamily="34" charset="0"/>
                    <a:cs typeface="Tahoma" panose="020B0604030504040204" pitchFamily="34" charset="0"/>
                  </a:rPr>
                  <a:t>.</a:t>
                </a:r>
                <a:endParaRPr lang="en-US" alt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22">
                <a:extLst>
                  <a:ext uri="{FF2B5EF4-FFF2-40B4-BE49-F238E27FC236}">
                    <a16:creationId xmlns:a16="http://schemas.microsoft.com/office/drawing/2014/main" id="{4C965865-2E12-DEA9-792C-734BBEF6D4BE}"/>
                  </a:ext>
                </a:extLst>
              </p:cNvPr>
              <p:cNvSpPr txBox="1">
                <a:spLocks noRot="1" noChangeAspect="1" noMove="1" noResize="1" noEditPoints="1" noAdjustHandles="1" noChangeArrowheads="1" noChangeShapeType="1" noTextEdit="1"/>
              </p:cNvSpPr>
              <p:nvPr/>
            </p:nvSpPr>
            <p:spPr>
              <a:xfrm>
                <a:off x="1143778" y="2936634"/>
                <a:ext cx="22402022" cy="3477875"/>
              </a:xfrm>
              <a:prstGeom prst="rect">
                <a:avLst/>
              </a:prstGeom>
              <a:blipFill>
                <a:blip r:embed="rId3"/>
                <a:stretch>
                  <a:fillRect l="-1116" t="-3684" r="-1224" b="-7544"/>
                </a:stretch>
              </a:blipFill>
            </p:spPr>
            <p:txBody>
              <a:bodyPr/>
              <a:lstStyle/>
              <a:p>
                <a:r>
                  <a:rPr lang="en-US">
                    <a:noFill/>
                  </a:rPr>
                  <a:t> </a:t>
                </a:r>
              </a:p>
            </p:txBody>
          </p:sp>
        </mc:Fallback>
      </mc:AlternateContent>
      <p:grpSp>
        <p:nvGrpSpPr>
          <p:cNvPr id="15" name="Group 24">
            <a:extLst>
              <a:ext uri="{FF2B5EF4-FFF2-40B4-BE49-F238E27FC236}">
                <a16:creationId xmlns:a16="http://schemas.microsoft.com/office/drawing/2014/main" id="{9DB20290-9A9D-4BF2-0338-26E076F65E0F}"/>
              </a:ext>
            </a:extLst>
          </p:cNvPr>
          <p:cNvGrpSpPr/>
          <p:nvPr/>
        </p:nvGrpSpPr>
        <p:grpSpPr>
          <a:xfrm>
            <a:off x="498498" y="6755911"/>
            <a:ext cx="23513288" cy="6579088"/>
            <a:chOff x="48567" y="4381499"/>
            <a:chExt cx="22682027" cy="6324442"/>
          </a:xfrm>
          <a:solidFill>
            <a:srgbClr val="DAE3F3"/>
          </a:solidFill>
        </p:grpSpPr>
        <p:sp>
          <p:nvSpPr>
            <p:cNvPr id="16" name="Rounded Rectangle 52">
              <a:extLst>
                <a:ext uri="{FF2B5EF4-FFF2-40B4-BE49-F238E27FC236}">
                  <a16:creationId xmlns:a16="http://schemas.microsoft.com/office/drawing/2014/main" id="{993189D8-0E96-7775-8ED4-3430AF8D157B}"/>
                </a:ext>
              </a:extLst>
            </p:cNvPr>
            <p:cNvSpPr/>
            <p:nvPr/>
          </p:nvSpPr>
          <p:spPr>
            <a:xfrm>
              <a:off x="48567" y="4414922"/>
              <a:ext cx="22682027" cy="629101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 name="Group 26">
              <a:extLst>
                <a:ext uri="{FF2B5EF4-FFF2-40B4-BE49-F238E27FC236}">
                  <a16:creationId xmlns:a16="http://schemas.microsoft.com/office/drawing/2014/main" id="{FB3A6D2D-8749-AC18-D3E6-4982ABB34933}"/>
                </a:ext>
              </a:extLst>
            </p:cNvPr>
            <p:cNvGrpSpPr/>
            <p:nvPr/>
          </p:nvGrpSpPr>
          <p:grpSpPr>
            <a:xfrm>
              <a:off x="48567" y="4381499"/>
              <a:ext cx="3991940" cy="1079474"/>
              <a:chOff x="410517" y="4648199"/>
              <a:chExt cx="3991940" cy="1079474"/>
            </a:xfrm>
            <a:grpFill/>
          </p:grpSpPr>
          <p:sp>
            <p:nvSpPr>
              <p:cNvPr id="18" name="Freeform 20">
                <a:extLst>
                  <a:ext uri="{FF2B5EF4-FFF2-40B4-BE49-F238E27FC236}">
                    <a16:creationId xmlns:a16="http://schemas.microsoft.com/office/drawing/2014/main" id="{EB0A6FC7-4F3E-2733-74F8-AA1C9045D568}"/>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28">
                <a:extLst>
                  <a:ext uri="{FF2B5EF4-FFF2-40B4-BE49-F238E27FC236}">
                    <a16:creationId xmlns:a16="http://schemas.microsoft.com/office/drawing/2014/main" id="{E6A71452-9E3B-CFAB-15C9-FCAA2A02BB27}"/>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20" name="Picture 29">
                <a:extLst>
                  <a:ext uri="{FF2B5EF4-FFF2-40B4-BE49-F238E27FC236}">
                    <a16:creationId xmlns:a16="http://schemas.microsoft.com/office/drawing/2014/main" id="{D4FFBD57-270E-4428-3326-6D24B626E2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241B59BD-CCD4-FEB9-AAE8-0461A1010C1F}"/>
                  </a:ext>
                </a:extLst>
              </p:cNvPr>
              <p:cNvSpPr txBox="1"/>
              <p:nvPr/>
            </p:nvSpPr>
            <p:spPr>
              <a:xfrm>
                <a:off x="1146888" y="7931321"/>
                <a:ext cx="16916400" cy="2248757"/>
              </a:xfrm>
              <a:prstGeom prst="rect">
                <a:avLst/>
              </a:prstGeom>
              <a:noFill/>
            </p:spPr>
            <p:txBody>
              <a:bodyPr wrap="square" rtlCol="0">
                <a:spAutoFit/>
              </a:bodyPr>
              <a:lstStyle/>
              <a:p>
                <a:pPr lvl="0" algn="ctr">
                  <a:lnSpc>
                    <a:spcPct val="170000"/>
                  </a:lnSpc>
                  <a:defRPr/>
                </a:pPr>
                <a:r>
                  <a:rPr lang="vi-VN" sz="44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vi-VN" sz="4400" b="1" i="1">
                        <a:latin typeface="Cambria Math" panose="02040503050406030204" pitchFamily="18" charset="0"/>
                        <a:ea typeface="Tahoma" panose="020B0604030504040204" pitchFamily="34" charset="0"/>
                        <a:cs typeface="Tahoma" panose="020B0604030504040204" pitchFamily="34" charset="0"/>
                      </a:rPr>
                      <m:t>𝒙</m:t>
                    </m:r>
                    <m:r>
                      <a:rPr lang="vi-VN" sz="4400" b="1" i="1">
                        <a:latin typeface="Cambria Math" panose="02040503050406030204" pitchFamily="18" charset="0"/>
                        <a:ea typeface="Tahoma" panose="020B0604030504040204" pitchFamily="34" charset="0"/>
                        <a:cs typeface="Tahoma" panose="020B0604030504040204" pitchFamily="34" charset="0"/>
                      </a:rPr>
                      <m:t>, </m:t>
                    </m:r>
                    <m:r>
                      <a:rPr lang="vi-VN" sz="4400" b="1" i="1">
                        <a:latin typeface="Cambria Math" panose="02040503050406030204" pitchFamily="18" charset="0"/>
                        <a:ea typeface="Tahoma" panose="020B0604030504040204" pitchFamily="34" charset="0"/>
                        <a:cs typeface="Tahoma" panose="020B0604030504040204" pitchFamily="34" charset="0"/>
                      </a:rPr>
                      <m:t>𝒚</m:t>
                    </m:r>
                  </m:oMath>
                </a14:m>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lần</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lượt</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là</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số</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lít</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nước</a:t>
                </a:r>
                <a:r>
                  <a:rPr lang="vi-VN" altLang="en-US" sz="4400" b="1" dirty="0">
                    <a:latin typeface="Tahoma" panose="020B0604030504040204" pitchFamily="34" charset="0"/>
                    <a:ea typeface="Tahoma" panose="020B0604030504040204" pitchFamily="34" charset="0"/>
                    <a:cs typeface="Tahoma" panose="020B0604030504040204" pitchFamily="34" charset="0"/>
                  </a:rPr>
                  <a:t> cam </a:t>
                </a:r>
                <a:r>
                  <a:rPr lang="vi-VN" altLang="en-US" sz="4400" b="1" dirty="0" err="1">
                    <a:latin typeface="Tahoma" panose="020B0604030504040204" pitchFamily="34" charset="0"/>
                    <a:ea typeface="Tahoma" panose="020B0604030504040204" pitchFamily="34" charset="0"/>
                    <a:cs typeface="Tahoma" panose="020B0604030504040204" pitchFamily="34" charset="0"/>
                  </a:rPr>
                  <a:t>loại</a:t>
                </a:r>
                <a:r>
                  <a:rPr lang="vi-VN" altLang="en-US" sz="4400" b="1" dirty="0">
                    <a:latin typeface="Tahoma" panose="020B0604030504040204" pitchFamily="34" charset="0"/>
                    <a:ea typeface="Tahoma" panose="020B0604030504040204" pitchFamily="34" charset="0"/>
                    <a:cs typeface="Tahoma" panose="020B0604030504040204" pitchFamily="34" charset="0"/>
                  </a:rPr>
                  <a:t> I </a:t>
                </a:r>
                <a:r>
                  <a:rPr lang="vi-VN" altLang="en-US" sz="4400" b="1" dirty="0" err="1">
                    <a:latin typeface="Tahoma" panose="020B0604030504040204" pitchFamily="34" charset="0"/>
                    <a:ea typeface="Tahoma" panose="020B0604030504040204" pitchFamily="34" charset="0"/>
                    <a:cs typeface="Tahoma" panose="020B0604030504040204" pitchFamily="34" charset="0"/>
                  </a:rPr>
                  <a:t>và</a:t>
                </a:r>
                <a:r>
                  <a:rPr lang="vi-VN" altLang="en-US" sz="4400" b="1" dirty="0">
                    <a:latin typeface="Tahoma" panose="020B0604030504040204" pitchFamily="34" charset="0"/>
                    <a:ea typeface="Tahoma" panose="020B0604030504040204" pitchFamily="34" charset="0"/>
                    <a:cs typeface="Tahoma" panose="020B0604030504040204" pitchFamily="34" charset="0"/>
                  </a:rPr>
                  <a:t> II pha </a:t>
                </a:r>
                <a:r>
                  <a:rPr lang="vi-VN" altLang="en-US" sz="4400" b="1" dirty="0" err="1">
                    <a:latin typeface="Tahoma" panose="020B0604030504040204" pitchFamily="34" charset="0"/>
                    <a:ea typeface="Tahoma" panose="020B0604030504040204" pitchFamily="34" charset="0"/>
                    <a:cs typeface="Tahoma" panose="020B0604030504040204" pitchFamily="34" charset="0"/>
                  </a:rPr>
                  <a:t>chế</a:t>
                </a:r>
                <a:r>
                  <a:rPr lang="vi-VN" altLang="en-US" sz="4400" b="1" dirty="0">
                    <a:latin typeface="Tahoma" panose="020B0604030504040204" pitchFamily="34" charset="0"/>
                    <a:ea typeface="Tahoma" panose="020B0604030504040204" pitchFamily="34" charset="0"/>
                    <a:cs typeface="Tahoma" panose="020B0604030504040204" pitchFamily="34" charset="0"/>
                  </a:rPr>
                  <a:t> </a:t>
                </a:r>
                <a:r>
                  <a:rPr lang="vi-VN" altLang="en-US" sz="4400" b="1" dirty="0" err="1">
                    <a:latin typeface="Tahoma" panose="020B0604030504040204" pitchFamily="34" charset="0"/>
                    <a:ea typeface="Tahoma" panose="020B0604030504040204" pitchFamily="34" charset="0"/>
                    <a:cs typeface="Tahoma" panose="020B0604030504040204" pitchFamily="34" charset="0"/>
                  </a:rPr>
                  <a:t>được</a:t>
                </a:r>
                <a:r>
                  <a:rPr lang="vi-VN" altLang="en-US" sz="4400" b="1" dirty="0">
                    <a:latin typeface="Tahoma" panose="020B0604030504040204" pitchFamily="34" charset="0"/>
                    <a:ea typeface="Tahoma" panose="020B0604030504040204" pitchFamily="34" charset="0"/>
                    <a:cs typeface="Tahoma" panose="020B0604030504040204" pitchFamily="34" charset="0"/>
                  </a:rPr>
                  <a:t>.</a:t>
                </a:r>
              </a:p>
              <a:p>
                <a:pPr lvl="0">
                  <a:lnSpc>
                    <a:spcPct val="170000"/>
                  </a:lnSpc>
                  <a:defRPr/>
                </a:pPr>
                <a:r>
                  <a:rPr lang="vi-VN" sz="4400" b="1" dirty="0" err="1">
                    <a:latin typeface="Tahoma" panose="020B0604030504040204" pitchFamily="34" charset="0"/>
                    <a:ea typeface="Tahoma" panose="020B0604030504040204" pitchFamily="34" charset="0"/>
                    <a:cs typeface="Tahoma" panose="020B0604030504040204" pitchFamily="34" charset="0"/>
                  </a:rPr>
                  <a:t>Vậy</a:t>
                </a:r>
                <a:r>
                  <a:rPr lang="vi-VN" sz="4400" b="1" dirty="0">
                    <a:latin typeface="Tahoma" panose="020B0604030504040204" pitchFamily="34" charset="0"/>
                    <a:ea typeface="Tahoma" panose="020B0604030504040204" pitchFamily="34" charset="0"/>
                    <a:cs typeface="Tahoma" panose="020B0604030504040204" pitchFamily="34" charset="0"/>
                  </a:rPr>
                  <a:t> ta </a:t>
                </a:r>
                <a:r>
                  <a:rPr lang="vi-VN" sz="4400" b="1" dirty="0" err="1">
                    <a:latin typeface="Tahoma" panose="020B0604030504040204" pitchFamily="34" charset="0"/>
                    <a:ea typeface="Tahoma" panose="020B0604030504040204" pitchFamily="34" charset="0"/>
                    <a:cs typeface="Tahoma" panose="020B0604030504040204" pitchFamily="34" charset="0"/>
                  </a:rPr>
                  <a:t>có</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𝒙</m:t>
                    </m:r>
                    <m:r>
                      <a:rPr lang="vi-VN" sz="4400" b="1" i="1" smtClean="0">
                        <a:latin typeface="Cambria Math" panose="02040503050406030204" pitchFamily="18" charset="0"/>
                        <a:ea typeface="Cambria Math" panose="02040503050406030204" pitchFamily="18" charset="0"/>
                        <a:cs typeface="Tahoma" panose="020B0604030504040204" pitchFamily="34" charset="0"/>
                      </a:rPr>
                      <m:t>≥</m:t>
                    </m:r>
                    <m:r>
                      <a:rPr lang="vi-VN" sz="4400" b="1" i="1" smtClean="0">
                        <a:latin typeface="Cambria Math" panose="02040503050406030204" pitchFamily="18" charset="0"/>
                        <a:ea typeface="Cambria Math" panose="02040503050406030204" pitchFamily="18" charset="0"/>
                        <a:cs typeface="Tahoma" panose="020B0604030504040204" pitchFamily="34" charset="0"/>
                      </a:rPr>
                      <m:t>𝟎</m:t>
                    </m:r>
                    <m:r>
                      <a:rPr lang="vi-VN" sz="4400" b="1" i="1" smtClean="0">
                        <a:latin typeface="Cambria Math" panose="02040503050406030204" pitchFamily="18" charset="0"/>
                        <a:ea typeface="Cambria Math" panose="02040503050406030204" pitchFamily="18" charset="0"/>
                        <a:cs typeface="Tahoma" panose="020B0604030504040204" pitchFamily="34" charset="0"/>
                      </a:rPr>
                      <m:t>, </m:t>
                    </m:r>
                    <m:r>
                      <a:rPr lang="vi-VN" sz="4400" b="1" i="1" smtClean="0">
                        <a:latin typeface="Cambria Math" panose="02040503050406030204" pitchFamily="18" charset="0"/>
                        <a:ea typeface="Cambria Math" panose="02040503050406030204" pitchFamily="18" charset="0"/>
                        <a:cs typeface="Tahoma" panose="020B0604030504040204" pitchFamily="34" charset="0"/>
                      </a:rPr>
                      <m:t>𝒚</m:t>
                    </m:r>
                    <m:r>
                      <a:rPr lang="vi-VN" sz="4400" b="1" i="1" smtClean="0">
                        <a:latin typeface="Cambria Math" panose="02040503050406030204" pitchFamily="18" charset="0"/>
                        <a:ea typeface="Cambria Math" panose="02040503050406030204" pitchFamily="18" charset="0"/>
                        <a:cs typeface="Tahoma" panose="020B0604030504040204" pitchFamily="34" charset="0"/>
                      </a:rPr>
                      <m:t>≥</m:t>
                    </m:r>
                    <m:r>
                      <a:rPr lang="vi-VN" sz="4400" b="1" i="1" smtClean="0">
                        <a:latin typeface="Cambria Math" panose="02040503050406030204" pitchFamily="18" charset="0"/>
                        <a:ea typeface="Cambria Math" panose="02040503050406030204" pitchFamily="18" charset="0"/>
                        <a:cs typeface="Tahoma" panose="020B0604030504040204" pitchFamily="34" charset="0"/>
                      </a:rPr>
                      <m:t>𝟎</m:t>
                    </m:r>
                    <m:r>
                      <a:rPr lang="vi-VN" sz="4400" b="0" i="0" smtClean="0">
                        <a:latin typeface="Cambria Math" panose="02040503050406030204" pitchFamily="18" charset="0"/>
                        <a:ea typeface="Cambria Math" panose="02040503050406030204" pitchFamily="18" charset="0"/>
                        <a:cs typeface="Tahoma" panose="020B0604030504040204" pitchFamily="34" charset="0"/>
                      </a:rPr>
                      <m:t>.</m:t>
                    </m:r>
                  </m:oMath>
                </a14:m>
                <a:endParaRPr lang="en-US" sz="4400" dirty="0"/>
              </a:p>
            </p:txBody>
          </p:sp>
        </mc:Choice>
        <mc:Fallback xmlns="">
          <p:sp>
            <p:nvSpPr>
              <p:cNvPr id="21" name="Hộp Văn bản 20">
                <a:extLst>
                  <a:ext uri="{FF2B5EF4-FFF2-40B4-BE49-F238E27FC236}">
                    <a16:creationId xmlns:a16="http://schemas.microsoft.com/office/drawing/2014/main" id="{241B59BD-CCD4-FEB9-AAE8-0461A1010C1F}"/>
                  </a:ext>
                </a:extLst>
              </p:cNvPr>
              <p:cNvSpPr txBox="1">
                <a:spLocks noRot="1" noChangeAspect="1" noMove="1" noResize="1" noEditPoints="1" noAdjustHandles="1" noChangeArrowheads="1" noChangeShapeType="1" noTextEdit="1"/>
              </p:cNvSpPr>
              <p:nvPr/>
            </p:nvSpPr>
            <p:spPr>
              <a:xfrm>
                <a:off x="1146888" y="7931321"/>
                <a:ext cx="16916400" cy="2248757"/>
              </a:xfrm>
              <a:prstGeom prst="rect">
                <a:avLst/>
              </a:prstGeom>
              <a:blipFill>
                <a:blip r:embed="rId5"/>
                <a:stretch>
                  <a:fillRect l="-1441" r="-1153" b="-108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76B97E3F-8149-4AF6-A982-117EB6143ED9}"/>
                  </a:ext>
                </a:extLst>
              </p:cNvPr>
              <p:cNvSpPr txBox="1"/>
              <p:nvPr/>
            </p:nvSpPr>
            <p:spPr>
              <a:xfrm>
                <a:off x="1056707" y="10242838"/>
                <a:ext cx="23146026" cy="2951577"/>
              </a:xfrm>
              <a:prstGeom prst="rect">
                <a:avLst/>
              </a:prstGeom>
              <a:noFill/>
            </p:spPr>
            <p:txBody>
              <a:bodyPr wrap="square" rtlCol="0">
                <a:spAutoFit/>
              </a:bodyPr>
              <a:lstStyle/>
              <a:p>
                <a:pPr marL="0" marR="0" lvl="0" indent="0" defTabSz="2177278" rtl="0" eaLnBrk="1" fontAlgn="auto" latinLnBrk="0" hangingPunct="1">
                  <a:lnSpc>
                    <a:spcPct val="170000"/>
                  </a:lnSpc>
                  <a:spcBef>
                    <a:spcPts val="0"/>
                  </a:spcBef>
                  <a:spcAft>
                    <a:spcPts val="0"/>
                  </a:spcAft>
                  <a:buClrTx/>
                  <a:buSzTx/>
                  <a:buFontTx/>
                  <a:buNone/>
                  <a:tabLst/>
                  <a:defRPr/>
                </a:pPr>
                <a:r>
                  <a:rPr lang="en-US"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Bất </a:t>
                </a:r>
                <a:r>
                  <a:rPr lang="en-US"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r>
                  <a:rPr lang="en-US"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mô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tả</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lít</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nước</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cam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loại</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I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loại</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II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bạn</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Cúc</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pha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chế</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vi-VN"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alt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alt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marR="0" lvl="0" indent="0" algn="ctr" defTabSz="2177278" rtl="0" eaLnBrk="1" fontAlgn="auto" latinLnBrk="0" hangingPunct="1">
                  <a:lnSpc>
                    <a:spcPct val="170000"/>
                  </a:lnSpc>
                  <a:spcBef>
                    <a:spcPts val="0"/>
                  </a:spcBef>
                  <a:spcAft>
                    <a:spcPts val="0"/>
                  </a:spcAft>
                  <a:buClrTx/>
                  <a:buSzTx/>
                  <a:buFontTx/>
                  <a:buNone/>
                  <a:tabLst/>
                  <a:defRPr/>
                </a:pPr>
                <a14:m>
                  <m:oMath xmlns:m="http://schemas.openxmlformats.org/officeDocument/2006/math">
                    <m:r>
                      <a:rPr lang="vi-VN" alt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𝟑𝟎</m:t>
                    </m:r>
                    <m:r>
                      <a:rPr lang="en-US" alt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alt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vi-VN" alt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alt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r>
                      <a:rPr lang="en-US" alt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r>
                      <a:rPr lang="en-US" altLang="en-US" sz="44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altLang="en-US" sz="44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𝟏𝟎𝟎</m:t>
                    </m:r>
                  </m:oMath>
                </a14:m>
                <a:r>
                  <a:rPr kumimoji="0" lang="en-US" sz="4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kumimoji="0" lang="vi-VN" sz="4400" b="1" i="0" u="none" strike="noStrike" kern="1200" cap="none" spc="0" normalizeH="0" baseline="0" noProof="0" smtClean="0">
                        <a:ln>
                          <a:noFill/>
                        </a:ln>
                        <a:solidFill>
                          <a:schemeClr val="tx1"/>
                        </a:solidFill>
                        <a:effectLst/>
                        <a:uLnTx/>
                        <a:uFillTx/>
                        <a:latin typeface="Cambria Math" panose="02040503050406030204" pitchFamily="18" charset="0"/>
                        <a:ea typeface="Tahoma" panose="020B0604030504040204" pitchFamily="34" charset="0"/>
                        <a:cs typeface="Tahoma" panose="020B0604030504040204" pitchFamily="34" charset="0"/>
                      </a:rPr>
                      <m:t>𝟑</m:t>
                    </m:r>
                    <m:r>
                      <a:rPr kumimoji="0" lang="en-US" sz="4400" b="1" i="1" u="none" strike="noStrike" kern="1200" cap="none" spc="0" normalizeH="0" baseline="0" noProof="0" smtClean="0">
                        <a:ln>
                          <a:noFill/>
                        </a:ln>
                        <a:solidFill>
                          <a:schemeClr val="tx1"/>
                        </a:solidFill>
                        <a:effectLst/>
                        <a:uLnTx/>
                        <a:uFillTx/>
                        <a:latin typeface="Cambria Math" panose="02040503050406030204" pitchFamily="18" charset="0"/>
                        <a:ea typeface="Tahoma" panose="020B0604030504040204" pitchFamily="34" charset="0"/>
                        <a:cs typeface="Tahoma" panose="020B0604030504040204" pitchFamily="34" charset="0"/>
                      </a:rPr>
                      <m:t>𝒙</m:t>
                    </m:r>
                    <m:r>
                      <a:rPr kumimoji="0" lang="en-US" sz="4400" b="1" i="1" u="none" strike="noStrike" kern="1200" cap="none" spc="0" normalizeH="0" baseline="0" noProof="0" smtClean="0">
                        <a:ln>
                          <a:noFill/>
                        </a:ln>
                        <a:solidFill>
                          <a:schemeClr val="tx1"/>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vi-VN" sz="4400" b="1" i="1" u="none" strike="noStrike" kern="1200" cap="none" spc="0" normalizeH="0" baseline="0" noProof="0" smtClean="0">
                        <a:ln>
                          <a:noFill/>
                        </a:ln>
                        <a:solidFill>
                          <a:schemeClr val="tx1"/>
                        </a:solidFill>
                        <a:effectLst/>
                        <a:uLnTx/>
                        <a:uFillTx/>
                        <a:latin typeface="Cambria Math" panose="02040503050406030204" pitchFamily="18" charset="0"/>
                        <a:ea typeface="Tahoma" panose="020B0604030504040204" pitchFamily="34" charset="0"/>
                        <a:cs typeface="Tahoma" panose="020B0604030504040204" pitchFamily="34" charset="0"/>
                      </a:rPr>
                      <m:t>𝟐</m:t>
                    </m:r>
                    <m:r>
                      <a:rPr kumimoji="0" lang="vi-VN" sz="4400" b="1" i="1" u="none" strike="noStrike" kern="1200" cap="none" spc="0" normalizeH="0" baseline="0" noProof="0" smtClean="0">
                        <a:ln>
                          <a:noFill/>
                        </a:ln>
                        <a:solidFill>
                          <a:schemeClr val="tx1"/>
                        </a:solidFill>
                        <a:effectLst/>
                        <a:uLnTx/>
                        <a:uFillTx/>
                        <a:latin typeface="Cambria Math" panose="02040503050406030204" pitchFamily="18" charset="0"/>
                        <a:ea typeface="Tahoma" panose="020B0604030504040204" pitchFamily="34" charset="0"/>
                        <a:cs typeface="Tahoma" panose="020B0604030504040204" pitchFamily="34" charset="0"/>
                      </a:rPr>
                      <m:t>𝒚</m:t>
                    </m:r>
                    <m:r>
                      <a:rPr kumimoji="0" lang="en-US" sz="4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ahoma" panose="020B0604030504040204" pitchFamily="34" charset="0"/>
                      </a:rPr>
                      <m:t>≤</m:t>
                    </m:r>
                    <m:r>
                      <a:rPr kumimoji="0" lang="vi-VN" sz="4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ahoma" panose="020B0604030504040204" pitchFamily="34" charset="0"/>
                      </a:rPr>
                      <m:t>𝟏</m:t>
                    </m:r>
                    <m:r>
                      <a:rPr kumimoji="0" lang="en-US" sz="4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ahoma" panose="020B0604030504040204" pitchFamily="34" charset="0"/>
                      </a:rPr>
                      <m:t>𝟎</m:t>
                    </m:r>
                  </m:oMath>
                </a14:m>
                <a:endParaRPr kumimoji="0" lang="en-US" sz="40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xmlns="">
          <p:sp>
            <p:nvSpPr>
              <p:cNvPr id="22" name="Hộp Văn bản 21">
                <a:extLst>
                  <a:ext uri="{FF2B5EF4-FFF2-40B4-BE49-F238E27FC236}">
                    <a16:creationId xmlns:a16="http://schemas.microsoft.com/office/drawing/2014/main" id="{76B97E3F-8149-4AF6-A982-117EB6143ED9}"/>
                  </a:ext>
                </a:extLst>
              </p:cNvPr>
              <p:cNvSpPr txBox="1">
                <a:spLocks noRot="1" noChangeAspect="1" noMove="1" noResize="1" noEditPoints="1" noAdjustHandles="1" noChangeArrowheads="1" noChangeShapeType="1" noTextEdit="1"/>
              </p:cNvSpPr>
              <p:nvPr/>
            </p:nvSpPr>
            <p:spPr>
              <a:xfrm>
                <a:off x="1056707" y="10242838"/>
                <a:ext cx="23146026" cy="2951577"/>
              </a:xfrm>
              <a:prstGeom prst="rect">
                <a:avLst/>
              </a:prstGeom>
              <a:blipFill>
                <a:blip r:embed="rId6"/>
                <a:stretch>
                  <a:fillRect l="-922"/>
                </a:stretch>
              </a:blipFill>
            </p:spPr>
            <p:txBody>
              <a:bodyPr/>
              <a:lstStyle/>
              <a:p>
                <a:r>
                  <a:rPr lang="en-US">
                    <a:noFill/>
                  </a:rPr>
                  <a:t> </a:t>
                </a:r>
              </a:p>
            </p:txBody>
          </p:sp>
        </mc:Fallback>
      </mc:AlternateContent>
    </p:spTree>
    <p:extLst>
      <p:ext uri="{BB962C8B-B14F-4D97-AF65-F5344CB8AC3E}">
        <p14:creationId xmlns:p14="http://schemas.microsoft.com/office/powerpoint/2010/main" val="185273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7C89B3EB-CD06-69D9-20F6-0DFE9920BABC}"/>
              </a:ext>
            </a:extLst>
          </p:cNvPr>
          <p:cNvGrpSpPr/>
          <p:nvPr/>
        </p:nvGrpSpPr>
        <p:grpSpPr>
          <a:xfrm>
            <a:off x="160176" y="1129482"/>
            <a:ext cx="19656044" cy="830997"/>
            <a:chOff x="-288924" y="1892299"/>
            <a:chExt cx="19659599" cy="830996"/>
          </a:xfrm>
        </p:grpSpPr>
        <p:sp>
          <p:nvSpPr>
            <p:cNvPr id="3" name="Rounded Rectangle 2">
              <a:extLst>
                <a:ext uri="{FF2B5EF4-FFF2-40B4-BE49-F238E27FC236}">
                  <a16:creationId xmlns:a16="http://schemas.microsoft.com/office/drawing/2014/main" id="{838F1A71-2802-5670-A036-98307655FCE6}"/>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20">
              <a:extLst>
                <a:ext uri="{FF2B5EF4-FFF2-40B4-BE49-F238E27FC236}">
                  <a16:creationId xmlns:a16="http://schemas.microsoft.com/office/drawing/2014/main" id="{59EB42A9-447D-396C-DD0E-469FC5288F57}"/>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 name="TextBox 21">
              <a:extLst>
                <a:ext uri="{FF2B5EF4-FFF2-40B4-BE49-F238E27FC236}">
                  <a16:creationId xmlns:a16="http://schemas.microsoft.com/office/drawing/2014/main" id="{0D5FE93F-C7FD-BD3B-CB75-4CF6EAC7F642}"/>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grpSp>
        <p:nvGrpSpPr>
          <p:cNvPr id="6" name="Group 11">
            <a:extLst>
              <a:ext uri="{FF2B5EF4-FFF2-40B4-BE49-F238E27FC236}">
                <a16:creationId xmlns:a16="http://schemas.microsoft.com/office/drawing/2014/main" id="{AFE3FCB6-BAE1-E8A9-5F82-505453818DF7}"/>
              </a:ext>
            </a:extLst>
          </p:cNvPr>
          <p:cNvGrpSpPr/>
          <p:nvPr/>
        </p:nvGrpSpPr>
        <p:grpSpPr>
          <a:xfrm>
            <a:off x="166396" y="1676400"/>
            <a:ext cx="23862496" cy="3136536"/>
            <a:chOff x="923003" y="3917552"/>
            <a:chExt cx="23862496" cy="3136535"/>
          </a:xfrm>
        </p:grpSpPr>
        <p:sp>
          <p:nvSpPr>
            <p:cNvPr id="7" name="Rounded Rectangle 41">
              <a:extLst>
                <a:ext uri="{FF2B5EF4-FFF2-40B4-BE49-F238E27FC236}">
                  <a16:creationId xmlns:a16="http://schemas.microsoft.com/office/drawing/2014/main" id="{9B783758-0466-B68F-0F4B-AA590DF09678}"/>
                </a:ext>
              </a:extLst>
            </p:cNvPr>
            <p:cNvSpPr/>
            <p:nvPr/>
          </p:nvSpPr>
          <p:spPr>
            <a:xfrm>
              <a:off x="1272211" y="4317564"/>
              <a:ext cx="23513288" cy="273652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 name="Group 13">
              <a:extLst>
                <a:ext uri="{FF2B5EF4-FFF2-40B4-BE49-F238E27FC236}">
                  <a16:creationId xmlns:a16="http://schemas.microsoft.com/office/drawing/2014/main" id="{0DA7E705-AAEE-C366-45E5-0EF662AE8598}"/>
                </a:ext>
              </a:extLst>
            </p:cNvPr>
            <p:cNvGrpSpPr/>
            <p:nvPr/>
          </p:nvGrpSpPr>
          <p:grpSpPr>
            <a:xfrm>
              <a:off x="923003" y="3917552"/>
              <a:ext cx="3942102" cy="1040476"/>
              <a:chOff x="923003" y="3917552"/>
              <a:chExt cx="3942102" cy="1040476"/>
            </a:xfrm>
          </p:grpSpPr>
          <p:grpSp>
            <p:nvGrpSpPr>
              <p:cNvPr id="9" name="Group 14">
                <a:extLst>
                  <a:ext uri="{FF2B5EF4-FFF2-40B4-BE49-F238E27FC236}">
                    <a16:creationId xmlns:a16="http://schemas.microsoft.com/office/drawing/2014/main" id="{3E356C77-F8C3-86FD-2CA2-8EF4C8FF7538}"/>
                  </a:ext>
                </a:extLst>
              </p:cNvPr>
              <p:cNvGrpSpPr/>
              <p:nvPr/>
            </p:nvGrpSpPr>
            <p:grpSpPr>
              <a:xfrm>
                <a:off x="1362045" y="4022855"/>
                <a:ext cx="3503060" cy="865576"/>
                <a:chOff x="2028795" y="4384805"/>
                <a:chExt cx="3503060" cy="865576"/>
              </a:xfrm>
            </p:grpSpPr>
            <p:sp>
              <p:nvSpPr>
                <p:cNvPr id="11" name="Freeform 20">
                  <a:extLst>
                    <a:ext uri="{FF2B5EF4-FFF2-40B4-BE49-F238E27FC236}">
                      <a16:creationId xmlns:a16="http://schemas.microsoft.com/office/drawing/2014/main" id="{15D43094-40C4-4072-2C67-A1B5EDB98365}"/>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2" name="TextBox 17">
                  <a:extLst>
                    <a:ext uri="{FF2B5EF4-FFF2-40B4-BE49-F238E27FC236}">
                      <a16:creationId xmlns:a16="http://schemas.microsoft.com/office/drawing/2014/main" id="{295F29E8-60E6-CD14-857C-CE878696E1CE}"/>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0" name="Picture 15">
                <a:extLst>
                  <a:ext uri="{FF2B5EF4-FFF2-40B4-BE49-F238E27FC236}">
                    <a16:creationId xmlns:a16="http://schemas.microsoft.com/office/drawing/2014/main" id="{427E1032-2FAC-CBB4-D35B-3BEFFAD944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3" name="TextBox 22">
            <a:extLst>
              <a:ext uri="{FF2B5EF4-FFF2-40B4-BE49-F238E27FC236}">
                <a16:creationId xmlns:a16="http://schemas.microsoft.com/office/drawing/2014/main" id="{4C965865-2E12-DEA9-792C-734BBEF6D4BE}"/>
              </a:ext>
            </a:extLst>
          </p:cNvPr>
          <p:cNvSpPr txBox="1"/>
          <p:nvPr/>
        </p:nvSpPr>
        <p:spPr>
          <a:xfrm>
            <a:off x="1143778" y="2012169"/>
            <a:ext cx="22885114" cy="2800767"/>
          </a:xfrm>
          <a:prstGeom prst="rect">
            <a:avLst/>
          </a:prstGeom>
          <a:noFill/>
        </p:spPr>
        <p:txBody>
          <a:bodyPr wrap="square">
            <a:spAutoFit/>
          </a:bodyPr>
          <a:lstStyle/>
          <a:p>
            <a:pPr defTabSz="914400" eaLnBrk="0" fontAlgn="base" hangingPunct="0">
              <a:spcBef>
                <a:spcPct val="0"/>
              </a:spcBef>
              <a:spcAft>
                <a:spcPct val="0"/>
              </a:spcAft>
              <a:tabLst>
                <a:tab pos="3600450" algn="l"/>
                <a:tab pos="5040313" algn="l"/>
              </a:tabLst>
            </a:pP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Trong</a:t>
            </a:r>
            <a:r>
              <a:rPr lang="en-US" altLang="en-US" sz="4400" b="1" dirty="0">
                <a:latin typeface="Tahoma" panose="020B0604030504040204" pitchFamily="34" charset="0"/>
                <a:ea typeface="Tahoma" panose="020B0604030504040204" pitchFamily="34" charset="0"/>
                <a:cs typeface="Tahoma" panose="020B0604030504040204" pitchFamily="34" charset="0"/>
              </a:rPr>
              <a:t> 1 </a:t>
            </a:r>
            <a:r>
              <a:rPr lang="en-US" altLang="en-US" sz="4400" b="1" dirty="0" err="1">
                <a:latin typeface="Tahoma" panose="020B0604030504040204" pitchFamily="34" charset="0"/>
                <a:ea typeface="Tahoma" panose="020B0604030504040204" pitchFamily="34" charset="0"/>
                <a:cs typeface="Tahoma" panose="020B0604030504040204" pitchFamily="34" charset="0"/>
              </a:rPr>
              <a:t>lạng</a:t>
            </a:r>
            <a:r>
              <a:rPr lang="en-US" altLang="en-US" sz="4400" b="1" dirty="0">
                <a:latin typeface="Tahoma" panose="020B0604030504040204" pitchFamily="34" charset="0"/>
                <a:ea typeface="Tahoma" panose="020B0604030504040204" pitchFamily="34" charset="0"/>
                <a:cs typeface="Tahoma" panose="020B0604030504040204" pitchFamily="34" charset="0"/>
              </a:rPr>
              <a:t> (100g) </a:t>
            </a:r>
            <a:r>
              <a:rPr lang="en-US" altLang="en-US" sz="4400" b="1" dirty="0" err="1">
                <a:latin typeface="Tahoma" panose="020B0604030504040204" pitchFamily="34" charset="0"/>
                <a:ea typeface="Tahoma" panose="020B0604030504040204" pitchFamily="34" charset="0"/>
                <a:cs typeface="Tahoma" panose="020B0604030504040204" pitchFamily="34" charset="0"/>
              </a:rPr>
              <a:t>thịt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bò</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chứa</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khoảng</a:t>
            </a:r>
            <a:r>
              <a:rPr lang="en-US" altLang="en-US" sz="4400" b="1" dirty="0">
                <a:latin typeface="Tahoma" panose="020B0604030504040204" pitchFamily="34" charset="0"/>
                <a:ea typeface="Tahoma" panose="020B0604030504040204" pitchFamily="34" charset="0"/>
                <a:cs typeface="Tahoma" panose="020B0604030504040204" pitchFamily="34" charset="0"/>
              </a:rPr>
              <a:t> 26g protein, 1 </a:t>
            </a:r>
            <a:r>
              <a:rPr lang="en-US" altLang="en-US" sz="4400" b="1" dirty="0" err="1">
                <a:latin typeface="Tahoma" panose="020B0604030504040204" pitchFamily="34" charset="0"/>
                <a:ea typeface="Tahoma" panose="020B0604030504040204" pitchFamily="34" charset="0"/>
                <a:cs typeface="Tahoma" panose="020B0604030504040204" pitchFamily="34" charset="0"/>
              </a:rPr>
              <a:t>lạng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cá</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rô</a:t>
            </a:r>
            <a:r>
              <a:rPr lang="en-US" altLang="en-US" sz="4400" b="1" dirty="0">
                <a:latin typeface="Tahoma" panose="020B0604030504040204" pitchFamily="34" charset="0"/>
                <a:ea typeface="Tahoma" panose="020B0604030504040204" pitchFamily="34" charset="0"/>
                <a:cs typeface="Tahoma" panose="020B0604030504040204" pitchFamily="34" charset="0"/>
              </a:rPr>
              <a:t> phi </a:t>
            </a:r>
            <a:r>
              <a:rPr lang="en-US" altLang="en-US" sz="4400" b="1" dirty="0" err="1">
                <a:latin typeface="Tahoma" panose="020B0604030504040204" pitchFamily="34" charset="0"/>
                <a:ea typeface="Tahoma" panose="020B0604030504040204" pitchFamily="34" charset="0"/>
                <a:cs typeface="Tahoma" panose="020B0604030504040204" pitchFamily="34" charset="0"/>
              </a:rPr>
              <a:t>chứa</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khoảng</a:t>
            </a:r>
            <a:r>
              <a:rPr lang="en-US" altLang="en-US" sz="4400" b="1" dirty="0">
                <a:latin typeface="Tahoma" panose="020B0604030504040204" pitchFamily="34" charset="0"/>
                <a:ea typeface="Tahoma" panose="020B0604030504040204" pitchFamily="34" charset="0"/>
                <a:cs typeface="Tahoma" panose="020B0604030504040204" pitchFamily="34" charset="0"/>
              </a:rPr>
              <a:t> 20g protein. </a:t>
            </a:r>
            <a:r>
              <a:rPr lang="en-US" altLang="en-US" sz="4400" b="1" dirty="0" err="1">
                <a:latin typeface="Tahoma" panose="020B0604030504040204" pitchFamily="34" charset="0"/>
                <a:ea typeface="Tahoma" panose="020B0604030504040204" pitchFamily="34" charset="0"/>
                <a:cs typeface="Tahoma" panose="020B0604030504040204" pitchFamily="34" charset="0"/>
              </a:rPr>
              <a:t>Trung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bình</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trong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một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ngày</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một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người</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cần</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tối</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thiểu</a:t>
            </a:r>
            <a:r>
              <a:rPr lang="en-US" altLang="en-US" sz="4400" b="1" dirty="0">
                <a:latin typeface="Tahoma" panose="020B0604030504040204" pitchFamily="34" charset="0"/>
                <a:ea typeface="Tahoma" panose="020B0604030504040204" pitchFamily="34" charset="0"/>
                <a:cs typeface="Tahoma" panose="020B0604030504040204" pitchFamily="34" charset="0"/>
              </a:rPr>
              <a:t> 46g protein. </a:t>
            </a:r>
            <a:r>
              <a:rPr lang="en-US" altLang="en-US" sz="4400" b="1" dirty="0" err="1">
                <a:latin typeface="Tahoma" panose="020B0604030504040204" pitchFamily="34" charset="0"/>
                <a:ea typeface="Tahoma" panose="020B0604030504040204" pitchFamily="34" charset="0"/>
                <a:cs typeface="Tahoma" panose="020B0604030504040204" pitchFamily="34" charset="0"/>
              </a:rPr>
              <a:t>Hỏi</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mỗi</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người</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cần</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ăn</a:t>
            </a:r>
            <a:r>
              <a:rPr lang="en-US" altLang="en-US" sz="4400" b="1" dirty="0">
                <a:latin typeface="Tahoma" panose="020B0604030504040204" pitchFamily="34" charset="0"/>
                <a:ea typeface="Tahoma" panose="020B0604030504040204" pitchFamily="34" charset="0"/>
                <a:cs typeface="Tahoma" panose="020B0604030504040204" pitchFamily="34" charset="0"/>
              </a:rPr>
              <a:t> bao </a:t>
            </a:r>
            <a:r>
              <a:rPr lang="en-US" altLang="en-US" sz="4400" b="1" dirty="0" err="1">
                <a:latin typeface="Tahoma" panose="020B0604030504040204" pitchFamily="34" charset="0"/>
                <a:ea typeface="Tahoma" panose="020B0604030504040204" pitchFamily="34" charset="0"/>
                <a:cs typeface="Tahoma" panose="020B0604030504040204" pitchFamily="34" charset="0"/>
              </a:rPr>
              <a:t>nhiêu</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lạng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thịt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bò</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và</a:t>
            </a:r>
            <a:r>
              <a:rPr lang="en-US" altLang="en-US" sz="4400" b="1" dirty="0">
                <a:latin typeface="Tahoma" panose="020B0604030504040204" pitchFamily="34" charset="0"/>
                <a:ea typeface="Tahoma" panose="020B0604030504040204" pitchFamily="34" charset="0"/>
                <a:cs typeface="Tahoma" panose="020B0604030504040204" pitchFamily="34" charset="0"/>
              </a:rPr>
              <a:t> bao </a:t>
            </a:r>
            <a:r>
              <a:rPr lang="en-US" altLang="en-US" sz="4400" b="1" dirty="0" err="1">
                <a:latin typeface="Tahoma" panose="020B0604030504040204" pitchFamily="34" charset="0"/>
                <a:ea typeface="Tahoma" panose="020B0604030504040204" pitchFamily="34" charset="0"/>
                <a:cs typeface="Tahoma" panose="020B0604030504040204" pitchFamily="34" charset="0"/>
              </a:rPr>
              <a:t>nhiêu</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lạng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cá</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rô</a:t>
            </a:r>
            <a:r>
              <a:rPr lang="en-US" altLang="en-US" sz="4400" b="1" dirty="0">
                <a:latin typeface="Tahoma" panose="020B0604030504040204" pitchFamily="34" charset="0"/>
                <a:ea typeface="Tahoma" panose="020B0604030504040204" pitchFamily="34" charset="0"/>
                <a:cs typeface="Tahoma" panose="020B0604030504040204" pitchFamily="34" charset="0"/>
              </a:rPr>
              <a:t> phi </a:t>
            </a:r>
            <a:r>
              <a:rPr lang="en-US" altLang="en-US" sz="4400" b="1" dirty="0" err="1">
                <a:latin typeface="Tahoma" panose="020B0604030504040204" pitchFamily="34" charset="0"/>
                <a:ea typeface="Tahoma" panose="020B0604030504040204" pitchFamily="34" charset="0"/>
                <a:cs typeface="Tahoma" panose="020B0604030504040204" pitchFamily="34" charset="0"/>
              </a:rPr>
              <a:t>để</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không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bị</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thiếu</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lượng</a:t>
            </a:r>
            <a:r>
              <a:rPr lang="en-US" altLang="en-US" sz="4400" b="1" dirty="0">
                <a:latin typeface="Tahoma" panose="020B0604030504040204" pitchFamily="34" charset="0"/>
                <a:ea typeface="Tahoma" panose="020B0604030504040204" pitchFamily="34" charset="0"/>
                <a:cs typeface="Tahoma" panose="020B0604030504040204" pitchFamily="34" charset="0"/>
              </a:rPr>
              <a:t> protein </a:t>
            </a:r>
            <a:r>
              <a:rPr lang="en-US" altLang="en-US" sz="4400" b="1" dirty="0" err="1">
                <a:latin typeface="Tahoma" panose="020B0604030504040204" pitchFamily="34" charset="0"/>
                <a:ea typeface="Tahoma" panose="020B0604030504040204" pitchFamily="34" charset="0"/>
                <a:cs typeface="Tahoma" panose="020B0604030504040204" pitchFamily="34" charset="0"/>
              </a:rPr>
              <a:t>cần</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thiết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trong</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một</a:t>
            </a:r>
            <a:r>
              <a:rPr lang="en-US" altLang="en-US" sz="4400" b="1" dirty="0">
                <a:latin typeface="Tahoma" panose="020B0604030504040204" pitchFamily="34" charset="0"/>
                <a:ea typeface="Tahoma" panose="020B0604030504040204" pitchFamily="34" charset="0"/>
                <a:cs typeface="Tahoma" panose="020B0604030504040204" pitchFamily="34" charset="0"/>
              </a:rPr>
              <a:t> </a:t>
            </a:r>
            <a:r>
              <a:rPr lang="en-US" altLang="en-US" sz="4400" b="1" dirty="0" err="1">
                <a:latin typeface="Tahoma" panose="020B0604030504040204" pitchFamily="34" charset="0"/>
                <a:ea typeface="Tahoma" panose="020B0604030504040204" pitchFamily="34" charset="0"/>
                <a:cs typeface="Tahoma" panose="020B0604030504040204" pitchFamily="34" charset="0"/>
              </a:rPr>
              <a:t>ngày</a:t>
            </a:r>
            <a:r>
              <a:rPr lang="en-US" altLang="en-US" sz="4400" b="1" dirty="0">
                <a:latin typeface="Tahoma" panose="020B0604030504040204" pitchFamily="34" charset="0"/>
                <a:ea typeface="Tahoma" panose="020B0604030504040204" pitchFamily="34" charset="0"/>
                <a:cs typeface="Tahoma" panose="020B0604030504040204" pitchFamily="34" charset="0"/>
              </a:rPr>
              <a:t>?</a:t>
            </a:r>
          </a:p>
        </p:txBody>
      </p:sp>
      <p:grpSp>
        <p:nvGrpSpPr>
          <p:cNvPr id="15" name="Group 24">
            <a:extLst>
              <a:ext uri="{FF2B5EF4-FFF2-40B4-BE49-F238E27FC236}">
                <a16:creationId xmlns:a16="http://schemas.microsoft.com/office/drawing/2014/main" id="{9DB20290-9A9D-4BF2-0338-26E076F65E0F}"/>
              </a:ext>
            </a:extLst>
          </p:cNvPr>
          <p:cNvGrpSpPr/>
          <p:nvPr/>
        </p:nvGrpSpPr>
        <p:grpSpPr>
          <a:xfrm>
            <a:off x="435356" y="4726207"/>
            <a:ext cx="23513288" cy="8877670"/>
            <a:chOff x="-28844" y="4357580"/>
            <a:chExt cx="22682027" cy="8534057"/>
          </a:xfrm>
          <a:solidFill>
            <a:srgbClr val="DAE3F3"/>
          </a:solidFill>
        </p:grpSpPr>
        <p:sp>
          <p:nvSpPr>
            <p:cNvPr id="16" name="Rounded Rectangle 52">
              <a:extLst>
                <a:ext uri="{FF2B5EF4-FFF2-40B4-BE49-F238E27FC236}">
                  <a16:creationId xmlns:a16="http://schemas.microsoft.com/office/drawing/2014/main" id="{993189D8-0E96-7775-8ED4-3430AF8D157B}"/>
                </a:ext>
              </a:extLst>
            </p:cNvPr>
            <p:cNvSpPr/>
            <p:nvPr/>
          </p:nvSpPr>
          <p:spPr>
            <a:xfrm>
              <a:off x="-28844" y="4357580"/>
              <a:ext cx="22682027" cy="8534057"/>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 name="Group 26">
              <a:extLst>
                <a:ext uri="{FF2B5EF4-FFF2-40B4-BE49-F238E27FC236}">
                  <a16:creationId xmlns:a16="http://schemas.microsoft.com/office/drawing/2014/main" id="{FB3A6D2D-8749-AC18-D3E6-4982ABB34933}"/>
                </a:ext>
              </a:extLst>
            </p:cNvPr>
            <p:cNvGrpSpPr/>
            <p:nvPr/>
          </p:nvGrpSpPr>
          <p:grpSpPr>
            <a:xfrm>
              <a:off x="48567" y="4381499"/>
              <a:ext cx="3991940" cy="1079474"/>
              <a:chOff x="410517" y="4648199"/>
              <a:chExt cx="3991940" cy="1079474"/>
            </a:xfrm>
            <a:grpFill/>
          </p:grpSpPr>
          <p:sp>
            <p:nvSpPr>
              <p:cNvPr id="18" name="Freeform 20">
                <a:extLst>
                  <a:ext uri="{FF2B5EF4-FFF2-40B4-BE49-F238E27FC236}">
                    <a16:creationId xmlns:a16="http://schemas.microsoft.com/office/drawing/2014/main" id="{EB0A6FC7-4F3E-2733-74F8-AA1C9045D568}"/>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28">
                <a:extLst>
                  <a:ext uri="{FF2B5EF4-FFF2-40B4-BE49-F238E27FC236}">
                    <a16:creationId xmlns:a16="http://schemas.microsoft.com/office/drawing/2014/main" id="{E6A71452-9E3B-CFAB-15C9-FCAA2A02BB27}"/>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20" name="Picture 29">
                <a:extLst>
                  <a:ext uri="{FF2B5EF4-FFF2-40B4-BE49-F238E27FC236}">
                    <a16:creationId xmlns:a16="http://schemas.microsoft.com/office/drawing/2014/main" id="{D4FFBD57-270E-4428-3326-6D24B626E2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5" name="Hộp Văn bản 24">
                <a:extLst>
                  <a:ext uri="{FF2B5EF4-FFF2-40B4-BE49-F238E27FC236}">
                    <a16:creationId xmlns:a16="http://schemas.microsoft.com/office/drawing/2014/main" id="{3A581494-184B-A4B5-9BAB-B2ED347CFFC1}"/>
                  </a:ext>
                </a:extLst>
              </p:cNvPr>
              <p:cNvSpPr txBox="1"/>
              <p:nvPr/>
            </p:nvSpPr>
            <p:spPr>
              <a:xfrm>
                <a:off x="4734090" y="4812936"/>
                <a:ext cx="19134306" cy="1169551"/>
              </a:xfrm>
              <a:prstGeom prst="rect">
                <a:avLst/>
              </a:prstGeom>
              <a:noFill/>
            </p:spPr>
            <p:txBody>
              <a:bodyPr wrap="square" rtlCol="0">
                <a:spAutoFit/>
              </a:bodyPr>
              <a:lstStyle/>
              <a:p>
                <a:r>
                  <a:rPr lang="en-US" sz="35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3500" b="1" i="1" smtClean="0">
                        <a:latin typeface="Cambria Math" panose="02040503050406030204" pitchFamily="18" charset="0"/>
                      </a:rPr>
                      <m:t>𝒙</m:t>
                    </m:r>
                  </m:oMath>
                </a14:m>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và</a:t>
                </a:r>
                <a:r>
                  <a:rPr lang="en-US" sz="3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500" b="1" i="1" smtClean="0">
                        <a:latin typeface="Cambria Math" panose="02040503050406030204" pitchFamily="18" charset="0"/>
                      </a:rPr>
                      <m:t>𝒚</m:t>
                    </m:r>
                  </m:oMath>
                </a14:m>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lần</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lượt</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là</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số</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lạng</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thịt</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bò</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và</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lạng</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cá</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rô</a:t>
                </a:r>
                <a:r>
                  <a:rPr lang="en-US" sz="3500" b="1" dirty="0">
                    <a:latin typeface="Tahoma" panose="020B0604030504040204" pitchFamily="34" charset="0"/>
                    <a:ea typeface="Tahoma" panose="020B0604030504040204" pitchFamily="34" charset="0"/>
                    <a:cs typeface="Tahoma" panose="020B0604030504040204" pitchFamily="34" charset="0"/>
                  </a:rPr>
                  <a:t> phi </a:t>
                </a:r>
                <a:r>
                  <a:rPr lang="en-US" sz="3500" b="1" dirty="0" err="1">
                    <a:latin typeface="Tahoma" panose="020B0604030504040204" pitchFamily="34" charset="0"/>
                    <a:ea typeface="Tahoma" panose="020B0604030504040204" pitchFamily="34" charset="0"/>
                    <a:cs typeface="Tahoma" panose="020B0604030504040204" pitchFamily="34" charset="0"/>
                  </a:rPr>
                  <a:t>mỗi</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người</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ăn</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trong</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một</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ngày</a:t>
                </a:r>
                <a:r>
                  <a:rPr lang="en-US" sz="3500" b="1" dirty="0">
                    <a:latin typeface="Tahoma" panose="020B0604030504040204" pitchFamily="34" charset="0"/>
                    <a:ea typeface="Tahoma" panose="020B0604030504040204" pitchFamily="34" charset="0"/>
                    <a:cs typeface="Tahoma" panose="020B0604030504040204" pitchFamily="34" charset="0"/>
                  </a:rPr>
                  <a:t>.</a:t>
                </a:r>
              </a:p>
              <a:p>
                <a:r>
                  <a:rPr lang="en-US" sz="3500" b="1" dirty="0">
                    <a:latin typeface="Tahoma" panose="020B0604030504040204" pitchFamily="34" charset="0"/>
                    <a:ea typeface="Tahoma" panose="020B0604030504040204" pitchFamily="34" charset="0"/>
                    <a:cs typeface="Tahoma" panose="020B0604030504040204" pitchFamily="34" charset="0"/>
                  </a:rPr>
                  <a:t>ĐK: </a:t>
                </a:r>
                <a14:m>
                  <m:oMath xmlns:m="http://schemas.openxmlformats.org/officeDocument/2006/math">
                    <m:r>
                      <a:rPr lang="en-US" sz="3500" b="1" i="1" smtClean="0">
                        <a:latin typeface="Cambria Math" panose="02040503050406030204" pitchFamily="18" charset="0"/>
                      </a:rPr>
                      <m:t>𝒙</m:t>
                    </m:r>
                    <m:r>
                      <a:rPr lang="en-US" sz="3500" b="1" i="1" smtClean="0">
                        <a:latin typeface="Cambria Math" panose="02040503050406030204" pitchFamily="18" charset="0"/>
                        <a:ea typeface="Cambria Math" panose="02040503050406030204" pitchFamily="18" charset="0"/>
                      </a:rPr>
                      <m:t>≥</m:t>
                    </m:r>
                    <m:r>
                      <a:rPr lang="en-US" sz="3500" b="1" i="1" smtClean="0">
                        <a:latin typeface="Cambria Math" panose="02040503050406030204" pitchFamily="18" charset="0"/>
                        <a:ea typeface="Cambria Math" panose="02040503050406030204" pitchFamily="18" charset="0"/>
                      </a:rPr>
                      <m:t>𝟎</m:t>
                    </m:r>
                    <m:r>
                      <a:rPr lang="en-US" sz="3500" b="1" i="1" smtClean="0">
                        <a:latin typeface="Cambria Math" panose="02040503050406030204" pitchFamily="18" charset="0"/>
                        <a:ea typeface="Cambria Math" panose="02040503050406030204" pitchFamily="18" charset="0"/>
                      </a:rPr>
                      <m:t>, </m:t>
                    </m:r>
                    <m:r>
                      <a:rPr lang="en-US" sz="3500" b="1" i="1" smtClean="0">
                        <a:latin typeface="Cambria Math" panose="02040503050406030204" pitchFamily="18" charset="0"/>
                        <a:ea typeface="Cambria Math" panose="02040503050406030204" pitchFamily="18" charset="0"/>
                      </a:rPr>
                      <m:t>𝒚</m:t>
                    </m:r>
                    <m:r>
                      <a:rPr lang="en-US" sz="3500" b="1" i="1" smtClean="0">
                        <a:latin typeface="Cambria Math" panose="02040503050406030204" pitchFamily="18" charset="0"/>
                        <a:ea typeface="Cambria Math" panose="02040503050406030204" pitchFamily="18" charset="0"/>
                      </a:rPr>
                      <m:t>≥</m:t>
                    </m:r>
                    <m:r>
                      <a:rPr lang="en-US" sz="3500" b="1" i="1" smtClean="0">
                        <a:latin typeface="Cambria Math" panose="02040503050406030204" pitchFamily="18" charset="0"/>
                        <a:ea typeface="Cambria Math" panose="02040503050406030204" pitchFamily="18" charset="0"/>
                      </a:rPr>
                      <m:t>𝟎</m:t>
                    </m:r>
                  </m:oMath>
                </a14:m>
                <a:endParaRPr lang="en-US" sz="35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Hộp Văn bản 24">
                <a:extLst>
                  <a:ext uri="{FF2B5EF4-FFF2-40B4-BE49-F238E27FC236}">
                    <a16:creationId xmlns:a16="http://schemas.microsoft.com/office/drawing/2014/main" id="{3A581494-184B-A4B5-9BAB-B2ED347CFFC1}"/>
                  </a:ext>
                </a:extLst>
              </p:cNvPr>
              <p:cNvSpPr txBox="1">
                <a:spLocks noRot="1" noChangeAspect="1" noMove="1" noResize="1" noEditPoints="1" noAdjustHandles="1" noChangeArrowheads="1" noChangeShapeType="1" noTextEdit="1"/>
              </p:cNvSpPr>
              <p:nvPr/>
            </p:nvSpPr>
            <p:spPr>
              <a:xfrm>
                <a:off x="4734090" y="4812936"/>
                <a:ext cx="19134306" cy="1169551"/>
              </a:xfrm>
              <a:prstGeom prst="rect">
                <a:avLst/>
              </a:prstGeom>
              <a:blipFill>
                <a:blip r:embed="rId4"/>
                <a:stretch>
                  <a:fillRect l="-956" t="-8377" b="-183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Hộp Văn bản 25">
                <a:extLst>
                  <a:ext uri="{FF2B5EF4-FFF2-40B4-BE49-F238E27FC236}">
                    <a16:creationId xmlns:a16="http://schemas.microsoft.com/office/drawing/2014/main" id="{D69E361E-EF96-DEB0-2129-45207372B8A8}"/>
                  </a:ext>
                </a:extLst>
              </p:cNvPr>
              <p:cNvSpPr txBox="1"/>
              <p:nvPr/>
            </p:nvSpPr>
            <p:spPr>
              <a:xfrm>
                <a:off x="605438" y="5993820"/>
                <a:ext cx="15320361" cy="7663636"/>
              </a:xfrm>
              <a:prstGeom prst="rect">
                <a:avLst/>
              </a:prstGeom>
              <a:noFill/>
            </p:spPr>
            <p:txBody>
              <a:bodyPr wrap="square" rtlCol="0">
                <a:spAutoFit/>
              </a:bodyPr>
              <a:lstStyle/>
              <a:p>
                <a:pPr>
                  <a:spcAft>
                    <a:spcPts val="1200"/>
                  </a:spcAft>
                </a:pPr>
                <a:r>
                  <a:rPr lang="en-US" sz="3600" b="1" dirty="0">
                    <a:latin typeface="Tahoma" panose="020B0604030504040204" pitchFamily="34" charset="0"/>
                    <a:ea typeface="Tahoma" panose="020B0604030504040204" pitchFamily="34" charset="0"/>
                    <a:cs typeface="Tahoma" panose="020B0604030504040204" pitchFamily="34" charset="0"/>
                  </a:rPr>
                  <a:t>Khi </a:t>
                </a:r>
                <a:r>
                  <a:rPr lang="en-US" sz="3600" b="1" dirty="0" err="1">
                    <a:latin typeface="Tahoma" panose="020B0604030504040204" pitchFamily="34" charset="0"/>
                    <a:ea typeface="Tahoma" panose="020B0604030504040204" pitchFamily="34" charset="0"/>
                    <a:cs typeface="Tahoma" panose="020B0604030504040204" pitchFamily="34" charset="0"/>
                  </a:rPr>
                  <a:t>đó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lượng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thịt</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và</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cá</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mỗi</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người</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cần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ăn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để</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không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bị</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thiếu</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lượng</a:t>
                </a:r>
                <a:r>
                  <a:rPr lang="en-US" sz="3600" b="1" dirty="0">
                    <a:latin typeface="Tahoma" panose="020B0604030504040204" pitchFamily="34" charset="0"/>
                    <a:ea typeface="Tahoma" panose="020B0604030504040204" pitchFamily="34" charset="0"/>
                    <a:cs typeface="Tahoma" panose="020B0604030504040204" pitchFamily="34" charset="0"/>
                  </a:rPr>
                  <a:t> protein </a:t>
                </a:r>
                <a:r>
                  <a:rPr lang="en-US" sz="3600" b="1" dirty="0" err="1">
                    <a:latin typeface="Tahoma" panose="020B0604030504040204" pitchFamily="34" charset="0"/>
                    <a:ea typeface="Tahoma" panose="020B0604030504040204" pitchFamily="34" charset="0"/>
                    <a:cs typeface="Tahoma" panose="020B0604030504040204" pitchFamily="34" charset="0"/>
                  </a:rPr>
                  <a:t>cần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thiết</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là</a:t>
                </a:r>
                <a:r>
                  <a:rPr lang="en-US" sz="3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600" b="1" i="1" smtClean="0">
                        <a:latin typeface="Cambria Math" panose="02040503050406030204" pitchFamily="18" charset="0"/>
                      </a:rPr>
                      <m:t>𝟐𝟔</m:t>
                    </m:r>
                    <m:r>
                      <a:rPr lang="en-US" sz="3600" b="1" i="1" smtClean="0">
                        <a:latin typeface="Cambria Math" panose="02040503050406030204" pitchFamily="18" charset="0"/>
                      </a:rPr>
                      <m:t>𝒙</m:t>
                    </m:r>
                    <m:r>
                      <a:rPr lang="en-US" sz="3600" b="1" i="1" smtClean="0">
                        <a:latin typeface="Cambria Math" panose="02040503050406030204" pitchFamily="18" charset="0"/>
                      </a:rPr>
                      <m:t>+</m:t>
                    </m:r>
                    <m:r>
                      <a:rPr lang="en-US" sz="3600" b="1" i="1" smtClean="0">
                        <a:latin typeface="Cambria Math" panose="02040503050406030204" pitchFamily="18" charset="0"/>
                      </a:rPr>
                      <m:t>𝟐𝟎</m:t>
                    </m:r>
                    <m:r>
                      <a:rPr lang="en-US" sz="3600" b="1" i="1" smtClean="0">
                        <a:latin typeface="Cambria Math" panose="02040503050406030204" pitchFamily="18" charset="0"/>
                      </a:rPr>
                      <m:t>𝒚</m:t>
                    </m:r>
                    <m:r>
                      <a:rPr lang="en-US" sz="3600" b="1" i="1" smtClean="0">
                        <a:latin typeface="Cambria Math" panose="02040503050406030204" pitchFamily="18" charset="0"/>
                        <a:ea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𝟒𝟔</m:t>
                    </m:r>
                  </m:oMath>
                </a14:m>
                <a:r>
                  <a:rPr lang="en-US" sz="3600" b="1" dirty="0">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lang="en-US" sz="3600" b="1" i="1" dirty="0" smtClean="0">
                        <a:latin typeface="Cambria Math" panose="02040503050406030204" pitchFamily="18" charset="0"/>
                      </a:rPr>
                      <m:t>𝟏𝟑</m:t>
                    </m:r>
                    <m:r>
                      <a:rPr lang="en-US" sz="3600" b="1" i="1">
                        <a:latin typeface="Cambria Math" panose="02040503050406030204" pitchFamily="18" charset="0"/>
                      </a:rPr>
                      <m:t>𝒙</m:t>
                    </m:r>
                    <m:r>
                      <a:rPr lang="en-US" sz="3600" b="1" i="1">
                        <a:latin typeface="Cambria Math" panose="02040503050406030204" pitchFamily="18" charset="0"/>
                      </a:rPr>
                      <m:t>+</m:t>
                    </m:r>
                    <m:r>
                      <a:rPr lang="en-US" sz="3600" b="1" i="1" smtClean="0">
                        <a:latin typeface="Cambria Math" panose="02040503050406030204" pitchFamily="18" charset="0"/>
                      </a:rPr>
                      <m:t>𝟏</m:t>
                    </m:r>
                    <m:r>
                      <a:rPr lang="en-US" sz="3600" b="1" i="1">
                        <a:latin typeface="Cambria Math" panose="02040503050406030204" pitchFamily="18" charset="0"/>
                      </a:rPr>
                      <m:t>𝟎</m:t>
                    </m:r>
                    <m:r>
                      <a:rPr lang="en-US" sz="3600" b="1" i="1">
                        <a:latin typeface="Cambria Math" panose="02040503050406030204" pitchFamily="18" charset="0"/>
                      </a:rPr>
                      <m:t>𝒚</m:t>
                    </m:r>
                    <m:r>
                      <a:rPr lang="en-US" sz="3600" b="1" i="1">
                        <a:latin typeface="Cambria Math" panose="02040503050406030204" pitchFamily="18" charset="0"/>
                        <a:ea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𝟐𝟑</m:t>
                    </m:r>
                  </m:oMath>
                </a14:m>
                <a:endParaRPr lang="en-US" sz="3600" b="1" dirty="0">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en-US" sz="3600" b="1" dirty="0" err="1">
                    <a:latin typeface="Tahoma" panose="020B0604030504040204" pitchFamily="34" charset="0"/>
                    <a:ea typeface="Tahoma" panose="020B0604030504040204" pitchFamily="34" charset="0"/>
                    <a:cs typeface="Tahoma" panose="020B0604030504040204" pitchFamily="34" charset="0"/>
                  </a:rPr>
                  <a:t>Như</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vậy</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việc</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giải</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quyết</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bài</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toán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được</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đưa</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về</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tìm</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miền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nghiệm</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của</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bất</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phương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trình</a:t>
                </a:r>
                <a:r>
                  <a:rPr lang="en-US" sz="3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600" b="1" i="1" dirty="0" smtClean="0">
                        <a:latin typeface="Cambria Math" panose="02040503050406030204" pitchFamily="18" charset="0"/>
                      </a:rPr>
                      <m:t>𝟏𝟑</m:t>
                    </m:r>
                    <m:r>
                      <a:rPr lang="en-US" sz="3600" b="1" i="1">
                        <a:latin typeface="Cambria Math" panose="02040503050406030204" pitchFamily="18" charset="0"/>
                      </a:rPr>
                      <m:t>𝒙</m:t>
                    </m:r>
                    <m:r>
                      <a:rPr lang="en-US" sz="3600" b="1" i="1">
                        <a:latin typeface="Cambria Math" panose="02040503050406030204" pitchFamily="18" charset="0"/>
                      </a:rPr>
                      <m:t>+</m:t>
                    </m:r>
                    <m:r>
                      <a:rPr lang="en-US" sz="3600" b="1" i="1" smtClean="0">
                        <a:latin typeface="Cambria Math" panose="02040503050406030204" pitchFamily="18" charset="0"/>
                      </a:rPr>
                      <m:t>𝟏</m:t>
                    </m:r>
                    <m:r>
                      <a:rPr lang="en-US" sz="3600" b="1" i="1">
                        <a:latin typeface="Cambria Math" panose="02040503050406030204" pitchFamily="18" charset="0"/>
                      </a:rPr>
                      <m:t>𝟎</m:t>
                    </m:r>
                    <m:r>
                      <a:rPr lang="en-US" sz="3600" b="1" i="1">
                        <a:latin typeface="Cambria Math" panose="02040503050406030204" pitchFamily="18" charset="0"/>
                      </a:rPr>
                      <m:t>𝒚</m:t>
                    </m:r>
                    <m:r>
                      <a:rPr lang="en-US" sz="3600" b="1" i="1">
                        <a:latin typeface="Cambria Math" panose="02040503050406030204" pitchFamily="18" charset="0"/>
                        <a:ea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𝟐𝟑</m:t>
                    </m:r>
                  </m:oMath>
                </a14:m>
                <a:r>
                  <a:rPr lang="en-US" sz="3600" b="1" dirty="0">
                    <a:latin typeface="Tahoma" panose="020B0604030504040204" pitchFamily="34" charset="0"/>
                    <a:ea typeface="Tahoma" panose="020B0604030504040204" pitchFamily="34" charset="0"/>
                    <a:cs typeface="Tahoma" panose="020B0604030504040204" pitchFamily="34" charset="0"/>
                  </a:rPr>
                  <a:t>. Ta </a:t>
                </a:r>
                <a:r>
                  <a:rPr lang="en-US" sz="3600" b="1" dirty="0" err="1">
                    <a:latin typeface="Tahoma" panose="020B0604030504040204" pitchFamily="34" charset="0"/>
                    <a:ea typeface="Tahoma" panose="020B0604030504040204" pitchFamily="34" charset="0"/>
                    <a:cs typeface="Tahoma" panose="020B0604030504040204" pitchFamily="34" charset="0"/>
                  </a:rPr>
                  <a:t>làm</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như</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sau</a:t>
                </a:r>
                <a:r>
                  <a:rPr lang="en-US" sz="3600" b="1" dirty="0">
                    <a:latin typeface="Tahoma" panose="020B0604030504040204" pitchFamily="34" charset="0"/>
                    <a:ea typeface="Tahoma" panose="020B0604030504040204" pitchFamily="34" charset="0"/>
                    <a:cs typeface="Tahoma" panose="020B0604030504040204" pitchFamily="34" charset="0"/>
                  </a:rPr>
                  <a:t>:</a:t>
                </a:r>
              </a:p>
              <a:p>
                <a:pPr>
                  <a:spcAft>
                    <a:spcPts val="1200"/>
                  </a:spcAft>
                </a:pPr>
                <a:r>
                  <a:rPr lang="en-US" sz="3600" b="1" dirty="0" err="1">
                    <a:latin typeface="Tahoma" panose="020B0604030504040204" pitchFamily="34" charset="0"/>
                    <a:ea typeface="Tahoma" panose="020B0604030504040204" pitchFamily="34" charset="0"/>
                    <a:cs typeface="Tahoma" panose="020B0604030504040204" pitchFamily="34" charset="0"/>
                  </a:rPr>
                  <a:t>Trên</a:t>
                </a:r>
                <a:r>
                  <a:rPr lang="en-US" sz="3600" b="1" dirty="0">
                    <a:latin typeface="Tahoma" panose="020B0604030504040204" pitchFamily="34" charset="0"/>
                    <a:ea typeface="Tahoma" panose="020B0604030504040204" pitchFamily="34" charset="0"/>
                    <a:cs typeface="Tahoma" panose="020B0604030504040204" pitchFamily="34" charset="0"/>
                  </a:rPr>
                  <a:t> (Oxy), </a:t>
                </a:r>
                <a:r>
                  <a:rPr lang="en-US" sz="3600" b="1" dirty="0" err="1">
                    <a:latin typeface="Tahoma" panose="020B0604030504040204" pitchFamily="34" charset="0"/>
                    <a:ea typeface="Tahoma" panose="020B0604030504040204" pitchFamily="34" charset="0"/>
                    <a:cs typeface="Tahoma" panose="020B0604030504040204" pitchFamily="34" charset="0"/>
                  </a:rPr>
                  <a:t>vẽ</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đường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thẳng</a:t>
                </a:r>
                <a:r>
                  <a:rPr lang="en-US" sz="3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3600" b="1" i="1" dirty="0" smtClean="0">
                            <a:latin typeface="Cambria Math" panose="02040503050406030204" pitchFamily="18" charset="0"/>
                          </a:rPr>
                        </m:ctrlPr>
                      </m:dPr>
                      <m:e>
                        <m:r>
                          <a:rPr lang="en-US" sz="3600" b="1" i="1" dirty="0" smtClean="0">
                            <a:latin typeface="Cambria Math" panose="02040503050406030204" pitchFamily="18" charset="0"/>
                          </a:rPr>
                          <m:t>𝒅</m:t>
                        </m:r>
                      </m:e>
                    </m:d>
                    <m:r>
                      <a:rPr lang="en-US" sz="3600" b="1" i="1" dirty="0" smtClean="0">
                        <a:latin typeface="Cambria Math" panose="02040503050406030204" pitchFamily="18" charset="0"/>
                      </a:rPr>
                      <m:t>:</m:t>
                    </m:r>
                    <m:r>
                      <a:rPr lang="en-US" sz="3600" b="1" i="1" dirty="0" smtClean="0">
                        <a:latin typeface="Cambria Math" panose="02040503050406030204" pitchFamily="18" charset="0"/>
                      </a:rPr>
                      <m:t>𝟏𝟑</m:t>
                    </m:r>
                    <m:r>
                      <a:rPr lang="en-US" sz="3600" b="1" i="1">
                        <a:latin typeface="Cambria Math" panose="02040503050406030204" pitchFamily="18" charset="0"/>
                      </a:rPr>
                      <m:t>𝒙</m:t>
                    </m:r>
                    <m:r>
                      <a:rPr lang="en-US" sz="3600" b="1" i="1">
                        <a:latin typeface="Cambria Math" panose="02040503050406030204" pitchFamily="18" charset="0"/>
                      </a:rPr>
                      <m:t>+</m:t>
                    </m:r>
                    <m:r>
                      <a:rPr lang="en-US" sz="3600" b="1" i="1">
                        <a:latin typeface="Cambria Math" panose="02040503050406030204" pitchFamily="18" charset="0"/>
                      </a:rPr>
                      <m:t>𝟏𝟎</m:t>
                    </m:r>
                    <m:r>
                      <a:rPr lang="en-US" sz="3600" b="1" i="1">
                        <a:latin typeface="Cambria Math" panose="02040503050406030204" pitchFamily="18" charset="0"/>
                      </a:rPr>
                      <m:t>𝒚</m:t>
                    </m:r>
                    <m:r>
                      <a:rPr lang="en-US" sz="3600" b="1" i="1" smtClean="0">
                        <a:latin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𝟐𝟑</m:t>
                    </m:r>
                    <m:r>
                      <a:rPr lang="en-US" sz="3600" b="1" i="1" smtClean="0">
                        <a:latin typeface="Cambria Math" panose="02040503050406030204" pitchFamily="18" charset="0"/>
                        <a:ea typeface="Cambria Math" panose="02040503050406030204" pitchFamily="18" charset="0"/>
                      </a:rPr>
                      <m:t>.</m:t>
                    </m:r>
                  </m:oMath>
                </a14:m>
                <a:endParaRPr lang="en-US" sz="3600" b="1" dirty="0">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en-US" sz="3600" b="1" dirty="0" err="1">
                    <a:latin typeface="Tahoma" panose="020B0604030504040204" pitchFamily="34" charset="0"/>
                    <a:ea typeface="Tahoma" panose="020B0604030504040204" pitchFamily="34" charset="0"/>
                    <a:cs typeface="Tahoma" panose="020B0604030504040204" pitchFamily="34" charset="0"/>
                  </a:rPr>
                  <a:t>Lấy</a:t>
                </a:r>
                <a:r>
                  <a:rPr lang="en-US" sz="3600" b="1" dirty="0">
                    <a:latin typeface="Tahoma" panose="020B0604030504040204" pitchFamily="34" charset="0"/>
                    <a:ea typeface="Tahoma" panose="020B0604030504040204" pitchFamily="34" charset="0"/>
                    <a:cs typeface="Tahoma" panose="020B0604030504040204" pitchFamily="34" charset="0"/>
                  </a:rPr>
                  <a:t> O(0;0)</a:t>
                </a:r>
                <a14:m>
                  <m:oMath xmlns:m="http://schemas.openxmlformats.org/officeDocument/2006/math">
                    <m:r>
                      <a:rPr lang="en-US" sz="3600" b="1" i="1" smtClean="0">
                        <a:latin typeface="Cambria Math" panose="02040503050406030204" pitchFamily="18" charset="0"/>
                        <a:ea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𝒅</m:t>
                    </m:r>
                  </m:oMath>
                </a14:m>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thay</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vào</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biểu</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thức</a:t>
                </a:r>
                <a:r>
                  <a:rPr lang="en-US" sz="3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600" b="1" i="1" dirty="0">
                        <a:latin typeface="Cambria Math" panose="02040503050406030204" pitchFamily="18" charset="0"/>
                      </a:rPr>
                      <m:t>𝟏𝟑</m:t>
                    </m:r>
                    <m:r>
                      <a:rPr lang="en-US" sz="3600" b="1" i="1">
                        <a:latin typeface="Cambria Math" panose="02040503050406030204" pitchFamily="18" charset="0"/>
                      </a:rPr>
                      <m:t>𝒙</m:t>
                    </m:r>
                    <m:r>
                      <a:rPr lang="en-US" sz="3600" b="1" i="1">
                        <a:latin typeface="Cambria Math" panose="02040503050406030204" pitchFamily="18" charset="0"/>
                      </a:rPr>
                      <m:t>+</m:t>
                    </m:r>
                    <m:r>
                      <a:rPr lang="en-US" sz="3600" b="1" i="1">
                        <a:latin typeface="Cambria Math" panose="02040503050406030204" pitchFamily="18" charset="0"/>
                      </a:rPr>
                      <m:t>𝟏𝟎</m:t>
                    </m:r>
                    <m:r>
                      <a:rPr lang="en-US" sz="3600" b="1" i="1">
                        <a:latin typeface="Cambria Math" panose="02040503050406030204" pitchFamily="18" charset="0"/>
                      </a:rPr>
                      <m:t>𝒚</m:t>
                    </m:r>
                  </m:oMath>
                </a14:m>
                <a:r>
                  <a:rPr lang="en-US" sz="3600" b="1" dirty="0">
                    <a:latin typeface="Tahoma" panose="020B0604030504040204" pitchFamily="34" charset="0"/>
                    <a:ea typeface="Tahoma" panose="020B0604030504040204" pitchFamily="34" charset="0"/>
                    <a:cs typeface="Tahoma" panose="020B0604030504040204" pitchFamily="34" charset="0"/>
                  </a:rPr>
                  <a:t> ta </a:t>
                </a:r>
                <a:r>
                  <a:rPr lang="en-US" sz="3600" b="1" dirty="0" err="1">
                    <a:latin typeface="Tahoma" panose="020B0604030504040204" pitchFamily="34" charset="0"/>
                    <a:ea typeface="Tahoma" panose="020B0604030504040204" pitchFamily="34" charset="0"/>
                    <a:cs typeface="Tahoma" panose="020B0604030504040204" pitchFamily="34" charset="0"/>
                  </a:rPr>
                  <a:t>được</a:t>
                </a:r>
                <a:endParaRPr lang="en-US" sz="3600" b="1" dirty="0">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en-US" sz="3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600" b="1" i="1" dirty="0" smtClean="0">
                        <a:latin typeface="Cambria Math" panose="02040503050406030204" pitchFamily="18" charset="0"/>
                      </a:rPr>
                      <m:t>𝟏𝟑</m:t>
                    </m:r>
                    <m:r>
                      <a:rPr lang="en-US" sz="3600" b="1" i="1" dirty="0" smtClean="0">
                        <a:latin typeface="Cambria Math" panose="02040503050406030204" pitchFamily="18" charset="0"/>
                      </a:rPr>
                      <m:t>.</m:t>
                    </m:r>
                    <m:r>
                      <a:rPr lang="en-US" sz="3600" b="1" i="1" dirty="0" smtClean="0">
                        <a:latin typeface="Cambria Math" panose="02040503050406030204" pitchFamily="18" charset="0"/>
                      </a:rPr>
                      <m:t>𝟎</m:t>
                    </m:r>
                    <m:r>
                      <a:rPr lang="en-US" sz="3600" b="1" i="1" dirty="0" smtClean="0">
                        <a:latin typeface="Cambria Math" panose="02040503050406030204" pitchFamily="18" charset="0"/>
                      </a:rPr>
                      <m:t>+</m:t>
                    </m:r>
                    <m:r>
                      <a:rPr lang="en-US" sz="3600" b="1" i="1" dirty="0" smtClean="0">
                        <a:latin typeface="Cambria Math" panose="02040503050406030204" pitchFamily="18" charset="0"/>
                      </a:rPr>
                      <m:t>𝟏𝟎</m:t>
                    </m:r>
                    <m:r>
                      <a:rPr lang="en-US" sz="3600" b="1" i="1" dirty="0" smtClean="0">
                        <a:latin typeface="Cambria Math" panose="02040503050406030204" pitchFamily="18" charset="0"/>
                      </a:rPr>
                      <m:t>.</m:t>
                    </m:r>
                    <m:r>
                      <a:rPr lang="en-US" sz="3600" b="1" i="1" dirty="0" smtClean="0">
                        <a:latin typeface="Cambria Math" panose="02040503050406030204" pitchFamily="18" charset="0"/>
                      </a:rPr>
                      <m:t>𝟎</m:t>
                    </m:r>
                    <m:r>
                      <a:rPr lang="en-US" sz="3600" b="1" i="1" dirty="0" smtClean="0">
                        <a:latin typeface="Cambria Math" panose="02040503050406030204" pitchFamily="18" charset="0"/>
                      </a:rPr>
                      <m:t>=</m:t>
                    </m:r>
                    <m:r>
                      <a:rPr lang="en-US" sz="3600" b="1" i="1" dirty="0" smtClean="0">
                        <a:latin typeface="Cambria Math" panose="02040503050406030204" pitchFamily="18" charset="0"/>
                      </a:rPr>
                      <m:t>𝟎</m:t>
                    </m:r>
                    <m:r>
                      <a:rPr lang="en-US" sz="3600" b="1" i="1" dirty="0" smtClean="0">
                        <a:latin typeface="Cambria Math" panose="02040503050406030204" pitchFamily="18" charset="0"/>
                      </a:rPr>
                      <m:t>&lt;</m:t>
                    </m:r>
                    <m:r>
                      <a:rPr lang="en-US" sz="3600" b="1" i="1" dirty="0" smtClean="0">
                        <a:latin typeface="Cambria Math" panose="02040503050406030204" pitchFamily="18" charset="0"/>
                      </a:rPr>
                      <m:t>𝟐𝟑</m:t>
                    </m:r>
                  </m:oMath>
                </a14:m>
                <a:endParaRPr lang="en-US" sz="3600" b="1" dirty="0">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en-US" sz="3600" b="1" dirty="0">
                    <a:latin typeface="Tahoma" panose="020B0604030504040204" pitchFamily="34" charset="0"/>
                    <a:ea typeface="Tahoma" panose="020B0604030504040204" pitchFamily="34" charset="0"/>
                    <a:cs typeface="Tahoma" panose="020B0604030504040204" pitchFamily="34" charset="0"/>
                  </a:rPr>
                  <a:t>Do </a:t>
                </a:r>
                <a:r>
                  <a:rPr lang="en-US" sz="3600" b="1" dirty="0" err="1">
                    <a:latin typeface="Tahoma" panose="020B0604030504040204" pitchFamily="34" charset="0"/>
                    <a:ea typeface="Tahoma" panose="020B0604030504040204" pitchFamily="34" charset="0"/>
                    <a:cs typeface="Tahoma" panose="020B0604030504040204" pitchFamily="34" charset="0"/>
                  </a:rPr>
                  <a:t>đó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miền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nghiệm</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của</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bất</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phương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trình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cho</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là</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nửa</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mặt</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phẳng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bờ</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là</a:t>
                </a:r>
                <a:r>
                  <a:rPr lang="en-US" sz="3600" b="1" dirty="0">
                    <a:latin typeface="Tahoma" panose="020B0604030504040204" pitchFamily="34" charset="0"/>
                    <a:ea typeface="Tahoma" panose="020B0604030504040204" pitchFamily="34" charset="0"/>
                    <a:cs typeface="Tahoma" panose="020B0604030504040204" pitchFamily="34" charset="0"/>
                  </a:rPr>
                  <a:t> d </a:t>
                </a:r>
                <a:r>
                  <a:rPr lang="en-US" sz="3600" b="1" dirty="0" err="1">
                    <a:latin typeface="Tahoma" panose="020B0604030504040204" pitchFamily="34" charset="0"/>
                    <a:ea typeface="Tahoma" panose="020B0604030504040204" pitchFamily="34" charset="0"/>
                    <a:cs typeface="Tahoma" panose="020B0604030504040204" pitchFamily="34" charset="0"/>
                  </a:rPr>
                  <a:t>không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chứa</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gốc</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tọa</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độ</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kể</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bờ</a:t>
                </a:r>
                <a:r>
                  <a:rPr lang="en-US" sz="3600" b="1" dirty="0">
                    <a:latin typeface="Tahoma" panose="020B0604030504040204" pitchFamily="34" charset="0"/>
                    <a:ea typeface="Tahoma" panose="020B0604030504040204" pitchFamily="34" charset="0"/>
                    <a:cs typeface="Tahoma" panose="020B0604030504040204" pitchFamily="34" charset="0"/>
                  </a:rPr>
                  <a:t>).</a:t>
                </a:r>
              </a:p>
              <a:p>
                <a:pPr>
                  <a:spcAft>
                    <a:spcPts val="1200"/>
                  </a:spcAft>
                </a:pPr>
                <a:r>
                  <a:rPr lang="en-US" sz="3600" b="1" dirty="0" err="1">
                    <a:latin typeface="Tahoma" panose="020B0604030504040204" pitchFamily="34" charset="0"/>
                    <a:ea typeface="Tahoma" panose="020B0604030504040204" pitchFamily="34" charset="0"/>
                    <a:cs typeface="Tahoma" panose="020B0604030504040204" pitchFamily="34" charset="0"/>
                  </a:rPr>
                  <a:t>Vậy</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kết</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hợp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với</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điều</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kiện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của</a:t>
                </a:r>
                <a:r>
                  <a:rPr lang="en-US" sz="3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600" b="1" i="1" smtClean="0">
                        <a:latin typeface="Cambria Math" panose="02040503050406030204" pitchFamily="18" charset="0"/>
                      </a:rPr>
                      <m:t>𝒙</m:t>
                    </m:r>
                  </m:oMath>
                </a14:m>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và</a:t>
                </a:r>
                <a:r>
                  <a:rPr lang="en-US" sz="3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600" b="1" i="1" smtClean="0">
                        <a:latin typeface="Cambria Math" panose="02040503050406030204" pitchFamily="18" charset="0"/>
                      </a:rPr>
                      <m:t>𝒚</m:t>
                    </m:r>
                  </m:oMath>
                </a14:m>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nếu</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điểm</a:t>
                </a:r>
                <a:r>
                  <a:rPr lang="en-US" sz="3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600" b="1" i="0" smtClean="0">
                        <a:latin typeface="Cambria Math" panose="02040503050406030204" pitchFamily="18" charset="0"/>
                      </a:rPr>
                      <m:t>(</m:t>
                    </m:r>
                    <m:r>
                      <a:rPr lang="en-US" sz="3600" b="1" i="1">
                        <a:latin typeface="Cambria Math" panose="02040503050406030204" pitchFamily="18" charset="0"/>
                      </a:rPr>
                      <m:t>𝒙</m:t>
                    </m:r>
                    <m:r>
                      <a:rPr lang="en-US" sz="3600" b="1" i="0" smtClean="0">
                        <a:latin typeface="Cambria Math" panose="02040503050406030204" pitchFamily="18" charset="0"/>
                      </a:rPr>
                      <m:t>,</m:t>
                    </m:r>
                    <m:r>
                      <a:rPr lang="en-US" sz="3600" b="1" i="1">
                        <a:latin typeface="Cambria Math" panose="02040503050406030204" pitchFamily="18" charset="0"/>
                      </a:rPr>
                      <m:t>𝒚</m:t>
                    </m:r>
                    <m:r>
                      <a:rPr lang="en-US" sz="3600" b="1" i="1" smtClean="0">
                        <a:latin typeface="Cambria Math" panose="02040503050406030204" pitchFamily="18" charset="0"/>
                      </a:rPr>
                      <m:t>)</m:t>
                    </m:r>
                  </m:oMath>
                </a14:m>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nằm</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trong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miền</a:t>
                </a:r>
                <a:r>
                  <a:rPr lang="en-US" sz="3600" b="1" dirty="0">
                    <a:latin typeface="Tahoma" panose="020B0604030504040204" pitchFamily="34" charset="0"/>
                    <a:ea typeface="Tahoma" panose="020B0604030504040204" pitchFamily="34" charset="0"/>
                    <a:cs typeface="Tahoma" panose="020B0604030504040204" pitchFamily="34" charset="0"/>
                  </a:rPr>
                  <a:t> tam </a:t>
                </a:r>
                <a:r>
                  <a:rPr lang="en-US" sz="3600" b="1" dirty="0" err="1">
                    <a:latin typeface="Tahoma" panose="020B0604030504040204" pitchFamily="34" charset="0"/>
                    <a:ea typeface="Tahoma" panose="020B0604030504040204" pitchFamily="34" charset="0"/>
                    <a:cs typeface="Tahoma" panose="020B0604030504040204" pitchFamily="34" charset="0"/>
                  </a:rPr>
                  <a:t>giác</a:t>
                </a:r>
                <a:r>
                  <a:rPr lang="en-US" sz="3600" b="1" dirty="0">
                    <a:latin typeface="Tahoma" panose="020B0604030504040204" pitchFamily="34" charset="0"/>
                    <a:ea typeface="Tahoma" panose="020B0604030504040204" pitchFamily="34" charset="0"/>
                    <a:cs typeface="Tahoma" panose="020B0604030504040204" pitchFamily="34" charset="0"/>
                  </a:rPr>
                  <a:t> OAB </a:t>
                </a:r>
                <a:r>
                  <a:rPr lang="en-US" sz="3600" b="1" dirty="0" err="1">
                    <a:latin typeface="Tahoma" panose="020B0604030504040204" pitchFamily="34" charset="0"/>
                    <a:ea typeface="Tahoma" panose="020B0604030504040204" pitchFamily="34" charset="0"/>
                    <a:cs typeface="Tahoma" panose="020B0604030504040204" pitchFamily="34" charset="0"/>
                  </a:rPr>
                  <a:t>thì</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người</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đó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sẽ</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không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bị</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thiếu</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lượng</a:t>
                </a:r>
                <a:r>
                  <a:rPr lang="en-US" sz="3600" b="1" dirty="0">
                    <a:latin typeface="Tahoma" panose="020B0604030504040204" pitchFamily="34" charset="0"/>
                    <a:ea typeface="Tahoma" panose="020B0604030504040204" pitchFamily="34" charset="0"/>
                    <a:cs typeface="Tahoma" panose="020B0604030504040204" pitchFamily="34" charset="0"/>
                  </a:rPr>
                  <a:t> protein </a:t>
                </a:r>
                <a:r>
                  <a:rPr lang="en-US" sz="3600" b="1" dirty="0" err="1">
                    <a:latin typeface="Tahoma" panose="020B0604030504040204" pitchFamily="34" charset="0"/>
                    <a:ea typeface="Tahoma" panose="020B0604030504040204" pitchFamily="34" charset="0"/>
                    <a:cs typeface="Tahoma" panose="020B0604030504040204" pitchFamily="34" charset="0"/>
                  </a:rPr>
                  <a:t>cần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thiết</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trong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một</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ngày</a:t>
                </a:r>
                <a:r>
                  <a:rPr lang="en-US" sz="3600" b="1" dirty="0">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26" name="Hộp Văn bản 25">
                <a:extLst>
                  <a:ext uri="{FF2B5EF4-FFF2-40B4-BE49-F238E27FC236}">
                    <a16:creationId xmlns:a16="http://schemas.microsoft.com/office/drawing/2014/main" id="{D69E361E-EF96-DEB0-2129-45207372B8A8}"/>
                  </a:ext>
                </a:extLst>
              </p:cNvPr>
              <p:cNvSpPr txBox="1">
                <a:spLocks noRot="1" noChangeAspect="1" noMove="1" noResize="1" noEditPoints="1" noAdjustHandles="1" noChangeArrowheads="1" noChangeShapeType="1" noTextEdit="1"/>
              </p:cNvSpPr>
              <p:nvPr/>
            </p:nvSpPr>
            <p:spPr>
              <a:xfrm>
                <a:off x="605438" y="5993820"/>
                <a:ext cx="15320361" cy="7663636"/>
              </a:xfrm>
              <a:prstGeom prst="rect">
                <a:avLst/>
              </a:prstGeom>
              <a:blipFill>
                <a:blip r:embed="rId5"/>
                <a:stretch>
                  <a:fillRect l="-1194" t="-1193" r="-438" b="-2068"/>
                </a:stretch>
              </a:blipFill>
            </p:spPr>
            <p:txBody>
              <a:bodyPr/>
              <a:lstStyle/>
              <a:p>
                <a:r>
                  <a:rPr lang="en-US">
                    <a:noFill/>
                  </a:rPr>
                  <a:t> </a:t>
                </a:r>
              </a:p>
            </p:txBody>
          </p:sp>
        </mc:Fallback>
      </mc:AlternateContent>
      <p:pic>
        <p:nvPicPr>
          <p:cNvPr id="29" name="Hình ảnh 28">
            <a:extLst>
              <a:ext uri="{FF2B5EF4-FFF2-40B4-BE49-F238E27FC236}">
                <a16:creationId xmlns:a16="http://schemas.microsoft.com/office/drawing/2014/main" id="{4B5CAA77-CB41-1001-8A9E-166F786EF3B6}"/>
              </a:ext>
            </a:extLst>
          </p:cNvPr>
          <p:cNvPicPr>
            <a:picLocks noChangeAspect="1"/>
          </p:cNvPicPr>
          <p:nvPr/>
        </p:nvPicPr>
        <p:blipFill>
          <a:blip r:embed="rId6"/>
          <a:stretch>
            <a:fillRect/>
          </a:stretch>
        </p:blipFill>
        <p:spPr>
          <a:xfrm>
            <a:off x="15925799" y="5413100"/>
            <a:ext cx="8103093" cy="8074300"/>
          </a:xfrm>
          <a:prstGeom prst="rect">
            <a:avLst/>
          </a:prstGeom>
        </p:spPr>
      </p:pic>
    </p:spTree>
    <p:extLst>
      <p:ext uri="{BB962C8B-B14F-4D97-AF65-F5344CB8AC3E}">
        <p14:creationId xmlns:p14="http://schemas.microsoft.com/office/powerpoint/2010/main" val="3993288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fade">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fade">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fade">
                                      <p:cBhvr>
                                        <p:cTn id="32" dur="500"/>
                                        <p:tgtEl>
                                          <p:spTgt spid="2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fade">
                                      <p:cBhvr>
                                        <p:cTn id="37" dur="500"/>
                                        <p:tgtEl>
                                          <p:spTgt spid="26">
                                            <p:txEl>
                                              <p:pRg st="2" end="2"/>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6">
                                            <p:txEl>
                                              <p:pRg st="3" end="3"/>
                                            </p:txEl>
                                          </p:spTgt>
                                        </p:tgtEl>
                                        <p:attrNameLst>
                                          <p:attrName>style.visibility</p:attrName>
                                        </p:attrNameLst>
                                      </p:cBhvr>
                                      <p:to>
                                        <p:strVal val="visible"/>
                                      </p:to>
                                    </p:set>
                                    <p:animEffect transition="in" filter="fade">
                                      <p:cBhvr>
                                        <p:cTn id="41" dur="500"/>
                                        <p:tgtEl>
                                          <p:spTgt spid="26">
                                            <p:txEl>
                                              <p:pRg st="3" end="3"/>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6">
                                            <p:txEl>
                                              <p:pRg st="4" end="4"/>
                                            </p:txEl>
                                          </p:spTgt>
                                        </p:tgtEl>
                                        <p:attrNameLst>
                                          <p:attrName>style.visibility</p:attrName>
                                        </p:attrNameLst>
                                      </p:cBhvr>
                                      <p:to>
                                        <p:strVal val="visible"/>
                                      </p:to>
                                    </p:set>
                                    <p:animEffect transition="in" filter="fade">
                                      <p:cBhvr>
                                        <p:cTn id="45" dur="500"/>
                                        <p:tgtEl>
                                          <p:spTgt spid="26">
                                            <p:txEl>
                                              <p:pRg st="4" end="4"/>
                                            </p:txEl>
                                          </p:spTgt>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26">
                                            <p:txEl>
                                              <p:pRg st="5" end="5"/>
                                            </p:txEl>
                                          </p:spTgt>
                                        </p:tgtEl>
                                        <p:attrNameLst>
                                          <p:attrName>style.visibility</p:attrName>
                                        </p:attrNameLst>
                                      </p:cBhvr>
                                      <p:to>
                                        <p:strVal val="visible"/>
                                      </p:to>
                                    </p:set>
                                    <p:animEffect transition="in" filter="fade">
                                      <p:cBhvr>
                                        <p:cTn id="49" dur="500"/>
                                        <p:tgtEl>
                                          <p:spTgt spid="26">
                                            <p:txEl>
                                              <p:pRg st="5" end="5"/>
                                            </p:txEl>
                                          </p:spTgt>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6">
                                            <p:txEl>
                                              <p:pRg st="6" end="6"/>
                                            </p:txEl>
                                          </p:spTgt>
                                        </p:tgtEl>
                                        <p:attrNameLst>
                                          <p:attrName>style.visibility</p:attrName>
                                        </p:attrNameLst>
                                      </p:cBhvr>
                                      <p:to>
                                        <p:strVal val="visible"/>
                                      </p:to>
                                    </p:set>
                                    <p:animEffect transition="in" filter="fade">
                                      <p:cBhvr>
                                        <p:cTn id="58" dur="500"/>
                                        <p:tgtEl>
                                          <p:spTgt spid="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49434" y="6530467"/>
            <a:ext cx="23349588" cy="682316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66115" y="5083249"/>
            <a:ext cx="947852"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92776" y="6095999"/>
            <a:ext cx="2663410" cy="769441"/>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49434" y="5943599"/>
            <a:ext cx="1033931" cy="1234786"/>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385887" indent="-914400">
                  <a:lnSpc>
                    <a:spcPct val="150000"/>
                  </a:lnSpc>
                  <a:spcBef>
                    <a:spcPts val="0"/>
                  </a:spcBef>
                  <a:buAutoNum type="alphaLcParenR"/>
                </a:pPr>
                <a:r>
                  <a:rPr lang="en-US" sz="4400" b="1" dirty="0">
                    <a:solidFill>
                      <a:srgbClr val="000000"/>
                    </a:solidFill>
                    <a:latin typeface="Tahoma" panose="020B0604030504040204" pitchFamily="34" charset="0"/>
                  </a:rPr>
                  <a:t>Các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nguyên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âm</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phải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điều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kiện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thì</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bán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vé</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được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đạt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tối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thiểu</a:t>
                </a:r>
                <a:r>
                  <a:rPr lang="en-US" sz="4400" b="1" dirty="0">
                    <a:solidFill>
                      <a:srgbClr val="000000"/>
                    </a:solidFill>
                    <a:latin typeface="Tahoma" panose="020B0604030504040204" pitchFamily="34" charset="0"/>
                  </a:rPr>
                  <a:t> 20 </a:t>
                </a:r>
                <a:r>
                  <a:rPr lang="en-US" sz="4400" b="1" dirty="0" err="1">
                    <a:solidFill>
                      <a:srgbClr val="000000"/>
                    </a:solidFill>
                    <a:latin typeface="Tahoma" panose="020B0604030504040204" pitchFamily="34" charset="0"/>
                  </a:rPr>
                  <a:t>triệu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đồng</a:t>
                </a:r>
                <a:r>
                  <a:rPr lang="en-US" sz="4400" b="1" dirty="0">
                    <a:solidFill>
                      <a:srgbClr val="000000"/>
                    </a:solidFill>
                    <a:latin typeface="Tahoma" panose="020B0604030504040204" pitchFamily="34" charset="0"/>
                  </a:rPr>
                  <a:t>.</a:t>
                </a:r>
              </a:p>
              <a:p>
                <a:pPr marL="1385887" indent="-914400">
                  <a:lnSpc>
                    <a:spcPct val="150000"/>
                  </a:lnSpc>
                  <a:spcBef>
                    <a:spcPts val="0"/>
                  </a:spcBef>
                  <a:buAutoNum type="alphaLcParenR"/>
                </a:pPr>
                <a:r>
                  <a:rPr lang="en-US" sz="4400" b="1" dirty="0" err="1">
                    <a:solidFill>
                      <a:srgbClr val="000000"/>
                    </a:solidFill>
                    <a:latin typeface="Tahoma" panose="020B0604030504040204" pitchFamily="34" charset="0"/>
                  </a:rPr>
                  <a:t>Nếu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bán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vé</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được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nhỏ</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hơn</a:t>
                </a:r>
                <a:r>
                  <a:rPr lang="en-US" sz="4400" b="1" dirty="0">
                    <a:solidFill>
                      <a:srgbClr val="000000"/>
                    </a:solidFill>
                    <a:latin typeface="Tahoma" panose="020B0604030504040204" pitchFamily="34" charset="0"/>
                  </a:rPr>
                  <a:t> 20 </a:t>
                </a:r>
                <a:r>
                  <a:rPr lang="en-US" sz="4400" b="1" dirty="0" err="1">
                    <a:solidFill>
                      <a:srgbClr val="000000"/>
                    </a:solidFill>
                    <a:latin typeface="Tahoma" panose="020B0604030504040204" pitchFamily="34" charset="0"/>
                  </a:rPr>
                  <a:t>triệu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đồng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smtClean="0">
                        <a:solidFill>
                          <a:srgbClr val="000000"/>
                        </a:solidFill>
                        <a:latin typeface="Cambria Math" panose="02040503050406030204" pitchFamily="18" charset="0"/>
                      </a:rPr>
                      <m:t> </m:t>
                    </m:r>
                  </m:oMath>
                </a14:m>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phải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dirty="0">
                    <a:solidFill>
                      <a:srgbClr val="000000"/>
                    </a:solidFill>
                    <a:latin typeface="Tahoma" panose="020B0604030504040204" pitchFamily="34" charset="0"/>
                  </a:rPr>
                  <a:t>.</a:t>
                </a:r>
              </a:p>
              <a:p>
                <a:pPr marL="471487" indent="0">
                  <a:lnSpc>
                    <a:spcPct val="150000"/>
                  </a:lnSpc>
                  <a:spcBef>
                    <a:spcPts val="0"/>
                  </a:spcBef>
                  <a:buNone/>
                </a:pPr>
                <a:r>
                  <a:rPr lang="en-US" sz="4400" b="1" dirty="0">
                    <a:solidFill>
                      <a:srgbClr val="0000CC"/>
                    </a:solidFill>
                    <a:latin typeface="Tahoma" panose="020B0604030504040204" pitchFamily="34" charset="0"/>
                    <a:sym typeface="Wingdings" panose="05000000000000000000" pitchFamily="2" charset="2"/>
                  </a:rPr>
                  <a:t> </a:t>
                </a:r>
                <a:r>
                  <a:rPr lang="en-US" sz="4400" b="1" dirty="0" err="1">
                    <a:solidFill>
                      <a:srgbClr val="0000CC"/>
                    </a:solidFill>
                    <a:latin typeface="Tahoma" panose="020B0604030504040204" pitchFamily="34" charset="0"/>
                  </a:rPr>
                  <a:t>Mỗi</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hệ</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thức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liên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hệ</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giữa</a:t>
                </a:r>
                <a:r>
                  <a:rPr lang="en-US" sz="4400" b="1" dirty="0">
                    <a:solidFill>
                      <a:srgbClr val="0000CC"/>
                    </a:solidFill>
                    <a:latin typeface="Tahoma" panose="020B0604030504040204" pitchFamily="34" charset="0"/>
                  </a:rPr>
                  <a:t> </a:t>
                </a:r>
                <a14:m>
                  <m:oMath xmlns:m="http://schemas.openxmlformats.org/officeDocument/2006/math">
                    <m:r>
                      <a:rPr lang="en-US" sz="4400" b="1" i="1">
                        <a:solidFill>
                          <a:srgbClr val="0000CC"/>
                        </a:solidFill>
                        <a:latin typeface="Cambria Math" panose="02040503050406030204" pitchFamily="18" charset="0"/>
                      </a:rPr>
                      <m:t>𝒙</m:t>
                    </m:r>
                  </m:oMath>
                </a14:m>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và</a:t>
                </a:r>
                <a:r>
                  <a:rPr lang="en-US" sz="4400" b="1" dirty="0">
                    <a:solidFill>
                      <a:srgbClr val="0000CC"/>
                    </a:solidFill>
                    <a:latin typeface="Tahoma" panose="020B0604030504040204" pitchFamily="34" charset="0"/>
                  </a:rPr>
                  <a:t> </a:t>
                </a:r>
                <a14:m>
                  <m:oMath xmlns:m="http://schemas.openxmlformats.org/officeDocument/2006/math">
                    <m:r>
                      <a:rPr lang="en-US" sz="4400" b="1" i="1">
                        <a:solidFill>
                          <a:srgbClr val="0000CC"/>
                        </a:solidFill>
                        <a:latin typeface="Cambria Math" panose="02040503050406030204" pitchFamily="18" charset="0"/>
                      </a:rPr>
                      <m:t>𝒚</m:t>
                    </m:r>
                  </m:oMath>
                </a14:m>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thu</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được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trong</a:t>
                </a:r>
                <a:r>
                  <a:rPr lang="en-US" sz="4400" b="1" dirty="0">
                    <a:solidFill>
                      <a:srgbClr val="0000CC"/>
                    </a:solidFill>
                    <a:latin typeface="Tahoma" panose="020B0604030504040204" pitchFamily="34" charset="0"/>
                  </a:rPr>
                  <a:t> </a:t>
                </a:r>
                <a:r>
                  <a:rPr lang="en-US" sz="4400" b="1" i="1" dirty="0">
                    <a:solidFill>
                      <a:srgbClr val="0000CC"/>
                    </a:solidFill>
                    <a:latin typeface="Tahoma" panose="020B0604030504040204" pitchFamily="34" charset="0"/>
                  </a:rPr>
                  <a:t>HĐ1a</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và</a:t>
                </a:r>
                <a:r>
                  <a:rPr lang="en-US" sz="4400" b="1" dirty="0">
                    <a:solidFill>
                      <a:srgbClr val="0000CC"/>
                    </a:solidFill>
                    <a:latin typeface="Tahoma" panose="020B0604030504040204" pitchFamily="34" charset="0"/>
                  </a:rPr>
                  <a:t> </a:t>
                </a:r>
                <a:r>
                  <a:rPr lang="en-US" sz="4400" b="1" i="1" dirty="0">
                    <a:solidFill>
                      <a:srgbClr val="0000CC"/>
                    </a:solidFill>
                    <a:latin typeface="Tahoma" panose="020B0604030504040204" pitchFamily="34" charset="0"/>
                  </a:rPr>
                  <a:t>HĐ1b</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được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gọi</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là</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một</a:t>
                </a:r>
                <a:r>
                  <a:rPr lang="en-US" sz="4400" b="1" dirty="0">
                    <a:solidFill>
                      <a:srgbClr val="0000CC"/>
                    </a:solidFill>
                    <a:latin typeface="Tahoma" panose="020B0604030504040204" pitchFamily="34" charset="0"/>
                  </a:rPr>
                  <a:t> </a:t>
                </a:r>
                <a:r>
                  <a:rPr lang="en-US" sz="4400" b="1" i="1" dirty="0" err="1">
                    <a:solidFill>
                      <a:srgbClr val="0000CC"/>
                    </a:solidFill>
                    <a:latin typeface="Tahoma" panose="020B0604030504040204" pitchFamily="34" charset="0"/>
                  </a:rPr>
                  <a:t>bất</a:t>
                </a:r>
                <a:r>
                  <a:rPr lang="en-US" sz="4400" b="1" i="1" dirty="0">
                    <a:solidFill>
                      <a:srgbClr val="0000CC"/>
                    </a:solidFill>
                    <a:latin typeface="Tahoma" panose="020B0604030504040204" pitchFamily="34" charset="0"/>
                  </a:rPr>
                  <a:t> </a:t>
                </a:r>
                <a:r>
                  <a:rPr lang="en-US" sz="4400" b="1" i="1" dirty="0" err="1">
                    <a:solidFill>
                      <a:srgbClr val="0000CC"/>
                    </a:solidFill>
                    <a:latin typeface="Tahoma" panose="020B0604030504040204" pitchFamily="34" charset="0"/>
                  </a:rPr>
                  <a:t>phương</a:t>
                </a:r>
                <a:r>
                  <a:rPr lang="en-US" sz="4400" b="1" i="1" dirty="0">
                    <a:solidFill>
                      <a:srgbClr val="0000CC"/>
                    </a:solidFill>
                    <a:latin typeface="Tahoma" panose="020B0604030504040204" pitchFamily="34" charset="0"/>
                  </a:rPr>
                  <a:t> </a:t>
                </a:r>
                <a:r>
                  <a:rPr lang="en-US" sz="4400" b="1" i="1" dirty="0" err="1">
                    <a:solidFill>
                      <a:srgbClr val="0000CC"/>
                    </a:solidFill>
                    <a:latin typeface="Tahoma" panose="020B0604030504040204" pitchFamily="34" charset="0"/>
                  </a:rPr>
                  <a:t>trình</a:t>
                </a:r>
                <a:r>
                  <a:rPr lang="en-US" sz="4400" b="1" i="1" dirty="0">
                    <a:solidFill>
                      <a:srgbClr val="0000CC"/>
                    </a:solidFill>
                    <a:latin typeface="Tahoma" panose="020B0604030504040204" pitchFamily="34" charset="0"/>
                  </a:rPr>
                  <a:t> </a:t>
                </a:r>
                <a:r>
                  <a:rPr lang="en-US" sz="4400" b="1" i="1" dirty="0" err="1">
                    <a:solidFill>
                      <a:srgbClr val="0000CC"/>
                    </a:solidFill>
                    <a:latin typeface="Tahoma" panose="020B0604030504040204" pitchFamily="34" charset="0"/>
                  </a:rPr>
                  <a:t>bậc</a:t>
                </a:r>
                <a:r>
                  <a:rPr lang="en-US" sz="4400" b="1" i="1" dirty="0">
                    <a:solidFill>
                      <a:srgbClr val="0000CC"/>
                    </a:solidFill>
                    <a:latin typeface="Tahoma" panose="020B0604030504040204" pitchFamily="34" charset="0"/>
                  </a:rPr>
                  <a:t> </a:t>
                </a:r>
                <a:r>
                  <a:rPr lang="en-US" sz="4400" b="1" i="1" dirty="0" err="1">
                    <a:solidFill>
                      <a:srgbClr val="0000CC"/>
                    </a:solidFill>
                    <a:latin typeface="Tahoma" panose="020B0604030504040204" pitchFamily="34" charset="0"/>
                  </a:rPr>
                  <a:t>nhất</a:t>
                </a:r>
                <a:r>
                  <a:rPr lang="en-US" sz="4400" b="1" i="1" dirty="0">
                    <a:solidFill>
                      <a:srgbClr val="0000CC"/>
                    </a:solidFill>
                    <a:latin typeface="Tahoma" panose="020B0604030504040204" pitchFamily="34" charset="0"/>
                  </a:rPr>
                  <a:t> </a:t>
                </a:r>
                <a:r>
                  <a:rPr lang="en-US" sz="4400" b="1" i="1" dirty="0" err="1">
                    <a:solidFill>
                      <a:srgbClr val="0000CC"/>
                    </a:solidFill>
                    <a:latin typeface="Tahoma" panose="020B0604030504040204" pitchFamily="34" charset="0"/>
                  </a:rPr>
                  <a:t>hai</a:t>
                </a:r>
                <a:r>
                  <a:rPr lang="en-US" sz="4400" b="1" i="1" dirty="0">
                    <a:solidFill>
                      <a:srgbClr val="0000CC"/>
                    </a:solidFill>
                    <a:latin typeface="Tahoma" panose="020B0604030504040204" pitchFamily="34" charset="0"/>
                  </a:rPr>
                  <a:t> </a:t>
                </a:r>
                <a:r>
                  <a:rPr lang="en-US" sz="4400" b="1" i="1" dirty="0" err="1">
                    <a:solidFill>
                      <a:srgbClr val="0000CC"/>
                    </a:solidFill>
                    <a:latin typeface="Tahoma" panose="020B0604030504040204" pitchFamily="34" charset="0"/>
                  </a:rPr>
                  <a:t>ẩn</a:t>
                </a:r>
                <a:r>
                  <a:rPr lang="en-US" sz="4400" b="1" i="1" dirty="0">
                    <a:solidFill>
                      <a:srgbClr val="0000CC"/>
                    </a:solidFill>
                    <a:latin typeface="Tahoma" panose="020B0604030504040204" pitchFamily="34" charset="0"/>
                  </a:rPr>
                  <a:t>.</a:t>
                </a:r>
                <a:endParaRPr lang="en-US" sz="4400" b="1" dirty="0">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b="-2282"/>
                </a:stretch>
              </a:blipFill>
              <a:ln>
                <a:noFill/>
              </a:ln>
            </p:spPr>
            <p:txBody>
              <a:bodyPr/>
              <a:lstStyle/>
              <a:p>
                <a:r>
                  <a:rPr lang="en-US">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742950" indent="-742950">
                  <a:lnSpc>
                    <a:spcPct val="120000"/>
                  </a:lnSpc>
                  <a:spcBef>
                    <a:spcPts val="0"/>
                  </a:spcBef>
                  <a:buAutoNum type="alphaLcParenR"/>
                </a:pPr>
                <a:r>
                  <a:rPr lang="en-US" sz="4400" b="1" dirty="0">
                    <a:solidFill>
                      <a:srgbClr val="000000"/>
                    </a:solidFill>
                    <a:latin typeface="Tahoma" panose="020B0604030504040204" pitchFamily="34" charset="0"/>
                  </a:rPr>
                  <a:t>Các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nguyên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âm</a:t>
                </a:r>
                <a:r>
                  <a:rPr lang="en-US" sz="4400" b="1" dirty="0">
                    <a:solidFill>
                      <a:srgbClr val="000000"/>
                    </a:solidFill>
                    <a:latin typeface="Tahoma" panose="020B0604030504040204" pitchFamily="34" charset="0"/>
                  </a:rPr>
                  <a:t> </a:t>
                </a:r>
                <a14:m>
                  <m:oMath xmlns:m="http://schemas.openxmlformats.org/officeDocument/2006/math">
                    <m:r>
                      <a:rPr lang="en-US" sz="4400" b="1" i="1" smtClean="0">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phải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điều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kiện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gì</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để</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tiền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bán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vé</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được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đạt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tối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thiểu</a:t>
                </a:r>
                <a:r>
                  <a:rPr lang="en-US" sz="4400" b="1" dirty="0">
                    <a:solidFill>
                      <a:srgbClr val="000000"/>
                    </a:solidFill>
                    <a:latin typeface="Tahoma" panose="020B0604030504040204" pitchFamily="34" charset="0"/>
                  </a:rPr>
                  <a:t> 20 </a:t>
                </a:r>
                <a:r>
                  <a:rPr lang="en-US" sz="4400" b="1" dirty="0" err="1">
                    <a:solidFill>
                      <a:srgbClr val="000000"/>
                    </a:solidFill>
                    <a:latin typeface="Tahoma" panose="020B0604030504040204" pitchFamily="34" charset="0"/>
                  </a:rPr>
                  <a:t>triệu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đồng</a:t>
                </a:r>
                <a:r>
                  <a:rPr lang="en-US" sz="4400" b="1" dirty="0">
                    <a:solidFill>
                      <a:srgbClr val="000000"/>
                    </a:solidFill>
                    <a:latin typeface="Tahoma" panose="020B0604030504040204" pitchFamily="34" charset="0"/>
                  </a:rPr>
                  <a:t>?</a:t>
                </a:r>
              </a:p>
              <a:p>
                <a:pPr marL="742950" indent="-742950">
                  <a:lnSpc>
                    <a:spcPct val="120000"/>
                  </a:lnSpc>
                  <a:spcBef>
                    <a:spcPts val="0"/>
                  </a:spcBef>
                  <a:buAutoNum type="alphaLcParenR"/>
                </a:pPr>
                <a:r>
                  <a:rPr lang="en-US" sz="4400" b="1" kern="1200" dirty="0" err="1">
                    <a:solidFill>
                      <a:srgbClr val="000000"/>
                    </a:solidFill>
                    <a:effectLst/>
                    <a:latin typeface="Tahoma" panose="020B0604030504040204" pitchFamily="34" charset="0"/>
                    <a:ea typeface="Cascadia Mono"/>
                  </a:rPr>
                  <a:t>Nếu</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số</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tiền</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bán</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vé</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thu</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được</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nhỏ</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hơn</a:t>
                </a:r>
                <a:r>
                  <a:rPr lang="en-US" sz="4400" b="1" kern="1200" dirty="0">
                    <a:solidFill>
                      <a:srgbClr val="000000"/>
                    </a:solidFill>
                    <a:effectLst/>
                    <a:latin typeface="Tahoma" panose="020B0604030504040204" pitchFamily="34" charset="0"/>
                    <a:ea typeface="Cascadia Mono"/>
                  </a:rPr>
                  <a:t> 20 </a:t>
                </a:r>
                <a:r>
                  <a:rPr lang="en-US" sz="4400" b="1" kern="1200" dirty="0" err="1">
                    <a:solidFill>
                      <a:srgbClr val="000000"/>
                    </a:solidFill>
                    <a:effectLst/>
                    <a:latin typeface="Tahoma" panose="020B0604030504040204" pitchFamily="34" charset="0"/>
                    <a:ea typeface="Cascadia Mono"/>
                  </a:rPr>
                  <a:t>triệu</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đồng</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thì</a:t>
                </a:r>
                <a:r>
                  <a:rPr lang="en-US" sz="4400" b="1" kern="1200" dirty="0">
                    <a:solidFill>
                      <a:srgbClr val="000000"/>
                    </a:solidFill>
                    <a:effectLst/>
                    <a:latin typeface="Tahoma" panose="020B0604030504040204" pitchFamily="34" charset="0"/>
                    <a:ea typeface="Cascadia Mono"/>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oMath>
                </a14:m>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và</a:t>
                </a:r>
                <a:r>
                  <a:rPr lang="en-US" sz="4400" b="1" kern="1200" dirty="0">
                    <a:solidFill>
                      <a:srgbClr val="000000"/>
                    </a:solidFill>
                    <a:effectLst/>
                    <a:latin typeface="Tahoma" panose="020B0604030504040204" pitchFamily="34" charset="0"/>
                    <a:ea typeface="Cascadia Mono"/>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phải</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thỏa</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mãn</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điều</a:t>
                </a:r>
                <a:r>
                  <a:rPr lang="en-US" sz="4400" b="1" kern="1200" dirty="0">
                    <a:solidFill>
                      <a:srgbClr val="000000"/>
                    </a:solidFill>
                    <a:effectLst/>
                    <a:latin typeface="Tahoma" panose="020B0604030504040204" pitchFamily="34" charset="0"/>
                    <a:ea typeface="Cascadia Mono"/>
                  </a:rPr>
                  <a:t> </a:t>
                </a:r>
                <a:r>
                  <a:rPr lang="en-US" sz="4400" b="1" kern="1200" dirty="0" err="1">
                    <a:solidFill>
                      <a:srgbClr val="000000"/>
                    </a:solidFill>
                    <a:effectLst/>
                    <a:latin typeface="Tahoma" panose="020B0604030504040204" pitchFamily="34" charset="0"/>
                    <a:ea typeface="Cascadia Mono"/>
                  </a:rPr>
                  <a:t>gì</a:t>
                </a:r>
                <a:r>
                  <a:rPr lang="en-US" sz="4400" b="1" kern="1200" dirty="0">
                    <a:solidFill>
                      <a:srgbClr val="000000"/>
                    </a:solidFill>
                    <a:effectLst/>
                    <a:latin typeface="Tahoma" panose="020B0604030504040204" pitchFamily="34" charset="0"/>
                    <a:ea typeface="Cascadia Mono"/>
                  </a:rPr>
                  <a:t>?</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97" t="-2637" r="-187" b="-8663"/>
                </a:stretch>
              </a:blipFill>
              <a:ln>
                <a:noFill/>
              </a:ln>
            </p:spPr>
            <p:txBody>
              <a:bodyPr/>
              <a:lstStyle/>
              <a:p>
                <a:r>
                  <a:rPr lang="en-US">
                    <a:noFill/>
                  </a:rPr>
                  <a:t> </a:t>
                </a:r>
              </a:p>
            </p:txBody>
          </p:sp>
        </mc:Fallback>
      </mc:AlternateContent>
      <p:sp>
        <p:nvSpPr>
          <p:cNvPr id="23" name="TextBox 321">
            <a:extLst>
              <a:ext uri="{FF2B5EF4-FFF2-40B4-BE49-F238E27FC236}">
                <a16:creationId xmlns:a16="http://schemas.microsoft.com/office/drawing/2014/main" id="{48FCF177-8981-49AA-AA00-3601039B26CF}"/>
              </a:ext>
            </a:extLst>
          </p:cNvPr>
          <p:cNvSpPr txBox="1"/>
          <p:nvPr/>
        </p:nvSpPr>
        <p:spPr>
          <a:xfrm>
            <a:off x="1914860" y="1730514"/>
            <a:ext cx="1781215" cy="710355"/>
          </a:xfrm>
          <a:prstGeom prst="rect">
            <a:avLst/>
          </a:prstGeom>
          <a:noFill/>
        </p:spPr>
        <p:txBody>
          <a:bodyPr wrap="square" tIns="0" bIns="0" rtlCol="0" anchor="ctr" anchorCtr="0">
            <a:noAutofit/>
          </a:bodyPr>
          <a:lstStyle/>
          <a:p>
            <a:pPr algn="ctr"/>
            <a:r>
              <a:rPr lang="en-US" sz="4400" b="1" kern="1200" dirty="0">
                <a:solidFill>
                  <a:srgbClr val="FF0000"/>
                </a:solidFill>
                <a:effectLst/>
                <a:latin typeface="Tahoma" panose="020B0604030504040204" pitchFamily="34" charset="0"/>
                <a:ea typeface="Cascadia Mono"/>
                <a:cs typeface="Times New Roman" panose="02020603050405020304" pitchFamily="18" charset="0"/>
              </a:rPr>
              <a:t>HĐ1.</a:t>
            </a:r>
            <a:endParaRPr lang="vi-VN" sz="4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30514"/>
            <a:ext cx="1266785" cy="737549"/>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3775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up)">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up)">
                                      <p:cBhvr>
                                        <p:cTn id="32" dur="500"/>
                                        <p:tgtEl>
                                          <p:spTgt spid="2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Effect transition="in" filter="wipe(up)">
                                      <p:cBhvr>
                                        <p:cTn id="3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pPr>
                <a:r>
                  <a:rPr lang="en-US" sz="5400" b="1">
                    <a:solidFill>
                      <a:srgbClr val="000000"/>
                    </a:solidFill>
                    <a:latin typeface="Tahoma" panose="020B0604030504040204" pitchFamily="34" charset="0"/>
                  </a:rPr>
                  <a:t>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smtClean="0">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i="0" smtClean="0">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endParaRPr lang="vi-VN" sz="5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1009409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549434" y="6530467"/>
            <a:ext cx="23349588" cy="682316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66115" y="5083249"/>
            <a:ext cx="947852" cy="292561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392775" y="6050325"/>
            <a:ext cx="2804973" cy="913302"/>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549434" y="5943599"/>
            <a:ext cx="1033931" cy="1234786"/>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dirty="0">
                    <a:solidFill>
                      <a:srgbClr val="000000"/>
                    </a:solidFill>
                    <a:latin typeface="Tahoma" panose="020B0604030504040204" pitchFamily="34" charset="0"/>
                  </a:rPr>
                  <a:t>Bất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a:lnSpc>
                    <a:spcPct val="150000"/>
                  </a:lnSpc>
                  <a:spcBef>
                    <a:spcPts val="0"/>
                  </a:spcBef>
                </a:pPr>
                <a:r>
                  <a:rPr lang="en-US" sz="4400" b="1" dirty="0">
                    <a:solidFill>
                      <a:srgbClr val="000000"/>
                    </a:solidFill>
                    <a:latin typeface="Tahoma" panose="020B0604030504040204" pitchFamily="34" charset="0"/>
                  </a:rPr>
                  <a:t>Bất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r>
                          <a:rPr lang="vi-VN" sz="4400" b="1" i="1">
                            <a:latin typeface="Cambria Math" panose="02040503050406030204" pitchFamily="18" charset="0"/>
                          </a:rPr>
                          <m:t>𝟐</m:t>
                        </m:r>
                      </m:num>
                      <m:den>
                        <m:r>
                          <a:rPr lang="vi-VN" sz="4400" b="1" i="1">
                            <a:latin typeface="Cambria Math" panose="02040503050406030204" pitchFamily="18" charset="0"/>
                          </a:rPr>
                          <m:t>𝒙</m:t>
                        </m:r>
                      </m:den>
                    </m:f>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𝟑</m:t>
                        </m:r>
                      </m:num>
                      <m:den>
                        <m:r>
                          <a:rPr lang="vi-VN" sz="4400" b="1" i="1">
                            <a:latin typeface="Cambria Math" panose="02040503050406030204" pitchFamily="18" charset="0"/>
                          </a:rPr>
                          <m:t>𝒚</m:t>
                        </m:r>
                      </m:den>
                    </m:f>
                    <m:r>
                      <a:rPr lang="vi-VN" sz="4400" b="1" i="1">
                        <a:latin typeface="Cambria Math" panose="02040503050406030204" pitchFamily="18" charset="0"/>
                      </a:rPr>
                      <m:t>&lt;</m:t>
                    </m:r>
                    <m:r>
                      <a:rPr lang="vi-VN" sz="4400" b="1" i="1">
                        <a:latin typeface="Cambria Math" panose="02040503050406030204" pitchFamily="18" charset="0"/>
                      </a:rPr>
                      <m:t>𝟏</m:t>
                    </m:r>
                  </m:oMath>
                </a14:m>
                <a:r>
                  <a:rPr lang="en-US" sz="4400" b="1" dirty="0">
                    <a:solidFill>
                      <a:srgbClr val="000000"/>
                    </a:solidFill>
                    <a:latin typeface="Tahoma" panose="020B0604030504040204" pitchFamily="34" charset="0"/>
                  </a:rPr>
                  <a:t> không </a:t>
                </a:r>
                <a:r>
                  <a:rPr lang="en-US" sz="4400" b="1" dirty="0" err="1">
                    <a:solidFill>
                      <a:srgbClr val="000000"/>
                    </a:solidFill>
                    <a:latin typeface="Tahoma" panose="020B0604030504040204" pitchFamily="34" charset="0"/>
                  </a:rPr>
                  <a:t>phải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chứa</a:t>
                </a:r>
                <a:r>
                  <a:rPr lang="en-US" sz="4400" b="1" dirty="0">
                    <a:solidFill>
                      <a:srgbClr val="000000"/>
                    </a:solidFill>
                    <a:latin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r>
                          <a:rPr lang="en-US" sz="4400" b="1" i="1" smtClean="0">
                            <a:latin typeface="Cambria Math" panose="02040503050406030204" pitchFamily="18" charset="0"/>
                          </a:rPr>
                          <m:t>𝟏</m:t>
                        </m:r>
                      </m:num>
                      <m:den>
                        <m:r>
                          <a:rPr lang="vi-VN" sz="4400" b="1" i="1">
                            <a:latin typeface="Cambria Math" panose="02040503050406030204" pitchFamily="18" charset="0"/>
                          </a:rPr>
                          <m:t>𝒙</m:t>
                        </m:r>
                      </m:den>
                    </m:f>
                    <m:r>
                      <a:rPr lang="en-US" sz="4400" b="1" i="1" smtClean="0">
                        <a:latin typeface="Cambria Math" panose="02040503050406030204" pitchFamily="18" charset="0"/>
                      </a:rPr>
                      <m:t>; </m:t>
                    </m:r>
                    <m:f>
                      <m:fPr>
                        <m:ctrlPr>
                          <a:rPr lang="en-US" sz="4400" b="1" i="1">
                            <a:latin typeface="Cambria Math" panose="02040503050406030204" pitchFamily="18" charset="0"/>
                          </a:rPr>
                        </m:ctrlPr>
                      </m:fPr>
                      <m:num>
                        <m:r>
                          <a:rPr lang="en-US" sz="4400" b="1" i="1" smtClean="0">
                            <a:latin typeface="Cambria Math" panose="02040503050406030204" pitchFamily="18" charset="0"/>
                          </a:rPr>
                          <m:t>𝟏</m:t>
                        </m:r>
                      </m:num>
                      <m:den>
                        <m:r>
                          <a:rPr lang="vi-VN" sz="4400" b="1" i="1">
                            <a:latin typeface="Cambria Math" panose="02040503050406030204" pitchFamily="18" charset="0"/>
                          </a:rPr>
                          <m:t>𝒚</m:t>
                        </m:r>
                      </m:den>
                    </m:f>
                    <m:r>
                      <a:rPr lang="en-US" sz="4400" b="1" i="0" smtClean="0">
                        <a:latin typeface="Cambria Math" panose="02040503050406030204" pitchFamily="18" charset="0"/>
                      </a:rPr>
                      <m:t>.</m:t>
                    </m:r>
                  </m:oMath>
                </a14:m>
                <a:endParaRPr lang="en-US" sz="4400" b="1" dirty="0">
                  <a:solidFill>
                    <a:srgbClr val="000000"/>
                  </a:solidFill>
                  <a:latin typeface="Tahoma" panose="020B0604030504040204" pitchFamily="34" charset="0"/>
                </a:endParaRPr>
              </a:p>
              <a:p>
                <a:pPr>
                  <a:lnSpc>
                    <a:spcPct val="150000"/>
                  </a:lnSpc>
                  <a:spcBef>
                    <a:spcPts val="0"/>
                  </a:spcBef>
                </a:pPr>
                <a:r>
                  <a:rPr lang="en-US" sz="4400" b="1" dirty="0"/>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phải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chứa</a:t>
                </a:r>
                <a:r>
                  <a:rPr lang="en-US" sz="4400" b="1" dirty="0">
                    <a:solidFill>
                      <a:srgbClr val="000000"/>
                    </a:solidFill>
                    <a:latin typeface="Tahoma" panose="020B0604030504040204" pitchFamily="34" charset="0"/>
                  </a:rPr>
                  <a:t> </a:t>
                </a:r>
                <a14:m>
                  <m:oMath xmlns:m="http://schemas.openxmlformats.org/officeDocument/2006/math">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oMath>
                </a14:m>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978" r="-1032" b="-5159"/>
                </a:stretch>
              </a:blipFill>
              <a:ln>
                <a:noFill/>
              </a:ln>
            </p:spPr>
            <p:txBody>
              <a:bodyPr/>
              <a:lstStyle/>
              <a:p>
                <a:r>
                  <a:rPr lang="en-US">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nào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sau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đây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a:t>
                </a:r>
              </a:p>
              <a:p>
                <a:pPr marL="0" indent="0">
                  <a:lnSpc>
                    <a:spcPct val="150000"/>
                  </a:lnSpc>
                  <a:spcBef>
                    <a:spcPts val="0"/>
                  </a:spcBef>
                  <a:buNone/>
                  <a:tabLst>
                    <a:tab pos="5545138" algn="l"/>
                    <a:tab pos="14689138" algn="l"/>
                  </a:tabLst>
                </a:pPr>
                <a:r>
                  <a:rPr lang="en-US" sz="4400" b="1"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a:solidFill>
                      <a:srgbClr val="000000"/>
                    </a:solidFill>
                    <a:latin typeface="Tahoma" panose="020B0604030504040204" pitchFamily="34" charset="0"/>
                    <a:ea typeface="Times New Roman" panose="02020603050405020304" pitchFamily="18" charset="0"/>
                  </a:rPr>
                  <a:t>          </a:t>
                </a:r>
                <a14:m>
                  <m:oMath xmlns:m="http://schemas.openxmlformats.org/officeDocument/2006/math">
                    <m:f>
                      <m:fPr>
                        <m:ctrlPr>
                          <a:rPr lang="en-US" b="1" i="1">
                            <a:latin typeface="Cambria Math" panose="02040503050406030204" pitchFamily="18" charset="0"/>
                          </a:rPr>
                        </m:ctrlPr>
                      </m:fPr>
                      <m:num>
                        <m:r>
                          <a:rPr lang="vi-VN" b="1" i="1">
                            <a:latin typeface="Cambria Math" panose="02040503050406030204" pitchFamily="18" charset="0"/>
                          </a:rPr>
                          <m:t>𝟐</m:t>
                        </m:r>
                      </m:num>
                      <m:den>
                        <m:r>
                          <a:rPr lang="vi-VN" b="1" i="1">
                            <a:latin typeface="Cambria Math" panose="02040503050406030204" pitchFamily="18" charset="0"/>
                          </a:rPr>
                          <m:t>𝒙</m:t>
                        </m:r>
                      </m:den>
                    </m:f>
                    <m:r>
                      <a:rPr lang="vi-VN" b="1" i="1">
                        <a:latin typeface="Cambria Math" panose="02040503050406030204" pitchFamily="18" charset="0"/>
                      </a:rPr>
                      <m:t>+</m:t>
                    </m:r>
                    <m:f>
                      <m:fPr>
                        <m:ctrlPr>
                          <a:rPr lang="en-US" b="1" i="1">
                            <a:latin typeface="Cambria Math" panose="02040503050406030204" pitchFamily="18" charset="0"/>
                          </a:rPr>
                        </m:ctrlPr>
                      </m:fPr>
                      <m:num>
                        <m:r>
                          <a:rPr lang="vi-VN" b="1" i="1">
                            <a:latin typeface="Cambria Math" panose="02040503050406030204" pitchFamily="18" charset="0"/>
                          </a:rPr>
                          <m:t>𝟑</m:t>
                        </m:r>
                      </m:num>
                      <m:den>
                        <m:r>
                          <a:rPr lang="vi-VN" b="1" i="1">
                            <a:latin typeface="Cambria Math" panose="02040503050406030204" pitchFamily="18" charset="0"/>
                          </a:rPr>
                          <m:t>𝒚</m:t>
                        </m:r>
                      </m:den>
                    </m:f>
                    <m:r>
                      <a:rPr lang="vi-VN" b="1" i="1">
                        <a:latin typeface="Cambria Math" panose="02040503050406030204" pitchFamily="18" charset="0"/>
                      </a:rPr>
                      <m:t>&lt;</m:t>
                    </m:r>
                    <m:r>
                      <a:rPr lang="vi-VN" b="1" i="1">
                        <a:latin typeface="Cambria Math" panose="02040503050406030204" pitchFamily="18" charset="0"/>
                      </a:rPr>
                      <m:t>𝟏</m:t>
                    </m:r>
                    <m:r>
                      <a:rPr lang="vi-VN" b="1" i="1">
                        <a:latin typeface="Cambria Math" panose="02040503050406030204" pitchFamily="18" charset="0"/>
                      </a:rPr>
                      <m:t>;</m:t>
                    </m:r>
                  </m:oMath>
                </a14:m>
                <a:r>
                  <a:rPr lang="vi-VN" b="1" dirty="0"/>
                  <a:t> </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vi-VN" sz="4400" b="1" i="1">
                            <a:solidFill>
                              <a:srgbClr val="000000"/>
                            </a:solidFill>
                            <a:effectLst/>
                            <a:latin typeface="Cambria Math" panose="02040503050406030204" pitchFamily="18" charset="0"/>
                          </a:rPr>
                        </m:ctrlPr>
                      </m:sSup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dirty="0" err="1">
                  <a:solidFill>
                    <a:srgbClr val="FF0000"/>
                  </a:solidFill>
                  <a:effectLst/>
                  <a:latin typeface="Tahoma" panose="020B0604030504040204" pitchFamily="34" charset="0"/>
                  <a:ea typeface="Cascadia Mono"/>
                  <a:cs typeface="Times New Roman" panose="02020603050405020304" pitchFamily="18" charset="0"/>
                </a:rPr>
                <a:t>Ví</a:t>
              </a:r>
              <a:r>
                <a:rPr lang="en-US" sz="4400" b="1" kern="1200" dirty="0">
                  <a:solidFill>
                    <a:srgbClr val="FF0000"/>
                  </a:solidFill>
                  <a:effectLst/>
                  <a:latin typeface="Tahoma" panose="020B0604030504040204" pitchFamily="34" charset="0"/>
                  <a:ea typeface="Cascadia Mono"/>
                  <a:cs typeface="Times New Roman" panose="02020603050405020304" pitchFamily="18" charset="0"/>
                </a:rPr>
                <a:t> </a:t>
              </a:r>
              <a:r>
                <a:rPr lang="en-US" sz="4400" b="1" kern="1200" dirty="0" err="1">
                  <a:solidFill>
                    <a:srgbClr val="FF0000"/>
                  </a:solidFill>
                  <a:effectLst/>
                  <a:latin typeface="Tahoma" panose="020B0604030504040204" pitchFamily="34" charset="0"/>
                  <a:ea typeface="Cascadia Mono"/>
                  <a:cs typeface="Times New Roman" panose="02020603050405020304" pitchFamily="18" charset="0"/>
                </a:rPr>
                <a:t>dụ</a:t>
              </a:r>
              <a:r>
                <a:rPr lang="en-US" sz="4400" b="1" kern="1200" dirty="0">
                  <a:solidFill>
                    <a:srgbClr val="FF0000"/>
                  </a:solidFill>
                  <a:effectLst/>
                  <a:latin typeface="Tahoma" panose="020B0604030504040204" pitchFamily="34" charset="0"/>
                  <a:ea typeface="Cascadia Mono"/>
                  <a:cs typeface="Times New Roman" panose="02020603050405020304" pitchFamily="18" charset="0"/>
                </a:rPr>
                <a:t> 1.</a:t>
              </a:r>
              <a:endParaRPr lang="vi-VN" sz="4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959161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5">
                                            <p:txEl>
                                              <p:pRg st="0" end="0"/>
                                            </p:txEl>
                                          </p:spTgt>
                                        </p:tgtEl>
                                        <p:attrNameLst>
                                          <p:attrName>style.visibility</p:attrName>
                                        </p:attrNameLst>
                                      </p:cBhvr>
                                      <p:to>
                                        <p:strVal val="visible"/>
                                      </p:to>
                                    </p:set>
                                    <p:animEffect transition="in" filter="wipe(up)">
                                      <p:cBhvr>
                                        <p:cTn id="19" dur="500"/>
                                        <p:tgtEl>
                                          <p:spTgt spid="5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wipe(up)">
                                      <p:cBhvr>
                                        <p:cTn id="24" dur="500"/>
                                        <p:tgtEl>
                                          <p:spTgt spid="2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Effect transition="in" filter="wipe(up)">
                                      <p:cBhvr>
                                        <p:cTn id="29" dur="500"/>
                                        <p:tgtEl>
                                          <p:spTgt spid="2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6">
                                            <p:txEl>
                                              <p:pRg st="2" end="2"/>
                                            </p:txEl>
                                          </p:spTgt>
                                        </p:tgtEl>
                                        <p:attrNameLst>
                                          <p:attrName>style.visibility</p:attrName>
                                        </p:attrNameLst>
                                      </p:cBhvr>
                                      <p:to>
                                        <p:strVal val="visible"/>
                                      </p:to>
                                    </p:set>
                                    <p:animEffect transition="in" filter="wipe(up)">
                                      <p:cBhvr>
                                        <p:cTn id="34"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spcBef>
                    <a:spcPts val="0"/>
                  </a:spcBef>
                </a:pP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dirty="0">
                    <a:solidFill>
                      <a:srgbClr val="000000"/>
                    </a:solidFill>
                    <a:latin typeface="Tahoma" panose="020B0604030504040204" pitchFamily="34" charset="0"/>
                  </a:rPr>
                  <a:t>. </a:t>
                </a:r>
              </a:p>
              <a:p>
                <a:pPr marL="0" indent="0" algn="just">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Vậy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rạp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chiếu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phim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sẽ</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phải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bù</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lỗ</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nếu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bán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được</a:t>
                </a:r>
                <a:r>
                  <a:rPr lang="en-US" sz="4400" b="1" dirty="0">
                    <a:solidFill>
                      <a:srgbClr val="000000"/>
                    </a:solidFill>
                    <a:latin typeface="Tahoma" panose="020B0604030504040204" pitchFamily="34" charset="0"/>
                  </a:rPr>
                  <a:t> 100 </a:t>
                </a:r>
                <a:r>
                  <a:rPr lang="en-US" sz="4400" b="1" dirty="0" err="1">
                    <a:solidFill>
                      <a:srgbClr val="000000"/>
                    </a:solidFill>
                    <a:latin typeface="Tahoma" panose="020B0604030504040204" pitchFamily="34" charset="0"/>
                  </a:rPr>
                  <a:t>vé</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loại</a:t>
                </a:r>
                <a:r>
                  <a:rPr lang="en-US" sz="4400" b="1" dirty="0">
                    <a:solidFill>
                      <a:srgbClr val="000000"/>
                    </a:solidFill>
                    <a:latin typeface="Tahoma" panose="020B0604030504040204" pitchFamily="34" charset="0"/>
                  </a:rPr>
                  <a:t> 1 </a:t>
                </a: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100 </a:t>
                </a:r>
                <a:r>
                  <a:rPr lang="en-US" sz="4400" b="1" dirty="0" err="1">
                    <a:solidFill>
                      <a:srgbClr val="000000"/>
                    </a:solidFill>
                    <a:latin typeface="Tahoma" panose="020B0604030504040204" pitchFamily="34" charset="0"/>
                  </a:rPr>
                  <a:t>vé</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loại</a:t>
                </a:r>
                <a:r>
                  <a:rPr lang="en-US" sz="4400" b="1" dirty="0">
                    <a:solidFill>
                      <a:srgbClr val="000000"/>
                    </a:solidFill>
                    <a:latin typeface="Tahoma" panose="020B0604030504040204" pitchFamily="34" charset="0"/>
                  </a:rPr>
                  <a:t> 2.</a:t>
                </a:r>
                <a:endParaRPr lang="vi-VN" sz="4400" b="1" dirty="0">
                  <a:solidFill>
                    <a:srgbClr val="000000"/>
                  </a:solidFill>
                  <a:latin typeface="Tahoma" panose="020B0604030504040204" pitchFamily="34" charset="0"/>
                </a:endParaRPr>
              </a:p>
              <a:p>
                <a:pPr algn="just">
                  <a:lnSpc>
                    <a:spcPct val="150000"/>
                  </a:lnSpc>
                  <a:spcBef>
                    <a:spcPts val="0"/>
                  </a:spcBef>
                </a:pPr>
                <a:r>
                  <a:rPr lang="en-US" sz="4400" b="1" dirty="0" err="1">
                    <a:solidFill>
                      <a:srgbClr val="000000"/>
                    </a:solidFill>
                    <a:latin typeface="Tahoma" panose="020B0604030504040204" pitchFamily="34" charset="0"/>
                  </a:rPr>
                  <a:t>Trả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lời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câu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hỏi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tự</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algn="just">
                  <a:lnSpc>
                    <a:spcPct val="150000"/>
                  </a:lnSpc>
                  <a:spcBef>
                    <a:spcPts val="0"/>
                  </a:spcBef>
                </a:pP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dirty="0">
                    <a:solidFill>
                      <a:srgbClr val="000000"/>
                    </a:solidFill>
                    <a:latin typeface="Tahoma" panose="020B0604030504040204" pitchFamily="34" charset="0"/>
                  </a:rPr>
                  <a:t>. </a:t>
                </a:r>
              </a:p>
              <a:p>
                <a:pPr marL="0" indent="0" algn="just">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Vậy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rạp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chiếu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phim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sẽ</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không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phải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bù</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lỗ</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nếu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bán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được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vé</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loại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𝟏</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vé</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loại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oMath>
                </a14:m>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r="-1793" b="-2282"/>
                </a:stretch>
              </a:blipFill>
              <a:ln>
                <a:noFill/>
              </a:ln>
            </p:spPr>
            <p:txBody>
              <a:bodyPr/>
              <a:lstStyle/>
              <a:p>
                <a:r>
                  <a:rPr lang="en-US">
                    <a:noFill/>
                  </a:rPr>
                  <a:t> </a:t>
                </a:r>
              </a:p>
            </p:txBody>
          </p:sp>
        </mc:Fallback>
      </mc:AlternateContent>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20000"/>
                  </a:lnSpc>
                  <a:spcBef>
                    <a:spcPts val="0"/>
                  </a:spcBef>
                  <a:buNone/>
                  <a:tabLst>
                    <a:tab pos="855663" algn="l"/>
                  </a:tabLst>
                </a:pP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Cặp</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số</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e>
                    </m:d>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thỏa</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mãn</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bất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phương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trình</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bậc</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nhất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hai</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ẩn</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nào</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trong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hai</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bất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phương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trình</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thu</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được</a:t>
                </a:r>
                <a:r>
                  <a:rPr lang="en-US" sz="4400" b="1" dirty="0">
                    <a:solidFill>
                      <a:srgbClr val="000000"/>
                    </a:solidFill>
                    <a:effectLst/>
                    <a:latin typeface="Tahoma" panose="020B0604030504040204" pitchFamily="34" charset="0"/>
                    <a:ea typeface="Times New Roman" panose="02020603050405020304" pitchFamily="18" charset="0"/>
                  </a:rPr>
                  <a:t> ở HĐ1? </a:t>
                </a:r>
                <a:r>
                  <a:rPr lang="en-US" sz="4400" b="1" dirty="0" err="1">
                    <a:solidFill>
                      <a:srgbClr val="000000"/>
                    </a:solidFill>
                    <a:effectLst/>
                    <a:latin typeface="Tahoma" panose="020B0604030504040204" pitchFamily="34" charset="0"/>
                    <a:ea typeface="Times New Roman" panose="02020603050405020304" pitchFamily="18" charset="0"/>
                  </a:rPr>
                  <a:t>Từ</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đó</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cho</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biết</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rạp</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chiếu</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phim</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có</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phải</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bù</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lỗ</a:t>
                </a:r>
                <a:r>
                  <a:rPr lang="en-US" sz="4400" b="1" dirty="0">
                    <a:solidFill>
                      <a:srgbClr val="000000"/>
                    </a:solidFill>
                    <a:effectLst/>
                    <a:latin typeface="Tahoma" panose="020B0604030504040204" pitchFamily="34" charset="0"/>
                    <a:ea typeface="Times New Roman" panose="02020603050405020304" pitchFamily="18" charset="0"/>
                  </a:rPr>
                  <a:t> hay </a:t>
                </a:r>
                <a:r>
                  <a:rPr lang="en-US" sz="4400" b="1" dirty="0" err="1">
                    <a:solidFill>
                      <a:srgbClr val="000000"/>
                    </a:solidFill>
                    <a:effectLst/>
                    <a:latin typeface="Tahoma" panose="020B0604030504040204" pitchFamily="34" charset="0"/>
                    <a:ea typeface="Times New Roman" panose="02020603050405020304" pitchFamily="18" charset="0"/>
                  </a:rPr>
                  <a:t>không</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nếu</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bán</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được</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vé</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loại</a:t>
                </a:r>
                <a:r>
                  <a:rPr lang="en-US" sz="4400" b="1" dirty="0">
                    <a:solidFill>
                      <a:srgbClr val="000000"/>
                    </a:solidFill>
                    <a:effectLst/>
                    <a:latin typeface="Tahoma" panose="020B0604030504040204" pitchFamily="34" charset="0"/>
                    <a:ea typeface="Times New Roman" panose="02020603050405020304" pitchFamily="18" charset="0"/>
                  </a:rPr>
                  <a:t> 1 </a:t>
                </a:r>
                <a:r>
                  <a:rPr lang="en-US" sz="4400" b="1" dirty="0" err="1">
                    <a:solidFill>
                      <a:srgbClr val="000000"/>
                    </a:solidFill>
                    <a:effectLst/>
                    <a:latin typeface="Tahoma" panose="020B0604030504040204" pitchFamily="34" charset="0"/>
                    <a:ea typeface="Times New Roman" panose="02020603050405020304" pitchFamily="18" charset="0"/>
                  </a:rPr>
                  <a:t>và</a:t>
                </a:r>
                <a:r>
                  <a:rPr lang="en-US" sz="4400" b="1" dirty="0">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vé</a:t>
                </a:r>
                <a:r>
                  <a:rPr lang="en-US" sz="4400" b="1" dirty="0">
                    <a:solidFill>
                      <a:srgbClr val="000000"/>
                    </a:solidFill>
                    <a:effectLst/>
                    <a:latin typeface="Tahoma" panose="020B0604030504040204" pitchFamily="34" charset="0"/>
                    <a:ea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rPr>
                  <a:t>loại</a:t>
                </a:r>
                <a:r>
                  <a:rPr lang="en-US" sz="4400" b="1" dirty="0">
                    <a:solidFill>
                      <a:srgbClr val="000000"/>
                    </a:solidFill>
                    <a:effectLst/>
                    <a:latin typeface="Tahoma" panose="020B0604030504040204" pitchFamily="34" charset="0"/>
                    <a:ea typeface="Times New Roman" panose="02020603050405020304" pitchFamily="18" charset="0"/>
                  </a:rPr>
                  <a:t> 2</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t="-2448" r="-1070"/>
                </a:stretch>
              </a:blipFill>
              <a:ln>
                <a:noFill/>
              </a:ln>
            </p:spPr>
            <p:txBody>
              <a:bodyPr/>
              <a:lstStyle/>
              <a:p>
                <a:r>
                  <a:rPr lang="en-US">
                    <a:noFill/>
                  </a:rPr>
                  <a:t> </a:t>
                </a:r>
              </a:p>
            </p:txBody>
          </p:sp>
        </mc:Fallback>
      </mc:AlternateContent>
      <p:sp>
        <p:nvSpPr>
          <p:cNvPr id="23" name="TextBox 321">
            <a:extLst>
              <a:ext uri="{FF2B5EF4-FFF2-40B4-BE49-F238E27FC236}">
                <a16:creationId xmlns:a16="http://schemas.microsoft.com/office/drawing/2014/main" id="{48FCF177-8981-49AA-AA00-3601039B26CF}"/>
              </a:ext>
            </a:extLst>
          </p:cNvPr>
          <p:cNvSpPr txBox="1"/>
          <p:nvPr/>
        </p:nvSpPr>
        <p:spPr>
          <a:xfrm>
            <a:off x="1914860" y="1730514"/>
            <a:ext cx="2733340" cy="710355"/>
          </a:xfrm>
          <a:prstGeom prst="rect">
            <a:avLst/>
          </a:prstGeom>
          <a:noFill/>
        </p:spPr>
        <p:txBody>
          <a:bodyPr wrap="square" tIns="0" bIns="0" rtlCol="0" anchor="ctr" anchorCtr="0">
            <a:noAutofit/>
          </a:bodyPr>
          <a:lstStyle/>
          <a:p>
            <a:r>
              <a:rPr lang="en-US" sz="4400" b="1" kern="1200" dirty="0">
                <a:solidFill>
                  <a:srgbClr val="FF0000"/>
                </a:solidFill>
                <a:effectLst/>
                <a:latin typeface="Tahoma" panose="020B0604030504040204" pitchFamily="34" charset="0"/>
                <a:ea typeface="Cascadia Mono"/>
                <a:cs typeface="Times New Roman" panose="02020603050405020304" pitchFamily="18" charset="0"/>
              </a:rPr>
              <a:t>HĐ 2.</a:t>
            </a:r>
            <a:endParaRPr lang="vi-VN" sz="4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648075" y="1730514"/>
            <a:ext cx="1266785" cy="737549"/>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2131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down)">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Effect transition="in" filter="wipe(up)">
                                      <p:cBhvr>
                                        <p:cTn id="32" dur="500"/>
                                        <p:tgtEl>
                                          <p:spTgt spid="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3" end="3"/>
                                            </p:txEl>
                                          </p:spTgt>
                                        </p:tgtEl>
                                        <p:attrNameLst>
                                          <p:attrName>style.visibility</p:attrName>
                                        </p:attrNameLst>
                                      </p:cBhvr>
                                      <p:to>
                                        <p:strVal val="visible"/>
                                      </p:to>
                                    </p:set>
                                    <p:animEffect transition="in" filter="wipe(up)">
                                      <p:cBhvr>
                                        <p:cTn id="37" dur="500"/>
                                        <p:tgtEl>
                                          <p:spTgt spid="2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4" end="4"/>
                                            </p:txEl>
                                          </p:spTgt>
                                        </p:tgtEl>
                                        <p:attrNameLst>
                                          <p:attrName>style.visibility</p:attrName>
                                        </p:attrNameLst>
                                      </p:cBhvr>
                                      <p:to>
                                        <p:strVal val="visible"/>
                                      </p:to>
                                    </p:set>
                                    <p:animEffect transition="in" filter="wipe(up)">
                                      <p:cBhvr>
                                        <p:cTn id="42"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4800" b="1" dirty="0">
            <a:latin typeface="Tahoma" pitchFamily="34" charset="0"/>
            <a:ea typeface="Tahoma" pitchFamily="34" charset="0"/>
            <a:cs typeface="Tahoma"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10373</TotalTime>
  <Words>6545</Words>
  <PresentationFormat>Custom</PresentationFormat>
  <Paragraphs>773</Paragraphs>
  <Slides>52</Slides>
  <Notes>31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5" baseType="lpstr">
      <vt:lpstr>Yu Gothic UI Semilight</vt:lpstr>
      <vt:lpstr>Arial</vt:lpstr>
      <vt:lpstr>Bahnschrift SemiBold SemiConden</vt:lpstr>
      <vt:lpstr>Calibri</vt:lpstr>
      <vt:lpstr>Calibri Light</vt:lpstr>
      <vt:lpstr>Cambria Math</vt:lpstr>
      <vt:lpstr>Symbol</vt:lpstr>
      <vt:lpstr>Tahoma</vt:lpstr>
      <vt:lpstr>Times New Roman</vt:lpstr>
      <vt:lpstr>Tomaho</vt:lpstr>
      <vt:lpstr>1_Office Theme</vt:lpstr>
      <vt:lpstr>Office Theme</vt:lpstr>
      <vt:lpstr>Equation</vt:lpstr>
      <vt:lpstr>PowerPoint Presentation</vt:lpstr>
      <vt:lpstr>BÀI 3. BẤT PHƯƠNG TRÌNH BẬC NHẤT HAI ẨN</vt:lpstr>
      <vt:lpstr>BÀI 3. BẤT PHƯƠNG TRÌNH BẬC NHẤT HAI ẨN</vt:lpstr>
      <vt:lpstr>BÀI 3. BẤT PHƯƠNG TRÌNH BẬC NHẤT HAI ẨN</vt:lpstr>
      <vt:lpstr>PowerPoint Presentation</vt:lpstr>
      <vt:lpstr>PowerPoint Presentation</vt:lpstr>
      <vt:lpstr>1. BẤT PHƯƠNG TRÌNH BẬC NHẤT HAI ẨN</vt:lpstr>
      <vt:lpstr>PowerPoint Presentation</vt:lpstr>
      <vt:lpstr>PowerPoint Presentation</vt:lpstr>
      <vt:lpstr>1. BẤT PHƯƠNG TRÌNH BẬC NHẤT HAI ẨN</vt:lpstr>
      <vt:lpstr>PowerPoint Presentation</vt:lpstr>
      <vt:lpstr>PowerPoint Presentation</vt:lpstr>
      <vt:lpstr>PowerPoint Presentation</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2022-08-25T15:09:02Z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2022-08-23T07:29:56Z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4c63b944-0e6e-4aea-9c78-e2b2793f0274</vt:lpwstr>
  </property>
  <property fmtid="{D5CDD505-2E9C-101B-9397-08002B2CF9AE}" pid="7" name="MSIP_Label_defa4170-0d19-0005-0004-bc88714345d2_ActionId">
    <vt:lpwstr>e19fc31c-10cf-4fde-9a1f-fb14c4a63015</vt:lpwstr>
  </property>
  <property fmtid="{D5CDD505-2E9C-101B-9397-08002B2CF9AE}" pid="8" name="MSIP_Label_defa4170-0d19-0005-0004-bc88714345d2_ContentBits">
    <vt:lpwstr>0</vt:lpwstr>
  </property>
</Properties>
</file>