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718" r:id="rId4"/>
  </p:sldMasterIdLst>
  <p:notesMasterIdLst>
    <p:notesMasterId r:id="rId61"/>
  </p:notesMasterIdLst>
  <p:handoutMasterIdLst>
    <p:handoutMasterId r:id="rId62"/>
  </p:handoutMasterIdLst>
  <p:sldIdLst>
    <p:sldId id="260" r:id="rId5"/>
    <p:sldId id="257" r:id="rId6"/>
    <p:sldId id="420" r:id="rId7"/>
    <p:sldId id="319" r:id="rId8"/>
    <p:sldId id="320" r:id="rId9"/>
    <p:sldId id="300" r:id="rId10"/>
    <p:sldId id="384" r:id="rId11"/>
    <p:sldId id="385" r:id="rId12"/>
    <p:sldId id="387" r:id="rId13"/>
    <p:sldId id="389" r:id="rId14"/>
    <p:sldId id="388" r:id="rId15"/>
    <p:sldId id="371" r:id="rId16"/>
    <p:sldId id="372" r:id="rId17"/>
    <p:sldId id="382" r:id="rId18"/>
    <p:sldId id="373" r:id="rId19"/>
    <p:sldId id="374" r:id="rId20"/>
    <p:sldId id="376" r:id="rId21"/>
    <p:sldId id="377" r:id="rId22"/>
    <p:sldId id="378" r:id="rId23"/>
    <p:sldId id="396" r:id="rId24"/>
    <p:sldId id="321" r:id="rId25"/>
    <p:sldId id="268" r:id="rId26"/>
    <p:sldId id="346" r:id="rId27"/>
    <p:sldId id="390" r:id="rId28"/>
    <p:sldId id="391" r:id="rId29"/>
    <p:sldId id="392" r:id="rId30"/>
    <p:sldId id="393" r:id="rId31"/>
    <p:sldId id="394" r:id="rId32"/>
    <p:sldId id="395" r:id="rId33"/>
    <p:sldId id="397" r:id="rId34"/>
    <p:sldId id="398" r:id="rId35"/>
    <p:sldId id="399" r:id="rId36"/>
    <p:sldId id="401" r:id="rId37"/>
    <p:sldId id="402" r:id="rId38"/>
    <p:sldId id="324" r:id="rId39"/>
    <p:sldId id="325" r:id="rId40"/>
    <p:sldId id="326" r:id="rId41"/>
    <p:sldId id="327" r:id="rId42"/>
    <p:sldId id="408" r:id="rId43"/>
    <p:sldId id="409" r:id="rId44"/>
    <p:sldId id="410" r:id="rId45"/>
    <p:sldId id="411" r:id="rId46"/>
    <p:sldId id="412" r:id="rId47"/>
    <p:sldId id="413" r:id="rId48"/>
    <p:sldId id="414" r:id="rId49"/>
    <p:sldId id="416" r:id="rId50"/>
    <p:sldId id="417" r:id="rId51"/>
    <p:sldId id="418" r:id="rId52"/>
    <p:sldId id="419" r:id="rId53"/>
    <p:sldId id="404" r:id="rId54"/>
    <p:sldId id="364" r:id="rId55"/>
    <p:sldId id="365" r:id="rId56"/>
    <p:sldId id="405" r:id="rId57"/>
    <p:sldId id="369" r:id="rId58"/>
    <p:sldId id="370" r:id="rId59"/>
    <p:sldId id="259" r:id="rId60"/>
  </p:sldIdLst>
  <p:sldSz cx="12192000" cy="6858000"/>
  <p:notesSz cx="6735763" cy="9866313"/>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53DED"/>
    <a:srgbClr val="CC66FF"/>
    <a:srgbClr val="FFCCFF"/>
    <a:srgbClr val="9999FF"/>
    <a:srgbClr val="66CCFF"/>
    <a:srgbClr val="D762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83" autoAdjust="0"/>
    <p:restoredTop sz="94364" autoAdjust="0"/>
  </p:normalViewPr>
  <p:slideViewPr>
    <p:cSldViewPr snapToGrid="0">
      <p:cViewPr>
        <p:scale>
          <a:sx n="65" d="100"/>
          <a:sy n="65" d="100"/>
        </p:scale>
        <p:origin x="-1044" y="-29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4-09T17:02:02.864" idx="1">
    <p:pos x="10" y="10"/>
    <p:text/>
  </p:cm>
  <p:cm authorId="1" dt="2021-04-09T17:06:39.077" idx="2">
    <p:pos x="106" y="106"/>
    <p:text/>
  </p:cm>
</p:cmLst>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51E715-4E8F-4338-B903-0188BB360686}"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US"/>
        </a:p>
      </dgm:t>
    </dgm:pt>
    <dgm:pt modelId="{D83C2EA4-F420-40C3-BFE0-8157A31DD292}">
      <dgm:prSet phldrT="[Text]" custT="1"/>
      <dgm:spPr>
        <a:solidFill>
          <a:schemeClr val="accent1">
            <a:lumMod val="20000"/>
            <a:lumOff val="80000"/>
          </a:schemeClr>
        </a:solidFill>
      </dgm:spPr>
      <dgm:t>
        <a:bodyPr/>
        <a:lstStyle/>
        <a:p>
          <a:pPr>
            <a:lnSpc>
              <a:spcPct val="100000"/>
            </a:lnSpc>
          </a:pPr>
          <a:r>
            <a:rPr lang="en-US" sz="2200" b="1" smtClean="0">
              <a:solidFill>
                <a:schemeClr val="tx1"/>
              </a:solidFill>
              <a:effectLst/>
              <a:latin typeface="Arial" panose="020B0604020202020204" pitchFamily="34" charset="0"/>
              <a:cs typeface="Arial" panose="020B0604020202020204" pitchFamily="34" charset="0"/>
            </a:rPr>
            <a:t>CẤU TRÚC SGK LỊCH SỬ VÀ ĐỊA LÍ 8</a:t>
          </a:r>
          <a:endParaRPr lang="en-US" sz="2200" b="1" dirty="0">
            <a:solidFill>
              <a:schemeClr val="tx1"/>
            </a:solidFill>
            <a:effectLst/>
            <a:latin typeface="Arial" panose="020B0604020202020204" pitchFamily="34" charset="0"/>
            <a:cs typeface="Arial" panose="020B0604020202020204" pitchFamily="34" charset="0"/>
          </a:endParaRPr>
        </a:p>
      </dgm:t>
    </dgm:pt>
    <dgm:pt modelId="{129341B8-E9E2-401D-BE57-EF3EF4A18DB5}" type="parTrans" cxnId="{84D063E0-3A9B-48E6-8BFB-7F772EEFA929}">
      <dgm:prSet/>
      <dgm:spPr/>
      <dgm:t>
        <a:bodyPr/>
        <a:lstStyle/>
        <a:p>
          <a:pPr>
            <a:lnSpc>
              <a:spcPct val="150000"/>
            </a:lnSpc>
          </a:pPr>
          <a:endParaRPr lang="en-US" sz="2200" b="1">
            <a:solidFill>
              <a:schemeClr val="tx1"/>
            </a:solidFill>
            <a:effectLst/>
            <a:latin typeface="Arial" panose="020B0604020202020204" pitchFamily="34" charset="0"/>
            <a:cs typeface="Arial" panose="020B0604020202020204" pitchFamily="34" charset="0"/>
          </a:endParaRPr>
        </a:p>
      </dgm:t>
    </dgm:pt>
    <dgm:pt modelId="{6C7A9665-0C1F-4036-ADAC-2A0203807674}" type="sibTrans" cxnId="{84D063E0-3A9B-48E6-8BFB-7F772EEFA929}">
      <dgm:prSet/>
      <dgm:spPr/>
      <dgm:t>
        <a:bodyPr/>
        <a:lstStyle/>
        <a:p>
          <a:pPr>
            <a:lnSpc>
              <a:spcPct val="150000"/>
            </a:lnSpc>
          </a:pPr>
          <a:endParaRPr lang="en-US" sz="2200" b="1">
            <a:solidFill>
              <a:schemeClr val="tx1"/>
            </a:solidFill>
            <a:effectLst/>
            <a:latin typeface="Arial" panose="020B0604020202020204" pitchFamily="34" charset="0"/>
            <a:cs typeface="Arial" panose="020B0604020202020204" pitchFamily="34" charset="0"/>
          </a:endParaRPr>
        </a:p>
      </dgm:t>
    </dgm:pt>
    <dgm:pt modelId="{A23BE5F6-83C2-4963-ABE3-B72B5CA79481}">
      <dgm:prSet phldrT="[Text]" custT="1"/>
      <dgm:spPr>
        <a:solidFill>
          <a:schemeClr val="accent1">
            <a:lumMod val="20000"/>
            <a:lumOff val="80000"/>
          </a:schemeClr>
        </a:solidFill>
      </dgm:spPr>
      <dgm:t>
        <a:bodyPr/>
        <a:lstStyle/>
        <a:p>
          <a:pPr>
            <a:lnSpc>
              <a:spcPct val="100000"/>
            </a:lnSpc>
          </a:pPr>
          <a:r>
            <a:rPr lang="en-US" sz="2200" b="1" smtClean="0">
              <a:solidFill>
                <a:schemeClr val="tx1"/>
              </a:solidFill>
              <a:effectLst/>
              <a:latin typeface="Arial" panose="020B0604020202020204" pitchFamily="34" charset="0"/>
              <a:cs typeface="Arial" panose="020B0604020202020204" pitchFamily="34" charset="0"/>
            </a:rPr>
            <a:t>MỘT SỐ ĐIỂM MỚI KHI BIÊN SOẠN SGK LỊCH Ử VÀ ĐỊA LÍ</a:t>
          </a:r>
          <a:endParaRPr lang="en-US" sz="2200" b="1" dirty="0">
            <a:solidFill>
              <a:schemeClr val="tx1"/>
            </a:solidFill>
            <a:effectLst/>
            <a:latin typeface="Arial" panose="020B0604020202020204" pitchFamily="34" charset="0"/>
            <a:cs typeface="Arial" panose="020B0604020202020204" pitchFamily="34" charset="0"/>
          </a:endParaRPr>
        </a:p>
      </dgm:t>
    </dgm:pt>
    <dgm:pt modelId="{08FE9024-EA7B-489A-97D7-FF03E4B70DDA}" type="parTrans" cxnId="{9B35B2D6-70AF-4C58-9FA9-C3F75086F50E}">
      <dgm:prSet/>
      <dgm:spPr/>
      <dgm:t>
        <a:bodyPr/>
        <a:lstStyle/>
        <a:p>
          <a:pPr>
            <a:lnSpc>
              <a:spcPct val="150000"/>
            </a:lnSpc>
          </a:pPr>
          <a:endParaRPr lang="en-US" sz="2200" b="1">
            <a:solidFill>
              <a:schemeClr val="tx1"/>
            </a:solidFill>
            <a:effectLst/>
            <a:latin typeface="Arial" panose="020B0604020202020204" pitchFamily="34" charset="0"/>
            <a:cs typeface="Arial" panose="020B0604020202020204" pitchFamily="34" charset="0"/>
          </a:endParaRPr>
        </a:p>
      </dgm:t>
    </dgm:pt>
    <dgm:pt modelId="{D63889DE-C34B-49E1-8D56-5200009F298F}" type="sibTrans" cxnId="{9B35B2D6-70AF-4C58-9FA9-C3F75086F50E}">
      <dgm:prSet/>
      <dgm:spPr/>
      <dgm:t>
        <a:bodyPr/>
        <a:lstStyle/>
        <a:p>
          <a:pPr>
            <a:lnSpc>
              <a:spcPct val="150000"/>
            </a:lnSpc>
          </a:pPr>
          <a:endParaRPr lang="en-US" sz="2200" b="1">
            <a:solidFill>
              <a:schemeClr val="tx1"/>
            </a:solidFill>
            <a:effectLst/>
            <a:latin typeface="Arial" panose="020B0604020202020204" pitchFamily="34" charset="0"/>
            <a:cs typeface="Arial" panose="020B0604020202020204" pitchFamily="34" charset="0"/>
          </a:endParaRPr>
        </a:p>
      </dgm:t>
    </dgm:pt>
    <dgm:pt modelId="{5EE44179-0B5F-44AA-B27B-539F1E7832BD}">
      <dgm:prSet phldrT="[Text]" custT="1"/>
      <dgm:spPr>
        <a:solidFill>
          <a:schemeClr val="accent1">
            <a:lumMod val="20000"/>
            <a:lumOff val="80000"/>
          </a:schemeClr>
        </a:solidFill>
      </dgm:spPr>
      <dgm:t>
        <a:bodyPr/>
        <a:lstStyle/>
        <a:p>
          <a:pPr marL="0" indent="0" algn="l">
            <a:lnSpc>
              <a:spcPct val="150000"/>
            </a:lnSpc>
          </a:pPr>
          <a:r>
            <a:rPr lang="en-US" sz="2200" b="1" smtClean="0">
              <a:solidFill>
                <a:schemeClr val="tx1"/>
              </a:solidFill>
              <a:effectLst/>
              <a:latin typeface="Arial" panose="020B0604020202020204" pitchFamily="34" charset="0"/>
              <a:cs typeface="Arial" panose="020B0604020202020204" pitchFamily="34" charset="0"/>
            </a:rPr>
            <a:t>GIỚI THIỆU CHUNG VỀ SGK LỊCH SỬ VÀ ĐỊA LÍ 8</a:t>
          </a:r>
          <a:endParaRPr lang="en-US" sz="2200" b="1" dirty="0">
            <a:solidFill>
              <a:schemeClr val="tx1"/>
            </a:solidFill>
            <a:effectLst/>
            <a:latin typeface="Arial" panose="020B0604020202020204" pitchFamily="34" charset="0"/>
            <a:cs typeface="Arial" panose="020B0604020202020204" pitchFamily="34" charset="0"/>
          </a:endParaRPr>
        </a:p>
      </dgm:t>
    </dgm:pt>
    <dgm:pt modelId="{F47208EB-97B3-45C2-880B-2D04D0A3B5A5}" type="parTrans" cxnId="{38097C0D-9671-4FD2-8D96-4078D03846FA}">
      <dgm:prSet/>
      <dgm:spPr/>
      <dgm:t>
        <a:bodyPr/>
        <a:lstStyle/>
        <a:p>
          <a:pPr>
            <a:lnSpc>
              <a:spcPct val="150000"/>
            </a:lnSpc>
          </a:pPr>
          <a:endParaRPr lang="en-US" sz="2200" b="1">
            <a:solidFill>
              <a:schemeClr val="tx1"/>
            </a:solidFill>
            <a:effectLst/>
            <a:latin typeface="Arial" panose="020B0604020202020204" pitchFamily="34" charset="0"/>
            <a:cs typeface="Arial" panose="020B0604020202020204" pitchFamily="34" charset="0"/>
          </a:endParaRPr>
        </a:p>
      </dgm:t>
    </dgm:pt>
    <dgm:pt modelId="{68A12EB8-8814-4D57-B38B-53EB1CEEF931}" type="sibTrans" cxnId="{38097C0D-9671-4FD2-8D96-4078D03846FA}">
      <dgm:prSet/>
      <dgm:spPr/>
      <dgm:t>
        <a:bodyPr/>
        <a:lstStyle/>
        <a:p>
          <a:pPr>
            <a:lnSpc>
              <a:spcPct val="150000"/>
            </a:lnSpc>
          </a:pPr>
          <a:endParaRPr lang="en-US" sz="2200" b="1">
            <a:solidFill>
              <a:schemeClr val="tx1"/>
            </a:solidFill>
            <a:effectLst/>
            <a:latin typeface="Arial" panose="020B0604020202020204" pitchFamily="34" charset="0"/>
            <a:cs typeface="Arial" panose="020B0604020202020204" pitchFamily="34" charset="0"/>
          </a:endParaRPr>
        </a:p>
      </dgm:t>
    </dgm:pt>
    <dgm:pt modelId="{91618E58-DB14-4BE7-B6EF-06CC7D8A60D8}">
      <dgm:prSet phldrT="[Text]" custT="1"/>
      <dgm:spPr>
        <a:solidFill>
          <a:schemeClr val="accent1">
            <a:lumMod val="20000"/>
            <a:lumOff val="80000"/>
          </a:schemeClr>
        </a:solidFill>
      </dgm:spPr>
      <dgm:t>
        <a:bodyPr/>
        <a:lstStyle/>
        <a:p>
          <a:r>
            <a:rPr lang="en-US" sz="2200" b="1" smtClean="0">
              <a:solidFill>
                <a:schemeClr val="tx1"/>
              </a:solidFill>
              <a:effectLst/>
              <a:latin typeface="Arial" panose="020B0604020202020204" pitchFamily="34" charset="0"/>
              <a:cs typeface="Arial" panose="020B0604020202020204" pitchFamily="34" charset="0"/>
            </a:rPr>
            <a:t>HỆ THỐNG TÀI NGUYÊN HỖ TRỢ TRỰC TUYẾN</a:t>
          </a:r>
          <a:endParaRPr lang="en-US" sz="2200" b="1" dirty="0">
            <a:solidFill>
              <a:schemeClr val="tx1"/>
            </a:solidFill>
            <a:effectLst/>
            <a:latin typeface="Arial" panose="020B0604020202020204" pitchFamily="34" charset="0"/>
            <a:cs typeface="Arial" panose="020B0604020202020204" pitchFamily="34" charset="0"/>
          </a:endParaRPr>
        </a:p>
      </dgm:t>
    </dgm:pt>
    <dgm:pt modelId="{8EAC6024-7531-431E-B60A-3175ADAE537D}" type="parTrans" cxnId="{06AD0760-A7E1-463E-A8CF-9B7F3945188E}">
      <dgm:prSet/>
      <dgm:spPr/>
      <dgm:t>
        <a:bodyPr/>
        <a:lstStyle/>
        <a:p>
          <a:endParaRPr lang="en-US"/>
        </a:p>
      </dgm:t>
    </dgm:pt>
    <dgm:pt modelId="{9E2C6893-99CC-44C5-93B1-B86AB8996040}" type="sibTrans" cxnId="{06AD0760-A7E1-463E-A8CF-9B7F3945188E}">
      <dgm:prSet/>
      <dgm:spPr/>
      <dgm:t>
        <a:bodyPr/>
        <a:lstStyle/>
        <a:p>
          <a:endParaRPr lang="en-US"/>
        </a:p>
      </dgm:t>
    </dgm:pt>
    <dgm:pt modelId="{8669B04B-31D8-4241-81FE-063C38B29DE7}">
      <dgm:prSet phldrT="[Text]" custT="1"/>
      <dgm:spPr>
        <a:solidFill>
          <a:schemeClr val="accent1">
            <a:lumMod val="20000"/>
            <a:lumOff val="80000"/>
          </a:schemeClr>
        </a:solidFill>
      </dgm:spPr>
      <dgm:t>
        <a:bodyPr/>
        <a:lstStyle/>
        <a:p>
          <a:pPr>
            <a:lnSpc>
              <a:spcPct val="100000"/>
            </a:lnSpc>
          </a:pPr>
          <a:r>
            <a:rPr lang="en-US" sz="2200" b="1" smtClean="0">
              <a:solidFill>
                <a:schemeClr val="tx1"/>
              </a:solidFill>
              <a:effectLst/>
              <a:latin typeface="Arial" panose="020B0604020202020204" pitchFamily="34" charset="0"/>
              <a:cs typeface="Arial" panose="020B0604020202020204" pitchFamily="34" charset="0"/>
            </a:rPr>
            <a:t>MỘT SỐ PHƯƠNG PHÁP DẠY HỌC VÀ KTĐG</a:t>
          </a:r>
          <a:endParaRPr lang="en-US" sz="2200" b="1" dirty="0">
            <a:solidFill>
              <a:schemeClr val="tx1"/>
            </a:solidFill>
            <a:effectLst/>
            <a:latin typeface="Arial" panose="020B0604020202020204" pitchFamily="34" charset="0"/>
            <a:cs typeface="Arial" panose="020B0604020202020204" pitchFamily="34" charset="0"/>
          </a:endParaRPr>
        </a:p>
      </dgm:t>
    </dgm:pt>
    <dgm:pt modelId="{6303252E-3EAD-42D1-8282-C9A777062712}" type="sibTrans" cxnId="{2E54359A-0FB3-4920-89B9-D2DA4F2C242A}">
      <dgm:prSet/>
      <dgm:spPr/>
      <dgm:t>
        <a:bodyPr/>
        <a:lstStyle/>
        <a:p>
          <a:pPr>
            <a:lnSpc>
              <a:spcPct val="150000"/>
            </a:lnSpc>
          </a:pPr>
          <a:endParaRPr lang="en-US" sz="2200" b="1">
            <a:solidFill>
              <a:schemeClr val="tx1"/>
            </a:solidFill>
            <a:effectLst/>
            <a:latin typeface="Arial" panose="020B0604020202020204" pitchFamily="34" charset="0"/>
            <a:cs typeface="Arial" panose="020B0604020202020204" pitchFamily="34" charset="0"/>
          </a:endParaRPr>
        </a:p>
      </dgm:t>
    </dgm:pt>
    <dgm:pt modelId="{CABBDDC0-B261-4F04-9FA0-8394F2E2734D}" type="parTrans" cxnId="{2E54359A-0FB3-4920-89B9-D2DA4F2C242A}">
      <dgm:prSet/>
      <dgm:spPr/>
      <dgm:t>
        <a:bodyPr/>
        <a:lstStyle/>
        <a:p>
          <a:pPr>
            <a:lnSpc>
              <a:spcPct val="150000"/>
            </a:lnSpc>
          </a:pPr>
          <a:endParaRPr lang="en-US" sz="2200" b="1">
            <a:solidFill>
              <a:schemeClr val="tx1"/>
            </a:solidFill>
            <a:effectLst/>
            <a:latin typeface="Arial" panose="020B0604020202020204" pitchFamily="34" charset="0"/>
            <a:cs typeface="Arial" panose="020B0604020202020204" pitchFamily="34" charset="0"/>
          </a:endParaRPr>
        </a:p>
      </dgm:t>
    </dgm:pt>
    <dgm:pt modelId="{BCE91F6D-7D22-40F8-ACD8-D9B3B25B2EF8}">
      <dgm:prSet phldrT="[Text]"/>
      <dgm:spPr>
        <a:solidFill>
          <a:schemeClr val="accent1">
            <a:lumMod val="20000"/>
            <a:lumOff val="80000"/>
          </a:schemeClr>
        </a:solidFill>
      </dgm:spPr>
      <dgm:t>
        <a:bodyPr/>
        <a:lstStyle/>
        <a:p>
          <a:r>
            <a:rPr lang="en-US" b="1" cap="all" dirty="0">
              <a:solidFill>
                <a:schemeClr val="tx1"/>
              </a:solidFill>
              <a:effectLst/>
              <a:latin typeface="Arial" panose="020B0604020202020204" pitchFamily="34" charset="0"/>
              <a:cs typeface="Arial" panose="020B0604020202020204" pitchFamily="34" charset="0"/>
            </a:rPr>
            <a:t>QUY TRÌNH THIẾT KẾ </a:t>
          </a:r>
          <a:r>
            <a:rPr lang="en-US" b="1" cap="all" dirty="0" err="1">
              <a:solidFill>
                <a:schemeClr val="tx1"/>
              </a:solidFill>
              <a:effectLst/>
              <a:latin typeface="Arial" panose="020B0604020202020204" pitchFamily="34" charset="0"/>
              <a:cs typeface="Arial" panose="020B0604020202020204" pitchFamily="34" charset="0"/>
            </a:rPr>
            <a:t>KẾ</a:t>
          </a:r>
          <a:r>
            <a:rPr lang="en-US" b="1" cap="all" dirty="0">
              <a:solidFill>
                <a:schemeClr val="tx1"/>
              </a:solidFill>
              <a:effectLst/>
              <a:latin typeface="Arial" panose="020B0604020202020204" pitchFamily="34" charset="0"/>
              <a:cs typeface="Arial" panose="020B0604020202020204" pitchFamily="34" charset="0"/>
            </a:rPr>
            <a:t> HOẠCH BÀI DẠY </a:t>
          </a:r>
          <a:br>
            <a:rPr lang="en-US" b="1" cap="all" dirty="0">
              <a:solidFill>
                <a:schemeClr val="tx1"/>
              </a:solidFill>
              <a:effectLst/>
              <a:latin typeface="Arial" panose="020B0604020202020204" pitchFamily="34" charset="0"/>
              <a:cs typeface="Arial" panose="020B0604020202020204" pitchFamily="34" charset="0"/>
            </a:rPr>
          </a:br>
          <a:r>
            <a:rPr lang="en-US" b="1" cap="all" dirty="0">
              <a:solidFill>
                <a:schemeClr val="tx1"/>
              </a:solidFill>
              <a:effectLst/>
              <a:latin typeface="Arial" panose="020B0604020202020204" pitchFamily="34" charset="0"/>
              <a:cs typeface="Arial" panose="020B0604020202020204" pitchFamily="34" charset="0"/>
            </a:rPr>
            <a:t>(GIÁO ÁN)</a:t>
          </a:r>
          <a:endParaRPr lang="en-US" b="1" dirty="0">
            <a:solidFill>
              <a:schemeClr val="tx1"/>
            </a:solidFill>
            <a:effectLst/>
            <a:latin typeface="Arial" panose="020B0604020202020204" pitchFamily="34" charset="0"/>
            <a:cs typeface="Arial" panose="020B0604020202020204" pitchFamily="34" charset="0"/>
          </a:endParaRPr>
        </a:p>
      </dgm:t>
    </dgm:pt>
    <dgm:pt modelId="{E088FCD9-1973-4A49-93E7-016664BA1113}" type="parTrans" cxnId="{1FE64816-8DA5-43AE-9F3D-CCE65D5155E5}">
      <dgm:prSet/>
      <dgm:spPr/>
      <dgm:t>
        <a:bodyPr/>
        <a:lstStyle/>
        <a:p>
          <a:endParaRPr lang="en-US"/>
        </a:p>
      </dgm:t>
    </dgm:pt>
    <dgm:pt modelId="{FDC85C47-1AB1-427D-9CDC-A5A62B830E10}" type="sibTrans" cxnId="{1FE64816-8DA5-43AE-9F3D-CCE65D5155E5}">
      <dgm:prSet/>
      <dgm:spPr/>
      <dgm:t>
        <a:bodyPr/>
        <a:lstStyle/>
        <a:p>
          <a:endParaRPr lang="en-US"/>
        </a:p>
      </dgm:t>
    </dgm:pt>
    <dgm:pt modelId="{EF2C3C3F-ABC4-4769-B7A4-FB9F475D769F}" type="pres">
      <dgm:prSet presAssocID="{3C51E715-4E8F-4338-B903-0188BB360686}" presName="Name0" presStyleCnt="0">
        <dgm:presLayoutVars>
          <dgm:chMax val="7"/>
          <dgm:chPref val="7"/>
          <dgm:dir/>
        </dgm:presLayoutVars>
      </dgm:prSet>
      <dgm:spPr/>
      <dgm:t>
        <a:bodyPr/>
        <a:lstStyle/>
        <a:p>
          <a:endParaRPr lang="en-US"/>
        </a:p>
      </dgm:t>
    </dgm:pt>
    <dgm:pt modelId="{01330497-A482-4972-B20D-DF759EDF5114}" type="pres">
      <dgm:prSet presAssocID="{3C51E715-4E8F-4338-B903-0188BB360686}" presName="Name1" presStyleCnt="0"/>
      <dgm:spPr/>
    </dgm:pt>
    <dgm:pt modelId="{C993D2F8-7B00-4059-8601-4AAD3BDB1D6A}" type="pres">
      <dgm:prSet presAssocID="{3C51E715-4E8F-4338-B903-0188BB360686}" presName="cycle" presStyleCnt="0"/>
      <dgm:spPr/>
    </dgm:pt>
    <dgm:pt modelId="{03C402A1-15FA-4B14-B0BE-E597236126D6}" type="pres">
      <dgm:prSet presAssocID="{3C51E715-4E8F-4338-B903-0188BB360686}" presName="srcNode" presStyleLbl="node1" presStyleIdx="0" presStyleCnt="6"/>
      <dgm:spPr/>
    </dgm:pt>
    <dgm:pt modelId="{A66A1271-4C9B-4A06-B79E-3963335C6CA5}" type="pres">
      <dgm:prSet presAssocID="{3C51E715-4E8F-4338-B903-0188BB360686}" presName="conn" presStyleLbl="parChTrans1D2" presStyleIdx="0" presStyleCnt="1"/>
      <dgm:spPr/>
      <dgm:t>
        <a:bodyPr/>
        <a:lstStyle/>
        <a:p>
          <a:endParaRPr lang="en-US"/>
        </a:p>
      </dgm:t>
    </dgm:pt>
    <dgm:pt modelId="{39F38007-F270-43C4-AC42-FD2B18B2C25D}" type="pres">
      <dgm:prSet presAssocID="{3C51E715-4E8F-4338-B903-0188BB360686}" presName="extraNode" presStyleLbl="node1" presStyleIdx="0" presStyleCnt="6"/>
      <dgm:spPr/>
    </dgm:pt>
    <dgm:pt modelId="{A72B58FC-F215-41A3-897D-0FFA90BD7D8F}" type="pres">
      <dgm:prSet presAssocID="{3C51E715-4E8F-4338-B903-0188BB360686}" presName="dstNode" presStyleLbl="node1" presStyleIdx="0" presStyleCnt="6"/>
      <dgm:spPr/>
    </dgm:pt>
    <dgm:pt modelId="{41A2A55C-7865-47A4-892F-C85A0978B606}" type="pres">
      <dgm:prSet presAssocID="{5EE44179-0B5F-44AA-B27B-539F1E7832BD}" presName="text_1" presStyleLbl="node1" presStyleIdx="0" presStyleCnt="6" custScaleX="87785" custScaleY="85976" custLinFactNeighborX="-5166" custLinFactNeighborY="-1276">
        <dgm:presLayoutVars>
          <dgm:bulletEnabled val="1"/>
        </dgm:presLayoutVars>
      </dgm:prSet>
      <dgm:spPr/>
      <dgm:t>
        <a:bodyPr/>
        <a:lstStyle/>
        <a:p>
          <a:endParaRPr lang="en-US"/>
        </a:p>
      </dgm:t>
    </dgm:pt>
    <dgm:pt modelId="{C85CFDA6-14C0-40DC-8414-A9E1FD91AC32}" type="pres">
      <dgm:prSet presAssocID="{5EE44179-0B5F-44AA-B27B-539F1E7832BD}" presName="accent_1" presStyleCnt="0"/>
      <dgm:spPr/>
    </dgm:pt>
    <dgm:pt modelId="{BAF5E451-6D77-4EF7-B9D5-8E59156F4D39}" type="pres">
      <dgm:prSet presAssocID="{5EE44179-0B5F-44AA-B27B-539F1E7832BD}" presName="accentRepeatNode" presStyleLbl="solidFgAcc1" presStyleIdx="0" presStyleCnt="6" custScaleX="79873" custScaleY="79873"/>
      <dgm:spPr>
        <a:solidFill>
          <a:srgbClr val="92D050"/>
        </a:solidFill>
      </dgm:spPr>
    </dgm:pt>
    <dgm:pt modelId="{1DD37993-8EBF-40F5-B636-F88FF17D329C}" type="pres">
      <dgm:prSet presAssocID="{D83C2EA4-F420-40C3-BFE0-8157A31DD292}" presName="text_2" presStyleLbl="node1" presStyleIdx="1" presStyleCnt="6" custScaleX="86821" custScaleY="101314" custLinFactNeighborX="-4970" custLinFactNeighborY="-10208">
        <dgm:presLayoutVars>
          <dgm:bulletEnabled val="1"/>
        </dgm:presLayoutVars>
      </dgm:prSet>
      <dgm:spPr/>
      <dgm:t>
        <a:bodyPr/>
        <a:lstStyle/>
        <a:p>
          <a:endParaRPr lang="en-US"/>
        </a:p>
      </dgm:t>
    </dgm:pt>
    <dgm:pt modelId="{DDF94168-8A81-485C-90C4-DCACC85C8F8B}" type="pres">
      <dgm:prSet presAssocID="{D83C2EA4-F420-40C3-BFE0-8157A31DD292}" presName="accent_2" presStyleCnt="0"/>
      <dgm:spPr/>
    </dgm:pt>
    <dgm:pt modelId="{29CD94F9-4879-457F-BFA7-4FBF2882BFB8}" type="pres">
      <dgm:prSet presAssocID="{D83C2EA4-F420-40C3-BFE0-8157A31DD292}" presName="accentRepeatNode" presStyleLbl="solidFgAcc1" presStyleIdx="1" presStyleCnt="6" custScaleX="85766" custScaleY="85766" custLinFactNeighborX="-2040" custLinFactNeighborY="-9180"/>
      <dgm:spPr>
        <a:solidFill>
          <a:srgbClr val="92D050"/>
        </a:solidFill>
      </dgm:spPr>
    </dgm:pt>
    <dgm:pt modelId="{8F5747A0-8F49-4EDD-90F8-D02903316826}" type="pres">
      <dgm:prSet presAssocID="{A23BE5F6-83C2-4963-ABE3-B72B5CA79481}" presName="text_3" presStyleLbl="node1" presStyleIdx="2" presStyleCnt="6" custScaleX="89104" custScaleY="121355" custLinFactNeighborX="-5766" custLinFactNeighborY="-19140">
        <dgm:presLayoutVars>
          <dgm:bulletEnabled val="1"/>
        </dgm:presLayoutVars>
      </dgm:prSet>
      <dgm:spPr/>
      <dgm:t>
        <a:bodyPr/>
        <a:lstStyle/>
        <a:p>
          <a:endParaRPr lang="en-US"/>
        </a:p>
      </dgm:t>
    </dgm:pt>
    <dgm:pt modelId="{4255B6D1-7FD6-4E76-97E9-BA3E5E0A4C23}" type="pres">
      <dgm:prSet presAssocID="{A23BE5F6-83C2-4963-ABE3-B72B5CA79481}" presName="accent_3" presStyleCnt="0"/>
      <dgm:spPr/>
    </dgm:pt>
    <dgm:pt modelId="{233A2065-8A11-414E-9399-834B5A911AE3}" type="pres">
      <dgm:prSet presAssocID="{A23BE5F6-83C2-4963-ABE3-B72B5CA79481}" presName="accentRepeatNode" presStyleLbl="solidFgAcc1" presStyleIdx="2" presStyleCnt="6" custScaleX="85766" custScaleY="85766" custLinFactNeighborY="-15300"/>
      <dgm:spPr>
        <a:solidFill>
          <a:srgbClr val="92D050"/>
        </a:solidFill>
      </dgm:spPr>
    </dgm:pt>
    <dgm:pt modelId="{A9B22D0E-A25D-41D8-AB2E-098EA7BC0276}" type="pres">
      <dgm:prSet presAssocID="{8669B04B-31D8-4241-81FE-063C38B29DE7}" presName="text_4" presStyleLbl="node1" presStyleIdx="3" presStyleCnt="6" custScaleX="87178" custScaleY="106090" custLinFactNeighborX="-4816" custLinFactNeighborY="-26503">
        <dgm:presLayoutVars>
          <dgm:bulletEnabled val="1"/>
        </dgm:presLayoutVars>
      </dgm:prSet>
      <dgm:spPr/>
      <dgm:t>
        <a:bodyPr/>
        <a:lstStyle/>
        <a:p>
          <a:endParaRPr lang="en-US"/>
        </a:p>
      </dgm:t>
    </dgm:pt>
    <dgm:pt modelId="{982D9CE3-1A5A-470F-A8E2-4E450AE48986}" type="pres">
      <dgm:prSet presAssocID="{8669B04B-31D8-4241-81FE-063C38B29DE7}" presName="accent_4" presStyleCnt="0"/>
      <dgm:spPr/>
    </dgm:pt>
    <dgm:pt modelId="{CC838BFB-AACB-478C-9B5C-32C72B355968}" type="pres">
      <dgm:prSet presAssocID="{8669B04B-31D8-4241-81FE-063C38B29DE7}" presName="accentRepeatNode" presStyleLbl="solidFgAcc1" presStyleIdx="3" presStyleCnt="6" custScaleX="88641" custScaleY="93432" custLinFactNeighborX="12240" custLinFactNeighborY="-22440"/>
      <dgm:spPr>
        <a:solidFill>
          <a:srgbClr val="92D050"/>
        </a:solidFill>
      </dgm:spPr>
      <dgm:t>
        <a:bodyPr/>
        <a:lstStyle/>
        <a:p>
          <a:endParaRPr lang="en-US"/>
        </a:p>
      </dgm:t>
    </dgm:pt>
    <dgm:pt modelId="{BD3660EA-A9DB-488D-B42C-D3E7B612C654}" type="pres">
      <dgm:prSet presAssocID="{91618E58-DB14-4BE7-B6EF-06CC7D8A60D8}" presName="text_5" presStyleLbl="node1" presStyleIdx="4" presStyleCnt="6" custScaleX="88375" custScaleY="113947" custLinFactNeighborX="-5436" custLinFactNeighborY="-17593">
        <dgm:presLayoutVars>
          <dgm:bulletEnabled val="1"/>
        </dgm:presLayoutVars>
      </dgm:prSet>
      <dgm:spPr/>
      <dgm:t>
        <a:bodyPr/>
        <a:lstStyle/>
        <a:p>
          <a:endParaRPr lang="en-US"/>
        </a:p>
      </dgm:t>
    </dgm:pt>
    <dgm:pt modelId="{37D075B8-28E3-4A0D-A305-0750881C28EC}" type="pres">
      <dgm:prSet presAssocID="{91618E58-DB14-4BE7-B6EF-06CC7D8A60D8}" presName="accent_5" presStyleCnt="0"/>
      <dgm:spPr/>
    </dgm:pt>
    <dgm:pt modelId="{C59E2AE4-1E78-47C8-AD85-C942536B9C98}" type="pres">
      <dgm:prSet presAssocID="{91618E58-DB14-4BE7-B6EF-06CC7D8A60D8}" presName="accentRepeatNode" presStyleLbl="solidFgAcc1" presStyleIdx="4" presStyleCnt="6" custScaleX="85766" custScaleY="85766" custLinFactNeighborX="3765" custLinFactNeighborY="-15300"/>
      <dgm:spPr>
        <a:solidFill>
          <a:srgbClr val="92D050"/>
        </a:solidFill>
      </dgm:spPr>
    </dgm:pt>
    <dgm:pt modelId="{6705BFD7-1D5B-4D7B-9493-583A75627959}" type="pres">
      <dgm:prSet presAssocID="{BCE91F6D-7D22-40F8-ACD8-D9B3B25B2EF8}" presName="text_6" presStyleLbl="node1" presStyleIdx="5" presStyleCnt="6" custScaleX="88375" custScaleY="113947" custLinFactNeighborX="-5020" custLinFactNeighborY="-21963">
        <dgm:presLayoutVars>
          <dgm:bulletEnabled val="1"/>
        </dgm:presLayoutVars>
      </dgm:prSet>
      <dgm:spPr/>
      <dgm:t>
        <a:bodyPr/>
        <a:lstStyle/>
        <a:p>
          <a:endParaRPr lang="en-US"/>
        </a:p>
      </dgm:t>
    </dgm:pt>
    <dgm:pt modelId="{D619C070-C2A1-4D3B-8E97-1BAD6095EB9A}" type="pres">
      <dgm:prSet presAssocID="{BCE91F6D-7D22-40F8-ACD8-D9B3B25B2EF8}" presName="accent_6" presStyleCnt="0"/>
      <dgm:spPr/>
    </dgm:pt>
    <dgm:pt modelId="{97F69DD2-1202-4DE2-8FFD-F1A7E2BF1D81}" type="pres">
      <dgm:prSet presAssocID="{BCE91F6D-7D22-40F8-ACD8-D9B3B25B2EF8}" presName="accentRepeatNode" presStyleLbl="solidFgAcc1" presStyleIdx="5" presStyleCnt="6"/>
      <dgm:spPr/>
      <dgm:t>
        <a:bodyPr/>
        <a:lstStyle/>
        <a:p>
          <a:endParaRPr lang="en-US"/>
        </a:p>
      </dgm:t>
    </dgm:pt>
  </dgm:ptLst>
  <dgm:cxnLst>
    <dgm:cxn modelId="{1FE64816-8DA5-43AE-9F3D-CCE65D5155E5}" srcId="{3C51E715-4E8F-4338-B903-0188BB360686}" destId="{BCE91F6D-7D22-40F8-ACD8-D9B3B25B2EF8}" srcOrd="5" destOrd="0" parTransId="{E088FCD9-1973-4A49-93E7-016664BA1113}" sibTransId="{FDC85C47-1AB1-427D-9CDC-A5A62B830E10}"/>
    <dgm:cxn modelId="{9B35B2D6-70AF-4C58-9FA9-C3F75086F50E}" srcId="{3C51E715-4E8F-4338-B903-0188BB360686}" destId="{A23BE5F6-83C2-4963-ABE3-B72B5CA79481}" srcOrd="2" destOrd="0" parTransId="{08FE9024-EA7B-489A-97D7-FF03E4B70DDA}" sibTransId="{D63889DE-C34B-49E1-8D56-5200009F298F}"/>
    <dgm:cxn modelId="{84D063E0-3A9B-48E6-8BFB-7F772EEFA929}" srcId="{3C51E715-4E8F-4338-B903-0188BB360686}" destId="{D83C2EA4-F420-40C3-BFE0-8157A31DD292}" srcOrd="1" destOrd="0" parTransId="{129341B8-E9E2-401D-BE57-EF3EF4A18DB5}" sibTransId="{6C7A9665-0C1F-4036-ADAC-2A0203807674}"/>
    <dgm:cxn modelId="{F07C1DD2-AAA6-4480-B734-B90D77727625}" type="presOf" srcId="{91618E58-DB14-4BE7-B6EF-06CC7D8A60D8}" destId="{BD3660EA-A9DB-488D-B42C-D3E7B612C654}" srcOrd="0" destOrd="0" presId="urn:microsoft.com/office/officeart/2008/layout/VerticalCurvedList"/>
    <dgm:cxn modelId="{4F4E151F-929D-46EB-8E81-FB77FB7EAE53}" type="presOf" srcId="{68A12EB8-8814-4D57-B38B-53EB1CEEF931}" destId="{A66A1271-4C9B-4A06-B79E-3963335C6CA5}" srcOrd="0" destOrd="0" presId="urn:microsoft.com/office/officeart/2008/layout/VerticalCurvedList"/>
    <dgm:cxn modelId="{2D15E905-0BAA-4763-9768-0A8455F2EAE5}" type="presOf" srcId="{BCE91F6D-7D22-40F8-ACD8-D9B3B25B2EF8}" destId="{6705BFD7-1D5B-4D7B-9493-583A75627959}" srcOrd="0" destOrd="0" presId="urn:microsoft.com/office/officeart/2008/layout/VerticalCurvedList"/>
    <dgm:cxn modelId="{D3E1E354-5A9D-434E-B9AA-0FAC9DA506DD}" type="presOf" srcId="{5EE44179-0B5F-44AA-B27B-539F1E7832BD}" destId="{41A2A55C-7865-47A4-892F-C85A0978B606}" srcOrd="0" destOrd="0" presId="urn:microsoft.com/office/officeart/2008/layout/VerticalCurvedList"/>
    <dgm:cxn modelId="{38097C0D-9671-4FD2-8D96-4078D03846FA}" srcId="{3C51E715-4E8F-4338-B903-0188BB360686}" destId="{5EE44179-0B5F-44AA-B27B-539F1E7832BD}" srcOrd="0" destOrd="0" parTransId="{F47208EB-97B3-45C2-880B-2D04D0A3B5A5}" sibTransId="{68A12EB8-8814-4D57-B38B-53EB1CEEF931}"/>
    <dgm:cxn modelId="{BD23A356-AF40-4C21-B918-FD01BBBCA0B5}" type="presOf" srcId="{8669B04B-31D8-4241-81FE-063C38B29DE7}" destId="{A9B22D0E-A25D-41D8-AB2E-098EA7BC0276}" srcOrd="0" destOrd="0" presId="urn:microsoft.com/office/officeart/2008/layout/VerticalCurvedList"/>
    <dgm:cxn modelId="{BA66E474-092F-41CF-984B-E9E08EE0ED99}" type="presOf" srcId="{A23BE5F6-83C2-4963-ABE3-B72B5CA79481}" destId="{8F5747A0-8F49-4EDD-90F8-D02903316826}" srcOrd="0" destOrd="0" presId="urn:microsoft.com/office/officeart/2008/layout/VerticalCurvedList"/>
    <dgm:cxn modelId="{2E54359A-0FB3-4920-89B9-D2DA4F2C242A}" srcId="{3C51E715-4E8F-4338-B903-0188BB360686}" destId="{8669B04B-31D8-4241-81FE-063C38B29DE7}" srcOrd="3" destOrd="0" parTransId="{CABBDDC0-B261-4F04-9FA0-8394F2E2734D}" sibTransId="{6303252E-3EAD-42D1-8282-C9A777062712}"/>
    <dgm:cxn modelId="{06AD0760-A7E1-463E-A8CF-9B7F3945188E}" srcId="{3C51E715-4E8F-4338-B903-0188BB360686}" destId="{91618E58-DB14-4BE7-B6EF-06CC7D8A60D8}" srcOrd="4" destOrd="0" parTransId="{8EAC6024-7531-431E-B60A-3175ADAE537D}" sibTransId="{9E2C6893-99CC-44C5-93B1-B86AB8996040}"/>
    <dgm:cxn modelId="{C2BEEF87-47C1-4E52-AAAB-85919C7A3051}" type="presOf" srcId="{D83C2EA4-F420-40C3-BFE0-8157A31DD292}" destId="{1DD37993-8EBF-40F5-B636-F88FF17D329C}" srcOrd="0" destOrd="0" presId="urn:microsoft.com/office/officeart/2008/layout/VerticalCurvedList"/>
    <dgm:cxn modelId="{BFDB92DB-E906-4EF1-BF72-B91096917F0F}" type="presOf" srcId="{3C51E715-4E8F-4338-B903-0188BB360686}" destId="{EF2C3C3F-ABC4-4769-B7A4-FB9F475D769F}" srcOrd="0" destOrd="0" presId="urn:microsoft.com/office/officeart/2008/layout/VerticalCurvedList"/>
    <dgm:cxn modelId="{ECA43B75-9772-4097-98EC-D6C92EC59535}" type="presParOf" srcId="{EF2C3C3F-ABC4-4769-B7A4-FB9F475D769F}" destId="{01330497-A482-4972-B20D-DF759EDF5114}" srcOrd="0" destOrd="0" presId="urn:microsoft.com/office/officeart/2008/layout/VerticalCurvedList"/>
    <dgm:cxn modelId="{772A6235-9DEE-4748-8389-FED2F4E91B56}" type="presParOf" srcId="{01330497-A482-4972-B20D-DF759EDF5114}" destId="{C993D2F8-7B00-4059-8601-4AAD3BDB1D6A}" srcOrd="0" destOrd="0" presId="urn:microsoft.com/office/officeart/2008/layout/VerticalCurvedList"/>
    <dgm:cxn modelId="{2CDFE674-7FB4-4DD4-ACD6-05C803BB921B}" type="presParOf" srcId="{C993D2F8-7B00-4059-8601-4AAD3BDB1D6A}" destId="{03C402A1-15FA-4B14-B0BE-E597236126D6}" srcOrd="0" destOrd="0" presId="urn:microsoft.com/office/officeart/2008/layout/VerticalCurvedList"/>
    <dgm:cxn modelId="{5BEDA7E4-4D30-4B55-BE5D-3BBCD40E1B2E}" type="presParOf" srcId="{C993D2F8-7B00-4059-8601-4AAD3BDB1D6A}" destId="{A66A1271-4C9B-4A06-B79E-3963335C6CA5}" srcOrd="1" destOrd="0" presId="urn:microsoft.com/office/officeart/2008/layout/VerticalCurvedList"/>
    <dgm:cxn modelId="{3DE6D785-8752-4E27-A482-ED492CC50829}" type="presParOf" srcId="{C993D2F8-7B00-4059-8601-4AAD3BDB1D6A}" destId="{39F38007-F270-43C4-AC42-FD2B18B2C25D}" srcOrd="2" destOrd="0" presId="urn:microsoft.com/office/officeart/2008/layout/VerticalCurvedList"/>
    <dgm:cxn modelId="{734A6FA6-F4C1-457E-909C-B16969E17641}" type="presParOf" srcId="{C993D2F8-7B00-4059-8601-4AAD3BDB1D6A}" destId="{A72B58FC-F215-41A3-897D-0FFA90BD7D8F}" srcOrd="3" destOrd="0" presId="urn:microsoft.com/office/officeart/2008/layout/VerticalCurvedList"/>
    <dgm:cxn modelId="{44E6D604-6911-4539-A693-F454F823AD24}" type="presParOf" srcId="{01330497-A482-4972-B20D-DF759EDF5114}" destId="{41A2A55C-7865-47A4-892F-C85A0978B606}" srcOrd="1" destOrd="0" presId="urn:microsoft.com/office/officeart/2008/layout/VerticalCurvedList"/>
    <dgm:cxn modelId="{7489676D-31D5-4DCD-B22F-3153964DA4ED}" type="presParOf" srcId="{01330497-A482-4972-B20D-DF759EDF5114}" destId="{C85CFDA6-14C0-40DC-8414-A9E1FD91AC32}" srcOrd="2" destOrd="0" presId="urn:microsoft.com/office/officeart/2008/layout/VerticalCurvedList"/>
    <dgm:cxn modelId="{91DF3E4C-10C7-4A66-967A-7E54119051A4}" type="presParOf" srcId="{C85CFDA6-14C0-40DC-8414-A9E1FD91AC32}" destId="{BAF5E451-6D77-4EF7-B9D5-8E59156F4D39}" srcOrd="0" destOrd="0" presId="urn:microsoft.com/office/officeart/2008/layout/VerticalCurvedList"/>
    <dgm:cxn modelId="{421756BF-CDA5-4A67-A692-C2F083D9E05F}" type="presParOf" srcId="{01330497-A482-4972-B20D-DF759EDF5114}" destId="{1DD37993-8EBF-40F5-B636-F88FF17D329C}" srcOrd="3" destOrd="0" presId="urn:microsoft.com/office/officeart/2008/layout/VerticalCurvedList"/>
    <dgm:cxn modelId="{54AD13E6-E58E-4C28-980B-BC18CBA631EF}" type="presParOf" srcId="{01330497-A482-4972-B20D-DF759EDF5114}" destId="{DDF94168-8A81-485C-90C4-DCACC85C8F8B}" srcOrd="4" destOrd="0" presId="urn:microsoft.com/office/officeart/2008/layout/VerticalCurvedList"/>
    <dgm:cxn modelId="{D5E908DD-3E1A-4055-900E-48214F119813}" type="presParOf" srcId="{DDF94168-8A81-485C-90C4-DCACC85C8F8B}" destId="{29CD94F9-4879-457F-BFA7-4FBF2882BFB8}" srcOrd="0" destOrd="0" presId="urn:microsoft.com/office/officeart/2008/layout/VerticalCurvedList"/>
    <dgm:cxn modelId="{F997BF52-7443-410F-8305-BC21290E6606}" type="presParOf" srcId="{01330497-A482-4972-B20D-DF759EDF5114}" destId="{8F5747A0-8F49-4EDD-90F8-D02903316826}" srcOrd="5" destOrd="0" presId="urn:microsoft.com/office/officeart/2008/layout/VerticalCurvedList"/>
    <dgm:cxn modelId="{75BA8270-9D55-4573-A435-26DC9AA90F2A}" type="presParOf" srcId="{01330497-A482-4972-B20D-DF759EDF5114}" destId="{4255B6D1-7FD6-4E76-97E9-BA3E5E0A4C23}" srcOrd="6" destOrd="0" presId="urn:microsoft.com/office/officeart/2008/layout/VerticalCurvedList"/>
    <dgm:cxn modelId="{2A2038C2-EC97-4E2B-9395-4406485F39DA}" type="presParOf" srcId="{4255B6D1-7FD6-4E76-97E9-BA3E5E0A4C23}" destId="{233A2065-8A11-414E-9399-834B5A911AE3}" srcOrd="0" destOrd="0" presId="urn:microsoft.com/office/officeart/2008/layout/VerticalCurvedList"/>
    <dgm:cxn modelId="{68D131A3-2562-4540-AFE0-0ECFF790BE69}" type="presParOf" srcId="{01330497-A482-4972-B20D-DF759EDF5114}" destId="{A9B22D0E-A25D-41D8-AB2E-098EA7BC0276}" srcOrd="7" destOrd="0" presId="urn:microsoft.com/office/officeart/2008/layout/VerticalCurvedList"/>
    <dgm:cxn modelId="{92B68561-D66E-49E8-9BF8-4DE5ABB951BB}" type="presParOf" srcId="{01330497-A482-4972-B20D-DF759EDF5114}" destId="{982D9CE3-1A5A-470F-A8E2-4E450AE48986}" srcOrd="8" destOrd="0" presId="urn:microsoft.com/office/officeart/2008/layout/VerticalCurvedList"/>
    <dgm:cxn modelId="{03908C61-0EE0-4C61-9D9D-2A1CAB915AEC}" type="presParOf" srcId="{982D9CE3-1A5A-470F-A8E2-4E450AE48986}" destId="{CC838BFB-AACB-478C-9B5C-32C72B355968}" srcOrd="0" destOrd="0" presId="urn:microsoft.com/office/officeart/2008/layout/VerticalCurvedList"/>
    <dgm:cxn modelId="{A9674F51-4187-4251-BA5D-0354403A4FBE}" type="presParOf" srcId="{01330497-A482-4972-B20D-DF759EDF5114}" destId="{BD3660EA-A9DB-488D-B42C-D3E7B612C654}" srcOrd="9" destOrd="0" presId="urn:microsoft.com/office/officeart/2008/layout/VerticalCurvedList"/>
    <dgm:cxn modelId="{CA5E051A-D12E-4A70-8C94-3D9A54F282BC}" type="presParOf" srcId="{01330497-A482-4972-B20D-DF759EDF5114}" destId="{37D075B8-28E3-4A0D-A305-0750881C28EC}" srcOrd="10" destOrd="0" presId="urn:microsoft.com/office/officeart/2008/layout/VerticalCurvedList"/>
    <dgm:cxn modelId="{78325E52-0F7B-4761-A1CB-649952C00598}" type="presParOf" srcId="{37D075B8-28E3-4A0D-A305-0750881C28EC}" destId="{C59E2AE4-1E78-47C8-AD85-C942536B9C98}" srcOrd="0" destOrd="0" presId="urn:microsoft.com/office/officeart/2008/layout/VerticalCurvedList"/>
    <dgm:cxn modelId="{F36DC5F0-EF2A-49D7-9CF8-4C9F1B1BADDC}" type="presParOf" srcId="{01330497-A482-4972-B20D-DF759EDF5114}" destId="{6705BFD7-1D5B-4D7B-9493-583A75627959}" srcOrd="11" destOrd="0" presId="urn:microsoft.com/office/officeart/2008/layout/VerticalCurvedList"/>
    <dgm:cxn modelId="{5E62D85A-EAA6-4D3A-9850-01A339409116}" type="presParOf" srcId="{01330497-A482-4972-B20D-DF759EDF5114}" destId="{D619C070-C2A1-4D3B-8E97-1BAD6095EB9A}" srcOrd="12" destOrd="0" presId="urn:microsoft.com/office/officeart/2008/layout/VerticalCurvedList"/>
    <dgm:cxn modelId="{400C4627-4676-4728-8818-A12C7EC4C012}" type="presParOf" srcId="{D619C070-C2A1-4D3B-8E97-1BAD6095EB9A}" destId="{97F69DD2-1202-4DE2-8FFD-F1A7E2BF1D8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9E12127-720A-4259-9BA1-1BBAC8F38D8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30872A8-BA3C-443D-A73C-17A6CA3BBFFF}">
      <dgm:prSet phldrT="[Text]"/>
      <dgm:spPr/>
      <dgm:t>
        <a:bodyPr/>
        <a:lstStyle/>
        <a:p>
          <a:r>
            <a:rPr lang="vi-VN" dirty="0"/>
            <a:t>Bước 1: Xác định mục tiêu bài dạy</a:t>
          </a:r>
          <a:endParaRPr lang="en-US" dirty="0"/>
        </a:p>
      </dgm:t>
    </dgm:pt>
    <dgm:pt modelId="{89B34D5B-CC06-4FC2-96C7-2F5EE50DBEE0}" type="parTrans" cxnId="{D9C80E8B-DE30-4636-80AA-81DE2F04D6EA}">
      <dgm:prSet/>
      <dgm:spPr/>
      <dgm:t>
        <a:bodyPr/>
        <a:lstStyle/>
        <a:p>
          <a:endParaRPr lang="en-US"/>
        </a:p>
      </dgm:t>
    </dgm:pt>
    <dgm:pt modelId="{E0F5B183-2B89-432B-AEDA-8C9F2C279C11}" type="sibTrans" cxnId="{D9C80E8B-DE30-4636-80AA-81DE2F04D6EA}">
      <dgm:prSet/>
      <dgm:spPr/>
      <dgm:t>
        <a:bodyPr/>
        <a:lstStyle/>
        <a:p>
          <a:endParaRPr lang="en-US"/>
        </a:p>
      </dgm:t>
    </dgm:pt>
    <dgm:pt modelId="{74DAD992-FDD0-4B4A-9FBB-C53DD3088570}">
      <dgm:prSet phldrT="[Text]"/>
      <dgm:spPr/>
      <dgm:t>
        <a:bodyPr/>
        <a:lstStyle/>
        <a:p>
          <a:r>
            <a:rPr lang="vi-VN" dirty="0"/>
            <a:t>Bước 2: Xác định chuỗi hoạt động dạy học</a:t>
          </a:r>
          <a:endParaRPr lang="en-US" dirty="0"/>
        </a:p>
      </dgm:t>
    </dgm:pt>
    <dgm:pt modelId="{1E392B54-A68B-4051-A9EB-0B9A462282C6}" type="parTrans" cxnId="{CB6753E9-0286-4957-AA9F-D1DF6A0BB71E}">
      <dgm:prSet/>
      <dgm:spPr/>
      <dgm:t>
        <a:bodyPr/>
        <a:lstStyle/>
        <a:p>
          <a:endParaRPr lang="en-US"/>
        </a:p>
      </dgm:t>
    </dgm:pt>
    <dgm:pt modelId="{58211BB8-DB80-4317-A9DF-5C211363536E}" type="sibTrans" cxnId="{CB6753E9-0286-4957-AA9F-D1DF6A0BB71E}">
      <dgm:prSet/>
      <dgm:spPr/>
      <dgm:t>
        <a:bodyPr/>
        <a:lstStyle/>
        <a:p>
          <a:endParaRPr lang="en-US"/>
        </a:p>
      </dgm:t>
    </dgm:pt>
    <dgm:pt modelId="{79DC9734-B847-47B8-990E-F9DFDCB40613}">
      <dgm:prSet phldrT="[Text]"/>
      <dgm:spPr/>
      <dgm:t>
        <a:bodyPr/>
        <a:lstStyle/>
        <a:p>
          <a:r>
            <a:rPr lang="vi-VN" dirty="0"/>
            <a:t>Bước </a:t>
          </a:r>
          <a:r>
            <a:rPr lang="en-US" dirty="0"/>
            <a:t>3</a:t>
          </a:r>
          <a:r>
            <a:rPr lang="vi-VN" dirty="0"/>
            <a:t>: Phát triển các hoạt động dạy học cụ thể</a:t>
          </a:r>
          <a:endParaRPr lang="en-US" dirty="0"/>
        </a:p>
      </dgm:t>
    </dgm:pt>
    <dgm:pt modelId="{FD1C1251-8566-4921-ABD7-50D69BBBEE4F}" type="parTrans" cxnId="{D7194228-9F0F-41A5-9F78-509C2893621C}">
      <dgm:prSet/>
      <dgm:spPr/>
      <dgm:t>
        <a:bodyPr/>
        <a:lstStyle/>
        <a:p>
          <a:endParaRPr lang="en-US"/>
        </a:p>
      </dgm:t>
    </dgm:pt>
    <dgm:pt modelId="{24A4506E-A20F-41C7-9B87-EE8F46A41B1A}" type="sibTrans" cxnId="{D7194228-9F0F-41A5-9F78-509C2893621C}">
      <dgm:prSet/>
      <dgm:spPr/>
      <dgm:t>
        <a:bodyPr/>
        <a:lstStyle/>
        <a:p>
          <a:endParaRPr lang="en-US"/>
        </a:p>
      </dgm:t>
    </dgm:pt>
    <dgm:pt modelId="{75326A0E-C283-48FC-94D2-A2B165766861}">
      <dgm:prSet/>
      <dgm:spPr/>
      <dgm:t>
        <a:bodyPr/>
        <a:lstStyle/>
        <a:p>
          <a:r>
            <a:rPr lang="vi-VN"/>
            <a:t>Bước 4: Kiểm tra lại, hoàn thiện kế hoạch bài dạy</a:t>
          </a:r>
          <a:endParaRPr lang="en-US"/>
        </a:p>
      </dgm:t>
    </dgm:pt>
    <dgm:pt modelId="{CA031807-6645-42FA-8081-FC4CFE1E4286}" type="parTrans" cxnId="{5ECD50D7-7FAB-4BE2-A728-944053E95D56}">
      <dgm:prSet/>
      <dgm:spPr/>
      <dgm:t>
        <a:bodyPr/>
        <a:lstStyle/>
        <a:p>
          <a:endParaRPr lang="en-US"/>
        </a:p>
      </dgm:t>
    </dgm:pt>
    <dgm:pt modelId="{E2BBE296-4063-4E85-AB23-C2D718156526}" type="sibTrans" cxnId="{5ECD50D7-7FAB-4BE2-A728-944053E95D56}">
      <dgm:prSet/>
      <dgm:spPr/>
      <dgm:t>
        <a:bodyPr/>
        <a:lstStyle/>
        <a:p>
          <a:endParaRPr lang="en-US"/>
        </a:p>
      </dgm:t>
    </dgm:pt>
    <dgm:pt modelId="{C4B75454-1419-45E4-ADAF-1B537A89E602}" type="pres">
      <dgm:prSet presAssocID="{79E12127-720A-4259-9BA1-1BBAC8F38D84}" presName="linear" presStyleCnt="0">
        <dgm:presLayoutVars>
          <dgm:dir/>
          <dgm:animLvl val="lvl"/>
          <dgm:resizeHandles val="exact"/>
        </dgm:presLayoutVars>
      </dgm:prSet>
      <dgm:spPr/>
      <dgm:t>
        <a:bodyPr/>
        <a:lstStyle/>
        <a:p>
          <a:endParaRPr lang="en-US"/>
        </a:p>
      </dgm:t>
    </dgm:pt>
    <dgm:pt modelId="{983AAAE3-665C-4A96-BF15-FD485660A5FE}" type="pres">
      <dgm:prSet presAssocID="{530872A8-BA3C-443D-A73C-17A6CA3BBFFF}" presName="parentLin" presStyleCnt="0"/>
      <dgm:spPr/>
    </dgm:pt>
    <dgm:pt modelId="{5C5A90C6-728C-4E5E-8F7E-6095142161CC}" type="pres">
      <dgm:prSet presAssocID="{530872A8-BA3C-443D-A73C-17A6CA3BBFFF}" presName="parentLeftMargin" presStyleLbl="node1" presStyleIdx="0" presStyleCnt="4"/>
      <dgm:spPr/>
      <dgm:t>
        <a:bodyPr/>
        <a:lstStyle/>
        <a:p>
          <a:endParaRPr lang="en-US"/>
        </a:p>
      </dgm:t>
    </dgm:pt>
    <dgm:pt modelId="{C4557CCA-184C-48CF-8421-98C123DF22FC}" type="pres">
      <dgm:prSet presAssocID="{530872A8-BA3C-443D-A73C-17A6CA3BBFFF}" presName="parentText" presStyleLbl="node1" presStyleIdx="0" presStyleCnt="4">
        <dgm:presLayoutVars>
          <dgm:chMax val="0"/>
          <dgm:bulletEnabled val="1"/>
        </dgm:presLayoutVars>
      </dgm:prSet>
      <dgm:spPr/>
      <dgm:t>
        <a:bodyPr/>
        <a:lstStyle/>
        <a:p>
          <a:endParaRPr lang="en-US"/>
        </a:p>
      </dgm:t>
    </dgm:pt>
    <dgm:pt modelId="{9D961F81-6EC6-45CE-B007-A02CB2C4C1A0}" type="pres">
      <dgm:prSet presAssocID="{530872A8-BA3C-443D-A73C-17A6CA3BBFFF}" presName="negativeSpace" presStyleCnt="0"/>
      <dgm:spPr/>
    </dgm:pt>
    <dgm:pt modelId="{54E79DF2-DF2E-48E1-8552-468053293444}" type="pres">
      <dgm:prSet presAssocID="{530872A8-BA3C-443D-A73C-17A6CA3BBFFF}" presName="childText" presStyleLbl="conFgAcc1" presStyleIdx="0" presStyleCnt="4">
        <dgm:presLayoutVars>
          <dgm:bulletEnabled val="1"/>
        </dgm:presLayoutVars>
      </dgm:prSet>
      <dgm:spPr/>
    </dgm:pt>
    <dgm:pt modelId="{95306881-9CD6-47AC-916E-066DD35E2FA0}" type="pres">
      <dgm:prSet presAssocID="{E0F5B183-2B89-432B-AEDA-8C9F2C279C11}" presName="spaceBetweenRectangles" presStyleCnt="0"/>
      <dgm:spPr/>
    </dgm:pt>
    <dgm:pt modelId="{3F602627-4C69-4446-A5E5-73B727750DD3}" type="pres">
      <dgm:prSet presAssocID="{74DAD992-FDD0-4B4A-9FBB-C53DD3088570}" presName="parentLin" presStyleCnt="0"/>
      <dgm:spPr/>
    </dgm:pt>
    <dgm:pt modelId="{CFB69E11-C1D2-4A6E-A35B-E96F10DF05E6}" type="pres">
      <dgm:prSet presAssocID="{74DAD992-FDD0-4B4A-9FBB-C53DD3088570}" presName="parentLeftMargin" presStyleLbl="node1" presStyleIdx="0" presStyleCnt="4"/>
      <dgm:spPr/>
      <dgm:t>
        <a:bodyPr/>
        <a:lstStyle/>
        <a:p>
          <a:endParaRPr lang="en-US"/>
        </a:p>
      </dgm:t>
    </dgm:pt>
    <dgm:pt modelId="{9FEC4C22-5EB4-4076-B676-D1C34DE784ED}" type="pres">
      <dgm:prSet presAssocID="{74DAD992-FDD0-4B4A-9FBB-C53DD3088570}" presName="parentText" presStyleLbl="node1" presStyleIdx="1" presStyleCnt="4">
        <dgm:presLayoutVars>
          <dgm:chMax val="0"/>
          <dgm:bulletEnabled val="1"/>
        </dgm:presLayoutVars>
      </dgm:prSet>
      <dgm:spPr/>
      <dgm:t>
        <a:bodyPr/>
        <a:lstStyle/>
        <a:p>
          <a:endParaRPr lang="en-US"/>
        </a:p>
      </dgm:t>
    </dgm:pt>
    <dgm:pt modelId="{6C5D0307-F131-4C04-8D9A-11F864EB49FD}" type="pres">
      <dgm:prSet presAssocID="{74DAD992-FDD0-4B4A-9FBB-C53DD3088570}" presName="negativeSpace" presStyleCnt="0"/>
      <dgm:spPr/>
    </dgm:pt>
    <dgm:pt modelId="{887525EA-074A-4776-ACBB-EB6229114BEB}" type="pres">
      <dgm:prSet presAssocID="{74DAD992-FDD0-4B4A-9FBB-C53DD3088570}" presName="childText" presStyleLbl="conFgAcc1" presStyleIdx="1" presStyleCnt="4">
        <dgm:presLayoutVars>
          <dgm:bulletEnabled val="1"/>
        </dgm:presLayoutVars>
      </dgm:prSet>
      <dgm:spPr/>
    </dgm:pt>
    <dgm:pt modelId="{EC2B8C15-1D84-4C3A-91F2-FCC6286EA03D}" type="pres">
      <dgm:prSet presAssocID="{58211BB8-DB80-4317-A9DF-5C211363536E}" presName="spaceBetweenRectangles" presStyleCnt="0"/>
      <dgm:spPr/>
    </dgm:pt>
    <dgm:pt modelId="{66E87F33-0BD0-4CC3-9EE4-F34AD4D32E0D}" type="pres">
      <dgm:prSet presAssocID="{79DC9734-B847-47B8-990E-F9DFDCB40613}" presName="parentLin" presStyleCnt="0"/>
      <dgm:spPr/>
    </dgm:pt>
    <dgm:pt modelId="{E18CFA4E-1829-4868-A515-8F5516985579}" type="pres">
      <dgm:prSet presAssocID="{79DC9734-B847-47B8-990E-F9DFDCB40613}" presName="parentLeftMargin" presStyleLbl="node1" presStyleIdx="1" presStyleCnt="4"/>
      <dgm:spPr/>
      <dgm:t>
        <a:bodyPr/>
        <a:lstStyle/>
        <a:p>
          <a:endParaRPr lang="en-US"/>
        </a:p>
      </dgm:t>
    </dgm:pt>
    <dgm:pt modelId="{7C761745-EE07-4356-9A1C-032A38FC0551}" type="pres">
      <dgm:prSet presAssocID="{79DC9734-B847-47B8-990E-F9DFDCB40613}" presName="parentText" presStyleLbl="node1" presStyleIdx="2" presStyleCnt="4">
        <dgm:presLayoutVars>
          <dgm:chMax val="0"/>
          <dgm:bulletEnabled val="1"/>
        </dgm:presLayoutVars>
      </dgm:prSet>
      <dgm:spPr/>
      <dgm:t>
        <a:bodyPr/>
        <a:lstStyle/>
        <a:p>
          <a:endParaRPr lang="en-US"/>
        </a:p>
      </dgm:t>
    </dgm:pt>
    <dgm:pt modelId="{15965140-76C4-4EB6-96AC-FBE2BDBBF484}" type="pres">
      <dgm:prSet presAssocID="{79DC9734-B847-47B8-990E-F9DFDCB40613}" presName="negativeSpace" presStyleCnt="0"/>
      <dgm:spPr/>
    </dgm:pt>
    <dgm:pt modelId="{8028390E-2B74-4044-9167-33AE683A41E1}" type="pres">
      <dgm:prSet presAssocID="{79DC9734-B847-47B8-990E-F9DFDCB40613}" presName="childText" presStyleLbl="conFgAcc1" presStyleIdx="2" presStyleCnt="4">
        <dgm:presLayoutVars>
          <dgm:bulletEnabled val="1"/>
        </dgm:presLayoutVars>
      </dgm:prSet>
      <dgm:spPr/>
    </dgm:pt>
    <dgm:pt modelId="{FD836669-E32A-4064-B5C4-101503CF3CCD}" type="pres">
      <dgm:prSet presAssocID="{24A4506E-A20F-41C7-9B87-EE8F46A41B1A}" presName="spaceBetweenRectangles" presStyleCnt="0"/>
      <dgm:spPr/>
    </dgm:pt>
    <dgm:pt modelId="{654B4CDA-40E0-4943-BE21-8E5DD09C7F79}" type="pres">
      <dgm:prSet presAssocID="{75326A0E-C283-48FC-94D2-A2B165766861}" presName="parentLin" presStyleCnt="0"/>
      <dgm:spPr/>
    </dgm:pt>
    <dgm:pt modelId="{2FA509B4-509C-4E6B-A452-3205625326BE}" type="pres">
      <dgm:prSet presAssocID="{75326A0E-C283-48FC-94D2-A2B165766861}" presName="parentLeftMargin" presStyleLbl="node1" presStyleIdx="2" presStyleCnt="4"/>
      <dgm:spPr/>
      <dgm:t>
        <a:bodyPr/>
        <a:lstStyle/>
        <a:p>
          <a:endParaRPr lang="en-US"/>
        </a:p>
      </dgm:t>
    </dgm:pt>
    <dgm:pt modelId="{458C0DE9-BC4F-42F5-B10C-5452DFD69AEB}" type="pres">
      <dgm:prSet presAssocID="{75326A0E-C283-48FC-94D2-A2B165766861}" presName="parentText" presStyleLbl="node1" presStyleIdx="3" presStyleCnt="4">
        <dgm:presLayoutVars>
          <dgm:chMax val="0"/>
          <dgm:bulletEnabled val="1"/>
        </dgm:presLayoutVars>
      </dgm:prSet>
      <dgm:spPr/>
      <dgm:t>
        <a:bodyPr/>
        <a:lstStyle/>
        <a:p>
          <a:endParaRPr lang="en-US"/>
        </a:p>
      </dgm:t>
    </dgm:pt>
    <dgm:pt modelId="{8DB1C7CB-F58F-4F95-8153-F74B726EEDEA}" type="pres">
      <dgm:prSet presAssocID="{75326A0E-C283-48FC-94D2-A2B165766861}" presName="negativeSpace" presStyleCnt="0"/>
      <dgm:spPr/>
    </dgm:pt>
    <dgm:pt modelId="{25E19736-5961-46E6-A399-DFAF4AC1D252}" type="pres">
      <dgm:prSet presAssocID="{75326A0E-C283-48FC-94D2-A2B165766861}" presName="childText" presStyleLbl="conFgAcc1" presStyleIdx="3" presStyleCnt="4">
        <dgm:presLayoutVars>
          <dgm:bulletEnabled val="1"/>
        </dgm:presLayoutVars>
      </dgm:prSet>
      <dgm:spPr/>
    </dgm:pt>
  </dgm:ptLst>
  <dgm:cxnLst>
    <dgm:cxn modelId="{30B501CD-B043-4714-9268-ED85D7DE2085}" type="presOf" srcId="{74DAD992-FDD0-4B4A-9FBB-C53DD3088570}" destId="{9FEC4C22-5EB4-4076-B676-D1C34DE784ED}" srcOrd="1" destOrd="0" presId="urn:microsoft.com/office/officeart/2005/8/layout/list1"/>
    <dgm:cxn modelId="{D9C80E8B-DE30-4636-80AA-81DE2F04D6EA}" srcId="{79E12127-720A-4259-9BA1-1BBAC8F38D84}" destId="{530872A8-BA3C-443D-A73C-17A6CA3BBFFF}" srcOrd="0" destOrd="0" parTransId="{89B34D5B-CC06-4FC2-96C7-2F5EE50DBEE0}" sibTransId="{E0F5B183-2B89-432B-AEDA-8C9F2C279C11}"/>
    <dgm:cxn modelId="{86F0C358-CFAF-4349-AE3C-F2B2F5FA9975}" type="presOf" srcId="{75326A0E-C283-48FC-94D2-A2B165766861}" destId="{2FA509B4-509C-4E6B-A452-3205625326BE}" srcOrd="0" destOrd="0" presId="urn:microsoft.com/office/officeart/2005/8/layout/list1"/>
    <dgm:cxn modelId="{45633535-F661-41D2-AF5E-E64DEEC877DC}" type="presOf" srcId="{79DC9734-B847-47B8-990E-F9DFDCB40613}" destId="{7C761745-EE07-4356-9A1C-032A38FC0551}" srcOrd="1" destOrd="0" presId="urn:microsoft.com/office/officeart/2005/8/layout/list1"/>
    <dgm:cxn modelId="{D7194228-9F0F-41A5-9F78-509C2893621C}" srcId="{79E12127-720A-4259-9BA1-1BBAC8F38D84}" destId="{79DC9734-B847-47B8-990E-F9DFDCB40613}" srcOrd="2" destOrd="0" parTransId="{FD1C1251-8566-4921-ABD7-50D69BBBEE4F}" sibTransId="{24A4506E-A20F-41C7-9B87-EE8F46A41B1A}"/>
    <dgm:cxn modelId="{F94A8354-CB9B-44AF-A00E-B62E6DAE3D98}" type="presOf" srcId="{79E12127-720A-4259-9BA1-1BBAC8F38D84}" destId="{C4B75454-1419-45E4-ADAF-1B537A89E602}" srcOrd="0" destOrd="0" presId="urn:microsoft.com/office/officeart/2005/8/layout/list1"/>
    <dgm:cxn modelId="{CB6753E9-0286-4957-AA9F-D1DF6A0BB71E}" srcId="{79E12127-720A-4259-9BA1-1BBAC8F38D84}" destId="{74DAD992-FDD0-4B4A-9FBB-C53DD3088570}" srcOrd="1" destOrd="0" parTransId="{1E392B54-A68B-4051-A9EB-0B9A462282C6}" sibTransId="{58211BB8-DB80-4317-A9DF-5C211363536E}"/>
    <dgm:cxn modelId="{BF5D34E8-BDC7-4E04-B55E-371398E4DDA2}" type="presOf" srcId="{79DC9734-B847-47B8-990E-F9DFDCB40613}" destId="{E18CFA4E-1829-4868-A515-8F5516985579}" srcOrd="0" destOrd="0" presId="urn:microsoft.com/office/officeart/2005/8/layout/list1"/>
    <dgm:cxn modelId="{3F7AAA8F-C2C2-45B5-A2B3-BD23A7DF2559}" type="presOf" srcId="{74DAD992-FDD0-4B4A-9FBB-C53DD3088570}" destId="{CFB69E11-C1D2-4A6E-A35B-E96F10DF05E6}" srcOrd="0" destOrd="0" presId="urn:microsoft.com/office/officeart/2005/8/layout/list1"/>
    <dgm:cxn modelId="{103FDB91-9299-47BE-8963-B7FC2E3CFC2E}" type="presOf" srcId="{75326A0E-C283-48FC-94D2-A2B165766861}" destId="{458C0DE9-BC4F-42F5-B10C-5452DFD69AEB}" srcOrd="1" destOrd="0" presId="urn:microsoft.com/office/officeart/2005/8/layout/list1"/>
    <dgm:cxn modelId="{2E98B070-9A8B-42C2-829A-3108AD92938A}" type="presOf" srcId="{530872A8-BA3C-443D-A73C-17A6CA3BBFFF}" destId="{5C5A90C6-728C-4E5E-8F7E-6095142161CC}" srcOrd="0" destOrd="0" presId="urn:microsoft.com/office/officeart/2005/8/layout/list1"/>
    <dgm:cxn modelId="{5ECD50D7-7FAB-4BE2-A728-944053E95D56}" srcId="{79E12127-720A-4259-9BA1-1BBAC8F38D84}" destId="{75326A0E-C283-48FC-94D2-A2B165766861}" srcOrd="3" destOrd="0" parTransId="{CA031807-6645-42FA-8081-FC4CFE1E4286}" sibTransId="{E2BBE296-4063-4E85-AB23-C2D718156526}"/>
    <dgm:cxn modelId="{7FB80E9F-C58C-4D8F-890E-FC515F711621}" type="presOf" srcId="{530872A8-BA3C-443D-A73C-17A6CA3BBFFF}" destId="{C4557CCA-184C-48CF-8421-98C123DF22FC}" srcOrd="1" destOrd="0" presId="urn:microsoft.com/office/officeart/2005/8/layout/list1"/>
    <dgm:cxn modelId="{118FB185-DB14-460E-AA83-BBE5BA5BB40D}" type="presParOf" srcId="{C4B75454-1419-45E4-ADAF-1B537A89E602}" destId="{983AAAE3-665C-4A96-BF15-FD485660A5FE}" srcOrd="0" destOrd="0" presId="urn:microsoft.com/office/officeart/2005/8/layout/list1"/>
    <dgm:cxn modelId="{D53444EF-F479-4D40-816F-0A244A0BA056}" type="presParOf" srcId="{983AAAE3-665C-4A96-BF15-FD485660A5FE}" destId="{5C5A90C6-728C-4E5E-8F7E-6095142161CC}" srcOrd="0" destOrd="0" presId="urn:microsoft.com/office/officeart/2005/8/layout/list1"/>
    <dgm:cxn modelId="{15BA4822-1053-4894-9737-B30A9EAE4925}" type="presParOf" srcId="{983AAAE3-665C-4A96-BF15-FD485660A5FE}" destId="{C4557CCA-184C-48CF-8421-98C123DF22FC}" srcOrd="1" destOrd="0" presId="urn:microsoft.com/office/officeart/2005/8/layout/list1"/>
    <dgm:cxn modelId="{C891A218-C4FB-41FC-93ED-C6B87EB59E6A}" type="presParOf" srcId="{C4B75454-1419-45E4-ADAF-1B537A89E602}" destId="{9D961F81-6EC6-45CE-B007-A02CB2C4C1A0}" srcOrd="1" destOrd="0" presId="urn:microsoft.com/office/officeart/2005/8/layout/list1"/>
    <dgm:cxn modelId="{C07BE349-DEC0-4293-B207-A8F79FCE4F5A}" type="presParOf" srcId="{C4B75454-1419-45E4-ADAF-1B537A89E602}" destId="{54E79DF2-DF2E-48E1-8552-468053293444}" srcOrd="2" destOrd="0" presId="urn:microsoft.com/office/officeart/2005/8/layout/list1"/>
    <dgm:cxn modelId="{F464F5DD-CDA6-4A98-904F-EF1E696EAFB8}" type="presParOf" srcId="{C4B75454-1419-45E4-ADAF-1B537A89E602}" destId="{95306881-9CD6-47AC-916E-066DD35E2FA0}" srcOrd="3" destOrd="0" presId="urn:microsoft.com/office/officeart/2005/8/layout/list1"/>
    <dgm:cxn modelId="{E2575E13-7249-4939-8074-57A8FBD79A03}" type="presParOf" srcId="{C4B75454-1419-45E4-ADAF-1B537A89E602}" destId="{3F602627-4C69-4446-A5E5-73B727750DD3}" srcOrd="4" destOrd="0" presId="urn:microsoft.com/office/officeart/2005/8/layout/list1"/>
    <dgm:cxn modelId="{2FE947D9-10AA-43C1-A155-F63270677A5C}" type="presParOf" srcId="{3F602627-4C69-4446-A5E5-73B727750DD3}" destId="{CFB69E11-C1D2-4A6E-A35B-E96F10DF05E6}" srcOrd="0" destOrd="0" presId="urn:microsoft.com/office/officeart/2005/8/layout/list1"/>
    <dgm:cxn modelId="{891B6244-7630-4BE3-8180-CD5279661CBD}" type="presParOf" srcId="{3F602627-4C69-4446-A5E5-73B727750DD3}" destId="{9FEC4C22-5EB4-4076-B676-D1C34DE784ED}" srcOrd="1" destOrd="0" presId="urn:microsoft.com/office/officeart/2005/8/layout/list1"/>
    <dgm:cxn modelId="{1E3A5069-5C1D-47A7-A859-B24632F8CF02}" type="presParOf" srcId="{C4B75454-1419-45E4-ADAF-1B537A89E602}" destId="{6C5D0307-F131-4C04-8D9A-11F864EB49FD}" srcOrd="5" destOrd="0" presId="urn:microsoft.com/office/officeart/2005/8/layout/list1"/>
    <dgm:cxn modelId="{51809B43-B6D5-4654-8E43-83717D1EC328}" type="presParOf" srcId="{C4B75454-1419-45E4-ADAF-1B537A89E602}" destId="{887525EA-074A-4776-ACBB-EB6229114BEB}" srcOrd="6" destOrd="0" presId="urn:microsoft.com/office/officeart/2005/8/layout/list1"/>
    <dgm:cxn modelId="{34AF7D6C-5567-4E12-B1F6-943EECE76AC3}" type="presParOf" srcId="{C4B75454-1419-45E4-ADAF-1B537A89E602}" destId="{EC2B8C15-1D84-4C3A-91F2-FCC6286EA03D}" srcOrd="7" destOrd="0" presId="urn:microsoft.com/office/officeart/2005/8/layout/list1"/>
    <dgm:cxn modelId="{5312B746-2B27-4D87-9B75-D8798C7790C4}" type="presParOf" srcId="{C4B75454-1419-45E4-ADAF-1B537A89E602}" destId="{66E87F33-0BD0-4CC3-9EE4-F34AD4D32E0D}" srcOrd="8" destOrd="0" presId="urn:microsoft.com/office/officeart/2005/8/layout/list1"/>
    <dgm:cxn modelId="{9396A84B-56F1-43D5-86DC-961102C81387}" type="presParOf" srcId="{66E87F33-0BD0-4CC3-9EE4-F34AD4D32E0D}" destId="{E18CFA4E-1829-4868-A515-8F5516985579}" srcOrd="0" destOrd="0" presId="urn:microsoft.com/office/officeart/2005/8/layout/list1"/>
    <dgm:cxn modelId="{EFB34D13-4640-413B-A20B-746D9903DF6C}" type="presParOf" srcId="{66E87F33-0BD0-4CC3-9EE4-F34AD4D32E0D}" destId="{7C761745-EE07-4356-9A1C-032A38FC0551}" srcOrd="1" destOrd="0" presId="urn:microsoft.com/office/officeart/2005/8/layout/list1"/>
    <dgm:cxn modelId="{E41887F8-FE61-4DC1-BF84-CC7248D5DF51}" type="presParOf" srcId="{C4B75454-1419-45E4-ADAF-1B537A89E602}" destId="{15965140-76C4-4EB6-96AC-FBE2BDBBF484}" srcOrd="9" destOrd="0" presId="urn:microsoft.com/office/officeart/2005/8/layout/list1"/>
    <dgm:cxn modelId="{5ABF280F-386A-4FAD-A6B1-90618361D107}" type="presParOf" srcId="{C4B75454-1419-45E4-ADAF-1B537A89E602}" destId="{8028390E-2B74-4044-9167-33AE683A41E1}" srcOrd="10" destOrd="0" presId="urn:microsoft.com/office/officeart/2005/8/layout/list1"/>
    <dgm:cxn modelId="{803F3495-CCFD-4652-A47E-3964D3E03113}" type="presParOf" srcId="{C4B75454-1419-45E4-ADAF-1B537A89E602}" destId="{FD836669-E32A-4064-B5C4-101503CF3CCD}" srcOrd="11" destOrd="0" presId="urn:microsoft.com/office/officeart/2005/8/layout/list1"/>
    <dgm:cxn modelId="{72B64D64-AFBF-4688-A738-9158939E48CB}" type="presParOf" srcId="{C4B75454-1419-45E4-ADAF-1B537A89E602}" destId="{654B4CDA-40E0-4943-BE21-8E5DD09C7F79}" srcOrd="12" destOrd="0" presId="urn:microsoft.com/office/officeart/2005/8/layout/list1"/>
    <dgm:cxn modelId="{46085D47-2D54-41D1-BD94-292A244DCFD6}" type="presParOf" srcId="{654B4CDA-40E0-4943-BE21-8E5DD09C7F79}" destId="{2FA509B4-509C-4E6B-A452-3205625326BE}" srcOrd="0" destOrd="0" presId="urn:microsoft.com/office/officeart/2005/8/layout/list1"/>
    <dgm:cxn modelId="{3205D6F2-FD6B-45F5-9549-69A7A793F401}" type="presParOf" srcId="{654B4CDA-40E0-4943-BE21-8E5DD09C7F79}" destId="{458C0DE9-BC4F-42F5-B10C-5452DFD69AEB}" srcOrd="1" destOrd="0" presId="urn:microsoft.com/office/officeart/2005/8/layout/list1"/>
    <dgm:cxn modelId="{B79AD13B-D631-4676-BCD0-EEDC20655083}" type="presParOf" srcId="{C4B75454-1419-45E4-ADAF-1B537A89E602}" destId="{8DB1C7CB-F58F-4F95-8153-F74B726EEDEA}" srcOrd="13" destOrd="0" presId="urn:microsoft.com/office/officeart/2005/8/layout/list1"/>
    <dgm:cxn modelId="{525C7080-8470-4FB0-A636-61144C8615C3}" type="presParOf" srcId="{C4B75454-1419-45E4-ADAF-1B537A89E602}" destId="{25E19736-5961-46E6-A399-DFAF4AC1D252}"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F6FDDF5-6592-42F1-BCAC-044B7A620FF2}" type="doc">
      <dgm:prSet loTypeId="urn:microsoft.com/office/officeart/2005/8/layout/chevron1" loCatId="process" qsTypeId="urn:microsoft.com/office/officeart/2005/8/quickstyle/simple1" qsCatId="simple" csTypeId="urn:microsoft.com/office/officeart/2005/8/colors/accent1_2" csCatId="accent1" phldr="1"/>
      <dgm:spPr/>
    </dgm:pt>
    <dgm:pt modelId="{1E8533CB-4276-4F0C-A1A5-7860590FC92C}">
      <dgm:prSet phldrT="[Text]" custT="1"/>
      <dgm:spPr>
        <a:solidFill>
          <a:srgbClr val="297FB8"/>
        </a:solidFill>
        <a:ln>
          <a:noFill/>
        </a:ln>
      </dgm:spPr>
      <dgm:t>
        <a:bodyPr/>
        <a:lstStyle/>
        <a:p>
          <a:r>
            <a:rPr lang="en-US" sz="3600" b="1"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Yêu</a:t>
          </a:r>
          <a:r>
            <a:rPr lang="en-US" sz="3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3600" b="1"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cầu</a:t>
          </a:r>
          <a:r>
            <a:rPr lang="en-US" sz="3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3600" b="1"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cần</a:t>
          </a:r>
          <a:r>
            <a:rPr lang="en-US" sz="3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3600" b="1"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đạt</a:t>
          </a:r>
          <a:endParaRPr lang="en-US" sz="3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4CAE1501-E643-43E8-9B81-2FBEC99DD2B9}" type="parTrans" cxnId="{104D0DEF-DF72-4F92-993E-02ABE6F1F34B}">
      <dgm:prSet/>
      <dgm:spPr/>
      <dgm:t>
        <a:bodyPr/>
        <a:lstStyle/>
        <a:p>
          <a:endParaRPr lang="en-US" sz="3600" b="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EB9B0914-7658-4B1D-A6AD-17DB1033B4E1}" type="sibTrans" cxnId="{104D0DEF-DF72-4F92-993E-02ABE6F1F34B}">
      <dgm:prSet/>
      <dgm:spPr/>
      <dgm:t>
        <a:bodyPr/>
        <a:lstStyle/>
        <a:p>
          <a:endParaRPr lang="en-US" sz="3600" b="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977DC15A-78A8-4132-958F-AFB40FBB2221}">
      <dgm:prSet phldrT="[Text]" custT="1"/>
      <dgm:spPr>
        <a:solidFill>
          <a:srgbClr val="27AE61"/>
        </a:solidFill>
        <a:ln>
          <a:noFill/>
        </a:ln>
      </dgm:spPr>
      <dgm:t>
        <a:bodyPr/>
        <a:lstStyle/>
        <a:p>
          <a:r>
            <a:rPr lang="en-US" sz="3600" b="1"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Năng</a:t>
          </a:r>
          <a:r>
            <a:rPr lang="en-US" sz="3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3600" b="1"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lực</a:t>
          </a:r>
          <a:endParaRPr lang="en-US" sz="3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18A8CBAA-F572-4EBA-8192-4EC1F32D0002}" type="parTrans" cxnId="{DC06E2D4-C99E-4051-86E3-061B47F4DC22}">
      <dgm:prSet/>
      <dgm:spPr/>
      <dgm:t>
        <a:bodyPr/>
        <a:lstStyle/>
        <a:p>
          <a:endParaRPr lang="en-US" sz="3600" b="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BFD05B8D-E383-4862-AF49-63AE3BDA5421}" type="sibTrans" cxnId="{DC06E2D4-C99E-4051-86E3-061B47F4DC22}">
      <dgm:prSet/>
      <dgm:spPr/>
      <dgm:t>
        <a:bodyPr/>
        <a:lstStyle/>
        <a:p>
          <a:endParaRPr lang="en-US" sz="3600" b="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78A74D14-9C83-4C72-994B-D2072D0493C9}">
      <dgm:prSet phldrT="[Text]" custT="1"/>
      <dgm:spPr>
        <a:solidFill>
          <a:srgbClr val="E84C3D"/>
        </a:solidFill>
        <a:ln>
          <a:noFill/>
        </a:ln>
      </dgm:spPr>
      <dgm:t>
        <a:bodyPr/>
        <a:lstStyle/>
        <a:p>
          <a:r>
            <a:rPr lang="en-US" sz="3600" b="1"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Phẩm</a:t>
          </a:r>
          <a:r>
            <a:rPr lang="en-US" sz="3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3600" b="1"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chất</a:t>
          </a:r>
          <a:endParaRPr lang="en-US" sz="3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D7C0C584-49A6-4349-AF08-821E395466C9}" type="parTrans" cxnId="{864D3719-4E59-4E60-B198-13968A528F70}">
      <dgm:prSet/>
      <dgm:spPr/>
      <dgm:t>
        <a:bodyPr/>
        <a:lstStyle/>
        <a:p>
          <a:endParaRPr lang="en-US" sz="3600" b="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36198628-C291-4453-8D94-E4CDE1CE5525}" type="sibTrans" cxnId="{864D3719-4E59-4E60-B198-13968A528F70}">
      <dgm:prSet/>
      <dgm:spPr/>
      <dgm:t>
        <a:bodyPr/>
        <a:lstStyle/>
        <a:p>
          <a:endParaRPr lang="en-US" sz="3600" b="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C11BDAD9-45B7-40CD-89BA-9A4CEC2EAC41}" type="pres">
      <dgm:prSet presAssocID="{BF6FDDF5-6592-42F1-BCAC-044B7A620FF2}" presName="Name0" presStyleCnt="0">
        <dgm:presLayoutVars>
          <dgm:dir/>
          <dgm:animLvl val="lvl"/>
          <dgm:resizeHandles val="exact"/>
        </dgm:presLayoutVars>
      </dgm:prSet>
      <dgm:spPr/>
    </dgm:pt>
    <dgm:pt modelId="{D66DB8D0-7C61-4B78-A14F-3925586D8949}" type="pres">
      <dgm:prSet presAssocID="{1E8533CB-4276-4F0C-A1A5-7860590FC92C}" presName="parTxOnly" presStyleLbl="node1" presStyleIdx="0" presStyleCnt="3" custLinFactNeighborX="-3962">
        <dgm:presLayoutVars>
          <dgm:chMax val="0"/>
          <dgm:chPref val="0"/>
          <dgm:bulletEnabled val="1"/>
        </dgm:presLayoutVars>
      </dgm:prSet>
      <dgm:spPr/>
      <dgm:t>
        <a:bodyPr/>
        <a:lstStyle/>
        <a:p>
          <a:endParaRPr lang="en-US"/>
        </a:p>
      </dgm:t>
    </dgm:pt>
    <dgm:pt modelId="{275D90AA-8419-43CC-A150-7A474945FB8E}" type="pres">
      <dgm:prSet presAssocID="{EB9B0914-7658-4B1D-A6AD-17DB1033B4E1}" presName="parTxOnlySpace" presStyleCnt="0"/>
      <dgm:spPr/>
    </dgm:pt>
    <dgm:pt modelId="{86D4ABDC-FFDF-47F1-93AE-B99FE41F65C7}" type="pres">
      <dgm:prSet presAssocID="{977DC15A-78A8-4132-958F-AFB40FBB2221}" presName="parTxOnly" presStyleLbl="node1" presStyleIdx="1" presStyleCnt="3">
        <dgm:presLayoutVars>
          <dgm:chMax val="0"/>
          <dgm:chPref val="0"/>
          <dgm:bulletEnabled val="1"/>
        </dgm:presLayoutVars>
      </dgm:prSet>
      <dgm:spPr/>
      <dgm:t>
        <a:bodyPr/>
        <a:lstStyle/>
        <a:p>
          <a:endParaRPr lang="en-US"/>
        </a:p>
      </dgm:t>
    </dgm:pt>
    <dgm:pt modelId="{B133C216-028B-4906-9DE6-F9B536E408EF}" type="pres">
      <dgm:prSet presAssocID="{BFD05B8D-E383-4862-AF49-63AE3BDA5421}" presName="parTxOnlySpace" presStyleCnt="0"/>
      <dgm:spPr/>
    </dgm:pt>
    <dgm:pt modelId="{7A1D1F3C-72D0-40FD-8ACC-907E39EC8EC7}" type="pres">
      <dgm:prSet presAssocID="{78A74D14-9C83-4C72-994B-D2072D0493C9}" presName="parTxOnly" presStyleLbl="node1" presStyleIdx="2" presStyleCnt="3">
        <dgm:presLayoutVars>
          <dgm:chMax val="0"/>
          <dgm:chPref val="0"/>
          <dgm:bulletEnabled val="1"/>
        </dgm:presLayoutVars>
      </dgm:prSet>
      <dgm:spPr/>
      <dgm:t>
        <a:bodyPr/>
        <a:lstStyle/>
        <a:p>
          <a:endParaRPr lang="en-US"/>
        </a:p>
      </dgm:t>
    </dgm:pt>
  </dgm:ptLst>
  <dgm:cxnLst>
    <dgm:cxn modelId="{B44CE027-2FFE-40E3-8385-1BF4F70B0FC3}" type="presOf" srcId="{BF6FDDF5-6592-42F1-BCAC-044B7A620FF2}" destId="{C11BDAD9-45B7-40CD-89BA-9A4CEC2EAC41}" srcOrd="0" destOrd="0" presId="urn:microsoft.com/office/officeart/2005/8/layout/chevron1"/>
    <dgm:cxn modelId="{A4255304-E32E-40A0-B7C7-A0EA0504266F}" type="presOf" srcId="{78A74D14-9C83-4C72-994B-D2072D0493C9}" destId="{7A1D1F3C-72D0-40FD-8ACC-907E39EC8EC7}" srcOrd="0" destOrd="0" presId="urn:microsoft.com/office/officeart/2005/8/layout/chevron1"/>
    <dgm:cxn modelId="{864D3719-4E59-4E60-B198-13968A528F70}" srcId="{BF6FDDF5-6592-42F1-BCAC-044B7A620FF2}" destId="{78A74D14-9C83-4C72-994B-D2072D0493C9}" srcOrd="2" destOrd="0" parTransId="{D7C0C584-49A6-4349-AF08-821E395466C9}" sibTransId="{36198628-C291-4453-8D94-E4CDE1CE5525}"/>
    <dgm:cxn modelId="{BD48F210-E767-4259-AA9D-ECD388AB0794}" type="presOf" srcId="{1E8533CB-4276-4F0C-A1A5-7860590FC92C}" destId="{D66DB8D0-7C61-4B78-A14F-3925586D8949}" srcOrd="0" destOrd="0" presId="urn:microsoft.com/office/officeart/2005/8/layout/chevron1"/>
    <dgm:cxn modelId="{DC06E2D4-C99E-4051-86E3-061B47F4DC22}" srcId="{BF6FDDF5-6592-42F1-BCAC-044B7A620FF2}" destId="{977DC15A-78A8-4132-958F-AFB40FBB2221}" srcOrd="1" destOrd="0" parTransId="{18A8CBAA-F572-4EBA-8192-4EC1F32D0002}" sibTransId="{BFD05B8D-E383-4862-AF49-63AE3BDA5421}"/>
    <dgm:cxn modelId="{0E124FEA-B593-43FE-AF23-22F602E9A65B}" type="presOf" srcId="{977DC15A-78A8-4132-958F-AFB40FBB2221}" destId="{86D4ABDC-FFDF-47F1-93AE-B99FE41F65C7}" srcOrd="0" destOrd="0" presId="urn:microsoft.com/office/officeart/2005/8/layout/chevron1"/>
    <dgm:cxn modelId="{104D0DEF-DF72-4F92-993E-02ABE6F1F34B}" srcId="{BF6FDDF5-6592-42F1-BCAC-044B7A620FF2}" destId="{1E8533CB-4276-4F0C-A1A5-7860590FC92C}" srcOrd="0" destOrd="0" parTransId="{4CAE1501-E643-43E8-9B81-2FBEC99DD2B9}" sibTransId="{EB9B0914-7658-4B1D-A6AD-17DB1033B4E1}"/>
    <dgm:cxn modelId="{41B849A6-9967-42C5-BF2A-863DB969C59A}" type="presParOf" srcId="{C11BDAD9-45B7-40CD-89BA-9A4CEC2EAC41}" destId="{D66DB8D0-7C61-4B78-A14F-3925586D8949}" srcOrd="0" destOrd="0" presId="urn:microsoft.com/office/officeart/2005/8/layout/chevron1"/>
    <dgm:cxn modelId="{CA077E3C-1C3B-40EF-BDC5-504B3BCBC0A0}" type="presParOf" srcId="{C11BDAD9-45B7-40CD-89BA-9A4CEC2EAC41}" destId="{275D90AA-8419-43CC-A150-7A474945FB8E}" srcOrd="1" destOrd="0" presId="urn:microsoft.com/office/officeart/2005/8/layout/chevron1"/>
    <dgm:cxn modelId="{98BEC7E2-165C-48FE-9D38-22E4135A7780}" type="presParOf" srcId="{C11BDAD9-45B7-40CD-89BA-9A4CEC2EAC41}" destId="{86D4ABDC-FFDF-47F1-93AE-B99FE41F65C7}" srcOrd="2" destOrd="0" presId="urn:microsoft.com/office/officeart/2005/8/layout/chevron1"/>
    <dgm:cxn modelId="{B687EDF6-70D1-4F45-A19A-9617ABC51F99}" type="presParOf" srcId="{C11BDAD9-45B7-40CD-89BA-9A4CEC2EAC41}" destId="{B133C216-028B-4906-9DE6-F9B536E408EF}" srcOrd="3" destOrd="0" presId="urn:microsoft.com/office/officeart/2005/8/layout/chevron1"/>
    <dgm:cxn modelId="{7B2B1AF8-C8B9-4606-AEC7-122AE26A54E7}" type="presParOf" srcId="{C11BDAD9-45B7-40CD-89BA-9A4CEC2EAC41}" destId="{7A1D1F3C-72D0-40FD-8ACC-907E39EC8EC7}" srcOrd="4" destOrd="0" presId="urn:microsoft.com/office/officeart/2005/8/layout/chevron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AD43251-1FC2-4BF8-A24C-C99BFE2ACCD0}"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en-US"/>
        </a:p>
      </dgm:t>
    </dgm:pt>
    <dgm:pt modelId="{6C203F66-D8E3-45FC-B186-5020415D95CF}">
      <dgm:prSet phldrT="[Text]" custT="1"/>
      <dgm:spPr/>
      <dgm:t>
        <a:bodyPr/>
        <a:lstStyle/>
        <a:p>
          <a:r>
            <a:rPr lang="en-US" sz="2000" dirty="0" err="1"/>
            <a:t>Hoạt</a:t>
          </a:r>
          <a:r>
            <a:rPr lang="en-US" sz="2000" dirty="0"/>
            <a:t> </a:t>
          </a:r>
          <a:r>
            <a:rPr lang="en-US" sz="2000" dirty="0" err="1"/>
            <a:t>động</a:t>
          </a:r>
          <a:r>
            <a:rPr lang="en-US" sz="2000" dirty="0"/>
            <a:t> </a:t>
          </a:r>
          <a:r>
            <a:rPr lang="en-US" sz="2000" dirty="0" err="1"/>
            <a:t>mở</a:t>
          </a:r>
          <a:r>
            <a:rPr lang="en-US" sz="2000" dirty="0"/>
            <a:t> </a:t>
          </a:r>
          <a:r>
            <a:rPr lang="en-US" sz="2000" dirty="0" err="1"/>
            <a:t>đầu</a:t>
          </a:r>
          <a:endParaRPr lang="en-US" sz="2000" dirty="0"/>
        </a:p>
      </dgm:t>
    </dgm:pt>
    <dgm:pt modelId="{28C149E6-1B17-4D3E-89F0-4E7A517C998F}" type="parTrans" cxnId="{CFA2B603-D6D7-404E-A727-EF873BF41A75}">
      <dgm:prSet/>
      <dgm:spPr/>
      <dgm:t>
        <a:bodyPr/>
        <a:lstStyle/>
        <a:p>
          <a:endParaRPr lang="en-US" sz="2000"/>
        </a:p>
      </dgm:t>
    </dgm:pt>
    <dgm:pt modelId="{BEB33F74-018F-402D-AB0C-E2D21E36B0B6}" type="sibTrans" cxnId="{CFA2B603-D6D7-404E-A727-EF873BF41A75}">
      <dgm:prSet/>
      <dgm:spPr/>
      <dgm:t>
        <a:bodyPr/>
        <a:lstStyle/>
        <a:p>
          <a:endParaRPr lang="en-US" sz="2000"/>
        </a:p>
      </dgm:t>
    </dgm:pt>
    <dgm:pt modelId="{37368784-612E-418E-92A3-1A34A2E90B54}">
      <dgm:prSet phldrT="[Text]" custT="1"/>
      <dgm:spPr/>
      <dgm:t>
        <a:bodyPr/>
        <a:lstStyle/>
        <a:p>
          <a:r>
            <a:rPr lang="en-US" sz="2000" err="1"/>
            <a:t>Hoạt</a:t>
          </a:r>
          <a:r>
            <a:rPr lang="en-US" sz="2000"/>
            <a:t> </a:t>
          </a:r>
          <a:r>
            <a:rPr lang="en-US" sz="2000" err="1"/>
            <a:t>động</a:t>
          </a:r>
          <a:r>
            <a:rPr lang="en-US" sz="2000"/>
            <a:t> </a:t>
          </a:r>
          <a:r>
            <a:rPr lang="en-US" sz="2000" err="1"/>
            <a:t>hình</a:t>
          </a:r>
          <a:r>
            <a:rPr lang="en-US" sz="2000"/>
            <a:t> </a:t>
          </a:r>
          <a:r>
            <a:rPr lang="en-US" sz="2000" err="1"/>
            <a:t>thành</a:t>
          </a:r>
          <a:r>
            <a:rPr lang="en-US" sz="2000"/>
            <a:t> </a:t>
          </a:r>
          <a:r>
            <a:rPr lang="en-US" sz="2000" err="1"/>
            <a:t>kiến</a:t>
          </a:r>
          <a:r>
            <a:rPr lang="en-US" sz="2000"/>
            <a:t> </a:t>
          </a:r>
          <a:r>
            <a:rPr lang="en-US" sz="2000" err="1"/>
            <a:t>thức</a:t>
          </a:r>
          <a:r>
            <a:rPr lang="en-US" sz="2000"/>
            <a:t> </a:t>
          </a:r>
          <a:r>
            <a:rPr lang="en-US" sz="2000" err="1"/>
            <a:t>mới</a:t>
          </a:r>
          <a:endParaRPr lang="en-US" sz="2000"/>
        </a:p>
      </dgm:t>
    </dgm:pt>
    <dgm:pt modelId="{FD101ACE-F47C-4127-B3B1-F120D975D3C7}" type="parTrans" cxnId="{4DE4BAE9-C1B3-4CBE-BC9D-A7720AECDE18}">
      <dgm:prSet/>
      <dgm:spPr/>
      <dgm:t>
        <a:bodyPr/>
        <a:lstStyle/>
        <a:p>
          <a:endParaRPr lang="en-US" sz="2000"/>
        </a:p>
      </dgm:t>
    </dgm:pt>
    <dgm:pt modelId="{DB52F684-A5E5-4CA7-8AFE-DB70B5882305}" type="sibTrans" cxnId="{4DE4BAE9-C1B3-4CBE-BC9D-A7720AECDE18}">
      <dgm:prSet/>
      <dgm:spPr/>
      <dgm:t>
        <a:bodyPr/>
        <a:lstStyle/>
        <a:p>
          <a:endParaRPr lang="en-US" sz="2000"/>
        </a:p>
      </dgm:t>
    </dgm:pt>
    <dgm:pt modelId="{4624DD26-F5FB-42D1-8D90-73415344AFF9}">
      <dgm:prSet phldrT="[Text]" custT="1"/>
      <dgm:spPr/>
      <dgm:t>
        <a:bodyPr/>
        <a:lstStyle/>
        <a:p>
          <a:r>
            <a:rPr lang="en-US" sz="2000" err="1"/>
            <a:t>Luyện</a:t>
          </a:r>
          <a:r>
            <a:rPr lang="en-US" sz="2000"/>
            <a:t> </a:t>
          </a:r>
          <a:r>
            <a:rPr lang="en-US" sz="2000" err="1"/>
            <a:t>tập</a:t>
          </a:r>
          <a:endParaRPr lang="en-US" sz="2000"/>
        </a:p>
      </dgm:t>
    </dgm:pt>
    <dgm:pt modelId="{40D4F0A2-1902-4DF0-84AE-72984F1C9515}" type="parTrans" cxnId="{623EB239-D0BB-4B55-89FD-1B9C7CB87CC5}">
      <dgm:prSet/>
      <dgm:spPr/>
      <dgm:t>
        <a:bodyPr/>
        <a:lstStyle/>
        <a:p>
          <a:endParaRPr lang="en-US" sz="2000"/>
        </a:p>
      </dgm:t>
    </dgm:pt>
    <dgm:pt modelId="{8944008D-3930-4A85-B9B5-FC19B1568EC6}" type="sibTrans" cxnId="{623EB239-D0BB-4B55-89FD-1B9C7CB87CC5}">
      <dgm:prSet/>
      <dgm:spPr/>
      <dgm:t>
        <a:bodyPr/>
        <a:lstStyle/>
        <a:p>
          <a:endParaRPr lang="en-US" sz="2000"/>
        </a:p>
      </dgm:t>
    </dgm:pt>
    <dgm:pt modelId="{EC6B7F8F-2632-4D3A-9BAA-A4A7D6816832}">
      <dgm:prSet phldrT="[Text]" custT="1"/>
      <dgm:spPr/>
      <dgm:t>
        <a:bodyPr/>
        <a:lstStyle/>
        <a:p>
          <a:r>
            <a:rPr lang="en-US" sz="2000" err="1"/>
            <a:t>Vận</a:t>
          </a:r>
          <a:r>
            <a:rPr lang="en-US" sz="2000"/>
            <a:t> </a:t>
          </a:r>
          <a:r>
            <a:rPr lang="en-US" sz="2000" err="1"/>
            <a:t>dụng</a:t>
          </a:r>
          <a:endParaRPr lang="en-US" sz="2000"/>
        </a:p>
      </dgm:t>
    </dgm:pt>
    <dgm:pt modelId="{CCC57C31-7A92-4354-A197-DFFA6A75BB76}" type="parTrans" cxnId="{7CE01665-C096-410A-B4C2-127F882A8336}">
      <dgm:prSet/>
      <dgm:spPr/>
      <dgm:t>
        <a:bodyPr/>
        <a:lstStyle/>
        <a:p>
          <a:endParaRPr lang="en-US" sz="2000"/>
        </a:p>
      </dgm:t>
    </dgm:pt>
    <dgm:pt modelId="{1C7608EC-8B64-48DC-961F-82691487910A}" type="sibTrans" cxnId="{7CE01665-C096-410A-B4C2-127F882A8336}">
      <dgm:prSet/>
      <dgm:spPr/>
      <dgm:t>
        <a:bodyPr/>
        <a:lstStyle/>
        <a:p>
          <a:endParaRPr lang="en-US" sz="2000"/>
        </a:p>
      </dgm:t>
    </dgm:pt>
    <dgm:pt modelId="{1A1FA86F-F5E1-4724-AA19-481BB5B9BDEA}" type="pres">
      <dgm:prSet presAssocID="{0AD43251-1FC2-4BF8-A24C-C99BFE2ACCD0}" presName="rootnode" presStyleCnt="0">
        <dgm:presLayoutVars>
          <dgm:chMax/>
          <dgm:chPref/>
          <dgm:dir/>
          <dgm:animLvl val="lvl"/>
        </dgm:presLayoutVars>
      </dgm:prSet>
      <dgm:spPr/>
      <dgm:t>
        <a:bodyPr/>
        <a:lstStyle/>
        <a:p>
          <a:endParaRPr lang="en-US"/>
        </a:p>
      </dgm:t>
    </dgm:pt>
    <dgm:pt modelId="{ACA07534-C466-4230-A0A2-206E2C3A3348}" type="pres">
      <dgm:prSet presAssocID="{6C203F66-D8E3-45FC-B186-5020415D95CF}" presName="composite" presStyleCnt="0"/>
      <dgm:spPr/>
    </dgm:pt>
    <dgm:pt modelId="{50AD36BE-E00F-44B9-A95A-D95C558B3EA7}" type="pres">
      <dgm:prSet presAssocID="{6C203F66-D8E3-45FC-B186-5020415D95CF}" presName="LShape" presStyleLbl="alignNode1" presStyleIdx="0" presStyleCnt="7"/>
      <dgm:spPr/>
    </dgm:pt>
    <dgm:pt modelId="{66CBEC6D-3E4B-4E46-8B3E-62AF91BEC7CF}" type="pres">
      <dgm:prSet presAssocID="{6C203F66-D8E3-45FC-B186-5020415D95CF}" presName="ParentText" presStyleLbl="revTx" presStyleIdx="0" presStyleCnt="4">
        <dgm:presLayoutVars>
          <dgm:chMax val="0"/>
          <dgm:chPref val="0"/>
          <dgm:bulletEnabled val="1"/>
        </dgm:presLayoutVars>
      </dgm:prSet>
      <dgm:spPr/>
      <dgm:t>
        <a:bodyPr/>
        <a:lstStyle/>
        <a:p>
          <a:endParaRPr lang="en-US"/>
        </a:p>
      </dgm:t>
    </dgm:pt>
    <dgm:pt modelId="{9877A756-04F1-47EA-8877-D1FA375BE96E}" type="pres">
      <dgm:prSet presAssocID="{6C203F66-D8E3-45FC-B186-5020415D95CF}" presName="Triangle" presStyleLbl="alignNode1" presStyleIdx="1" presStyleCnt="7"/>
      <dgm:spPr/>
    </dgm:pt>
    <dgm:pt modelId="{6F4444BC-86EC-4F16-865A-6E38D570E5EF}" type="pres">
      <dgm:prSet presAssocID="{BEB33F74-018F-402D-AB0C-E2D21E36B0B6}" presName="sibTrans" presStyleCnt="0"/>
      <dgm:spPr/>
    </dgm:pt>
    <dgm:pt modelId="{64678E95-1417-4F97-AC44-96B3D4182A99}" type="pres">
      <dgm:prSet presAssocID="{BEB33F74-018F-402D-AB0C-E2D21E36B0B6}" presName="space" presStyleCnt="0"/>
      <dgm:spPr/>
    </dgm:pt>
    <dgm:pt modelId="{AC1E6F46-72DB-4F26-AE43-F6045E5A73DF}" type="pres">
      <dgm:prSet presAssocID="{37368784-612E-418E-92A3-1A34A2E90B54}" presName="composite" presStyleCnt="0"/>
      <dgm:spPr/>
    </dgm:pt>
    <dgm:pt modelId="{E068C982-F8FD-4D6B-8D3C-E05F5CFBA1FF}" type="pres">
      <dgm:prSet presAssocID="{37368784-612E-418E-92A3-1A34A2E90B54}" presName="LShape" presStyleLbl="alignNode1" presStyleIdx="2" presStyleCnt="7"/>
      <dgm:spPr/>
    </dgm:pt>
    <dgm:pt modelId="{403C551B-6CBA-42B0-8E19-CDA1B4EBA6C5}" type="pres">
      <dgm:prSet presAssocID="{37368784-612E-418E-92A3-1A34A2E90B54}" presName="ParentText" presStyleLbl="revTx" presStyleIdx="1" presStyleCnt="4">
        <dgm:presLayoutVars>
          <dgm:chMax val="0"/>
          <dgm:chPref val="0"/>
          <dgm:bulletEnabled val="1"/>
        </dgm:presLayoutVars>
      </dgm:prSet>
      <dgm:spPr/>
      <dgm:t>
        <a:bodyPr/>
        <a:lstStyle/>
        <a:p>
          <a:endParaRPr lang="en-US"/>
        </a:p>
      </dgm:t>
    </dgm:pt>
    <dgm:pt modelId="{4FA3E65B-82F9-4F68-8ECB-C455115D7C35}" type="pres">
      <dgm:prSet presAssocID="{37368784-612E-418E-92A3-1A34A2E90B54}" presName="Triangle" presStyleLbl="alignNode1" presStyleIdx="3" presStyleCnt="7"/>
      <dgm:spPr/>
    </dgm:pt>
    <dgm:pt modelId="{48635645-7CBF-4D6A-820C-C555250309F6}" type="pres">
      <dgm:prSet presAssocID="{DB52F684-A5E5-4CA7-8AFE-DB70B5882305}" presName="sibTrans" presStyleCnt="0"/>
      <dgm:spPr/>
    </dgm:pt>
    <dgm:pt modelId="{E8ECF646-01AC-41E0-88C8-99BD6756974B}" type="pres">
      <dgm:prSet presAssocID="{DB52F684-A5E5-4CA7-8AFE-DB70B5882305}" presName="space" presStyleCnt="0"/>
      <dgm:spPr/>
    </dgm:pt>
    <dgm:pt modelId="{8EF3DF94-015A-4FCE-A981-EDA05610164B}" type="pres">
      <dgm:prSet presAssocID="{4624DD26-F5FB-42D1-8D90-73415344AFF9}" presName="composite" presStyleCnt="0"/>
      <dgm:spPr/>
    </dgm:pt>
    <dgm:pt modelId="{FD1C31FB-625C-4E36-B621-4E2423511DE6}" type="pres">
      <dgm:prSet presAssocID="{4624DD26-F5FB-42D1-8D90-73415344AFF9}" presName="LShape" presStyleLbl="alignNode1" presStyleIdx="4" presStyleCnt="7"/>
      <dgm:spPr/>
    </dgm:pt>
    <dgm:pt modelId="{BE8883EB-2EA6-4FFF-91E3-9411B47EF680}" type="pres">
      <dgm:prSet presAssocID="{4624DD26-F5FB-42D1-8D90-73415344AFF9}" presName="ParentText" presStyleLbl="revTx" presStyleIdx="2" presStyleCnt="4">
        <dgm:presLayoutVars>
          <dgm:chMax val="0"/>
          <dgm:chPref val="0"/>
          <dgm:bulletEnabled val="1"/>
        </dgm:presLayoutVars>
      </dgm:prSet>
      <dgm:spPr/>
      <dgm:t>
        <a:bodyPr/>
        <a:lstStyle/>
        <a:p>
          <a:endParaRPr lang="en-US"/>
        </a:p>
      </dgm:t>
    </dgm:pt>
    <dgm:pt modelId="{D88F5BD4-809A-49B5-9002-C88F7DBF9B57}" type="pres">
      <dgm:prSet presAssocID="{4624DD26-F5FB-42D1-8D90-73415344AFF9}" presName="Triangle" presStyleLbl="alignNode1" presStyleIdx="5" presStyleCnt="7"/>
      <dgm:spPr/>
    </dgm:pt>
    <dgm:pt modelId="{0749A23C-81AC-4835-A6A9-8E06670EBFF2}" type="pres">
      <dgm:prSet presAssocID="{8944008D-3930-4A85-B9B5-FC19B1568EC6}" presName="sibTrans" presStyleCnt="0"/>
      <dgm:spPr/>
    </dgm:pt>
    <dgm:pt modelId="{5ADA44B4-0D16-4ED0-99F4-C44F652EFDAF}" type="pres">
      <dgm:prSet presAssocID="{8944008D-3930-4A85-B9B5-FC19B1568EC6}" presName="space" presStyleCnt="0"/>
      <dgm:spPr/>
    </dgm:pt>
    <dgm:pt modelId="{61E0D93F-0094-4339-AE5B-7659D12AA874}" type="pres">
      <dgm:prSet presAssocID="{EC6B7F8F-2632-4D3A-9BAA-A4A7D6816832}" presName="composite" presStyleCnt="0"/>
      <dgm:spPr/>
    </dgm:pt>
    <dgm:pt modelId="{7B70843D-B24C-4C29-B384-48D2EF09B67F}" type="pres">
      <dgm:prSet presAssocID="{EC6B7F8F-2632-4D3A-9BAA-A4A7D6816832}" presName="LShape" presStyleLbl="alignNode1" presStyleIdx="6" presStyleCnt="7"/>
      <dgm:spPr/>
    </dgm:pt>
    <dgm:pt modelId="{566BB9A5-69BF-4EED-A6E7-79EC0A896506}" type="pres">
      <dgm:prSet presAssocID="{EC6B7F8F-2632-4D3A-9BAA-A4A7D6816832}" presName="ParentText" presStyleLbl="revTx" presStyleIdx="3" presStyleCnt="4">
        <dgm:presLayoutVars>
          <dgm:chMax val="0"/>
          <dgm:chPref val="0"/>
          <dgm:bulletEnabled val="1"/>
        </dgm:presLayoutVars>
      </dgm:prSet>
      <dgm:spPr/>
      <dgm:t>
        <a:bodyPr/>
        <a:lstStyle/>
        <a:p>
          <a:endParaRPr lang="en-US"/>
        </a:p>
      </dgm:t>
    </dgm:pt>
  </dgm:ptLst>
  <dgm:cxnLst>
    <dgm:cxn modelId="{4DE4BAE9-C1B3-4CBE-BC9D-A7720AECDE18}" srcId="{0AD43251-1FC2-4BF8-A24C-C99BFE2ACCD0}" destId="{37368784-612E-418E-92A3-1A34A2E90B54}" srcOrd="1" destOrd="0" parTransId="{FD101ACE-F47C-4127-B3B1-F120D975D3C7}" sibTransId="{DB52F684-A5E5-4CA7-8AFE-DB70B5882305}"/>
    <dgm:cxn modelId="{D8C9BBCE-E754-4725-A4AF-1584C427B82C}" type="presOf" srcId="{6C203F66-D8E3-45FC-B186-5020415D95CF}" destId="{66CBEC6D-3E4B-4E46-8B3E-62AF91BEC7CF}" srcOrd="0" destOrd="0" presId="urn:microsoft.com/office/officeart/2009/3/layout/StepUpProcess"/>
    <dgm:cxn modelId="{C1E31067-57DE-429A-87D4-74E2B7AD4C2B}" type="presOf" srcId="{0AD43251-1FC2-4BF8-A24C-C99BFE2ACCD0}" destId="{1A1FA86F-F5E1-4724-AA19-481BB5B9BDEA}" srcOrd="0" destOrd="0" presId="urn:microsoft.com/office/officeart/2009/3/layout/StepUpProcess"/>
    <dgm:cxn modelId="{CFA2B603-D6D7-404E-A727-EF873BF41A75}" srcId="{0AD43251-1FC2-4BF8-A24C-C99BFE2ACCD0}" destId="{6C203F66-D8E3-45FC-B186-5020415D95CF}" srcOrd="0" destOrd="0" parTransId="{28C149E6-1B17-4D3E-89F0-4E7A517C998F}" sibTransId="{BEB33F74-018F-402D-AB0C-E2D21E36B0B6}"/>
    <dgm:cxn modelId="{23BF8524-4B51-4398-A2DD-CD1D4086F714}" type="presOf" srcId="{4624DD26-F5FB-42D1-8D90-73415344AFF9}" destId="{BE8883EB-2EA6-4FFF-91E3-9411B47EF680}" srcOrd="0" destOrd="0" presId="urn:microsoft.com/office/officeart/2009/3/layout/StepUpProcess"/>
    <dgm:cxn modelId="{BF1E8940-9A01-46F9-A615-2E067A0426DD}" type="presOf" srcId="{37368784-612E-418E-92A3-1A34A2E90B54}" destId="{403C551B-6CBA-42B0-8E19-CDA1B4EBA6C5}" srcOrd="0" destOrd="0" presId="urn:microsoft.com/office/officeart/2009/3/layout/StepUpProcess"/>
    <dgm:cxn modelId="{623EB239-D0BB-4B55-89FD-1B9C7CB87CC5}" srcId="{0AD43251-1FC2-4BF8-A24C-C99BFE2ACCD0}" destId="{4624DD26-F5FB-42D1-8D90-73415344AFF9}" srcOrd="2" destOrd="0" parTransId="{40D4F0A2-1902-4DF0-84AE-72984F1C9515}" sibTransId="{8944008D-3930-4A85-B9B5-FC19B1568EC6}"/>
    <dgm:cxn modelId="{7CE01665-C096-410A-B4C2-127F882A8336}" srcId="{0AD43251-1FC2-4BF8-A24C-C99BFE2ACCD0}" destId="{EC6B7F8F-2632-4D3A-9BAA-A4A7D6816832}" srcOrd="3" destOrd="0" parTransId="{CCC57C31-7A92-4354-A197-DFFA6A75BB76}" sibTransId="{1C7608EC-8B64-48DC-961F-82691487910A}"/>
    <dgm:cxn modelId="{7B3EE491-5D1E-440B-8537-3CBC2990F0EE}" type="presOf" srcId="{EC6B7F8F-2632-4D3A-9BAA-A4A7D6816832}" destId="{566BB9A5-69BF-4EED-A6E7-79EC0A896506}" srcOrd="0" destOrd="0" presId="urn:microsoft.com/office/officeart/2009/3/layout/StepUpProcess"/>
    <dgm:cxn modelId="{3EC6E99B-BD70-45B9-A9E7-AE69A6C370FB}" type="presParOf" srcId="{1A1FA86F-F5E1-4724-AA19-481BB5B9BDEA}" destId="{ACA07534-C466-4230-A0A2-206E2C3A3348}" srcOrd="0" destOrd="0" presId="urn:microsoft.com/office/officeart/2009/3/layout/StepUpProcess"/>
    <dgm:cxn modelId="{AC55F801-788D-4224-872D-FA116394FB69}" type="presParOf" srcId="{ACA07534-C466-4230-A0A2-206E2C3A3348}" destId="{50AD36BE-E00F-44B9-A95A-D95C558B3EA7}" srcOrd="0" destOrd="0" presId="urn:microsoft.com/office/officeart/2009/3/layout/StepUpProcess"/>
    <dgm:cxn modelId="{841D32C4-C0B5-47C3-97F7-0B071E9A7442}" type="presParOf" srcId="{ACA07534-C466-4230-A0A2-206E2C3A3348}" destId="{66CBEC6D-3E4B-4E46-8B3E-62AF91BEC7CF}" srcOrd="1" destOrd="0" presId="urn:microsoft.com/office/officeart/2009/3/layout/StepUpProcess"/>
    <dgm:cxn modelId="{BC9F3D71-14E7-4247-8443-CAF553487F04}" type="presParOf" srcId="{ACA07534-C466-4230-A0A2-206E2C3A3348}" destId="{9877A756-04F1-47EA-8877-D1FA375BE96E}" srcOrd="2" destOrd="0" presId="urn:microsoft.com/office/officeart/2009/3/layout/StepUpProcess"/>
    <dgm:cxn modelId="{796B9292-B74C-466F-9347-D3CDE764C9C4}" type="presParOf" srcId="{1A1FA86F-F5E1-4724-AA19-481BB5B9BDEA}" destId="{6F4444BC-86EC-4F16-865A-6E38D570E5EF}" srcOrd="1" destOrd="0" presId="urn:microsoft.com/office/officeart/2009/3/layout/StepUpProcess"/>
    <dgm:cxn modelId="{E36FB40B-1DD9-4888-A81D-4DAA9E01BDDB}" type="presParOf" srcId="{6F4444BC-86EC-4F16-865A-6E38D570E5EF}" destId="{64678E95-1417-4F97-AC44-96B3D4182A99}" srcOrd="0" destOrd="0" presId="urn:microsoft.com/office/officeart/2009/3/layout/StepUpProcess"/>
    <dgm:cxn modelId="{17287DF6-D285-4EA1-8F80-A32CE8070A8F}" type="presParOf" srcId="{1A1FA86F-F5E1-4724-AA19-481BB5B9BDEA}" destId="{AC1E6F46-72DB-4F26-AE43-F6045E5A73DF}" srcOrd="2" destOrd="0" presId="urn:microsoft.com/office/officeart/2009/3/layout/StepUpProcess"/>
    <dgm:cxn modelId="{BD5C751B-0C5B-478A-B517-F73A27DB58B5}" type="presParOf" srcId="{AC1E6F46-72DB-4F26-AE43-F6045E5A73DF}" destId="{E068C982-F8FD-4D6B-8D3C-E05F5CFBA1FF}" srcOrd="0" destOrd="0" presId="urn:microsoft.com/office/officeart/2009/3/layout/StepUpProcess"/>
    <dgm:cxn modelId="{B9824B0C-4067-4984-B761-715C260130B2}" type="presParOf" srcId="{AC1E6F46-72DB-4F26-AE43-F6045E5A73DF}" destId="{403C551B-6CBA-42B0-8E19-CDA1B4EBA6C5}" srcOrd="1" destOrd="0" presId="urn:microsoft.com/office/officeart/2009/3/layout/StepUpProcess"/>
    <dgm:cxn modelId="{D1221DF8-0DA7-4B79-A8CC-134440A06A65}" type="presParOf" srcId="{AC1E6F46-72DB-4F26-AE43-F6045E5A73DF}" destId="{4FA3E65B-82F9-4F68-8ECB-C455115D7C35}" srcOrd="2" destOrd="0" presId="urn:microsoft.com/office/officeart/2009/3/layout/StepUpProcess"/>
    <dgm:cxn modelId="{2BE81CC8-BA8B-4527-90CD-5B92F693CABF}" type="presParOf" srcId="{1A1FA86F-F5E1-4724-AA19-481BB5B9BDEA}" destId="{48635645-7CBF-4D6A-820C-C555250309F6}" srcOrd="3" destOrd="0" presId="urn:microsoft.com/office/officeart/2009/3/layout/StepUpProcess"/>
    <dgm:cxn modelId="{581B0E2B-1DB7-4E05-A40A-9F2E2C7767E1}" type="presParOf" srcId="{48635645-7CBF-4D6A-820C-C555250309F6}" destId="{E8ECF646-01AC-41E0-88C8-99BD6756974B}" srcOrd="0" destOrd="0" presId="urn:microsoft.com/office/officeart/2009/3/layout/StepUpProcess"/>
    <dgm:cxn modelId="{57705274-55E3-4E5B-BAF2-500226229235}" type="presParOf" srcId="{1A1FA86F-F5E1-4724-AA19-481BB5B9BDEA}" destId="{8EF3DF94-015A-4FCE-A981-EDA05610164B}" srcOrd="4" destOrd="0" presId="urn:microsoft.com/office/officeart/2009/3/layout/StepUpProcess"/>
    <dgm:cxn modelId="{30F5E39D-470C-4C3E-BB5A-D23DBF3FA001}" type="presParOf" srcId="{8EF3DF94-015A-4FCE-A981-EDA05610164B}" destId="{FD1C31FB-625C-4E36-B621-4E2423511DE6}" srcOrd="0" destOrd="0" presId="urn:microsoft.com/office/officeart/2009/3/layout/StepUpProcess"/>
    <dgm:cxn modelId="{19205C0F-B864-475E-A787-B4078E9005BE}" type="presParOf" srcId="{8EF3DF94-015A-4FCE-A981-EDA05610164B}" destId="{BE8883EB-2EA6-4FFF-91E3-9411B47EF680}" srcOrd="1" destOrd="0" presId="urn:microsoft.com/office/officeart/2009/3/layout/StepUpProcess"/>
    <dgm:cxn modelId="{D5E4EECE-4D34-4EBB-B522-56C64990727F}" type="presParOf" srcId="{8EF3DF94-015A-4FCE-A981-EDA05610164B}" destId="{D88F5BD4-809A-49B5-9002-C88F7DBF9B57}" srcOrd="2" destOrd="0" presId="urn:microsoft.com/office/officeart/2009/3/layout/StepUpProcess"/>
    <dgm:cxn modelId="{CEF0590B-BC71-4D9E-9E7D-E4B9D90B662C}" type="presParOf" srcId="{1A1FA86F-F5E1-4724-AA19-481BB5B9BDEA}" destId="{0749A23C-81AC-4835-A6A9-8E06670EBFF2}" srcOrd="5" destOrd="0" presId="urn:microsoft.com/office/officeart/2009/3/layout/StepUpProcess"/>
    <dgm:cxn modelId="{E0C808C9-8BE7-4A2A-8537-E221AB3B13DD}" type="presParOf" srcId="{0749A23C-81AC-4835-A6A9-8E06670EBFF2}" destId="{5ADA44B4-0D16-4ED0-99F4-C44F652EFDAF}" srcOrd="0" destOrd="0" presId="urn:microsoft.com/office/officeart/2009/3/layout/StepUpProcess"/>
    <dgm:cxn modelId="{7395F01A-B3DA-4AD2-B9A0-88F1A2FB47CA}" type="presParOf" srcId="{1A1FA86F-F5E1-4724-AA19-481BB5B9BDEA}" destId="{61E0D93F-0094-4339-AE5B-7659D12AA874}" srcOrd="6" destOrd="0" presId="urn:microsoft.com/office/officeart/2009/3/layout/StepUpProcess"/>
    <dgm:cxn modelId="{85E2C640-B35D-40DA-9E18-AD14C36F66F4}" type="presParOf" srcId="{61E0D93F-0094-4339-AE5B-7659D12AA874}" destId="{7B70843D-B24C-4C29-B384-48D2EF09B67F}" srcOrd="0" destOrd="0" presId="urn:microsoft.com/office/officeart/2009/3/layout/StepUpProcess"/>
    <dgm:cxn modelId="{79BE5C51-D73B-4519-8BF0-C3012D8AD21A}" type="presParOf" srcId="{61E0D93F-0094-4339-AE5B-7659D12AA874}" destId="{566BB9A5-69BF-4EED-A6E7-79EC0A896506}"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4089ED-08A1-4000-A178-9D2DA1586DB5}" type="doc">
      <dgm:prSet loTypeId="urn:microsoft.com/office/officeart/2005/8/layout/hierarchy1" loCatId="hierarchy" qsTypeId="urn:microsoft.com/office/officeart/2005/8/quickstyle/simple3" qsCatId="simple" csTypeId="urn:microsoft.com/office/officeart/2005/8/colors/colorful1#1" csCatId="colorful" phldr="1"/>
      <dgm:spPr/>
      <dgm:t>
        <a:bodyPr/>
        <a:lstStyle/>
        <a:p>
          <a:endParaRPr lang="en-US"/>
        </a:p>
      </dgm:t>
    </dgm:pt>
    <dgm:pt modelId="{52F0A7C6-C8CA-46FA-9045-799404B1A5B3}">
      <dgm:prSet phldrT="[Text]" custT="1"/>
      <dgm:spPr/>
      <dgm:t>
        <a:bodyPr/>
        <a:lstStyle/>
        <a:p>
          <a:pPr algn="l"/>
          <a:r>
            <a:rPr lang="en-US" altLang="zh-CN" sz="2800" b="1" dirty="0">
              <a:solidFill>
                <a:srgbClr val="7030A0"/>
              </a:solidFill>
              <a:effectLst/>
              <a:latin typeface="Myriad Pro" pitchFamily="34" charset="0"/>
              <a:ea typeface="SimSun" pitchFamily="2" charset="-122"/>
            </a:rPr>
            <a:t> </a:t>
          </a:r>
          <a:r>
            <a:rPr lang="vi-VN" sz="2800" b="1" dirty="0" smtClean="0">
              <a:solidFill>
                <a:srgbClr val="7030A0"/>
              </a:solidFill>
              <a:latin typeface="Myriad Pro"/>
            </a:rPr>
            <a:t>I.2. </a:t>
          </a:r>
          <a:r>
            <a:rPr lang="en-US" altLang="zh-CN" sz="2800" b="1" dirty="0" err="1" smtClean="0">
              <a:solidFill>
                <a:srgbClr val="7030A0"/>
              </a:solidFill>
              <a:effectLst/>
              <a:latin typeface="Myriad Pro" pitchFamily="34" charset="0"/>
              <a:ea typeface="SimSun" pitchFamily="2" charset="-122"/>
            </a:rPr>
            <a:t>QUAN</a:t>
          </a:r>
          <a:r>
            <a:rPr lang="en-US" altLang="zh-CN" sz="2800" b="1" dirty="0" smtClean="0">
              <a:solidFill>
                <a:srgbClr val="7030A0"/>
              </a:solidFill>
              <a:effectLst/>
              <a:latin typeface="Myriad Pro" pitchFamily="34" charset="0"/>
              <a:ea typeface="SimSun" pitchFamily="2" charset="-122"/>
            </a:rPr>
            <a:t> </a:t>
          </a:r>
          <a:r>
            <a:rPr lang="en-US" altLang="zh-CN" sz="2800" b="1" dirty="0" err="1">
              <a:solidFill>
                <a:srgbClr val="7030A0"/>
              </a:solidFill>
              <a:effectLst/>
              <a:latin typeface="Myriad Pro" pitchFamily="34" charset="0"/>
              <a:ea typeface="SimSun" pitchFamily="2" charset="-122"/>
            </a:rPr>
            <a:t>ĐIỂM</a:t>
          </a:r>
          <a:r>
            <a:rPr lang="en-US" altLang="zh-CN" sz="2800" b="1" dirty="0">
              <a:solidFill>
                <a:srgbClr val="7030A0"/>
              </a:solidFill>
              <a:effectLst/>
              <a:latin typeface="Myriad Pro" pitchFamily="34" charset="0"/>
              <a:ea typeface="SimSun" pitchFamily="2" charset="-122"/>
            </a:rPr>
            <a:t>  </a:t>
          </a:r>
          <a:r>
            <a:rPr lang="en-US" altLang="zh-CN" sz="2800" b="1" dirty="0" err="1">
              <a:solidFill>
                <a:srgbClr val="7030A0"/>
              </a:solidFill>
              <a:effectLst/>
              <a:latin typeface="Myriad Pro" pitchFamily="34" charset="0"/>
              <a:ea typeface="SimSun" pitchFamily="2" charset="-122"/>
            </a:rPr>
            <a:t>BIÊN</a:t>
          </a:r>
          <a:r>
            <a:rPr lang="en-US" altLang="zh-CN" sz="2800" b="1" dirty="0">
              <a:solidFill>
                <a:srgbClr val="7030A0"/>
              </a:solidFill>
              <a:effectLst/>
              <a:latin typeface="Myriad Pro" pitchFamily="34" charset="0"/>
              <a:ea typeface="SimSun" pitchFamily="2" charset="-122"/>
            </a:rPr>
            <a:t> </a:t>
          </a:r>
          <a:r>
            <a:rPr lang="en-US" altLang="zh-CN" sz="2800" b="1" dirty="0" err="1">
              <a:solidFill>
                <a:srgbClr val="7030A0"/>
              </a:solidFill>
              <a:effectLst/>
              <a:latin typeface="Myriad Pro" pitchFamily="34" charset="0"/>
              <a:ea typeface="SimSun" pitchFamily="2" charset="-122"/>
            </a:rPr>
            <a:t>SOẠN</a:t>
          </a:r>
          <a:endParaRPr lang="en-US" sz="2800" dirty="0">
            <a:solidFill>
              <a:srgbClr val="7030A0"/>
            </a:solidFill>
            <a:effectLst/>
            <a:latin typeface="Myriad Pro" pitchFamily="34" charset="0"/>
          </a:endParaRPr>
        </a:p>
      </dgm:t>
    </dgm:pt>
    <dgm:pt modelId="{527C95C0-00BB-4994-B4CF-60ACB814E5B8}" type="parTrans" cxnId="{31745166-9293-4F42-800A-85A86E3A67AC}">
      <dgm:prSet/>
      <dgm:spPr/>
      <dgm:t>
        <a:bodyPr/>
        <a:lstStyle/>
        <a:p>
          <a:endParaRPr lang="en-US"/>
        </a:p>
      </dgm:t>
    </dgm:pt>
    <dgm:pt modelId="{34A58B5E-B29A-48FE-9EEF-BE565CE28FEB}" type="sibTrans" cxnId="{31745166-9293-4F42-800A-85A86E3A67AC}">
      <dgm:prSet/>
      <dgm:spPr/>
      <dgm:t>
        <a:bodyPr/>
        <a:lstStyle/>
        <a:p>
          <a:endParaRPr lang="en-US"/>
        </a:p>
      </dgm:t>
    </dgm:pt>
    <dgm:pt modelId="{C03234E9-BC2B-4158-A888-D3A078813653}">
      <dgm:prSet phldrT="[Text]" custT="1"/>
      <dgm:spPr/>
      <dgm:t>
        <a:bodyPr/>
        <a:lstStyle/>
        <a:p>
          <a:pPr algn="just"/>
          <a:r>
            <a:rPr lang="en-US" altLang="zh-CN" sz="2100" b="1" dirty="0">
              <a:latin typeface="Myriad Pro" pitchFamily="34" charset="0"/>
              <a:ea typeface="SimSun" pitchFamily="2" charset="-122"/>
              <a:cs typeface="Myriad Arabic" pitchFamily="50" charset="-78"/>
            </a:rPr>
            <a:t>1. </a:t>
          </a:r>
          <a:r>
            <a:rPr lang="en-US" altLang="zh-CN" sz="2100" dirty="0" err="1">
              <a:latin typeface="Myriad Pro" pitchFamily="34" charset="0"/>
              <a:cs typeface="Myriad Arabic" pitchFamily="50" charset="-78"/>
            </a:rPr>
            <a:t>Tuân</a:t>
          </a:r>
          <a:r>
            <a:rPr lang="en-US" altLang="zh-CN" sz="2100" dirty="0">
              <a:latin typeface="Myriad Pro" pitchFamily="34" charset="0"/>
              <a:cs typeface="Myriad Arabic" pitchFamily="50" charset="-78"/>
            </a:rPr>
            <a:t> </a:t>
          </a:r>
          <a:r>
            <a:rPr lang="en-US" altLang="zh-CN" sz="2100" dirty="0" err="1">
              <a:latin typeface="Myriad Pro" pitchFamily="34" charset="0"/>
              <a:cs typeface="Myriad Arabic" pitchFamily="50" charset="-78"/>
            </a:rPr>
            <a:t>thủ</a:t>
          </a:r>
          <a:r>
            <a:rPr lang="en-US" altLang="zh-CN" sz="2100" dirty="0">
              <a:latin typeface="Myriad Pro" pitchFamily="34" charset="0"/>
              <a:cs typeface="Myriad Arabic" pitchFamily="50" charset="-78"/>
            </a:rPr>
            <a:t> </a:t>
          </a:r>
          <a:r>
            <a:rPr lang="en-US" altLang="zh-CN" sz="2100" dirty="0" err="1">
              <a:latin typeface="Myriad Pro" pitchFamily="34" charset="0"/>
              <a:cs typeface="Myriad Arabic" pitchFamily="50" charset="-78"/>
            </a:rPr>
            <a:t>định</a:t>
          </a:r>
          <a:r>
            <a:rPr lang="en-US" altLang="zh-CN" sz="2100" dirty="0">
              <a:latin typeface="Myriad Pro" pitchFamily="34" charset="0"/>
              <a:cs typeface="Myriad Arabic" pitchFamily="50" charset="-78"/>
            </a:rPr>
            <a:t> </a:t>
          </a:r>
          <a:r>
            <a:rPr lang="en-US" altLang="zh-CN" sz="2100" dirty="0" err="1">
              <a:latin typeface="Myriad Pro" pitchFamily="34" charset="0"/>
              <a:cs typeface="Myriad Arabic" pitchFamily="50" charset="-78"/>
            </a:rPr>
            <a:t>hướng</a:t>
          </a:r>
          <a:r>
            <a:rPr lang="en-US" altLang="zh-CN" sz="2100" dirty="0">
              <a:latin typeface="Myriad Pro" pitchFamily="34" charset="0"/>
              <a:cs typeface="Myriad Arabic" pitchFamily="50" charset="-78"/>
            </a:rPr>
            <a:t> GDPT </a:t>
          </a:r>
          <a:r>
            <a:rPr lang="en-US" altLang="zh-CN" sz="2100" dirty="0" err="1">
              <a:latin typeface="Myriad Pro" pitchFamily="34" charset="0"/>
              <a:cs typeface="Myriad Arabic" pitchFamily="50" charset="-78"/>
            </a:rPr>
            <a:t>và</a:t>
          </a:r>
          <a:r>
            <a:rPr lang="en-US" altLang="zh-CN" sz="2100" dirty="0">
              <a:latin typeface="Myriad Pro" pitchFamily="34" charset="0"/>
              <a:cs typeface="Myriad Arabic" pitchFamily="50" charset="-78"/>
            </a:rPr>
            <a:t> </a:t>
          </a:r>
          <a:r>
            <a:rPr lang="en-US" altLang="zh-CN" sz="2100" dirty="0" err="1">
              <a:latin typeface="Myriad Pro" pitchFamily="34" charset="0"/>
              <a:cs typeface="Myriad Arabic" pitchFamily="50" charset="-78"/>
            </a:rPr>
            <a:t>tiêu</a:t>
          </a:r>
          <a:r>
            <a:rPr lang="en-US" altLang="zh-CN" sz="2100" dirty="0">
              <a:latin typeface="Myriad Pro" pitchFamily="34" charset="0"/>
              <a:cs typeface="Myriad Arabic" pitchFamily="50" charset="-78"/>
            </a:rPr>
            <a:t> </a:t>
          </a:r>
          <a:r>
            <a:rPr lang="en-US" altLang="zh-CN" sz="2100" dirty="0" err="1">
              <a:latin typeface="Myriad Pro" pitchFamily="34" charset="0"/>
              <a:cs typeface="Myriad Arabic" pitchFamily="50" charset="-78"/>
            </a:rPr>
            <a:t>chuẩn</a:t>
          </a:r>
          <a:r>
            <a:rPr lang="en-US" altLang="zh-CN" sz="2100" dirty="0">
              <a:latin typeface="Myriad Pro" pitchFamily="34" charset="0"/>
              <a:cs typeface="Myriad Arabic" pitchFamily="50" charset="-78"/>
            </a:rPr>
            <a:t> SGK </a:t>
          </a:r>
          <a:r>
            <a:rPr lang="en-US" altLang="zh-CN" sz="2100" dirty="0" err="1">
              <a:latin typeface="Myriad Pro" pitchFamily="34" charset="0"/>
              <a:cs typeface="Myriad Arabic" pitchFamily="50" charset="-78"/>
            </a:rPr>
            <a:t>mới</a:t>
          </a:r>
          <a:r>
            <a:rPr lang="en-US" altLang="zh-CN" sz="2100" dirty="0">
              <a:latin typeface="Myriad Pro" pitchFamily="34" charset="0"/>
              <a:cs typeface="Myriad Arabic" pitchFamily="50" charset="-78"/>
            </a:rPr>
            <a:t>. </a:t>
          </a:r>
          <a:r>
            <a:rPr lang="en-US" altLang="zh-CN" sz="2100" dirty="0" err="1">
              <a:latin typeface="Myriad Pro" pitchFamily="34" charset="0"/>
              <a:cs typeface="Myriad Arabic" pitchFamily="50" charset="-78"/>
            </a:rPr>
            <a:t>Biên</a:t>
          </a:r>
          <a:r>
            <a:rPr lang="en-US" altLang="zh-CN" sz="2100" dirty="0">
              <a:latin typeface="Myriad Pro" pitchFamily="34" charset="0"/>
              <a:cs typeface="Myriad Arabic" pitchFamily="50" charset="-78"/>
            </a:rPr>
            <a:t> </a:t>
          </a:r>
          <a:r>
            <a:rPr lang="en-US" altLang="zh-CN" sz="2100" dirty="0" err="1">
              <a:latin typeface="Myriad Pro" pitchFamily="34" charset="0"/>
              <a:cs typeface="Myriad Arabic" pitchFamily="50" charset="-78"/>
            </a:rPr>
            <a:t>soạn</a:t>
          </a:r>
          <a:r>
            <a:rPr lang="en-US" altLang="zh-CN" sz="2100" dirty="0">
              <a:latin typeface="Myriad Pro" pitchFamily="34" charset="0"/>
              <a:cs typeface="Myriad Arabic" pitchFamily="50" charset="-78"/>
            </a:rPr>
            <a:t> </a:t>
          </a:r>
          <a:r>
            <a:rPr lang="en-US" altLang="zh-CN" sz="2100" dirty="0" err="1">
              <a:latin typeface="Myriad Pro" pitchFamily="34" charset="0"/>
              <a:cs typeface="Myriad Arabic" pitchFamily="50" charset="-78"/>
            </a:rPr>
            <a:t>theo</a:t>
          </a:r>
          <a:r>
            <a:rPr lang="en-US" altLang="zh-CN" sz="2100" dirty="0">
              <a:latin typeface="Myriad Pro" pitchFamily="34" charset="0"/>
              <a:cs typeface="Myriad Arabic" pitchFamily="50" charset="-78"/>
            </a:rPr>
            <a:t> </a:t>
          </a:r>
          <a:r>
            <a:rPr lang="en-US" altLang="zh-CN" sz="2100" dirty="0" err="1">
              <a:latin typeface="Myriad Pro" pitchFamily="34" charset="0"/>
              <a:cs typeface="Myriad Arabic" pitchFamily="50" charset="-78"/>
            </a:rPr>
            <a:t>hướng</a:t>
          </a:r>
          <a:r>
            <a:rPr lang="en-US" altLang="zh-CN" sz="2100" dirty="0">
              <a:latin typeface="Myriad Pro" pitchFamily="34" charset="0"/>
              <a:cs typeface="Myriad Arabic" pitchFamily="50" charset="-78"/>
            </a:rPr>
            <a:t> PT </a:t>
          </a:r>
          <a:r>
            <a:rPr lang="en-US" altLang="zh-CN" sz="2100" dirty="0" err="1">
              <a:latin typeface="Myriad Pro" pitchFamily="34" charset="0"/>
              <a:cs typeface="Myriad Arabic" pitchFamily="50" charset="-78"/>
            </a:rPr>
            <a:t>năng</a:t>
          </a:r>
          <a:r>
            <a:rPr lang="en-US" altLang="zh-CN" sz="2100" dirty="0">
              <a:latin typeface="Myriad Pro" pitchFamily="34" charset="0"/>
              <a:cs typeface="Myriad Arabic" pitchFamily="50" charset="-78"/>
            </a:rPr>
            <a:t> </a:t>
          </a:r>
          <a:r>
            <a:rPr lang="en-US" altLang="zh-CN" sz="2100" dirty="0" err="1">
              <a:latin typeface="Myriad Pro" pitchFamily="34" charset="0"/>
              <a:cs typeface="Myriad Arabic" pitchFamily="50" charset="-78"/>
            </a:rPr>
            <a:t>lực</a:t>
          </a:r>
          <a:r>
            <a:rPr lang="en-US" altLang="zh-CN" sz="2100" dirty="0">
              <a:latin typeface="Myriad Pro" pitchFamily="34" charset="0"/>
              <a:cs typeface="Myriad Arabic" pitchFamily="50" charset="-78"/>
            </a:rPr>
            <a:t> </a:t>
          </a:r>
          <a:r>
            <a:rPr lang="en-US" altLang="zh-CN" sz="2100" dirty="0" err="1">
              <a:latin typeface="Myriad Pro" pitchFamily="34" charset="0"/>
              <a:cs typeface="Myriad Arabic" pitchFamily="50" charset="-78"/>
            </a:rPr>
            <a:t>và</a:t>
          </a:r>
          <a:r>
            <a:rPr lang="en-US" altLang="zh-CN" sz="2100" dirty="0">
              <a:latin typeface="Myriad Pro" pitchFamily="34" charset="0"/>
              <a:cs typeface="Myriad Arabic" pitchFamily="50" charset="-78"/>
            </a:rPr>
            <a:t> </a:t>
          </a:r>
          <a:r>
            <a:rPr lang="en-US" altLang="zh-CN" sz="2100" dirty="0" err="1">
              <a:latin typeface="Myriad Pro" pitchFamily="34" charset="0"/>
              <a:cs typeface="Myriad Arabic" pitchFamily="50" charset="-78"/>
            </a:rPr>
            <a:t>phẩm</a:t>
          </a:r>
          <a:r>
            <a:rPr lang="en-US" altLang="zh-CN" sz="2100" dirty="0">
              <a:latin typeface="Myriad Pro" pitchFamily="34" charset="0"/>
              <a:cs typeface="Myriad Arabic" pitchFamily="50" charset="-78"/>
            </a:rPr>
            <a:t> </a:t>
          </a:r>
          <a:r>
            <a:rPr lang="en-US" altLang="zh-CN" sz="2100" dirty="0" err="1">
              <a:latin typeface="Myriad Pro" pitchFamily="34" charset="0"/>
              <a:cs typeface="Myriad Arabic" pitchFamily="50" charset="-78"/>
            </a:rPr>
            <a:t>chất</a:t>
          </a:r>
          <a:endParaRPr lang="en-US" sz="2100" dirty="0">
            <a:latin typeface="Myriad Pro" pitchFamily="34" charset="0"/>
            <a:cs typeface="Myriad Arabic" pitchFamily="50" charset="-78"/>
          </a:endParaRPr>
        </a:p>
      </dgm:t>
    </dgm:pt>
    <dgm:pt modelId="{18843BA4-56A8-4FEC-B9E6-6C2B1F7A5D12}" type="parTrans" cxnId="{AF7BE086-74C4-46A6-9AD8-AEFDF79328FA}">
      <dgm:prSet/>
      <dgm:spPr/>
      <dgm:t>
        <a:bodyPr/>
        <a:lstStyle/>
        <a:p>
          <a:endParaRPr lang="en-US"/>
        </a:p>
      </dgm:t>
    </dgm:pt>
    <dgm:pt modelId="{1317384E-BA53-491F-967C-54276C3E32DE}" type="sibTrans" cxnId="{AF7BE086-74C4-46A6-9AD8-AEFDF79328FA}">
      <dgm:prSet/>
      <dgm:spPr/>
      <dgm:t>
        <a:bodyPr/>
        <a:lstStyle/>
        <a:p>
          <a:endParaRPr lang="en-US"/>
        </a:p>
      </dgm:t>
    </dgm:pt>
    <dgm:pt modelId="{22CE4CD7-6EFA-4393-A212-E12F0591A9A8}">
      <dgm:prSet phldrT="[Text]" custT="1"/>
      <dgm:spPr/>
      <dgm:t>
        <a:bodyPr/>
        <a:lstStyle/>
        <a:p>
          <a:pPr algn="just"/>
          <a:r>
            <a:rPr lang="en-US" altLang="zh-CN" sz="2100" b="1" dirty="0">
              <a:latin typeface="Myriad Pro" pitchFamily="34" charset="0"/>
              <a:ea typeface="SimSun" pitchFamily="2" charset="-122"/>
            </a:rPr>
            <a:t>2. </a:t>
          </a:r>
          <a:r>
            <a:rPr lang="en-US" altLang="zh-CN" sz="2100" dirty="0" err="1">
              <a:latin typeface="Myriad Pro" pitchFamily="34" charset="0"/>
              <a:ea typeface="SimSun" pitchFamily="2" charset="-122"/>
              <a:cs typeface="Arial" pitchFamily="34" charset="0"/>
            </a:rPr>
            <a:t>Kế</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thừa</a:t>
          </a:r>
          <a:r>
            <a:rPr lang="en-US" altLang="zh-CN" sz="2100" dirty="0">
              <a:latin typeface="Myriad Pro" pitchFamily="34" charset="0"/>
              <a:ea typeface="SimSun" pitchFamily="2" charset="-122"/>
              <a:cs typeface="Arial" pitchFamily="34" charset="0"/>
            </a:rPr>
            <a:t> SGK </a:t>
          </a:r>
          <a:r>
            <a:rPr lang="en-US" altLang="zh-CN" sz="2100" dirty="0" err="1">
              <a:latin typeface="Myriad Pro" pitchFamily="34" charset="0"/>
              <a:ea typeface="SimSun" pitchFamily="2" charset="-122"/>
              <a:cs typeface="Arial" pitchFamily="34" charset="0"/>
            </a:rPr>
            <a:t>hiện</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hành</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và</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tiếp</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thu</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điểm</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mới</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từ</a:t>
          </a:r>
          <a:r>
            <a:rPr lang="en-US" altLang="zh-CN" sz="2100" dirty="0">
              <a:latin typeface="Myriad Pro" pitchFamily="34" charset="0"/>
              <a:ea typeface="SimSun" pitchFamily="2" charset="-122"/>
              <a:cs typeface="Arial" pitchFamily="34" charset="0"/>
            </a:rPr>
            <a:t> SGK </a:t>
          </a:r>
          <a:r>
            <a:rPr lang="en-US" altLang="zh-CN" sz="2100" dirty="0" err="1">
              <a:latin typeface="Myriad Pro" pitchFamily="34" charset="0"/>
              <a:ea typeface="SimSun" pitchFamily="2" charset="-122"/>
              <a:cs typeface="Arial" pitchFamily="34" charset="0"/>
            </a:rPr>
            <a:t>của</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các</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nước</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tiên</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tiến</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trên</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thế</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giới</a:t>
          </a:r>
          <a:r>
            <a:rPr lang="en-US" altLang="zh-CN" sz="2100" dirty="0">
              <a:latin typeface="Myriad Pro" pitchFamily="34" charset="0"/>
              <a:ea typeface="SimSun" pitchFamily="2" charset="-122"/>
              <a:cs typeface="Arial" pitchFamily="34" charset="0"/>
            </a:rPr>
            <a:t>.</a:t>
          </a:r>
          <a:endParaRPr lang="en-US" sz="2100" dirty="0">
            <a:latin typeface="Myriad Pro" pitchFamily="34" charset="0"/>
          </a:endParaRPr>
        </a:p>
      </dgm:t>
    </dgm:pt>
    <dgm:pt modelId="{7F38B5F1-9651-4AF9-B2F2-8C1E606DC409}" type="parTrans" cxnId="{03746A2F-9A06-4094-AB92-4E690E8D7892}">
      <dgm:prSet/>
      <dgm:spPr/>
      <dgm:t>
        <a:bodyPr/>
        <a:lstStyle/>
        <a:p>
          <a:endParaRPr lang="en-US"/>
        </a:p>
      </dgm:t>
    </dgm:pt>
    <dgm:pt modelId="{1ED454DE-0444-4D60-A93C-ABEFF3E8FF15}" type="sibTrans" cxnId="{03746A2F-9A06-4094-AB92-4E690E8D7892}">
      <dgm:prSet/>
      <dgm:spPr/>
      <dgm:t>
        <a:bodyPr/>
        <a:lstStyle/>
        <a:p>
          <a:endParaRPr lang="en-US"/>
        </a:p>
      </dgm:t>
    </dgm:pt>
    <dgm:pt modelId="{0B6DB631-2B19-44CF-AA23-010BBB7DFBED}">
      <dgm:prSet phldrT="[Text]" custT="1"/>
      <dgm:spPr/>
      <dgm:t>
        <a:bodyPr/>
        <a:lstStyle/>
        <a:p>
          <a:pPr algn="just"/>
          <a:r>
            <a:rPr lang="en-US" altLang="zh-CN" sz="2100" b="1" dirty="0">
              <a:latin typeface="Myriad Pro" pitchFamily="34" charset="0"/>
              <a:ea typeface="SimSun" pitchFamily="2" charset="-122"/>
            </a:rPr>
            <a:t>3. </a:t>
          </a:r>
          <a:r>
            <a:rPr lang="en-US" altLang="zh-CN" sz="2100" dirty="0" err="1">
              <a:latin typeface="Myriad Pro" pitchFamily="34" charset="0"/>
              <a:ea typeface="SimSun" pitchFamily="2" charset="-122"/>
              <a:cs typeface="Arial" pitchFamily="34" charset="0"/>
            </a:rPr>
            <a:t>Được</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biên</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soạn</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theo</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hướng</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hỗ</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trợ</a:t>
          </a:r>
          <a:r>
            <a:rPr lang="en-US" altLang="zh-CN" sz="2100" dirty="0">
              <a:latin typeface="Myriad Pro" pitchFamily="34" charset="0"/>
              <a:ea typeface="SimSun" pitchFamily="2" charset="-122"/>
              <a:cs typeface="Arial" pitchFamily="34" charset="0"/>
            </a:rPr>
            <a:t> GV </a:t>
          </a:r>
          <a:r>
            <a:rPr lang="en-US" altLang="zh-CN" sz="2100" dirty="0" err="1">
              <a:latin typeface="Myriad Pro" pitchFamily="34" charset="0"/>
              <a:ea typeface="SimSun" pitchFamily="2" charset="-122"/>
              <a:cs typeface="Arial" pitchFamily="34" charset="0"/>
            </a:rPr>
            <a:t>đổi</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mới</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hiệu</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quả</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phương</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pháp</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tổ</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chức</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các</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hoạt</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động</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dạy</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học</a:t>
          </a:r>
          <a:r>
            <a:rPr lang="en-US" altLang="zh-CN" sz="2100" dirty="0">
              <a:latin typeface="Myriad Pro" pitchFamily="34" charset="0"/>
              <a:ea typeface="SimSun" pitchFamily="2" charset="-122"/>
              <a:cs typeface="Arial" pitchFamily="34" charset="0"/>
            </a:rPr>
            <a:t> </a:t>
          </a:r>
          <a:r>
            <a:rPr lang="en-US" altLang="zh-CN" sz="2100" dirty="0" err="1">
              <a:solidFill>
                <a:schemeClr val="tx1"/>
              </a:solidFill>
              <a:latin typeface="Myriad Pro" pitchFamily="34" charset="0"/>
              <a:ea typeface="SimSun" pitchFamily="2" charset="-122"/>
              <a:cs typeface="Arial" pitchFamily="34" charset="0"/>
            </a:rPr>
            <a:t>và</a:t>
          </a:r>
          <a:r>
            <a:rPr lang="en-US" altLang="zh-CN" sz="2100" dirty="0">
              <a:solidFill>
                <a:schemeClr val="tx1"/>
              </a:solidFill>
              <a:latin typeface="Myriad Pro" pitchFamily="34" charset="0"/>
              <a:ea typeface="SimSun" pitchFamily="2" charset="-122"/>
              <a:cs typeface="Arial" pitchFamily="34" charset="0"/>
            </a:rPr>
            <a:t> </a:t>
          </a:r>
          <a:r>
            <a:rPr lang="en-US" altLang="zh-CN" sz="2100" dirty="0" err="1">
              <a:solidFill>
                <a:schemeClr val="tx1"/>
              </a:solidFill>
              <a:latin typeface="Myriad Pro" pitchFamily="34" charset="0"/>
              <a:ea typeface="SimSun" pitchFamily="2" charset="-122"/>
              <a:cs typeface="Arial" pitchFamily="34" charset="0"/>
            </a:rPr>
            <a:t>hoạt</a:t>
          </a:r>
          <a:r>
            <a:rPr lang="en-US" altLang="zh-CN" sz="2100" dirty="0">
              <a:solidFill>
                <a:schemeClr val="tx1"/>
              </a:solidFill>
              <a:latin typeface="Myriad Pro" pitchFamily="34" charset="0"/>
              <a:ea typeface="SimSun" pitchFamily="2" charset="-122"/>
              <a:cs typeface="Arial" pitchFamily="34" charset="0"/>
            </a:rPr>
            <a:t> </a:t>
          </a:r>
          <a:r>
            <a:rPr lang="en-US" altLang="zh-CN" sz="2100" dirty="0" err="1">
              <a:solidFill>
                <a:schemeClr val="tx1"/>
              </a:solidFill>
              <a:latin typeface="Myriad Pro" pitchFamily="34" charset="0"/>
              <a:ea typeface="SimSun" pitchFamily="2" charset="-122"/>
              <a:cs typeface="Arial" pitchFamily="34" charset="0"/>
            </a:rPr>
            <a:t>động</a:t>
          </a:r>
          <a:r>
            <a:rPr lang="en-US" altLang="zh-CN" sz="2100" dirty="0">
              <a:solidFill>
                <a:schemeClr val="tx1"/>
              </a:solidFill>
              <a:latin typeface="Myriad Pro" pitchFamily="34" charset="0"/>
              <a:ea typeface="SimSun" pitchFamily="2" charset="-122"/>
              <a:cs typeface="Arial" pitchFamily="34" charset="0"/>
            </a:rPr>
            <a:t> </a:t>
          </a:r>
          <a:r>
            <a:rPr lang="en-US" altLang="zh-CN" sz="2100" dirty="0" err="1">
              <a:solidFill>
                <a:schemeClr val="tx1"/>
              </a:solidFill>
              <a:latin typeface="Myriad Pro" pitchFamily="34" charset="0"/>
              <a:ea typeface="SimSun" pitchFamily="2" charset="-122"/>
              <a:cs typeface="Arial" pitchFamily="34" charset="0"/>
            </a:rPr>
            <a:t>giáo</a:t>
          </a:r>
          <a:r>
            <a:rPr lang="en-US" altLang="zh-CN" sz="2100" dirty="0">
              <a:solidFill>
                <a:schemeClr val="tx1"/>
              </a:solidFill>
              <a:latin typeface="Myriad Pro" pitchFamily="34" charset="0"/>
              <a:ea typeface="SimSun" pitchFamily="2" charset="-122"/>
              <a:cs typeface="Arial" pitchFamily="34" charset="0"/>
            </a:rPr>
            <a:t> </a:t>
          </a:r>
          <a:r>
            <a:rPr lang="en-US" altLang="zh-CN" sz="2100" dirty="0" err="1">
              <a:solidFill>
                <a:schemeClr val="tx1"/>
              </a:solidFill>
              <a:latin typeface="Myriad Pro" pitchFamily="34" charset="0"/>
              <a:ea typeface="SimSun" pitchFamily="2" charset="-122"/>
              <a:cs typeface="Arial" pitchFamily="34" charset="0"/>
            </a:rPr>
            <a:t>dục</a:t>
          </a:r>
          <a:r>
            <a:rPr lang="en-US" altLang="zh-CN" sz="2100" dirty="0">
              <a:solidFill>
                <a:srgbClr val="FF0000"/>
              </a:solidFill>
              <a:latin typeface="Myriad Pro" pitchFamily="34" charset="0"/>
              <a:ea typeface="SimSun" pitchFamily="2" charset="-122"/>
              <a:cs typeface="Arial" pitchFamily="34" charset="0"/>
            </a:rPr>
            <a:t>.</a:t>
          </a:r>
          <a:endParaRPr lang="en-US" sz="2100" dirty="0">
            <a:solidFill>
              <a:srgbClr val="FF0000"/>
            </a:solidFill>
            <a:latin typeface="Myriad Pro" pitchFamily="34" charset="0"/>
          </a:endParaRPr>
        </a:p>
      </dgm:t>
    </dgm:pt>
    <dgm:pt modelId="{E1706AB3-C455-443A-B4DD-D639BF98806B}" type="parTrans" cxnId="{426A8E53-B002-4331-8DA0-6CD26E3FFD94}">
      <dgm:prSet/>
      <dgm:spPr/>
      <dgm:t>
        <a:bodyPr/>
        <a:lstStyle/>
        <a:p>
          <a:endParaRPr lang="en-US"/>
        </a:p>
      </dgm:t>
    </dgm:pt>
    <dgm:pt modelId="{55347FC9-E4DF-4F26-B74D-939111DD11D4}" type="sibTrans" cxnId="{426A8E53-B002-4331-8DA0-6CD26E3FFD94}">
      <dgm:prSet/>
      <dgm:spPr/>
      <dgm:t>
        <a:bodyPr/>
        <a:lstStyle/>
        <a:p>
          <a:endParaRPr lang="en-US"/>
        </a:p>
      </dgm:t>
    </dgm:pt>
    <dgm:pt modelId="{66FD54E4-2F30-4EEC-8620-D8471E8BB08A}">
      <dgm:prSet phldrT="[Text]" custT="1"/>
      <dgm:spPr/>
      <dgm:t>
        <a:bodyPr/>
        <a:lstStyle/>
        <a:p>
          <a:pPr algn="just"/>
          <a:r>
            <a:rPr lang="en-US" altLang="zh-CN" sz="2100" b="1" dirty="0">
              <a:latin typeface="Myriad Pro" pitchFamily="34" charset="0"/>
              <a:ea typeface="SimSun" pitchFamily="2" charset="-122"/>
            </a:rPr>
            <a:t>4. </a:t>
          </a:r>
          <a:r>
            <a:rPr lang="en-US" altLang="zh-CN" sz="2100" dirty="0" err="1">
              <a:latin typeface="Myriad Pro" pitchFamily="34" charset="0"/>
              <a:ea typeface="SimSun" pitchFamily="2" charset="-122"/>
              <a:cs typeface="Arial" pitchFamily="34" charset="0"/>
            </a:rPr>
            <a:t>Phù</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hợp</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với</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phương</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châm</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biên</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soạn</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của</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cả</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bộ</a:t>
          </a:r>
          <a:r>
            <a:rPr lang="en-US" altLang="zh-CN" sz="2100" dirty="0">
              <a:latin typeface="Myriad Pro" pitchFamily="34" charset="0"/>
              <a:ea typeface="SimSun" pitchFamily="2" charset="-122"/>
              <a:cs typeface="Arial" pitchFamily="34" charset="0"/>
            </a:rPr>
            <a:t> SGK </a:t>
          </a:r>
          <a:r>
            <a:rPr lang="en-US" altLang="zh-CN" sz="2100" dirty="0" err="1">
              <a:latin typeface="Myriad Pro" pitchFamily="34" charset="0"/>
              <a:ea typeface="SimSun" pitchFamily="2" charset="-122"/>
              <a:cs typeface="Arial" pitchFamily="34" charset="0"/>
            </a:rPr>
            <a:t>là</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Kết</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nối</a:t>
          </a:r>
          <a:r>
            <a:rPr lang="en-US" altLang="zh-CN" sz="2100" dirty="0">
              <a:latin typeface="Myriad Pro" pitchFamily="34" charset="0"/>
              <a:ea typeface="SimSun" pitchFamily="2" charset="-122"/>
              <a:cs typeface="Arial" pitchFamily="34" charset="0"/>
            </a:rPr>
            <a:t> tri </a:t>
          </a:r>
          <a:r>
            <a:rPr lang="en-US" altLang="zh-CN" sz="2100" dirty="0" err="1">
              <a:latin typeface="Myriad Pro" pitchFamily="34" charset="0"/>
              <a:ea typeface="SimSun" pitchFamily="2" charset="-122"/>
              <a:cs typeface="Arial" pitchFamily="34" charset="0"/>
            </a:rPr>
            <a:t>thức</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với</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cuộc</a:t>
          </a:r>
          <a:r>
            <a:rPr lang="en-US" altLang="zh-CN" sz="2100" dirty="0">
              <a:latin typeface="Myriad Pro" pitchFamily="34" charset="0"/>
              <a:ea typeface="SimSun" pitchFamily="2" charset="-122"/>
              <a:cs typeface="Arial" pitchFamily="34" charset="0"/>
            </a:rPr>
            <a:t> </a:t>
          </a:r>
          <a:r>
            <a:rPr lang="en-US" altLang="zh-CN" sz="2100" dirty="0" err="1">
              <a:latin typeface="Myriad Pro" pitchFamily="34" charset="0"/>
              <a:ea typeface="SimSun" pitchFamily="2" charset="-122"/>
              <a:cs typeface="Arial" pitchFamily="34" charset="0"/>
            </a:rPr>
            <a:t>sống</a:t>
          </a:r>
          <a:r>
            <a:rPr lang="en-US" altLang="zh-CN" sz="2100" dirty="0">
              <a:latin typeface="Myriad Pro" pitchFamily="34" charset="0"/>
              <a:ea typeface="SimSun" pitchFamily="2" charset="-122"/>
              <a:cs typeface="Arial" pitchFamily="34" charset="0"/>
            </a:rPr>
            <a:t>”.</a:t>
          </a:r>
          <a:endParaRPr lang="en-US" sz="2100" dirty="0">
            <a:latin typeface="Myriad Pro" pitchFamily="34" charset="0"/>
          </a:endParaRPr>
        </a:p>
      </dgm:t>
    </dgm:pt>
    <dgm:pt modelId="{8AADECAB-E738-48B1-9A87-68AD04572605}" type="parTrans" cxnId="{D07AC1DD-0D65-4F9C-B447-11DBDDD38FB2}">
      <dgm:prSet/>
      <dgm:spPr/>
      <dgm:t>
        <a:bodyPr/>
        <a:lstStyle/>
        <a:p>
          <a:endParaRPr lang="en-US"/>
        </a:p>
      </dgm:t>
    </dgm:pt>
    <dgm:pt modelId="{861DFEE5-076C-4565-AFC0-B79BD41F93E5}" type="sibTrans" cxnId="{D07AC1DD-0D65-4F9C-B447-11DBDDD38FB2}">
      <dgm:prSet/>
      <dgm:spPr/>
      <dgm:t>
        <a:bodyPr/>
        <a:lstStyle/>
        <a:p>
          <a:endParaRPr lang="en-US"/>
        </a:p>
      </dgm:t>
    </dgm:pt>
    <dgm:pt modelId="{D9E5C121-593E-41E5-AD5F-249A829C8F02}" type="pres">
      <dgm:prSet presAssocID="{C44089ED-08A1-4000-A178-9D2DA1586DB5}" presName="hierChild1" presStyleCnt="0">
        <dgm:presLayoutVars>
          <dgm:chPref val="1"/>
          <dgm:dir/>
          <dgm:animOne val="branch"/>
          <dgm:animLvl val="lvl"/>
          <dgm:resizeHandles/>
        </dgm:presLayoutVars>
      </dgm:prSet>
      <dgm:spPr/>
      <dgm:t>
        <a:bodyPr/>
        <a:lstStyle/>
        <a:p>
          <a:endParaRPr lang="en-US"/>
        </a:p>
      </dgm:t>
    </dgm:pt>
    <dgm:pt modelId="{F93231ED-9629-4568-8751-6CD6792582CB}" type="pres">
      <dgm:prSet presAssocID="{52F0A7C6-C8CA-46FA-9045-799404B1A5B3}" presName="hierRoot1" presStyleCnt="0"/>
      <dgm:spPr/>
    </dgm:pt>
    <dgm:pt modelId="{3A85E314-C65E-4FD3-B89A-5D3CFE3CB307}" type="pres">
      <dgm:prSet presAssocID="{52F0A7C6-C8CA-46FA-9045-799404B1A5B3}" presName="composite" presStyleCnt="0"/>
      <dgm:spPr/>
    </dgm:pt>
    <dgm:pt modelId="{2FEF365A-D4FD-4D95-8DFC-AE02EF9CA8C6}" type="pres">
      <dgm:prSet presAssocID="{52F0A7C6-C8CA-46FA-9045-799404B1A5B3}" presName="background" presStyleLbl="node0" presStyleIdx="0" presStyleCnt="1">
        <dgm:style>
          <a:lnRef idx="2">
            <a:schemeClr val="accent3">
              <a:shade val="50000"/>
            </a:schemeClr>
          </a:lnRef>
          <a:fillRef idx="1">
            <a:schemeClr val="accent3"/>
          </a:fillRef>
          <a:effectRef idx="0">
            <a:schemeClr val="accent3"/>
          </a:effectRef>
          <a:fontRef idx="minor">
            <a:schemeClr val="lt1"/>
          </a:fontRef>
        </dgm:style>
      </dgm:prSet>
      <dgm:spPr>
        <a:solidFill>
          <a:schemeClr val="accent1">
            <a:lumMod val="50000"/>
          </a:schemeClr>
        </a:solidFill>
      </dgm:spPr>
    </dgm:pt>
    <dgm:pt modelId="{ABC96E2B-932A-42AE-A521-00BDE6C09DE6}" type="pres">
      <dgm:prSet presAssocID="{52F0A7C6-C8CA-46FA-9045-799404B1A5B3}" presName="text" presStyleLbl="fgAcc0" presStyleIdx="0" presStyleCnt="1" custScaleX="306956" custScaleY="83496" custLinFactNeighborX="25212" custLinFactNeighborY="-44296">
        <dgm:presLayoutVars>
          <dgm:chPref val="3"/>
        </dgm:presLayoutVars>
      </dgm:prSet>
      <dgm:spPr/>
      <dgm:t>
        <a:bodyPr/>
        <a:lstStyle/>
        <a:p>
          <a:endParaRPr lang="en-US"/>
        </a:p>
      </dgm:t>
    </dgm:pt>
    <dgm:pt modelId="{63E1E9EF-149C-4939-AE94-2E0B842961FC}" type="pres">
      <dgm:prSet presAssocID="{52F0A7C6-C8CA-46FA-9045-799404B1A5B3}" presName="hierChild2" presStyleCnt="0"/>
      <dgm:spPr/>
    </dgm:pt>
    <dgm:pt modelId="{E8763CB1-D568-41AA-BA35-D64777C903AB}" type="pres">
      <dgm:prSet presAssocID="{18843BA4-56A8-4FEC-B9E6-6C2B1F7A5D12}" presName="Name10" presStyleLbl="parChTrans1D2" presStyleIdx="0" presStyleCnt="4"/>
      <dgm:spPr/>
      <dgm:t>
        <a:bodyPr/>
        <a:lstStyle/>
        <a:p>
          <a:endParaRPr lang="en-US"/>
        </a:p>
      </dgm:t>
    </dgm:pt>
    <dgm:pt modelId="{742961A5-7A0C-4121-A89B-F34E60A36823}" type="pres">
      <dgm:prSet presAssocID="{C03234E9-BC2B-4158-A888-D3A078813653}" presName="hierRoot2" presStyleCnt="0"/>
      <dgm:spPr/>
    </dgm:pt>
    <dgm:pt modelId="{C3713A8D-87B7-47D7-B6D8-310843604546}" type="pres">
      <dgm:prSet presAssocID="{C03234E9-BC2B-4158-A888-D3A078813653}" presName="composite2" presStyleCnt="0"/>
      <dgm:spPr/>
    </dgm:pt>
    <dgm:pt modelId="{287CD520-8AA9-49E4-8394-FD803DB3D0F4}" type="pres">
      <dgm:prSet presAssocID="{C03234E9-BC2B-4158-A888-D3A078813653}" presName="background2" presStyleLbl="node2" presStyleIdx="0" presStyleCnt="4"/>
      <dgm:spPr>
        <a:solidFill>
          <a:schemeClr val="accent1">
            <a:lumMod val="50000"/>
          </a:schemeClr>
        </a:solidFill>
        <a:ln>
          <a:solidFill>
            <a:schemeClr val="accent1"/>
          </a:solidFill>
        </a:ln>
      </dgm:spPr>
    </dgm:pt>
    <dgm:pt modelId="{5EF34625-39A7-4CE8-A860-44BDA194F723}" type="pres">
      <dgm:prSet presAssocID="{C03234E9-BC2B-4158-A888-D3A078813653}" presName="text2" presStyleLbl="fgAcc2" presStyleIdx="0" presStyleCnt="4" custScaleX="119897" custScaleY="228768">
        <dgm:presLayoutVars>
          <dgm:chPref val="3"/>
        </dgm:presLayoutVars>
      </dgm:prSet>
      <dgm:spPr/>
      <dgm:t>
        <a:bodyPr/>
        <a:lstStyle/>
        <a:p>
          <a:endParaRPr lang="en-US"/>
        </a:p>
      </dgm:t>
    </dgm:pt>
    <dgm:pt modelId="{2E3A35AC-F73D-42F8-B4AE-C6DBA3ED9517}" type="pres">
      <dgm:prSet presAssocID="{C03234E9-BC2B-4158-A888-D3A078813653}" presName="hierChild3" presStyleCnt="0"/>
      <dgm:spPr/>
    </dgm:pt>
    <dgm:pt modelId="{AE9721E8-40FA-4404-8E58-3304001217A3}" type="pres">
      <dgm:prSet presAssocID="{7F38B5F1-9651-4AF9-B2F2-8C1E606DC409}" presName="Name10" presStyleLbl="parChTrans1D2" presStyleIdx="1" presStyleCnt="4"/>
      <dgm:spPr/>
      <dgm:t>
        <a:bodyPr/>
        <a:lstStyle/>
        <a:p>
          <a:endParaRPr lang="en-US"/>
        </a:p>
      </dgm:t>
    </dgm:pt>
    <dgm:pt modelId="{CBECE713-139B-43E9-8411-CE7D27071848}" type="pres">
      <dgm:prSet presAssocID="{22CE4CD7-6EFA-4393-A212-E12F0591A9A8}" presName="hierRoot2" presStyleCnt="0"/>
      <dgm:spPr/>
    </dgm:pt>
    <dgm:pt modelId="{AD816F76-91B3-468D-9266-20CC8CE537FD}" type="pres">
      <dgm:prSet presAssocID="{22CE4CD7-6EFA-4393-A212-E12F0591A9A8}" presName="composite2" presStyleCnt="0"/>
      <dgm:spPr/>
    </dgm:pt>
    <dgm:pt modelId="{F624F987-8685-4B02-B2CA-D32F017EBBFE}" type="pres">
      <dgm:prSet presAssocID="{22CE4CD7-6EFA-4393-A212-E12F0591A9A8}" presName="background2" presStyleLbl="node2" presStyleIdx="1" presStyleCnt="4"/>
      <dgm:spPr>
        <a:solidFill>
          <a:schemeClr val="accent1">
            <a:lumMod val="50000"/>
          </a:schemeClr>
        </a:solidFill>
      </dgm:spPr>
    </dgm:pt>
    <dgm:pt modelId="{EDECC8EB-90F3-44B6-B70C-C9C14F7C3CDE}" type="pres">
      <dgm:prSet presAssocID="{22CE4CD7-6EFA-4393-A212-E12F0591A9A8}" presName="text2" presStyleLbl="fgAcc2" presStyleIdx="1" presStyleCnt="4" custScaleX="128195" custScaleY="240251">
        <dgm:presLayoutVars>
          <dgm:chPref val="3"/>
        </dgm:presLayoutVars>
      </dgm:prSet>
      <dgm:spPr/>
      <dgm:t>
        <a:bodyPr/>
        <a:lstStyle/>
        <a:p>
          <a:endParaRPr lang="en-US"/>
        </a:p>
      </dgm:t>
    </dgm:pt>
    <dgm:pt modelId="{B996D04C-9530-4650-AC76-F7ECDB6D24A0}" type="pres">
      <dgm:prSet presAssocID="{22CE4CD7-6EFA-4393-A212-E12F0591A9A8}" presName="hierChild3" presStyleCnt="0"/>
      <dgm:spPr/>
    </dgm:pt>
    <dgm:pt modelId="{0071DEEA-C564-4471-AC2B-E1F34BF90179}" type="pres">
      <dgm:prSet presAssocID="{E1706AB3-C455-443A-B4DD-D639BF98806B}" presName="Name10" presStyleLbl="parChTrans1D2" presStyleIdx="2" presStyleCnt="4"/>
      <dgm:spPr/>
      <dgm:t>
        <a:bodyPr/>
        <a:lstStyle/>
        <a:p>
          <a:endParaRPr lang="en-US"/>
        </a:p>
      </dgm:t>
    </dgm:pt>
    <dgm:pt modelId="{7AAAA318-CE22-452C-8979-1EE038A3D2F2}" type="pres">
      <dgm:prSet presAssocID="{0B6DB631-2B19-44CF-AA23-010BBB7DFBED}" presName="hierRoot2" presStyleCnt="0"/>
      <dgm:spPr/>
    </dgm:pt>
    <dgm:pt modelId="{7396FD14-2DED-4AF7-A674-F1C4A40912D5}" type="pres">
      <dgm:prSet presAssocID="{0B6DB631-2B19-44CF-AA23-010BBB7DFBED}" presName="composite2" presStyleCnt="0"/>
      <dgm:spPr/>
    </dgm:pt>
    <dgm:pt modelId="{7C915EE3-7B88-4852-B7F4-B48942E854D7}" type="pres">
      <dgm:prSet presAssocID="{0B6DB631-2B19-44CF-AA23-010BBB7DFBED}" presName="background2" presStyleLbl="node2" presStyleIdx="2" presStyleCnt="4"/>
      <dgm:spPr>
        <a:solidFill>
          <a:schemeClr val="accent1">
            <a:lumMod val="50000"/>
          </a:schemeClr>
        </a:solidFill>
      </dgm:spPr>
    </dgm:pt>
    <dgm:pt modelId="{0E7D0D3E-36FD-4659-ADB4-B2EE7A0C0568}" type="pres">
      <dgm:prSet presAssocID="{0B6DB631-2B19-44CF-AA23-010BBB7DFBED}" presName="text2" presStyleLbl="fgAcc2" presStyleIdx="2" presStyleCnt="4" custScaleX="145949" custScaleY="241593">
        <dgm:presLayoutVars>
          <dgm:chPref val="3"/>
        </dgm:presLayoutVars>
      </dgm:prSet>
      <dgm:spPr/>
      <dgm:t>
        <a:bodyPr/>
        <a:lstStyle/>
        <a:p>
          <a:endParaRPr lang="en-US"/>
        </a:p>
      </dgm:t>
    </dgm:pt>
    <dgm:pt modelId="{4B46DC6D-C5B0-4018-9E66-AC2C643CE6D3}" type="pres">
      <dgm:prSet presAssocID="{0B6DB631-2B19-44CF-AA23-010BBB7DFBED}" presName="hierChild3" presStyleCnt="0"/>
      <dgm:spPr/>
    </dgm:pt>
    <dgm:pt modelId="{7A9447CC-7033-4475-AD21-1E7ED9233822}" type="pres">
      <dgm:prSet presAssocID="{8AADECAB-E738-48B1-9A87-68AD04572605}" presName="Name10" presStyleLbl="parChTrans1D2" presStyleIdx="3" presStyleCnt="4"/>
      <dgm:spPr/>
      <dgm:t>
        <a:bodyPr/>
        <a:lstStyle/>
        <a:p>
          <a:endParaRPr lang="en-US"/>
        </a:p>
      </dgm:t>
    </dgm:pt>
    <dgm:pt modelId="{28771A7B-74F2-4186-B786-373C3BC3C04D}" type="pres">
      <dgm:prSet presAssocID="{66FD54E4-2F30-4EEC-8620-D8471E8BB08A}" presName="hierRoot2" presStyleCnt="0"/>
      <dgm:spPr/>
    </dgm:pt>
    <dgm:pt modelId="{D149583D-E588-4405-AA54-579CDC95B1FF}" type="pres">
      <dgm:prSet presAssocID="{66FD54E4-2F30-4EEC-8620-D8471E8BB08A}" presName="composite2" presStyleCnt="0"/>
      <dgm:spPr/>
    </dgm:pt>
    <dgm:pt modelId="{0D456CCF-AC9C-4F33-A00A-ABA997004E7D}" type="pres">
      <dgm:prSet presAssocID="{66FD54E4-2F30-4EEC-8620-D8471E8BB08A}" presName="background2" presStyleLbl="node2" presStyleIdx="3" presStyleCnt="4"/>
      <dgm:spPr>
        <a:solidFill>
          <a:schemeClr val="accent1">
            <a:lumMod val="50000"/>
          </a:schemeClr>
        </a:solidFill>
      </dgm:spPr>
    </dgm:pt>
    <dgm:pt modelId="{3CB240C1-E480-4526-97A2-1FD66A794920}" type="pres">
      <dgm:prSet presAssocID="{66FD54E4-2F30-4EEC-8620-D8471E8BB08A}" presName="text2" presStyleLbl="fgAcc2" presStyleIdx="3" presStyleCnt="4" custScaleX="123683" custScaleY="226386" custLinFactNeighborX="6302" custLinFactNeighborY="2205">
        <dgm:presLayoutVars>
          <dgm:chPref val="3"/>
        </dgm:presLayoutVars>
      </dgm:prSet>
      <dgm:spPr/>
      <dgm:t>
        <a:bodyPr/>
        <a:lstStyle/>
        <a:p>
          <a:endParaRPr lang="en-US"/>
        </a:p>
      </dgm:t>
    </dgm:pt>
    <dgm:pt modelId="{560CC038-8FA3-44EB-9FEF-D1E20BBF75BF}" type="pres">
      <dgm:prSet presAssocID="{66FD54E4-2F30-4EEC-8620-D8471E8BB08A}" presName="hierChild3" presStyleCnt="0"/>
      <dgm:spPr/>
    </dgm:pt>
  </dgm:ptLst>
  <dgm:cxnLst>
    <dgm:cxn modelId="{05A26A78-B7AF-4B0D-A884-D8744762FA6F}" type="presOf" srcId="{C03234E9-BC2B-4158-A888-D3A078813653}" destId="{5EF34625-39A7-4CE8-A860-44BDA194F723}" srcOrd="0" destOrd="0" presId="urn:microsoft.com/office/officeart/2005/8/layout/hierarchy1"/>
    <dgm:cxn modelId="{D5844A80-4659-47A6-A0EA-A43CC8C35307}" type="presOf" srcId="{66FD54E4-2F30-4EEC-8620-D8471E8BB08A}" destId="{3CB240C1-E480-4526-97A2-1FD66A794920}" srcOrd="0" destOrd="0" presId="urn:microsoft.com/office/officeart/2005/8/layout/hierarchy1"/>
    <dgm:cxn modelId="{31745166-9293-4F42-800A-85A86E3A67AC}" srcId="{C44089ED-08A1-4000-A178-9D2DA1586DB5}" destId="{52F0A7C6-C8CA-46FA-9045-799404B1A5B3}" srcOrd="0" destOrd="0" parTransId="{527C95C0-00BB-4994-B4CF-60ACB814E5B8}" sibTransId="{34A58B5E-B29A-48FE-9EEF-BE565CE28FEB}"/>
    <dgm:cxn modelId="{6120D48A-03A0-4ADE-8586-13DDBD06B8A9}" type="presOf" srcId="{18843BA4-56A8-4FEC-B9E6-6C2B1F7A5D12}" destId="{E8763CB1-D568-41AA-BA35-D64777C903AB}" srcOrd="0" destOrd="0" presId="urn:microsoft.com/office/officeart/2005/8/layout/hierarchy1"/>
    <dgm:cxn modelId="{8D06F9C4-12D1-4BEA-8670-A0CEA3993058}" type="presOf" srcId="{E1706AB3-C455-443A-B4DD-D639BF98806B}" destId="{0071DEEA-C564-4471-AC2B-E1F34BF90179}" srcOrd="0" destOrd="0" presId="urn:microsoft.com/office/officeart/2005/8/layout/hierarchy1"/>
    <dgm:cxn modelId="{03746A2F-9A06-4094-AB92-4E690E8D7892}" srcId="{52F0A7C6-C8CA-46FA-9045-799404B1A5B3}" destId="{22CE4CD7-6EFA-4393-A212-E12F0591A9A8}" srcOrd="1" destOrd="0" parTransId="{7F38B5F1-9651-4AF9-B2F2-8C1E606DC409}" sibTransId="{1ED454DE-0444-4D60-A93C-ABEFF3E8FF15}"/>
    <dgm:cxn modelId="{7507B0F5-E03B-4BF5-9D69-990C9A9D9053}" type="presOf" srcId="{8AADECAB-E738-48B1-9A87-68AD04572605}" destId="{7A9447CC-7033-4475-AD21-1E7ED9233822}" srcOrd="0" destOrd="0" presId="urn:microsoft.com/office/officeart/2005/8/layout/hierarchy1"/>
    <dgm:cxn modelId="{F345F470-5222-4F40-9CD8-D91C928A026C}" type="presOf" srcId="{52F0A7C6-C8CA-46FA-9045-799404B1A5B3}" destId="{ABC96E2B-932A-42AE-A521-00BDE6C09DE6}" srcOrd="0" destOrd="0" presId="urn:microsoft.com/office/officeart/2005/8/layout/hierarchy1"/>
    <dgm:cxn modelId="{CD9DB08D-E02D-4748-B1AD-526BE03AD464}" type="presOf" srcId="{C44089ED-08A1-4000-A178-9D2DA1586DB5}" destId="{D9E5C121-593E-41E5-AD5F-249A829C8F02}" srcOrd="0" destOrd="0" presId="urn:microsoft.com/office/officeart/2005/8/layout/hierarchy1"/>
    <dgm:cxn modelId="{AF7BE086-74C4-46A6-9AD8-AEFDF79328FA}" srcId="{52F0A7C6-C8CA-46FA-9045-799404B1A5B3}" destId="{C03234E9-BC2B-4158-A888-D3A078813653}" srcOrd="0" destOrd="0" parTransId="{18843BA4-56A8-4FEC-B9E6-6C2B1F7A5D12}" sibTransId="{1317384E-BA53-491F-967C-54276C3E32DE}"/>
    <dgm:cxn modelId="{ECD98C7B-B283-4F1C-875E-A2BEB9530B9D}" type="presOf" srcId="{7F38B5F1-9651-4AF9-B2F2-8C1E606DC409}" destId="{AE9721E8-40FA-4404-8E58-3304001217A3}" srcOrd="0" destOrd="0" presId="urn:microsoft.com/office/officeart/2005/8/layout/hierarchy1"/>
    <dgm:cxn modelId="{CE45E795-C42C-468E-B0EA-AA0ECFEFA0BE}" type="presOf" srcId="{22CE4CD7-6EFA-4393-A212-E12F0591A9A8}" destId="{EDECC8EB-90F3-44B6-B70C-C9C14F7C3CDE}" srcOrd="0" destOrd="0" presId="urn:microsoft.com/office/officeart/2005/8/layout/hierarchy1"/>
    <dgm:cxn modelId="{D07AC1DD-0D65-4F9C-B447-11DBDDD38FB2}" srcId="{52F0A7C6-C8CA-46FA-9045-799404B1A5B3}" destId="{66FD54E4-2F30-4EEC-8620-D8471E8BB08A}" srcOrd="3" destOrd="0" parTransId="{8AADECAB-E738-48B1-9A87-68AD04572605}" sibTransId="{861DFEE5-076C-4565-AFC0-B79BD41F93E5}"/>
    <dgm:cxn modelId="{426A8E53-B002-4331-8DA0-6CD26E3FFD94}" srcId="{52F0A7C6-C8CA-46FA-9045-799404B1A5B3}" destId="{0B6DB631-2B19-44CF-AA23-010BBB7DFBED}" srcOrd="2" destOrd="0" parTransId="{E1706AB3-C455-443A-B4DD-D639BF98806B}" sibTransId="{55347FC9-E4DF-4F26-B74D-939111DD11D4}"/>
    <dgm:cxn modelId="{F007807C-87ED-4F44-91E7-2D0C3844660F}" type="presOf" srcId="{0B6DB631-2B19-44CF-AA23-010BBB7DFBED}" destId="{0E7D0D3E-36FD-4659-ADB4-B2EE7A0C0568}" srcOrd="0" destOrd="0" presId="urn:microsoft.com/office/officeart/2005/8/layout/hierarchy1"/>
    <dgm:cxn modelId="{DC3517BD-6B8F-4A52-AF1B-96BE033D88E3}" type="presParOf" srcId="{D9E5C121-593E-41E5-AD5F-249A829C8F02}" destId="{F93231ED-9629-4568-8751-6CD6792582CB}" srcOrd="0" destOrd="0" presId="urn:microsoft.com/office/officeart/2005/8/layout/hierarchy1"/>
    <dgm:cxn modelId="{8E0DF429-9FC4-4BD9-87FC-0088C476A3B5}" type="presParOf" srcId="{F93231ED-9629-4568-8751-6CD6792582CB}" destId="{3A85E314-C65E-4FD3-B89A-5D3CFE3CB307}" srcOrd="0" destOrd="0" presId="urn:microsoft.com/office/officeart/2005/8/layout/hierarchy1"/>
    <dgm:cxn modelId="{71F81D04-86E3-46B7-B32E-3FE32BF045B7}" type="presParOf" srcId="{3A85E314-C65E-4FD3-B89A-5D3CFE3CB307}" destId="{2FEF365A-D4FD-4D95-8DFC-AE02EF9CA8C6}" srcOrd="0" destOrd="0" presId="urn:microsoft.com/office/officeart/2005/8/layout/hierarchy1"/>
    <dgm:cxn modelId="{FD54A03F-F228-461D-9B8E-3F3FA68DE173}" type="presParOf" srcId="{3A85E314-C65E-4FD3-B89A-5D3CFE3CB307}" destId="{ABC96E2B-932A-42AE-A521-00BDE6C09DE6}" srcOrd="1" destOrd="0" presId="urn:microsoft.com/office/officeart/2005/8/layout/hierarchy1"/>
    <dgm:cxn modelId="{C5B086C9-5FFD-4665-89ED-06F4FD2E28A1}" type="presParOf" srcId="{F93231ED-9629-4568-8751-6CD6792582CB}" destId="{63E1E9EF-149C-4939-AE94-2E0B842961FC}" srcOrd="1" destOrd="0" presId="urn:microsoft.com/office/officeart/2005/8/layout/hierarchy1"/>
    <dgm:cxn modelId="{6E8C5925-0CA3-4DBF-86EC-F5E47BDD23CA}" type="presParOf" srcId="{63E1E9EF-149C-4939-AE94-2E0B842961FC}" destId="{E8763CB1-D568-41AA-BA35-D64777C903AB}" srcOrd="0" destOrd="0" presId="urn:microsoft.com/office/officeart/2005/8/layout/hierarchy1"/>
    <dgm:cxn modelId="{6C0746A8-71D2-4264-9767-09629E34B0CF}" type="presParOf" srcId="{63E1E9EF-149C-4939-AE94-2E0B842961FC}" destId="{742961A5-7A0C-4121-A89B-F34E60A36823}" srcOrd="1" destOrd="0" presId="urn:microsoft.com/office/officeart/2005/8/layout/hierarchy1"/>
    <dgm:cxn modelId="{28A3974C-9A21-44B4-A649-862C815A18C2}" type="presParOf" srcId="{742961A5-7A0C-4121-A89B-F34E60A36823}" destId="{C3713A8D-87B7-47D7-B6D8-310843604546}" srcOrd="0" destOrd="0" presId="urn:microsoft.com/office/officeart/2005/8/layout/hierarchy1"/>
    <dgm:cxn modelId="{3C0FB48C-505E-44CF-A7CB-DC79F8D5D30B}" type="presParOf" srcId="{C3713A8D-87B7-47D7-B6D8-310843604546}" destId="{287CD520-8AA9-49E4-8394-FD803DB3D0F4}" srcOrd="0" destOrd="0" presId="urn:microsoft.com/office/officeart/2005/8/layout/hierarchy1"/>
    <dgm:cxn modelId="{C87F3BC3-CD9D-4EF1-98F7-C5E0FA26D387}" type="presParOf" srcId="{C3713A8D-87B7-47D7-B6D8-310843604546}" destId="{5EF34625-39A7-4CE8-A860-44BDA194F723}" srcOrd="1" destOrd="0" presId="urn:microsoft.com/office/officeart/2005/8/layout/hierarchy1"/>
    <dgm:cxn modelId="{1574DD8D-E678-49DD-8B82-F3299AB4717C}" type="presParOf" srcId="{742961A5-7A0C-4121-A89B-F34E60A36823}" destId="{2E3A35AC-F73D-42F8-B4AE-C6DBA3ED9517}" srcOrd="1" destOrd="0" presId="urn:microsoft.com/office/officeart/2005/8/layout/hierarchy1"/>
    <dgm:cxn modelId="{C55A023B-B1DB-4CDB-AF3A-C3890C36C8EB}" type="presParOf" srcId="{63E1E9EF-149C-4939-AE94-2E0B842961FC}" destId="{AE9721E8-40FA-4404-8E58-3304001217A3}" srcOrd="2" destOrd="0" presId="urn:microsoft.com/office/officeart/2005/8/layout/hierarchy1"/>
    <dgm:cxn modelId="{E5DE148C-B3F6-4303-BD99-8C5739B0544A}" type="presParOf" srcId="{63E1E9EF-149C-4939-AE94-2E0B842961FC}" destId="{CBECE713-139B-43E9-8411-CE7D27071848}" srcOrd="3" destOrd="0" presId="urn:microsoft.com/office/officeart/2005/8/layout/hierarchy1"/>
    <dgm:cxn modelId="{A0367F9C-FAF9-43FA-8291-77D8D517FEC6}" type="presParOf" srcId="{CBECE713-139B-43E9-8411-CE7D27071848}" destId="{AD816F76-91B3-468D-9266-20CC8CE537FD}" srcOrd="0" destOrd="0" presId="urn:microsoft.com/office/officeart/2005/8/layout/hierarchy1"/>
    <dgm:cxn modelId="{436BC72C-62AA-44FE-922E-3494965EA34E}" type="presParOf" srcId="{AD816F76-91B3-468D-9266-20CC8CE537FD}" destId="{F624F987-8685-4B02-B2CA-D32F017EBBFE}" srcOrd="0" destOrd="0" presId="urn:microsoft.com/office/officeart/2005/8/layout/hierarchy1"/>
    <dgm:cxn modelId="{CF1B407B-A032-4C22-A695-CAFC689E2340}" type="presParOf" srcId="{AD816F76-91B3-468D-9266-20CC8CE537FD}" destId="{EDECC8EB-90F3-44B6-B70C-C9C14F7C3CDE}" srcOrd="1" destOrd="0" presId="urn:microsoft.com/office/officeart/2005/8/layout/hierarchy1"/>
    <dgm:cxn modelId="{2C17F75C-DDAA-47C5-A1FB-E90CC529B1AD}" type="presParOf" srcId="{CBECE713-139B-43E9-8411-CE7D27071848}" destId="{B996D04C-9530-4650-AC76-F7ECDB6D24A0}" srcOrd="1" destOrd="0" presId="urn:microsoft.com/office/officeart/2005/8/layout/hierarchy1"/>
    <dgm:cxn modelId="{AA6F2A9B-A752-4B2F-8790-158C65BF4819}" type="presParOf" srcId="{63E1E9EF-149C-4939-AE94-2E0B842961FC}" destId="{0071DEEA-C564-4471-AC2B-E1F34BF90179}" srcOrd="4" destOrd="0" presId="urn:microsoft.com/office/officeart/2005/8/layout/hierarchy1"/>
    <dgm:cxn modelId="{F00F7363-1859-4F81-8FF5-161D6BDB0E72}" type="presParOf" srcId="{63E1E9EF-149C-4939-AE94-2E0B842961FC}" destId="{7AAAA318-CE22-452C-8979-1EE038A3D2F2}" srcOrd="5" destOrd="0" presId="urn:microsoft.com/office/officeart/2005/8/layout/hierarchy1"/>
    <dgm:cxn modelId="{418B1F52-4A45-47AF-A05D-B9E2BC994A3A}" type="presParOf" srcId="{7AAAA318-CE22-452C-8979-1EE038A3D2F2}" destId="{7396FD14-2DED-4AF7-A674-F1C4A40912D5}" srcOrd="0" destOrd="0" presId="urn:microsoft.com/office/officeart/2005/8/layout/hierarchy1"/>
    <dgm:cxn modelId="{FA7A7D53-1092-4B01-A620-379DD909BAE4}" type="presParOf" srcId="{7396FD14-2DED-4AF7-A674-F1C4A40912D5}" destId="{7C915EE3-7B88-4852-B7F4-B48942E854D7}" srcOrd="0" destOrd="0" presId="urn:microsoft.com/office/officeart/2005/8/layout/hierarchy1"/>
    <dgm:cxn modelId="{B5D09272-A775-4AE4-AAFD-4B059B5E12CC}" type="presParOf" srcId="{7396FD14-2DED-4AF7-A674-F1C4A40912D5}" destId="{0E7D0D3E-36FD-4659-ADB4-B2EE7A0C0568}" srcOrd="1" destOrd="0" presId="urn:microsoft.com/office/officeart/2005/8/layout/hierarchy1"/>
    <dgm:cxn modelId="{95542A24-3D4E-4B32-89C1-BB0AC5AAC9BC}" type="presParOf" srcId="{7AAAA318-CE22-452C-8979-1EE038A3D2F2}" destId="{4B46DC6D-C5B0-4018-9E66-AC2C643CE6D3}" srcOrd="1" destOrd="0" presId="urn:microsoft.com/office/officeart/2005/8/layout/hierarchy1"/>
    <dgm:cxn modelId="{1A48F982-E375-43A3-8535-F7D16AB83CF1}" type="presParOf" srcId="{63E1E9EF-149C-4939-AE94-2E0B842961FC}" destId="{7A9447CC-7033-4475-AD21-1E7ED9233822}" srcOrd="6" destOrd="0" presId="urn:microsoft.com/office/officeart/2005/8/layout/hierarchy1"/>
    <dgm:cxn modelId="{9FAE8FA6-9C3E-493C-B960-24A6F42BA075}" type="presParOf" srcId="{63E1E9EF-149C-4939-AE94-2E0B842961FC}" destId="{28771A7B-74F2-4186-B786-373C3BC3C04D}" srcOrd="7" destOrd="0" presId="urn:microsoft.com/office/officeart/2005/8/layout/hierarchy1"/>
    <dgm:cxn modelId="{2A803A8C-F821-465C-B961-5DAA39AD55AE}" type="presParOf" srcId="{28771A7B-74F2-4186-B786-373C3BC3C04D}" destId="{D149583D-E588-4405-AA54-579CDC95B1FF}" srcOrd="0" destOrd="0" presId="urn:microsoft.com/office/officeart/2005/8/layout/hierarchy1"/>
    <dgm:cxn modelId="{459643E9-AAC2-421F-932D-AB1170BCF6B3}" type="presParOf" srcId="{D149583D-E588-4405-AA54-579CDC95B1FF}" destId="{0D456CCF-AC9C-4F33-A00A-ABA997004E7D}" srcOrd="0" destOrd="0" presId="urn:microsoft.com/office/officeart/2005/8/layout/hierarchy1"/>
    <dgm:cxn modelId="{1DDC657E-7556-45DB-886B-D11F12BD2C7C}" type="presParOf" srcId="{D149583D-E588-4405-AA54-579CDC95B1FF}" destId="{3CB240C1-E480-4526-97A2-1FD66A794920}" srcOrd="1" destOrd="0" presId="urn:microsoft.com/office/officeart/2005/8/layout/hierarchy1"/>
    <dgm:cxn modelId="{C61EAF4C-FF85-422C-BE08-5B2D39215F6A}" type="presParOf" srcId="{28771A7B-74F2-4186-B786-373C3BC3C04D}" destId="{560CC038-8FA3-44EB-9FEF-D1E20BBF75BF}" srcOrd="1" destOrd="0" presId="urn:microsoft.com/office/officeart/2005/8/layout/hierarchy1"/>
  </dgm:cxnLst>
  <dgm:bg>
    <a:solidFill>
      <a:schemeClr val="tx2">
        <a:lumMod val="40000"/>
        <a:lumOff val="60000"/>
      </a:schemeClr>
    </a:solidFill>
  </dgm:bg>
  <dgm:whole>
    <a:ln>
      <a:solidFill>
        <a:schemeClr val="bg2">
          <a:lumMod val="75000"/>
        </a:schemeClr>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B1A43E-D5E4-4A8D-B9FB-EF1731562074}" type="doc">
      <dgm:prSet loTypeId="urn:microsoft.com/office/officeart/2005/8/layout/radial6" loCatId="list" qsTypeId="urn:microsoft.com/office/officeart/2005/8/quickstyle/simple1" qsCatId="simple" csTypeId="urn:microsoft.com/office/officeart/2005/8/colors/colorful1" csCatId="colorful" phldr="1"/>
      <dgm:spPr/>
      <dgm:t>
        <a:bodyPr/>
        <a:lstStyle/>
        <a:p>
          <a:endParaRPr lang="en-US"/>
        </a:p>
      </dgm:t>
    </dgm:pt>
    <dgm:pt modelId="{257E596A-05AB-476B-A1F0-98FB063EA373}">
      <dgm:prSet phldrT="[Text]" custT="1"/>
      <dgm:spPr/>
      <dgm:t>
        <a:bodyPr/>
        <a:lstStyle/>
        <a:p>
          <a:pPr algn="ctr"/>
          <a:r>
            <a:rPr lang="en-US" sz="2800" dirty="0">
              <a:latin typeface="Myriad Pro" charset="0"/>
              <a:ea typeface="Myriad Pro" charset="0"/>
              <a:cs typeface="Myriad Pro" charset="0"/>
            </a:rPr>
            <a:t>ĐIỂM MỚI</a:t>
          </a:r>
        </a:p>
      </dgm:t>
    </dgm:pt>
    <dgm:pt modelId="{43AA5374-F4AD-426B-8942-8BC16EE388B4}" type="parTrans" cxnId="{E0BA8F7C-3576-4E95-8274-97A7064E534A}">
      <dgm:prSet/>
      <dgm:spPr/>
      <dgm:t>
        <a:bodyPr/>
        <a:lstStyle/>
        <a:p>
          <a:pPr algn="ctr"/>
          <a:endParaRPr lang="en-US" sz="2800">
            <a:latin typeface="Arial" panose="020B0604020202020204" pitchFamily="34" charset="0"/>
            <a:cs typeface="Arial" panose="020B0604020202020204" pitchFamily="34" charset="0"/>
          </a:endParaRPr>
        </a:p>
      </dgm:t>
    </dgm:pt>
    <dgm:pt modelId="{EA5C3EC3-E2EC-46B1-BADB-AD97801961A8}" type="sibTrans" cxnId="{E0BA8F7C-3576-4E95-8274-97A7064E534A}">
      <dgm:prSet/>
      <dgm:spPr/>
      <dgm:t>
        <a:bodyPr/>
        <a:lstStyle/>
        <a:p>
          <a:pPr algn="ctr"/>
          <a:endParaRPr lang="en-US" sz="2800">
            <a:latin typeface="Arial" panose="020B0604020202020204" pitchFamily="34" charset="0"/>
            <a:cs typeface="Arial" panose="020B0604020202020204" pitchFamily="34" charset="0"/>
          </a:endParaRPr>
        </a:p>
      </dgm:t>
    </dgm:pt>
    <dgm:pt modelId="{7664C465-BC8B-4453-8BEC-9B3E90494C9D}">
      <dgm:prSet custT="1"/>
      <dgm:spPr>
        <a:solidFill>
          <a:schemeClr val="accent4">
            <a:lumMod val="75000"/>
          </a:schemeClr>
        </a:solidFill>
      </dgm:spPr>
      <dgm:t>
        <a:bodyPr/>
        <a:lstStyle/>
        <a:p>
          <a:pPr algn="ctr"/>
          <a:r>
            <a:rPr lang="en-US" sz="2200" dirty="0" err="1">
              <a:latin typeface="Myriad Pro" charset="0"/>
              <a:ea typeface="Myriad Pro" charset="0"/>
              <a:cs typeface="Myriad Pro" charset="0"/>
            </a:rPr>
            <a:t>Cách</a:t>
          </a:r>
          <a:r>
            <a:rPr lang="en-US" sz="2200" dirty="0">
              <a:latin typeface="Myriad Pro" charset="0"/>
              <a:ea typeface="Myriad Pro" charset="0"/>
              <a:cs typeface="Myriad Pro" charset="0"/>
            </a:rPr>
            <a:t> </a:t>
          </a:r>
          <a:r>
            <a:rPr lang="en-US" sz="2200" dirty="0" err="1">
              <a:latin typeface="Myriad Pro" charset="0"/>
              <a:ea typeface="Myriad Pro" charset="0"/>
              <a:cs typeface="Myriad Pro" charset="0"/>
            </a:rPr>
            <a:t>tiếp</a:t>
          </a:r>
          <a:r>
            <a:rPr lang="en-US" sz="2200" dirty="0">
              <a:latin typeface="Myriad Pro" charset="0"/>
              <a:ea typeface="Myriad Pro" charset="0"/>
              <a:cs typeface="Myriad Pro" charset="0"/>
            </a:rPr>
            <a:t> </a:t>
          </a:r>
          <a:r>
            <a:rPr lang="en-US" sz="2200" dirty="0" err="1">
              <a:latin typeface="Myriad Pro" charset="0"/>
              <a:ea typeface="Myriad Pro" charset="0"/>
              <a:cs typeface="Myriad Pro" charset="0"/>
            </a:rPr>
            <a:t>cận</a:t>
          </a:r>
          <a:endParaRPr lang="de-DE" sz="2200" dirty="0">
            <a:latin typeface="Myriad Pro" charset="0"/>
            <a:ea typeface="Myriad Pro" charset="0"/>
            <a:cs typeface="Myriad Pro" charset="0"/>
          </a:endParaRPr>
        </a:p>
      </dgm:t>
    </dgm:pt>
    <dgm:pt modelId="{35C7D621-1367-40A2-BAF6-4480762E82CA}" type="parTrans" cxnId="{AC45F7C9-318D-45A5-8881-6FDC56AF6BBC}">
      <dgm:prSet custT="1"/>
      <dgm:spPr/>
      <dgm:t>
        <a:bodyPr/>
        <a:lstStyle/>
        <a:p>
          <a:pPr algn="ctr"/>
          <a:endParaRPr lang="en-US" sz="2800">
            <a:latin typeface="Arial" panose="020B0604020202020204" pitchFamily="34" charset="0"/>
            <a:cs typeface="Arial" panose="020B0604020202020204" pitchFamily="34" charset="0"/>
          </a:endParaRPr>
        </a:p>
      </dgm:t>
    </dgm:pt>
    <dgm:pt modelId="{B669FDEB-F6EB-483D-B138-FB61F5ADA82F}" type="sibTrans" cxnId="{AC45F7C9-318D-45A5-8881-6FDC56AF6BBC}">
      <dgm:prSet/>
      <dgm:spPr>
        <a:solidFill>
          <a:schemeClr val="accent4">
            <a:lumMod val="75000"/>
          </a:schemeClr>
        </a:solidFill>
      </dgm:spPr>
      <dgm:t>
        <a:bodyPr/>
        <a:lstStyle/>
        <a:p>
          <a:pPr algn="ctr"/>
          <a:endParaRPr lang="en-US" sz="2800">
            <a:latin typeface="Arial" panose="020B0604020202020204" pitchFamily="34" charset="0"/>
            <a:cs typeface="Arial" panose="020B0604020202020204" pitchFamily="34" charset="0"/>
          </a:endParaRPr>
        </a:p>
      </dgm:t>
    </dgm:pt>
    <dgm:pt modelId="{38D2B5A3-885B-428E-9A73-D9CF3A8B3134}">
      <dgm:prSet custT="1"/>
      <dgm:spPr/>
      <dgm:t>
        <a:bodyPr/>
        <a:lstStyle/>
        <a:p>
          <a:pPr algn="ctr"/>
          <a:r>
            <a:rPr lang="en-US" sz="2000" b="0" dirty="0" err="1">
              <a:solidFill>
                <a:schemeClr val="accent5">
                  <a:lumMod val="50000"/>
                </a:schemeClr>
              </a:solidFill>
              <a:latin typeface="Myriad Pro" charset="0"/>
              <a:ea typeface="Myriad Pro" charset="0"/>
              <a:cs typeface="Myriad Pro" charset="0"/>
            </a:rPr>
            <a:t>Phương</a:t>
          </a:r>
          <a:r>
            <a:rPr lang="en-US" sz="2000" b="0" dirty="0">
              <a:solidFill>
                <a:schemeClr val="accent5">
                  <a:lumMod val="50000"/>
                </a:schemeClr>
              </a:solidFill>
              <a:latin typeface="Myriad Pro" charset="0"/>
              <a:ea typeface="Myriad Pro" charset="0"/>
              <a:cs typeface="Myriad Pro" charset="0"/>
            </a:rPr>
            <a:t> </a:t>
          </a:r>
          <a:r>
            <a:rPr lang="en-US" sz="2000" b="0" dirty="0" err="1">
              <a:solidFill>
                <a:schemeClr val="accent5">
                  <a:lumMod val="50000"/>
                </a:schemeClr>
              </a:solidFill>
              <a:latin typeface="Myriad Pro" charset="0"/>
              <a:ea typeface="Myriad Pro" charset="0"/>
              <a:cs typeface="Myriad Pro" charset="0"/>
            </a:rPr>
            <a:t>pháp</a:t>
          </a:r>
          <a:r>
            <a:rPr lang="en-US" sz="2000" b="0" dirty="0">
              <a:solidFill>
                <a:schemeClr val="accent5">
                  <a:lumMod val="50000"/>
                </a:schemeClr>
              </a:solidFill>
              <a:latin typeface="Myriad Pro" charset="0"/>
              <a:ea typeface="Myriad Pro" charset="0"/>
              <a:cs typeface="Myriad Pro" charset="0"/>
            </a:rPr>
            <a:t> </a:t>
          </a:r>
          <a:r>
            <a:rPr lang="en-US" sz="2000" b="0" dirty="0" err="1">
              <a:solidFill>
                <a:schemeClr val="accent5">
                  <a:lumMod val="50000"/>
                </a:schemeClr>
              </a:solidFill>
              <a:latin typeface="Myriad Pro" charset="0"/>
              <a:ea typeface="Myriad Pro" charset="0"/>
              <a:cs typeface="Myriad Pro" charset="0"/>
            </a:rPr>
            <a:t>biên</a:t>
          </a:r>
          <a:r>
            <a:rPr lang="en-US" sz="2000" b="0" dirty="0">
              <a:solidFill>
                <a:schemeClr val="accent5">
                  <a:lumMod val="50000"/>
                </a:schemeClr>
              </a:solidFill>
              <a:latin typeface="Myriad Pro" charset="0"/>
              <a:ea typeface="Myriad Pro" charset="0"/>
              <a:cs typeface="Myriad Pro" charset="0"/>
            </a:rPr>
            <a:t> </a:t>
          </a:r>
          <a:r>
            <a:rPr lang="en-US" sz="2000" b="0" dirty="0" err="1">
              <a:solidFill>
                <a:schemeClr val="accent5">
                  <a:lumMod val="50000"/>
                </a:schemeClr>
              </a:solidFill>
              <a:latin typeface="Myriad Pro" charset="0"/>
              <a:ea typeface="Myriad Pro" charset="0"/>
              <a:cs typeface="Myriad Pro" charset="0"/>
            </a:rPr>
            <a:t>soạn</a:t>
          </a:r>
          <a:endParaRPr lang="de-DE" sz="2000" b="0" dirty="0">
            <a:solidFill>
              <a:schemeClr val="accent5">
                <a:lumMod val="50000"/>
              </a:schemeClr>
            </a:solidFill>
            <a:latin typeface="Myriad Pro" charset="0"/>
            <a:ea typeface="Myriad Pro" charset="0"/>
            <a:cs typeface="Myriad Pro" charset="0"/>
          </a:endParaRPr>
        </a:p>
      </dgm:t>
    </dgm:pt>
    <dgm:pt modelId="{C848B220-5C72-40E4-9100-0440D9005844}" type="parTrans" cxnId="{A09A502F-10AA-4AFD-92F1-6059E33E84D2}">
      <dgm:prSet custT="1"/>
      <dgm:spPr/>
      <dgm:t>
        <a:bodyPr/>
        <a:lstStyle/>
        <a:p>
          <a:pPr algn="ctr"/>
          <a:endParaRPr lang="en-US" sz="2800">
            <a:latin typeface="Arial" panose="020B0604020202020204" pitchFamily="34" charset="0"/>
            <a:cs typeface="Arial" panose="020B0604020202020204" pitchFamily="34" charset="0"/>
          </a:endParaRPr>
        </a:p>
      </dgm:t>
    </dgm:pt>
    <dgm:pt modelId="{070DF492-62B3-439D-B2D3-A73A1C160BEF}" type="sibTrans" cxnId="{A09A502F-10AA-4AFD-92F1-6059E33E84D2}">
      <dgm:prSet/>
      <dgm:spPr/>
      <dgm:t>
        <a:bodyPr/>
        <a:lstStyle/>
        <a:p>
          <a:pPr algn="ctr"/>
          <a:endParaRPr lang="en-US" sz="2800">
            <a:latin typeface="Arial" panose="020B0604020202020204" pitchFamily="34" charset="0"/>
            <a:cs typeface="Arial" panose="020B0604020202020204" pitchFamily="34" charset="0"/>
          </a:endParaRPr>
        </a:p>
      </dgm:t>
    </dgm:pt>
    <dgm:pt modelId="{952C2357-51D9-4D23-AFFB-187D6935F688}">
      <dgm:prSet custT="1"/>
      <dgm:spPr>
        <a:solidFill>
          <a:schemeClr val="accent5">
            <a:lumMod val="75000"/>
          </a:schemeClr>
        </a:solidFill>
        <a:ln>
          <a:solidFill>
            <a:srgbClr val="0070C0"/>
          </a:solidFill>
        </a:ln>
      </dgm:spPr>
      <dgm:t>
        <a:bodyPr/>
        <a:lstStyle/>
        <a:p>
          <a:pPr algn="ctr"/>
          <a:r>
            <a:rPr lang="en-US" sz="2200" dirty="0" err="1">
              <a:latin typeface="Myriad Pro" charset="0"/>
              <a:ea typeface="Myriad Pro" charset="0"/>
              <a:cs typeface="Myriad Pro" charset="0"/>
            </a:rPr>
            <a:t>Cấu</a:t>
          </a:r>
          <a:r>
            <a:rPr lang="en-US" sz="2200" dirty="0">
              <a:latin typeface="Myriad Pro" charset="0"/>
              <a:ea typeface="Myriad Pro" charset="0"/>
              <a:cs typeface="Myriad Pro" charset="0"/>
            </a:rPr>
            <a:t> </a:t>
          </a:r>
          <a:r>
            <a:rPr lang="en-US" sz="2200" dirty="0" err="1">
              <a:latin typeface="Myriad Pro" charset="0"/>
              <a:ea typeface="Myriad Pro" charset="0"/>
              <a:cs typeface="Myriad Pro" charset="0"/>
            </a:rPr>
            <a:t>trúc</a:t>
          </a:r>
          <a:endParaRPr lang="de-DE" sz="2200" dirty="0">
            <a:latin typeface="Myriad Pro" charset="0"/>
            <a:ea typeface="Myriad Pro" charset="0"/>
            <a:cs typeface="Myriad Pro" charset="0"/>
          </a:endParaRPr>
        </a:p>
      </dgm:t>
    </dgm:pt>
    <dgm:pt modelId="{600A3D6F-5C4B-4841-9A74-D6919867FBD0}" type="parTrans" cxnId="{1A063010-96AD-424C-AF38-49CB1EB75B4F}">
      <dgm:prSet custT="1"/>
      <dgm:spPr/>
      <dgm:t>
        <a:bodyPr/>
        <a:lstStyle/>
        <a:p>
          <a:pPr algn="ctr"/>
          <a:endParaRPr lang="en-US" sz="2800">
            <a:latin typeface="Arial" panose="020B0604020202020204" pitchFamily="34" charset="0"/>
            <a:cs typeface="Arial" panose="020B0604020202020204" pitchFamily="34" charset="0"/>
          </a:endParaRPr>
        </a:p>
      </dgm:t>
    </dgm:pt>
    <dgm:pt modelId="{AC39CDF5-289E-493D-9F0A-ACA1C8087FCF}" type="sibTrans" cxnId="{1A063010-96AD-424C-AF38-49CB1EB75B4F}">
      <dgm:prSet/>
      <dgm:spPr>
        <a:solidFill>
          <a:schemeClr val="accent1">
            <a:lumMod val="50000"/>
          </a:schemeClr>
        </a:solidFill>
      </dgm:spPr>
      <dgm:t>
        <a:bodyPr/>
        <a:lstStyle/>
        <a:p>
          <a:pPr algn="ctr"/>
          <a:endParaRPr lang="en-US" sz="2800">
            <a:latin typeface="Arial" panose="020B0604020202020204" pitchFamily="34" charset="0"/>
            <a:cs typeface="Arial" panose="020B0604020202020204" pitchFamily="34" charset="0"/>
          </a:endParaRPr>
        </a:p>
      </dgm:t>
    </dgm:pt>
    <dgm:pt modelId="{EB0A6A46-CE54-430C-A939-35CA9630EE54}">
      <dgm:prSet custT="1"/>
      <dgm:spPr/>
      <dgm:t>
        <a:bodyPr/>
        <a:lstStyle/>
        <a:p>
          <a:pPr algn="ctr"/>
          <a:r>
            <a:rPr lang="vi-VN" sz="2200" dirty="0">
              <a:latin typeface="Myriad Pro" charset="0"/>
              <a:ea typeface="Myriad Pro" charset="0"/>
              <a:cs typeface="Myriad Pro" charset="0"/>
            </a:rPr>
            <a:t>Hình thức</a:t>
          </a:r>
          <a:endParaRPr lang="de-DE" sz="2200" dirty="0">
            <a:latin typeface="Myriad Pro" charset="0"/>
            <a:ea typeface="Myriad Pro" charset="0"/>
            <a:cs typeface="Myriad Pro" charset="0"/>
          </a:endParaRPr>
        </a:p>
      </dgm:t>
    </dgm:pt>
    <dgm:pt modelId="{D591A58D-175F-433C-B069-4E948A2E7CC0}" type="parTrans" cxnId="{D35D759C-4DCF-4725-BAEA-E2AB4642F219}">
      <dgm:prSet custT="1"/>
      <dgm:spPr/>
      <dgm:t>
        <a:bodyPr/>
        <a:lstStyle/>
        <a:p>
          <a:pPr algn="ctr"/>
          <a:endParaRPr lang="en-US" sz="2800">
            <a:latin typeface="Arial" panose="020B0604020202020204" pitchFamily="34" charset="0"/>
            <a:cs typeface="Arial" panose="020B0604020202020204" pitchFamily="34" charset="0"/>
          </a:endParaRPr>
        </a:p>
      </dgm:t>
    </dgm:pt>
    <dgm:pt modelId="{CE2451E9-5C44-41F8-894F-86636417BB5A}" type="sibTrans" cxnId="{D35D759C-4DCF-4725-BAEA-E2AB4642F219}">
      <dgm:prSet/>
      <dgm:spPr/>
      <dgm:t>
        <a:bodyPr/>
        <a:lstStyle/>
        <a:p>
          <a:pPr algn="ctr"/>
          <a:endParaRPr lang="en-US" sz="2800">
            <a:latin typeface="Arial" panose="020B0604020202020204" pitchFamily="34" charset="0"/>
            <a:cs typeface="Arial" panose="020B0604020202020204" pitchFamily="34" charset="0"/>
          </a:endParaRPr>
        </a:p>
      </dgm:t>
    </dgm:pt>
    <dgm:pt modelId="{0DE57F95-5B82-8E45-8358-8200451682AC}">
      <dgm:prSet custT="1"/>
      <dgm:spPr/>
      <dgm:t>
        <a:bodyPr/>
        <a:lstStyle/>
        <a:p>
          <a:pPr algn="ctr"/>
          <a:r>
            <a:rPr lang="vi-VN" sz="2000" dirty="0">
              <a:latin typeface="Myriad Pro" charset="0"/>
              <a:ea typeface="Myriad Pro" charset="0"/>
              <a:cs typeface="Myriad Pro" charset="0"/>
            </a:rPr>
            <a:t>Chủ đề tích hợp</a:t>
          </a:r>
          <a:endParaRPr lang="en-US" sz="2000" dirty="0">
            <a:latin typeface="Myriad Pro" charset="0"/>
            <a:ea typeface="Myriad Pro" charset="0"/>
            <a:cs typeface="Myriad Pro" charset="0"/>
          </a:endParaRPr>
        </a:p>
      </dgm:t>
    </dgm:pt>
    <dgm:pt modelId="{F33692CA-9EB5-4047-A613-F966D050CCAA}" type="parTrans" cxnId="{E74B5C1E-B6DE-3C48-B2D5-D42A61843693}">
      <dgm:prSet/>
      <dgm:spPr/>
      <dgm:t>
        <a:bodyPr/>
        <a:lstStyle/>
        <a:p>
          <a:pPr algn="ctr"/>
          <a:endParaRPr lang="en-US"/>
        </a:p>
      </dgm:t>
    </dgm:pt>
    <dgm:pt modelId="{EA0B244D-5D8B-4143-BE70-851E1093E634}" type="sibTrans" cxnId="{E74B5C1E-B6DE-3C48-B2D5-D42A61843693}">
      <dgm:prSet/>
      <dgm:spPr/>
      <dgm:t>
        <a:bodyPr/>
        <a:lstStyle/>
        <a:p>
          <a:pPr algn="ctr"/>
          <a:endParaRPr lang="en-US"/>
        </a:p>
      </dgm:t>
    </dgm:pt>
    <dgm:pt modelId="{3A83BCE2-27F0-144B-B26C-D3BAD06BA9E6}" type="pres">
      <dgm:prSet presAssocID="{1BB1A43E-D5E4-4A8D-B9FB-EF1731562074}" presName="Name0" presStyleCnt="0">
        <dgm:presLayoutVars>
          <dgm:chMax val="1"/>
          <dgm:dir/>
          <dgm:animLvl val="ctr"/>
          <dgm:resizeHandles val="exact"/>
        </dgm:presLayoutVars>
      </dgm:prSet>
      <dgm:spPr/>
      <dgm:t>
        <a:bodyPr/>
        <a:lstStyle/>
        <a:p>
          <a:endParaRPr lang="en-US"/>
        </a:p>
      </dgm:t>
    </dgm:pt>
    <dgm:pt modelId="{90304CF3-E310-E742-AB4E-681808A28E87}" type="pres">
      <dgm:prSet presAssocID="{257E596A-05AB-476B-A1F0-98FB063EA373}" presName="centerShape" presStyleLbl="node0" presStyleIdx="0" presStyleCnt="1"/>
      <dgm:spPr/>
      <dgm:t>
        <a:bodyPr/>
        <a:lstStyle/>
        <a:p>
          <a:endParaRPr lang="en-US"/>
        </a:p>
      </dgm:t>
    </dgm:pt>
    <dgm:pt modelId="{95D6A54E-5760-974F-AAA0-769334AD8AE2}" type="pres">
      <dgm:prSet presAssocID="{7664C465-BC8B-4453-8BEC-9B3E90494C9D}" presName="node" presStyleLbl="node1" presStyleIdx="0" presStyleCnt="5" custScaleX="123511" custRadScaleRad="101539" custRadScaleInc="3517">
        <dgm:presLayoutVars>
          <dgm:bulletEnabled val="1"/>
        </dgm:presLayoutVars>
      </dgm:prSet>
      <dgm:spPr/>
      <dgm:t>
        <a:bodyPr/>
        <a:lstStyle/>
        <a:p>
          <a:endParaRPr lang="en-US"/>
        </a:p>
      </dgm:t>
    </dgm:pt>
    <dgm:pt modelId="{41267BFA-F1C7-7E41-9D73-8D6FB61508C4}" type="pres">
      <dgm:prSet presAssocID="{7664C465-BC8B-4453-8BEC-9B3E90494C9D}" presName="dummy" presStyleCnt="0"/>
      <dgm:spPr/>
    </dgm:pt>
    <dgm:pt modelId="{CD194535-8B0F-004D-ADED-310B6899B165}" type="pres">
      <dgm:prSet presAssocID="{B669FDEB-F6EB-483D-B138-FB61F5ADA82F}" presName="sibTrans" presStyleLbl="sibTrans2D1" presStyleIdx="0" presStyleCnt="5"/>
      <dgm:spPr/>
      <dgm:t>
        <a:bodyPr/>
        <a:lstStyle/>
        <a:p>
          <a:endParaRPr lang="en-US"/>
        </a:p>
      </dgm:t>
    </dgm:pt>
    <dgm:pt modelId="{FF24DDF5-1705-4440-AFA4-29F62FF8FA52}" type="pres">
      <dgm:prSet presAssocID="{38D2B5A3-885B-428E-9A73-D9CF3A8B3134}" presName="node" presStyleLbl="node1" presStyleIdx="1" presStyleCnt="5" custScaleX="135756">
        <dgm:presLayoutVars>
          <dgm:bulletEnabled val="1"/>
        </dgm:presLayoutVars>
      </dgm:prSet>
      <dgm:spPr/>
      <dgm:t>
        <a:bodyPr/>
        <a:lstStyle/>
        <a:p>
          <a:endParaRPr lang="en-US"/>
        </a:p>
      </dgm:t>
    </dgm:pt>
    <dgm:pt modelId="{D4C258C1-46AE-D748-AD44-C52BE287BE0F}" type="pres">
      <dgm:prSet presAssocID="{38D2B5A3-885B-428E-9A73-D9CF3A8B3134}" presName="dummy" presStyleCnt="0"/>
      <dgm:spPr/>
    </dgm:pt>
    <dgm:pt modelId="{15C1E892-5C63-434C-B049-27E160C1D7F6}" type="pres">
      <dgm:prSet presAssocID="{070DF492-62B3-439D-B2D3-A73A1C160BEF}" presName="sibTrans" presStyleLbl="sibTrans2D1" presStyleIdx="1" presStyleCnt="5"/>
      <dgm:spPr/>
      <dgm:t>
        <a:bodyPr/>
        <a:lstStyle/>
        <a:p>
          <a:endParaRPr lang="en-US"/>
        </a:p>
      </dgm:t>
    </dgm:pt>
    <dgm:pt modelId="{BC9E4845-40AF-5245-A781-3EF174C66963}" type="pres">
      <dgm:prSet presAssocID="{952C2357-51D9-4D23-AFFB-187D6935F688}" presName="node" presStyleLbl="node1" presStyleIdx="2" presStyleCnt="5" custScaleX="127019">
        <dgm:presLayoutVars>
          <dgm:bulletEnabled val="1"/>
        </dgm:presLayoutVars>
      </dgm:prSet>
      <dgm:spPr/>
      <dgm:t>
        <a:bodyPr/>
        <a:lstStyle/>
        <a:p>
          <a:endParaRPr lang="en-US"/>
        </a:p>
      </dgm:t>
    </dgm:pt>
    <dgm:pt modelId="{6D0B2055-B3EB-BC45-A24E-C6779C3D34AC}" type="pres">
      <dgm:prSet presAssocID="{952C2357-51D9-4D23-AFFB-187D6935F688}" presName="dummy" presStyleCnt="0"/>
      <dgm:spPr/>
    </dgm:pt>
    <dgm:pt modelId="{3008375D-76B8-F84D-B58A-F66310E6C47C}" type="pres">
      <dgm:prSet presAssocID="{AC39CDF5-289E-493D-9F0A-ACA1C8087FCF}" presName="sibTrans" presStyleLbl="sibTrans2D1" presStyleIdx="2" presStyleCnt="5"/>
      <dgm:spPr/>
      <dgm:t>
        <a:bodyPr/>
        <a:lstStyle/>
        <a:p>
          <a:endParaRPr lang="en-US"/>
        </a:p>
      </dgm:t>
    </dgm:pt>
    <dgm:pt modelId="{96F216C2-3F31-0843-B302-D51BA00E02D9}" type="pres">
      <dgm:prSet presAssocID="{0DE57F95-5B82-8E45-8358-8200451682AC}" presName="node" presStyleLbl="node1" presStyleIdx="3" presStyleCnt="5" custScaleX="151837">
        <dgm:presLayoutVars>
          <dgm:bulletEnabled val="1"/>
        </dgm:presLayoutVars>
      </dgm:prSet>
      <dgm:spPr/>
      <dgm:t>
        <a:bodyPr/>
        <a:lstStyle/>
        <a:p>
          <a:endParaRPr lang="en-US"/>
        </a:p>
      </dgm:t>
    </dgm:pt>
    <dgm:pt modelId="{1E32CC49-B135-C748-8C75-A3ED5876A4A7}" type="pres">
      <dgm:prSet presAssocID="{0DE57F95-5B82-8E45-8358-8200451682AC}" presName="dummy" presStyleCnt="0"/>
      <dgm:spPr/>
    </dgm:pt>
    <dgm:pt modelId="{3E208A20-14D9-2B4F-A543-EACFB4F7FB00}" type="pres">
      <dgm:prSet presAssocID="{EA0B244D-5D8B-4143-BE70-851E1093E634}" presName="sibTrans" presStyleLbl="sibTrans2D1" presStyleIdx="3" presStyleCnt="5"/>
      <dgm:spPr/>
      <dgm:t>
        <a:bodyPr/>
        <a:lstStyle/>
        <a:p>
          <a:endParaRPr lang="en-US"/>
        </a:p>
      </dgm:t>
    </dgm:pt>
    <dgm:pt modelId="{9A92D619-CC5A-8D40-813F-3ABC8624D642}" type="pres">
      <dgm:prSet presAssocID="{EB0A6A46-CE54-430C-A939-35CA9630EE54}" presName="node" presStyleLbl="node1" presStyleIdx="4" presStyleCnt="5" custScaleX="142559">
        <dgm:presLayoutVars>
          <dgm:bulletEnabled val="1"/>
        </dgm:presLayoutVars>
      </dgm:prSet>
      <dgm:spPr/>
      <dgm:t>
        <a:bodyPr/>
        <a:lstStyle/>
        <a:p>
          <a:endParaRPr lang="en-US"/>
        </a:p>
      </dgm:t>
    </dgm:pt>
    <dgm:pt modelId="{CBF3F42F-D4F6-1C49-98AF-7B0C65E30067}" type="pres">
      <dgm:prSet presAssocID="{EB0A6A46-CE54-430C-A939-35CA9630EE54}" presName="dummy" presStyleCnt="0"/>
      <dgm:spPr/>
    </dgm:pt>
    <dgm:pt modelId="{2FCF6F08-0E4A-274F-A3D0-AC1673293740}" type="pres">
      <dgm:prSet presAssocID="{CE2451E9-5C44-41F8-894F-86636417BB5A}" presName="sibTrans" presStyleLbl="sibTrans2D1" presStyleIdx="4" presStyleCnt="5"/>
      <dgm:spPr/>
      <dgm:t>
        <a:bodyPr/>
        <a:lstStyle/>
        <a:p>
          <a:endParaRPr lang="en-US"/>
        </a:p>
      </dgm:t>
    </dgm:pt>
  </dgm:ptLst>
  <dgm:cxnLst>
    <dgm:cxn modelId="{1EC38FD2-6290-4A02-9CC1-655776AB607F}" type="presOf" srcId="{7664C465-BC8B-4453-8BEC-9B3E90494C9D}" destId="{95D6A54E-5760-974F-AAA0-769334AD8AE2}" srcOrd="0" destOrd="0" presId="urn:microsoft.com/office/officeart/2005/8/layout/radial6"/>
    <dgm:cxn modelId="{39F0B1B4-820E-422C-8279-5284D06D0748}" type="presOf" srcId="{257E596A-05AB-476B-A1F0-98FB063EA373}" destId="{90304CF3-E310-E742-AB4E-681808A28E87}" srcOrd="0" destOrd="0" presId="urn:microsoft.com/office/officeart/2005/8/layout/radial6"/>
    <dgm:cxn modelId="{E74B5C1E-B6DE-3C48-B2D5-D42A61843693}" srcId="{257E596A-05AB-476B-A1F0-98FB063EA373}" destId="{0DE57F95-5B82-8E45-8358-8200451682AC}" srcOrd="3" destOrd="0" parTransId="{F33692CA-9EB5-4047-A613-F966D050CCAA}" sibTransId="{EA0B244D-5D8B-4143-BE70-851E1093E634}"/>
    <dgm:cxn modelId="{BC823D96-6524-4C9B-B3E4-4F51A538E9CB}" type="presOf" srcId="{1BB1A43E-D5E4-4A8D-B9FB-EF1731562074}" destId="{3A83BCE2-27F0-144B-B26C-D3BAD06BA9E6}" srcOrd="0" destOrd="0" presId="urn:microsoft.com/office/officeart/2005/8/layout/radial6"/>
    <dgm:cxn modelId="{F5B0C8A7-B387-40FF-A013-A7A6D8B60544}" type="presOf" srcId="{952C2357-51D9-4D23-AFFB-187D6935F688}" destId="{BC9E4845-40AF-5245-A781-3EF174C66963}" srcOrd="0" destOrd="0" presId="urn:microsoft.com/office/officeart/2005/8/layout/radial6"/>
    <dgm:cxn modelId="{E0BA8F7C-3576-4E95-8274-97A7064E534A}" srcId="{1BB1A43E-D5E4-4A8D-B9FB-EF1731562074}" destId="{257E596A-05AB-476B-A1F0-98FB063EA373}" srcOrd="0" destOrd="0" parTransId="{43AA5374-F4AD-426B-8942-8BC16EE388B4}" sibTransId="{EA5C3EC3-E2EC-46B1-BADB-AD97801961A8}"/>
    <dgm:cxn modelId="{EFC85AE3-A659-4ABC-8F98-C7138E0D93C4}" type="presOf" srcId="{EB0A6A46-CE54-430C-A939-35CA9630EE54}" destId="{9A92D619-CC5A-8D40-813F-3ABC8624D642}" srcOrd="0" destOrd="0" presId="urn:microsoft.com/office/officeart/2005/8/layout/radial6"/>
    <dgm:cxn modelId="{9DB91808-CFB3-4E22-B5D2-21DE2D25F638}" type="presOf" srcId="{CE2451E9-5C44-41F8-894F-86636417BB5A}" destId="{2FCF6F08-0E4A-274F-A3D0-AC1673293740}" srcOrd="0" destOrd="0" presId="urn:microsoft.com/office/officeart/2005/8/layout/radial6"/>
    <dgm:cxn modelId="{08DCDE2E-1551-473C-AEBE-C5C0C8D8F31F}" type="presOf" srcId="{0DE57F95-5B82-8E45-8358-8200451682AC}" destId="{96F216C2-3F31-0843-B302-D51BA00E02D9}" srcOrd="0" destOrd="0" presId="urn:microsoft.com/office/officeart/2005/8/layout/radial6"/>
    <dgm:cxn modelId="{AC45F7C9-318D-45A5-8881-6FDC56AF6BBC}" srcId="{257E596A-05AB-476B-A1F0-98FB063EA373}" destId="{7664C465-BC8B-4453-8BEC-9B3E90494C9D}" srcOrd="0" destOrd="0" parTransId="{35C7D621-1367-40A2-BAF6-4480762E82CA}" sibTransId="{B669FDEB-F6EB-483D-B138-FB61F5ADA82F}"/>
    <dgm:cxn modelId="{1A063010-96AD-424C-AF38-49CB1EB75B4F}" srcId="{257E596A-05AB-476B-A1F0-98FB063EA373}" destId="{952C2357-51D9-4D23-AFFB-187D6935F688}" srcOrd="2" destOrd="0" parTransId="{600A3D6F-5C4B-4841-9A74-D6919867FBD0}" sibTransId="{AC39CDF5-289E-493D-9F0A-ACA1C8087FCF}"/>
    <dgm:cxn modelId="{C78AB601-1F02-424A-A24F-131521726D72}" type="presOf" srcId="{070DF492-62B3-439D-B2D3-A73A1C160BEF}" destId="{15C1E892-5C63-434C-B049-27E160C1D7F6}" srcOrd="0" destOrd="0" presId="urn:microsoft.com/office/officeart/2005/8/layout/radial6"/>
    <dgm:cxn modelId="{A09A502F-10AA-4AFD-92F1-6059E33E84D2}" srcId="{257E596A-05AB-476B-A1F0-98FB063EA373}" destId="{38D2B5A3-885B-428E-9A73-D9CF3A8B3134}" srcOrd="1" destOrd="0" parTransId="{C848B220-5C72-40E4-9100-0440D9005844}" sibTransId="{070DF492-62B3-439D-B2D3-A73A1C160BEF}"/>
    <dgm:cxn modelId="{2C016BFD-1FD3-4AE1-B116-6FAABEF33F20}" type="presOf" srcId="{AC39CDF5-289E-493D-9F0A-ACA1C8087FCF}" destId="{3008375D-76B8-F84D-B58A-F66310E6C47C}" srcOrd="0" destOrd="0" presId="urn:microsoft.com/office/officeart/2005/8/layout/radial6"/>
    <dgm:cxn modelId="{870D8552-9630-469E-A83F-B0D2B5D5B6EA}" type="presOf" srcId="{EA0B244D-5D8B-4143-BE70-851E1093E634}" destId="{3E208A20-14D9-2B4F-A543-EACFB4F7FB00}" srcOrd="0" destOrd="0" presId="urn:microsoft.com/office/officeart/2005/8/layout/radial6"/>
    <dgm:cxn modelId="{24783E43-3A62-4663-A98C-ACAF9DC294BE}" type="presOf" srcId="{38D2B5A3-885B-428E-9A73-D9CF3A8B3134}" destId="{FF24DDF5-1705-4440-AFA4-29F62FF8FA52}" srcOrd="0" destOrd="0" presId="urn:microsoft.com/office/officeart/2005/8/layout/radial6"/>
    <dgm:cxn modelId="{D35D759C-4DCF-4725-BAEA-E2AB4642F219}" srcId="{257E596A-05AB-476B-A1F0-98FB063EA373}" destId="{EB0A6A46-CE54-430C-A939-35CA9630EE54}" srcOrd="4" destOrd="0" parTransId="{D591A58D-175F-433C-B069-4E948A2E7CC0}" sibTransId="{CE2451E9-5C44-41F8-894F-86636417BB5A}"/>
    <dgm:cxn modelId="{E7D04A9F-6961-4086-B7DA-734F5B0EE3AA}" type="presOf" srcId="{B669FDEB-F6EB-483D-B138-FB61F5ADA82F}" destId="{CD194535-8B0F-004D-ADED-310B6899B165}" srcOrd="0" destOrd="0" presId="urn:microsoft.com/office/officeart/2005/8/layout/radial6"/>
    <dgm:cxn modelId="{DBF86BE4-CBD5-4992-9867-6B101A48B15E}" type="presParOf" srcId="{3A83BCE2-27F0-144B-B26C-D3BAD06BA9E6}" destId="{90304CF3-E310-E742-AB4E-681808A28E87}" srcOrd="0" destOrd="0" presId="urn:microsoft.com/office/officeart/2005/8/layout/radial6"/>
    <dgm:cxn modelId="{1E337068-4697-4132-B1A2-09E620223AF0}" type="presParOf" srcId="{3A83BCE2-27F0-144B-B26C-D3BAD06BA9E6}" destId="{95D6A54E-5760-974F-AAA0-769334AD8AE2}" srcOrd="1" destOrd="0" presId="urn:microsoft.com/office/officeart/2005/8/layout/radial6"/>
    <dgm:cxn modelId="{E7AECF1B-9C23-4EA8-A47D-FDA1641F0D29}" type="presParOf" srcId="{3A83BCE2-27F0-144B-B26C-D3BAD06BA9E6}" destId="{41267BFA-F1C7-7E41-9D73-8D6FB61508C4}" srcOrd="2" destOrd="0" presId="urn:microsoft.com/office/officeart/2005/8/layout/radial6"/>
    <dgm:cxn modelId="{584A5BD5-D7B7-42F7-B551-16C5FB3F9E48}" type="presParOf" srcId="{3A83BCE2-27F0-144B-B26C-D3BAD06BA9E6}" destId="{CD194535-8B0F-004D-ADED-310B6899B165}" srcOrd="3" destOrd="0" presId="urn:microsoft.com/office/officeart/2005/8/layout/radial6"/>
    <dgm:cxn modelId="{799559AF-EC57-41D7-AF29-16591E19BD4D}" type="presParOf" srcId="{3A83BCE2-27F0-144B-B26C-D3BAD06BA9E6}" destId="{FF24DDF5-1705-4440-AFA4-29F62FF8FA52}" srcOrd="4" destOrd="0" presId="urn:microsoft.com/office/officeart/2005/8/layout/radial6"/>
    <dgm:cxn modelId="{073BCA50-015B-4DEE-916E-8B41928496E9}" type="presParOf" srcId="{3A83BCE2-27F0-144B-B26C-D3BAD06BA9E6}" destId="{D4C258C1-46AE-D748-AD44-C52BE287BE0F}" srcOrd="5" destOrd="0" presId="urn:microsoft.com/office/officeart/2005/8/layout/radial6"/>
    <dgm:cxn modelId="{0591275E-9904-42F8-A021-7C766724A864}" type="presParOf" srcId="{3A83BCE2-27F0-144B-B26C-D3BAD06BA9E6}" destId="{15C1E892-5C63-434C-B049-27E160C1D7F6}" srcOrd="6" destOrd="0" presId="urn:microsoft.com/office/officeart/2005/8/layout/radial6"/>
    <dgm:cxn modelId="{8E4D9475-72A9-483E-BB8F-89DC16ACF70C}" type="presParOf" srcId="{3A83BCE2-27F0-144B-B26C-D3BAD06BA9E6}" destId="{BC9E4845-40AF-5245-A781-3EF174C66963}" srcOrd="7" destOrd="0" presId="urn:microsoft.com/office/officeart/2005/8/layout/radial6"/>
    <dgm:cxn modelId="{F5FDC4BC-8DB9-4995-A825-1282D8F16D0B}" type="presParOf" srcId="{3A83BCE2-27F0-144B-B26C-D3BAD06BA9E6}" destId="{6D0B2055-B3EB-BC45-A24E-C6779C3D34AC}" srcOrd="8" destOrd="0" presId="urn:microsoft.com/office/officeart/2005/8/layout/radial6"/>
    <dgm:cxn modelId="{860B400B-6710-4A71-AE05-9A1BDA115EB1}" type="presParOf" srcId="{3A83BCE2-27F0-144B-B26C-D3BAD06BA9E6}" destId="{3008375D-76B8-F84D-B58A-F66310E6C47C}" srcOrd="9" destOrd="0" presId="urn:microsoft.com/office/officeart/2005/8/layout/radial6"/>
    <dgm:cxn modelId="{CF46114E-6D12-487B-9D53-6959D7665F7C}" type="presParOf" srcId="{3A83BCE2-27F0-144B-B26C-D3BAD06BA9E6}" destId="{96F216C2-3F31-0843-B302-D51BA00E02D9}" srcOrd="10" destOrd="0" presId="urn:microsoft.com/office/officeart/2005/8/layout/radial6"/>
    <dgm:cxn modelId="{6EB48198-7DF7-4626-BEC0-7CFA7EAAB665}" type="presParOf" srcId="{3A83BCE2-27F0-144B-B26C-D3BAD06BA9E6}" destId="{1E32CC49-B135-C748-8C75-A3ED5876A4A7}" srcOrd="11" destOrd="0" presId="urn:microsoft.com/office/officeart/2005/8/layout/radial6"/>
    <dgm:cxn modelId="{E84A1921-24BA-44BF-8A93-329A4A95816E}" type="presParOf" srcId="{3A83BCE2-27F0-144B-B26C-D3BAD06BA9E6}" destId="{3E208A20-14D9-2B4F-A543-EACFB4F7FB00}" srcOrd="12" destOrd="0" presId="urn:microsoft.com/office/officeart/2005/8/layout/radial6"/>
    <dgm:cxn modelId="{75262A93-AD63-44F7-8BA3-B82AFB50D1A9}" type="presParOf" srcId="{3A83BCE2-27F0-144B-B26C-D3BAD06BA9E6}" destId="{9A92D619-CC5A-8D40-813F-3ABC8624D642}" srcOrd="13" destOrd="0" presId="urn:microsoft.com/office/officeart/2005/8/layout/radial6"/>
    <dgm:cxn modelId="{1B2B6A0B-D55A-41BC-A25B-85453401DEF8}" type="presParOf" srcId="{3A83BCE2-27F0-144B-B26C-D3BAD06BA9E6}" destId="{CBF3F42F-D4F6-1C49-98AF-7B0C65E30067}" srcOrd="14" destOrd="0" presId="urn:microsoft.com/office/officeart/2005/8/layout/radial6"/>
    <dgm:cxn modelId="{68CA146D-AFF2-4745-8BF7-F84E111C7895}" type="presParOf" srcId="{3A83BCE2-27F0-144B-B26C-D3BAD06BA9E6}" destId="{2FCF6F08-0E4A-274F-A3D0-AC1673293740}"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824665-7B0A-4B91-B7FC-18A946D25D89}"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CAB34D58-CEBB-438B-840F-EEE57AA74FDF}">
      <dgm:prSet custT="1"/>
      <dgm:spPr/>
      <dgm:t>
        <a:bodyPr/>
        <a:lstStyle/>
        <a:p>
          <a:pPr rtl="0"/>
          <a:r>
            <a:rPr lang="de-DE" sz="2000" dirty="0">
              <a:latin typeface="Myriad Pro" pitchFamily="34" charset="0"/>
              <a:cs typeface="Arial" panose="020B0604020202020204" pitchFamily="34" charset="0"/>
            </a:rPr>
            <a:t>SGK là công cụ giúp HS phát triển năng lực và khả năng tự học.</a:t>
          </a:r>
          <a:endParaRPr lang="en-US" sz="2000" dirty="0">
            <a:latin typeface="Myriad Pro" pitchFamily="34" charset="0"/>
            <a:cs typeface="Arial" panose="020B0604020202020204" pitchFamily="34" charset="0"/>
          </a:endParaRPr>
        </a:p>
      </dgm:t>
    </dgm:pt>
    <dgm:pt modelId="{D5C1F644-C8DC-4AF8-A5DA-1675A5742A7B}" type="parTrans" cxnId="{D3F0E224-4660-4DBE-8BBA-D03D3098487D}">
      <dgm:prSet/>
      <dgm:spPr/>
      <dgm:t>
        <a:bodyPr/>
        <a:lstStyle/>
        <a:p>
          <a:endParaRPr lang="en-US" sz="2200">
            <a:solidFill>
              <a:schemeClr val="accent5">
                <a:lumMod val="50000"/>
              </a:schemeClr>
            </a:solidFill>
            <a:latin typeface="Arial" panose="020B0604020202020204" pitchFamily="34" charset="0"/>
            <a:cs typeface="Arial" panose="020B0604020202020204" pitchFamily="34" charset="0"/>
          </a:endParaRPr>
        </a:p>
      </dgm:t>
    </dgm:pt>
    <dgm:pt modelId="{8B9B051C-A1ED-42F3-94AB-61D589431A51}" type="sibTrans" cxnId="{D3F0E224-4660-4DBE-8BBA-D03D3098487D}">
      <dgm:prSet/>
      <dgm:spPr/>
      <dgm:t>
        <a:bodyPr/>
        <a:lstStyle/>
        <a:p>
          <a:endParaRPr lang="en-US" sz="2200">
            <a:solidFill>
              <a:schemeClr val="accent5">
                <a:lumMod val="50000"/>
              </a:schemeClr>
            </a:solidFill>
            <a:latin typeface="Arial" panose="020B0604020202020204" pitchFamily="34" charset="0"/>
            <a:cs typeface="Arial" panose="020B0604020202020204" pitchFamily="34" charset="0"/>
          </a:endParaRPr>
        </a:p>
      </dgm:t>
    </dgm:pt>
    <dgm:pt modelId="{6E17C6E2-A5EA-41A1-A46C-44B0250A0A10}">
      <dgm:prSet custT="1"/>
      <dgm:spPr/>
      <dgm:t>
        <a:bodyPr/>
        <a:lstStyle/>
        <a:p>
          <a:pPr rtl="0"/>
          <a:r>
            <a:rPr lang="de-DE" sz="2000">
              <a:latin typeface="Myriad Pro" pitchFamily="34" charset="0"/>
              <a:cs typeface="Arial" panose="020B0604020202020204" pitchFamily="34" charset="0"/>
            </a:rPr>
            <a:t>SGK là công cụ giúp giáo viên đổi mới phương pháp dạy học.</a:t>
          </a:r>
          <a:endParaRPr lang="en-US" sz="2000" dirty="0">
            <a:latin typeface="Myriad Pro" pitchFamily="34" charset="0"/>
            <a:cs typeface="Arial" panose="020B0604020202020204" pitchFamily="34" charset="0"/>
          </a:endParaRPr>
        </a:p>
      </dgm:t>
    </dgm:pt>
    <dgm:pt modelId="{17BB541E-DD03-49F2-9402-693EFEB99EF2}" type="parTrans" cxnId="{E5273C77-9510-4485-BD14-A9398963137A}">
      <dgm:prSet/>
      <dgm:spPr/>
      <dgm:t>
        <a:bodyPr/>
        <a:lstStyle/>
        <a:p>
          <a:endParaRPr lang="en-US" sz="2200">
            <a:solidFill>
              <a:schemeClr val="accent5">
                <a:lumMod val="50000"/>
              </a:schemeClr>
            </a:solidFill>
            <a:latin typeface="Arial" panose="020B0604020202020204" pitchFamily="34" charset="0"/>
            <a:cs typeface="Arial" panose="020B0604020202020204" pitchFamily="34" charset="0"/>
          </a:endParaRPr>
        </a:p>
      </dgm:t>
    </dgm:pt>
    <dgm:pt modelId="{D16DC9D6-3C34-4143-9DC2-105F41764A57}" type="sibTrans" cxnId="{E5273C77-9510-4485-BD14-A9398963137A}">
      <dgm:prSet/>
      <dgm:spPr/>
      <dgm:t>
        <a:bodyPr/>
        <a:lstStyle/>
        <a:p>
          <a:endParaRPr lang="en-US" sz="2200">
            <a:solidFill>
              <a:schemeClr val="accent5">
                <a:lumMod val="50000"/>
              </a:schemeClr>
            </a:solidFill>
            <a:latin typeface="Arial" panose="020B0604020202020204" pitchFamily="34" charset="0"/>
            <a:cs typeface="Arial" panose="020B0604020202020204" pitchFamily="34" charset="0"/>
          </a:endParaRPr>
        </a:p>
      </dgm:t>
    </dgm:pt>
    <dgm:pt modelId="{58900FD7-46B1-4D2C-AB8E-AFB5A04791F9}">
      <dgm:prSet custT="1"/>
      <dgm:spPr/>
      <dgm:t>
        <a:bodyPr/>
        <a:lstStyle/>
        <a:p>
          <a:pPr rtl="0"/>
          <a:r>
            <a:rPr lang="de-DE" sz="2000">
              <a:latin typeface="Myriad Pro" pitchFamily="34" charset="0"/>
              <a:cs typeface="Arial" panose="020B0604020202020204" pitchFamily="34" charset="0"/>
            </a:rPr>
            <a:t>Tích hợp nội môn và liên môn.</a:t>
          </a:r>
          <a:endParaRPr lang="en-US" sz="2000">
            <a:latin typeface="Myriad Pro" pitchFamily="34" charset="0"/>
            <a:cs typeface="Arial" panose="020B0604020202020204" pitchFamily="34" charset="0"/>
          </a:endParaRPr>
        </a:p>
      </dgm:t>
    </dgm:pt>
    <dgm:pt modelId="{A859438B-2268-4E50-8E27-115E21713D16}" type="parTrans" cxnId="{FED87A2D-BE51-4EE3-B01B-2D6F6A392763}">
      <dgm:prSet/>
      <dgm:spPr/>
      <dgm:t>
        <a:bodyPr/>
        <a:lstStyle/>
        <a:p>
          <a:endParaRPr lang="en-US" sz="2200">
            <a:solidFill>
              <a:schemeClr val="accent5">
                <a:lumMod val="50000"/>
              </a:schemeClr>
            </a:solidFill>
            <a:latin typeface="Arial" panose="020B0604020202020204" pitchFamily="34" charset="0"/>
            <a:cs typeface="Arial" panose="020B0604020202020204" pitchFamily="34" charset="0"/>
          </a:endParaRPr>
        </a:p>
      </dgm:t>
    </dgm:pt>
    <dgm:pt modelId="{280E67A0-D93A-44BE-963D-633C322D0C96}" type="sibTrans" cxnId="{FED87A2D-BE51-4EE3-B01B-2D6F6A392763}">
      <dgm:prSet/>
      <dgm:spPr/>
      <dgm:t>
        <a:bodyPr/>
        <a:lstStyle/>
        <a:p>
          <a:endParaRPr lang="en-US" sz="2200">
            <a:solidFill>
              <a:schemeClr val="accent5">
                <a:lumMod val="50000"/>
              </a:schemeClr>
            </a:solidFill>
            <a:latin typeface="Arial" panose="020B0604020202020204" pitchFamily="34" charset="0"/>
            <a:cs typeface="Arial" panose="020B0604020202020204" pitchFamily="34" charset="0"/>
          </a:endParaRPr>
        </a:p>
      </dgm:t>
    </dgm:pt>
    <dgm:pt modelId="{E4D2E377-20BC-4533-A6D9-A365683E9218}">
      <dgm:prSet custT="1"/>
      <dgm:spPr/>
      <dgm:t>
        <a:bodyPr/>
        <a:lstStyle/>
        <a:p>
          <a:pPr rtl="0"/>
          <a:r>
            <a:rPr lang="de-DE" sz="2000" dirty="0">
              <a:latin typeface="Myriad Pro" pitchFamily="34" charset="0"/>
              <a:cs typeface="Arial" panose="020B0604020202020204" pitchFamily="34" charset="0"/>
            </a:rPr>
            <a:t>Học lịch </a:t>
          </a:r>
          <a:r>
            <a:rPr lang="de-DE" sz="2000" dirty="0" smtClean="0">
              <a:latin typeface="Myriad Pro" pitchFamily="34" charset="0"/>
              <a:cs typeface="Arial" panose="020B0604020202020204" pitchFamily="34" charset="0"/>
            </a:rPr>
            <a:t>thế </a:t>
          </a:r>
          <a:r>
            <a:rPr lang="de-DE" sz="2000" dirty="0">
              <a:latin typeface="Myriad Pro" pitchFamily="34" charset="0"/>
              <a:cs typeface="Arial" panose="020B0604020202020204" pitchFamily="34" charset="0"/>
            </a:rPr>
            <a:t>giới và khu vực để hiểu rõ lịch sử </a:t>
          </a:r>
          <a:r>
            <a:rPr lang="de-DE" sz="2000" dirty="0" smtClean="0">
              <a:latin typeface="Myriad Pro" pitchFamily="34" charset="0"/>
              <a:cs typeface="Arial" panose="020B0604020202020204" pitchFamily="34" charset="0"/>
            </a:rPr>
            <a:t>Việt </a:t>
          </a:r>
          <a:r>
            <a:rPr lang="de-DE" sz="2000" dirty="0">
              <a:latin typeface="Myriad Pro" pitchFamily="34" charset="0"/>
              <a:cs typeface="Arial" panose="020B0604020202020204" pitchFamily="34" charset="0"/>
            </a:rPr>
            <a:t>Nam và địa phương.</a:t>
          </a:r>
          <a:endParaRPr lang="en-US" sz="2000" dirty="0">
            <a:latin typeface="Myriad Pro" pitchFamily="34" charset="0"/>
            <a:cs typeface="Arial" panose="020B0604020202020204" pitchFamily="34" charset="0"/>
          </a:endParaRPr>
        </a:p>
      </dgm:t>
    </dgm:pt>
    <dgm:pt modelId="{082E9144-1F38-4C92-BD1D-022BF7694BC4}" type="parTrans" cxnId="{4F61CB4A-963B-4343-BAE7-0BACFA03660B}">
      <dgm:prSet/>
      <dgm:spPr/>
      <dgm:t>
        <a:bodyPr/>
        <a:lstStyle/>
        <a:p>
          <a:endParaRPr lang="en-US" sz="2200">
            <a:solidFill>
              <a:schemeClr val="accent5">
                <a:lumMod val="50000"/>
              </a:schemeClr>
            </a:solidFill>
            <a:latin typeface="Arial" panose="020B0604020202020204" pitchFamily="34" charset="0"/>
            <a:cs typeface="Arial" panose="020B0604020202020204" pitchFamily="34" charset="0"/>
          </a:endParaRPr>
        </a:p>
      </dgm:t>
    </dgm:pt>
    <dgm:pt modelId="{5A9AB6F5-E6A7-49CD-A7E6-C7DF2448D3A2}" type="sibTrans" cxnId="{4F61CB4A-963B-4343-BAE7-0BACFA03660B}">
      <dgm:prSet/>
      <dgm:spPr/>
      <dgm:t>
        <a:bodyPr/>
        <a:lstStyle/>
        <a:p>
          <a:endParaRPr lang="en-US" sz="2200">
            <a:solidFill>
              <a:schemeClr val="accent5">
                <a:lumMod val="50000"/>
              </a:schemeClr>
            </a:solidFill>
            <a:latin typeface="Arial" panose="020B0604020202020204" pitchFamily="34" charset="0"/>
            <a:cs typeface="Arial" panose="020B0604020202020204" pitchFamily="34" charset="0"/>
          </a:endParaRPr>
        </a:p>
      </dgm:t>
    </dgm:pt>
    <dgm:pt modelId="{0A5D209A-32BC-460F-ACF2-49AB626B27FF}">
      <dgm:prSet custT="1"/>
      <dgm:spPr/>
      <dgm:t>
        <a:bodyPr/>
        <a:lstStyle/>
        <a:p>
          <a:pPr rtl="0"/>
          <a:r>
            <a:rPr lang="en-US" sz="2000">
              <a:latin typeface="Myriad Pro" pitchFamily="34" charset="0"/>
              <a:cs typeface="Arial" panose="020B0604020202020204" pitchFamily="34" charset="0"/>
            </a:rPr>
            <a:t>Phẩm chất yêu nước, nhân ái và tinh thần trách nhiệm.</a:t>
          </a:r>
        </a:p>
      </dgm:t>
    </dgm:pt>
    <dgm:pt modelId="{8C075BC3-EB8C-4166-A93B-FEE1523753B1}" type="parTrans" cxnId="{A1D1BA07-4748-4A5A-ADC2-3A17364F6873}">
      <dgm:prSet/>
      <dgm:spPr/>
      <dgm:t>
        <a:bodyPr/>
        <a:lstStyle/>
        <a:p>
          <a:endParaRPr lang="en-US" sz="2200">
            <a:solidFill>
              <a:schemeClr val="accent5">
                <a:lumMod val="50000"/>
              </a:schemeClr>
            </a:solidFill>
            <a:latin typeface="Arial" panose="020B0604020202020204" pitchFamily="34" charset="0"/>
            <a:cs typeface="Arial" panose="020B0604020202020204" pitchFamily="34" charset="0"/>
          </a:endParaRPr>
        </a:p>
      </dgm:t>
    </dgm:pt>
    <dgm:pt modelId="{E0447CF8-1385-4403-A7F4-49F7AD5FF100}" type="sibTrans" cxnId="{A1D1BA07-4748-4A5A-ADC2-3A17364F6873}">
      <dgm:prSet/>
      <dgm:spPr/>
      <dgm:t>
        <a:bodyPr/>
        <a:lstStyle/>
        <a:p>
          <a:endParaRPr lang="en-US" sz="2200">
            <a:solidFill>
              <a:schemeClr val="accent5">
                <a:lumMod val="50000"/>
              </a:schemeClr>
            </a:solidFill>
            <a:latin typeface="Arial" panose="020B0604020202020204" pitchFamily="34" charset="0"/>
            <a:cs typeface="Arial" panose="020B0604020202020204" pitchFamily="34" charset="0"/>
          </a:endParaRPr>
        </a:p>
      </dgm:t>
    </dgm:pt>
    <dgm:pt modelId="{C68A2F1C-0D75-4F4B-B1AB-E0C0C441DD20}">
      <dgm:prSet custT="1"/>
      <dgm:spPr/>
      <dgm:t>
        <a:bodyPr/>
        <a:lstStyle/>
        <a:p>
          <a:pPr rtl="0"/>
          <a:r>
            <a:rPr lang="en-US" sz="2000">
              <a:latin typeface="Myriad Pro" pitchFamily="34" charset="0"/>
              <a:cs typeface="Arial" panose="020B0604020202020204" pitchFamily="34" charset="0"/>
            </a:rPr>
            <a:t>Giải quyết các vấn đề trong thực tế cuộc sống.</a:t>
          </a:r>
        </a:p>
      </dgm:t>
    </dgm:pt>
    <dgm:pt modelId="{8FA01BDB-FD98-42FE-A141-15D887686057}" type="parTrans" cxnId="{DFD1B82E-2F1F-421B-A713-FBBFC14352C8}">
      <dgm:prSet/>
      <dgm:spPr/>
      <dgm:t>
        <a:bodyPr/>
        <a:lstStyle/>
        <a:p>
          <a:endParaRPr lang="en-US" sz="2200">
            <a:solidFill>
              <a:schemeClr val="accent5">
                <a:lumMod val="50000"/>
              </a:schemeClr>
            </a:solidFill>
            <a:latin typeface="Arial" panose="020B0604020202020204" pitchFamily="34" charset="0"/>
            <a:cs typeface="Arial" panose="020B0604020202020204" pitchFamily="34" charset="0"/>
          </a:endParaRPr>
        </a:p>
      </dgm:t>
    </dgm:pt>
    <dgm:pt modelId="{2AD53BB2-B1D2-4437-B84A-7C29BD480EC0}" type="sibTrans" cxnId="{DFD1B82E-2F1F-421B-A713-FBBFC14352C8}">
      <dgm:prSet/>
      <dgm:spPr/>
      <dgm:t>
        <a:bodyPr/>
        <a:lstStyle/>
        <a:p>
          <a:endParaRPr lang="en-US" sz="2200">
            <a:solidFill>
              <a:schemeClr val="accent5">
                <a:lumMod val="50000"/>
              </a:schemeClr>
            </a:solidFill>
            <a:latin typeface="Arial" panose="020B0604020202020204" pitchFamily="34" charset="0"/>
            <a:cs typeface="Arial" panose="020B0604020202020204" pitchFamily="34" charset="0"/>
          </a:endParaRPr>
        </a:p>
      </dgm:t>
    </dgm:pt>
    <dgm:pt modelId="{8EE2A73D-0BBF-43D8-B0B3-500EDDC2CD75}" type="pres">
      <dgm:prSet presAssocID="{C2824665-7B0A-4B91-B7FC-18A946D25D89}" presName="Name0" presStyleCnt="0">
        <dgm:presLayoutVars>
          <dgm:chMax val="7"/>
          <dgm:chPref val="7"/>
          <dgm:dir/>
        </dgm:presLayoutVars>
      </dgm:prSet>
      <dgm:spPr/>
      <dgm:t>
        <a:bodyPr/>
        <a:lstStyle/>
        <a:p>
          <a:endParaRPr lang="en-US"/>
        </a:p>
      </dgm:t>
    </dgm:pt>
    <dgm:pt modelId="{E7F413FE-550A-4FE7-8E86-DBB469FCB315}" type="pres">
      <dgm:prSet presAssocID="{C2824665-7B0A-4B91-B7FC-18A946D25D89}" presName="Name1" presStyleCnt="0"/>
      <dgm:spPr/>
    </dgm:pt>
    <dgm:pt modelId="{757077D3-717B-494C-B23A-4179EBE2F60F}" type="pres">
      <dgm:prSet presAssocID="{C2824665-7B0A-4B91-B7FC-18A946D25D89}" presName="cycle" presStyleCnt="0"/>
      <dgm:spPr/>
    </dgm:pt>
    <dgm:pt modelId="{559A1026-9156-4A54-94B1-895B005B9215}" type="pres">
      <dgm:prSet presAssocID="{C2824665-7B0A-4B91-B7FC-18A946D25D89}" presName="srcNode" presStyleLbl="node1" presStyleIdx="0" presStyleCnt="6"/>
      <dgm:spPr/>
    </dgm:pt>
    <dgm:pt modelId="{22511B03-388B-4A8E-BA15-A5E98943C03D}" type="pres">
      <dgm:prSet presAssocID="{C2824665-7B0A-4B91-B7FC-18A946D25D89}" presName="conn" presStyleLbl="parChTrans1D2" presStyleIdx="0" presStyleCnt="1"/>
      <dgm:spPr/>
      <dgm:t>
        <a:bodyPr/>
        <a:lstStyle/>
        <a:p>
          <a:endParaRPr lang="en-US"/>
        </a:p>
      </dgm:t>
    </dgm:pt>
    <dgm:pt modelId="{6B1AF56C-45E6-4977-AD07-076E78B18E56}" type="pres">
      <dgm:prSet presAssocID="{C2824665-7B0A-4B91-B7FC-18A946D25D89}" presName="extraNode" presStyleLbl="node1" presStyleIdx="0" presStyleCnt="6"/>
      <dgm:spPr/>
    </dgm:pt>
    <dgm:pt modelId="{98AF741C-B462-4051-A006-3D6DA0058FFE}" type="pres">
      <dgm:prSet presAssocID="{C2824665-7B0A-4B91-B7FC-18A946D25D89}" presName="dstNode" presStyleLbl="node1" presStyleIdx="0" presStyleCnt="6"/>
      <dgm:spPr/>
    </dgm:pt>
    <dgm:pt modelId="{5B3EEC78-E785-4F66-B0A9-FAB6195103BF}" type="pres">
      <dgm:prSet presAssocID="{CAB34D58-CEBB-438B-840F-EEE57AA74FDF}" presName="text_1" presStyleLbl="node1" presStyleIdx="0" presStyleCnt="6">
        <dgm:presLayoutVars>
          <dgm:bulletEnabled val="1"/>
        </dgm:presLayoutVars>
      </dgm:prSet>
      <dgm:spPr/>
      <dgm:t>
        <a:bodyPr/>
        <a:lstStyle/>
        <a:p>
          <a:endParaRPr lang="en-US"/>
        </a:p>
      </dgm:t>
    </dgm:pt>
    <dgm:pt modelId="{F5F56EF6-456F-443F-8A7F-295A93F4AE33}" type="pres">
      <dgm:prSet presAssocID="{CAB34D58-CEBB-438B-840F-EEE57AA74FDF}" presName="accent_1" presStyleCnt="0"/>
      <dgm:spPr/>
    </dgm:pt>
    <dgm:pt modelId="{C53AD2F5-6736-4899-A23A-ED89B643B2BC}" type="pres">
      <dgm:prSet presAssocID="{CAB34D58-CEBB-438B-840F-EEE57AA74FDF}" presName="accentRepeatNode" presStyleLbl="solidFgAcc1" presStyleIdx="0" presStyleCnt="6"/>
      <dgm:spPr/>
    </dgm:pt>
    <dgm:pt modelId="{B6F39B30-6537-40FA-ACF3-613216EE6B8E}" type="pres">
      <dgm:prSet presAssocID="{6E17C6E2-A5EA-41A1-A46C-44B0250A0A10}" presName="text_2" presStyleLbl="node1" presStyleIdx="1" presStyleCnt="6">
        <dgm:presLayoutVars>
          <dgm:bulletEnabled val="1"/>
        </dgm:presLayoutVars>
      </dgm:prSet>
      <dgm:spPr/>
      <dgm:t>
        <a:bodyPr/>
        <a:lstStyle/>
        <a:p>
          <a:endParaRPr lang="en-US"/>
        </a:p>
      </dgm:t>
    </dgm:pt>
    <dgm:pt modelId="{920AE9B9-A47E-45B8-BACA-5352F5CDDBC8}" type="pres">
      <dgm:prSet presAssocID="{6E17C6E2-A5EA-41A1-A46C-44B0250A0A10}" presName="accent_2" presStyleCnt="0"/>
      <dgm:spPr/>
    </dgm:pt>
    <dgm:pt modelId="{FFF1EF55-19C0-4723-8D95-DD255218FCA6}" type="pres">
      <dgm:prSet presAssocID="{6E17C6E2-A5EA-41A1-A46C-44B0250A0A10}" presName="accentRepeatNode" presStyleLbl="solidFgAcc1" presStyleIdx="1" presStyleCnt="6"/>
      <dgm:spPr/>
    </dgm:pt>
    <dgm:pt modelId="{12B51D88-7C6B-4AB0-A215-FB38AAD6A070}" type="pres">
      <dgm:prSet presAssocID="{58900FD7-46B1-4D2C-AB8E-AFB5A04791F9}" presName="text_3" presStyleLbl="node1" presStyleIdx="2" presStyleCnt="6">
        <dgm:presLayoutVars>
          <dgm:bulletEnabled val="1"/>
        </dgm:presLayoutVars>
      </dgm:prSet>
      <dgm:spPr/>
      <dgm:t>
        <a:bodyPr/>
        <a:lstStyle/>
        <a:p>
          <a:endParaRPr lang="en-US"/>
        </a:p>
      </dgm:t>
    </dgm:pt>
    <dgm:pt modelId="{CFA1DCA6-DD77-46C5-8398-D1894E818139}" type="pres">
      <dgm:prSet presAssocID="{58900FD7-46B1-4D2C-AB8E-AFB5A04791F9}" presName="accent_3" presStyleCnt="0"/>
      <dgm:spPr/>
    </dgm:pt>
    <dgm:pt modelId="{7941C771-AB67-4287-8E90-E35CBBD06515}" type="pres">
      <dgm:prSet presAssocID="{58900FD7-46B1-4D2C-AB8E-AFB5A04791F9}" presName="accentRepeatNode" presStyleLbl="solidFgAcc1" presStyleIdx="2" presStyleCnt="6"/>
      <dgm:spPr/>
    </dgm:pt>
    <dgm:pt modelId="{56DB1D6B-F681-4B75-83F7-A9977B92A4F2}" type="pres">
      <dgm:prSet presAssocID="{E4D2E377-20BC-4533-A6D9-A365683E9218}" presName="text_4" presStyleLbl="node1" presStyleIdx="3" presStyleCnt="6" custScaleY="119100">
        <dgm:presLayoutVars>
          <dgm:bulletEnabled val="1"/>
        </dgm:presLayoutVars>
      </dgm:prSet>
      <dgm:spPr/>
      <dgm:t>
        <a:bodyPr/>
        <a:lstStyle/>
        <a:p>
          <a:endParaRPr lang="en-US"/>
        </a:p>
      </dgm:t>
    </dgm:pt>
    <dgm:pt modelId="{166202E0-65DC-456A-BE19-3E8CDBEEFAF2}" type="pres">
      <dgm:prSet presAssocID="{E4D2E377-20BC-4533-A6D9-A365683E9218}" presName="accent_4" presStyleCnt="0"/>
      <dgm:spPr/>
    </dgm:pt>
    <dgm:pt modelId="{4844863B-4931-42CA-A7A0-C03DD84A198B}" type="pres">
      <dgm:prSet presAssocID="{E4D2E377-20BC-4533-A6D9-A365683E9218}" presName="accentRepeatNode" presStyleLbl="solidFgAcc1" presStyleIdx="3" presStyleCnt="6"/>
      <dgm:spPr/>
    </dgm:pt>
    <dgm:pt modelId="{E7C62E5E-04DA-44DD-B3FC-A5EB9AC39EF7}" type="pres">
      <dgm:prSet presAssocID="{0A5D209A-32BC-460F-ACF2-49AB626B27FF}" presName="text_5" presStyleLbl="node1" presStyleIdx="4" presStyleCnt="6">
        <dgm:presLayoutVars>
          <dgm:bulletEnabled val="1"/>
        </dgm:presLayoutVars>
      </dgm:prSet>
      <dgm:spPr/>
      <dgm:t>
        <a:bodyPr/>
        <a:lstStyle/>
        <a:p>
          <a:endParaRPr lang="en-US"/>
        </a:p>
      </dgm:t>
    </dgm:pt>
    <dgm:pt modelId="{7CC94293-3AE9-4F8C-817C-2B54FB05E7F2}" type="pres">
      <dgm:prSet presAssocID="{0A5D209A-32BC-460F-ACF2-49AB626B27FF}" presName="accent_5" presStyleCnt="0"/>
      <dgm:spPr/>
    </dgm:pt>
    <dgm:pt modelId="{058A4B2F-56A8-4956-A2C7-6DD141897857}" type="pres">
      <dgm:prSet presAssocID="{0A5D209A-32BC-460F-ACF2-49AB626B27FF}" presName="accentRepeatNode" presStyleLbl="solidFgAcc1" presStyleIdx="4" presStyleCnt="6"/>
      <dgm:spPr/>
    </dgm:pt>
    <dgm:pt modelId="{54F10462-FBBA-45BE-9048-64E2BBC94215}" type="pres">
      <dgm:prSet presAssocID="{C68A2F1C-0D75-4F4B-B1AB-E0C0C441DD20}" presName="text_6" presStyleLbl="node1" presStyleIdx="5" presStyleCnt="6">
        <dgm:presLayoutVars>
          <dgm:bulletEnabled val="1"/>
        </dgm:presLayoutVars>
      </dgm:prSet>
      <dgm:spPr/>
      <dgm:t>
        <a:bodyPr/>
        <a:lstStyle/>
        <a:p>
          <a:endParaRPr lang="en-US"/>
        </a:p>
      </dgm:t>
    </dgm:pt>
    <dgm:pt modelId="{D1549A01-1EE9-4BD6-B148-9F9BC7FA0A7E}" type="pres">
      <dgm:prSet presAssocID="{C68A2F1C-0D75-4F4B-B1AB-E0C0C441DD20}" presName="accent_6" presStyleCnt="0"/>
      <dgm:spPr/>
    </dgm:pt>
    <dgm:pt modelId="{C0FC4435-FF6F-4E4C-B55D-D77A2A813A7D}" type="pres">
      <dgm:prSet presAssocID="{C68A2F1C-0D75-4F4B-B1AB-E0C0C441DD20}" presName="accentRepeatNode" presStyleLbl="solidFgAcc1" presStyleIdx="5" presStyleCnt="6"/>
      <dgm:spPr/>
    </dgm:pt>
  </dgm:ptLst>
  <dgm:cxnLst>
    <dgm:cxn modelId="{E5273C77-9510-4485-BD14-A9398963137A}" srcId="{C2824665-7B0A-4B91-B7FC-18A946D25D89}" destId="{6E17C6E2-A5EA-41A1-A46C-44B0250A0A10}" srcOrd="1" destOrd="0" parTransId="{17BB541E-DD03-49F2-9402-693EFEB99EF2}" sibTransId="{D16DC9D6-3C34-4143-9DC2-105F41764A57}"/>
    <dgm:cxn modelId="{A1D1BA07-4748-4A5A-ADC2-3A17364F6873}" srcId="{C2824665-7B0A-4B91-B7FC-18A946D25D89}" destId="{0A5D209A-32BC-460F-ACF2-49AB626B27FF}" srcOrd="4" destOrd="0" parTransId="{8C075BC3-EB8C-4166-A93B-FEE1523753B1}" sibTransId="{E0447CF8-1385-4403-A7F4-49F7AD5FF100}"/>
    <dgm:cxn modelId="{8F935EBA-0D51-46E5-874A-57BF8A6FC2A4}" type="presOf" srcId="{C2824665-7B0A-4B91-B7FC-18A946D25D89}" destId="{8EE2A73D-0BBF-43D8-B0B3-500EDDC2CD75}" srcOrd="0" destOrd="0" presId="urn:microsoft.com/office/officeart/2008/layout/VerticalCurvedList"/>
    <dgm:cxn modelId="{41509822-8F46-4FBE-AC69-86A133DB507C}" type="presOf" srcId="{C68A2F1C-0D75-4F4B-B1AB-E0C0C441DD20}" destId="{54F10462-FBBA-45BE-9048-64E2BBC94215}" srcOrd="0" destOrd="0" presId="urn:microsoft.com/office/officeart/2008/layout/VerticalCurvedList"/>
    <dgm:cxn modelId="{C0FC6053-E010-45DF-AB3A-7A47EDFAC38B}" type="presOf" srcId="{58900FD7-46B1-4D2C-AB8E-AFB5A04791F9}" destId="{12B51D88-7C6B-4AB0-A215-FB38AAD6A070}" srcOrd="0" destOrd="0" presId="urn:microsoft.com/office/officeart/2008/layout/VerticalCurvedList"/>
    <dgm:cxn modelId="{FED87A2D-BE51-4EE3-B01B-2D6F6A392763}" srcId="{C2824665-7B0A-4B91-B7FC-18A946D25D89}" destId="{58900FD7-46B1-4D2C-AB8E-AFB5A04791F9}" srcOrd="2" destOrd="0" parTransId="{A859438B-2268-4E50-8E27-115E21713D16}" sibTransId="{280E67A0-D93A-44BE-963D-633C322D0C96}"/>
    <dgm:cxn modelId="{9729655F-C43A-4B2A-A12A-1B2EC994DC6A}" type="presOf" srcId="{6E17C6E2-A5EA-41A1-A46C-44B0250A0A10}" destId="{B6F39B30-6537-40FA-ACF3-613216EE6B8E}" srcOrd="0" destOrd="0" presId="urn:microsoft.com/office/officeart/2008/layout/VerticalCurvedList"/>
    <dgm:cxn modelId="{A5BFA7AA-EB3B-4944-BA7C-0A6831B6888F}" type="presOf" srcId="{CAB34D58-CEBB-438B-840F-EEE57AA74FDF}" destId="{5B3EEC78-E785-4F66-B0A9-FAB6195103BF}" srcOrd="0" destOrd="0" presId="urn:microsoft.com/office/officeart/2008/layout/VerticalCurvedList"/>
    <dgm:cxn modelId="{39290465-09C6-43D4-B97D-513B48ACFFD1}" type="presOf" srcId="{0A5D209A-32BC-460F-ACF2-49AB626B27FF}" destId="{E7C62E5E-04DA-44DD-B3FC-A5EB9AC39EF7}" srcOrd="0" destOrd="0" presId="urn:microsoft.com/office/officeart/2008/layout/VerticalCurvedList"/>
    <dgm:cxn modelId="{D3F0E224-4660-4DBE-8BBA-D03D3098487D}" srcId="{C2824665-7B0A-4B91-B7FC-18A946D25D89}" destId="{CAB34D58-CEBB-438B-840F-EEE57AA74FDF}" srcOrd="0" destOrd="0" parTransId="{D5C1F644-C8DC-4AF8-A5DA-1675A5742A7B}" sibTransId="{8B9B051C-A1ED-42F3-94AB-61D589431A51}"/>
    <dgm:cxn modelId="{DFD1B82E-2F1F-421B-A713-FBBFC14352C8}" srcId="{C2824665-7B0A-4B91-B7FC-18A946D25D89}" destId="{C68A2F1C-0D75-4F4B-B1AB-E0C0C441DD20}" srcOrd="5" destOrd="0" parTransId="{8FA01BDB-FD98-42FE-A141-15D887686057}" sibTransId="{2AD53BB2-B1D2-4437-B84A-7C29BD480EC0}"/>
    <dgm:cxn modelId="{4F61CB4A-963B-4343-BAE7-0BACFA03660B}" srcId="{C2824665-7B0A-4B91-B7FC-18A946D25D89}" destId="{E4D2E377-20BC-4533-A6D9-A365683E9218}" srcOrd="3" destOrd="0" parTransId="{082E9144-1F38-4C92-BD1D-022BF7694BC4}" sibTransId="{5A9AB6F5-E6A7-49CD-A7E6-C7DF2448D3A2}"/>
    <dgm:cxn modelId="{7DAD2BD1-4962-4257-A5EE-540BD557B1D4}" type="presOf" srcId="{E4D2E377-20BC-4533-A6D9-A365683E9218}" destId="{56DB1D6B-F681-4B75-83F7-A9977B92A4F2}" srcOrd="0" destOrd="0" presId="urn:microsoft.com/office/officeart/2008/layout/VerticalCurvedList"/>
    <dgm:cxn modelId="{895A4582-6290-48A8-A03B-E3F1DA183940}" type="presOf" srcId="{8B9B051C-A1ED-42F3-94AB-61D589431A51}" destId="{22511B03-388B-4A8E-BA15-A5E98943C03D}" srcOrd="0" destOrd="0" presId="urn:microsoft.com/office/officeart/2008/layout/VerticalCurvedList"/>
    <dgm:cxn modelId="{8B648CC1-2ADB-4175-8BE2-262EBC1B19E4}" type="presParOf" srcId="{8EE2A73D-0BBF-43D8-B0B3-500EDDC2CD75}" destId="{E7F413FE-550A-4FE7-8E86-DBB469FCB315}" srcOrd="0" destOrd="0" presId="urn:microsoft.com/office/officeart/2008/layout/VerticalCurvedList"/>
    <dgm:cxn modelId="{BD682A7F-B8DD-40B9-8642-2701CD140435}" type="presParOf" srcId="{E7F413FE-550A-4FE7-8E86-DBB469FCB315}" destId="{757077D3-717B-494C-B23A-4179EBE2F60F}" srcOrd="0" destOrd="0" presId="urn:microsoft.com/office/officeart/2008/layout/VerticalCurvedList"/>
    <dgm:cxn modelId="{73BBFD38-6BB1-43A8-B4FD-67A1CA449008}" type="presParOf" srcId="{757077D3-717B-494C-B23A-4179EBE2F60F}" destId="{559A1026-9156-4A54-94B1-895B005B9215}" srcOrd="0" destOrd="0" presId="urn:microsoft.com/office/officeart/2008/layout/VerticalCurvedList"/>
    <dgm:cxn modelId="{D8F54C44-F0C9-423B-8E43-A0403482B8F6}" type="presParOf" srcId="{757077D3-717B-494C-B23A-4179EBE2F60F}" destId="{22511B03-388B-4A8E-BA15-A5E98943C03D}" srcOrd="1" destOrd="0" presId="urn:microsoft.com/office/officeart/2008/layout/VerticalCurvedList"/>
    <dgm:cxn modelId="{778722F9-F816-4D01-BC68-41824F0A25F0}" type="presParOf" srcId="{757077D3-717B-494C-B23A-4179EBE2F60F}" destId="{6B1AF56C-45E6-4977-AD07-076E78B18E56}" srcOrd="2" destOrd="0" presId="urn:microsoft.com/office/officeart/2008/layout/VerticalCurvedList"/>
    <dgm:cxn modelId="{97C46095-C1EF-4758-B761-01ADD1C5EBA7}" type="presParOf" srcId="{757077D3-717B-494C-B23A-4179EBE2F60F}" destId="{98AF741C-B462-4051-A006-3D6DA0058FFE}" srcOrd="3" destOrd="0" presId="urn:microsoft.com/office/officeart/2008/layout/VerticalCurvedList"/>
    <dgm:cxn modelId="{9C947537-97A3-49D2-8D01-71D1F773080D}" type="presParOf" srcId="{E7F413FE-550A-4FE7-8E86-DBB469FCB315}" destId="{5B3EEC78-E785-4F66-B0A9-FAB6195103BF}" srcOrd="1" destOrd="0" presId="urn:microsoft.com/office/officeart/2008/layout/VerticalCurvedList"/>
    <dgm:cxn modelId="{BA04BDD4-C4AB-46CF-81DD-18E4CDD31BE4}" type="presParOf" srcId="{E7F413FE-550A-4FE7-8E86-DBB469FCB315}" destId="{F5F56EF6-456F-443F-8A7F-295A93F4AE33}" srcOrd="2" destOrd="0" presId="urn:microsoft.com/office/officeart/2008/layout/VerticalCurvedList"/>
    <dgm:cxn modelId="{2976617F-B3A5-4782-83B7-939F27EC27DD}" type="presParOf" srcId="{F5F56EF6-456F-443F-8A7F-295A93F4AE33}" destId="{C53AD2F5-6736-4899-A23A-ED89B643B2BC}" srcOrd="0" destOrd="0" presId="urn:microsoft.com/office/officeart/2008/layout/VerticalCurvedList"/>
    <dgm:cxn modelId="{34242917-2716-4F31-8CD4-017A992D117C}" type="presParOf" srcId="{E7F413FE-550A-4FE7-8E86-DBB469FCB315}" destId="{B6F39B30-6537-40FA-ACF3-613216EE6B8E}" srcOrd="3" destOrd="0" presId="urn:microsoft.com/office/officeart/2008/layout/VerticalCurvedList"/>
    <dgm:cxn modelId="{573CBF23-96DB-4045-A6AE-B4B32BC204A2}" type="presParOf" srcId="{E7F413FE-550A-4FE7-8E86-DBB469FCB315}" destId="{920AE9B9-A47E-45B8-BACA-5352F5CDDBC8}" srcOrd="4" destOrd="0" presId="urn:microsoft.com/office/officeart/2008/layout/VerticalCurvedList"/>
    <dgm:cxn modelId="{06ADBEBC-06A6-4702-A584-1C846CB08F0C}" type="presParOf" srcId="{920AE9B9-A47E-45B8-BACA-5352F5CDDBC8}" destId="{FFF1EF55-19C0-4723-8D95-DD255218FCA6}" srcOrd="0" destOrd="0" presId="urn:microsoft.com/office/officeart/2008/layout/VerticalCurvedList"/>
    <dgm:cxn modelId="{BEE768A8-8B77-4212-8045-64C815BA44C2}" type="presParOf" srcId="{E7F413FE-550A-4FE7-8E86-DBB469FCB315}" destId="{12B51D88-7C6B-4AB0-A215-FB38AAD6A070}" srcOrd="5" destOrd="0" presId="urn:microsoft.com/office/officeart/2008/layout/VerticalCurvedList"/>
    <dgm:cxn modelId="{BEA3562F-FE11-484F-A10E-0AC224023AA0}" type="presParOf" srcId="{E7F413FE-550A-4FE7-8E86-DBB469FCB315}" destId="{CFA1DCA6-DD77-46C5-8398-D1894E818139}" srcOrd="6" destOrd="0" presId="urn:microsoft.com/office/officeart/2008/layout/VerticalCurvedList"/>
    <dgm:cxn modelId="{E3C4F2E6-4FEB-4C6D-A946-E1FF0836E516}" type="presParOf" srcId="{CFA1DCA6-DD77-46C5-8398-D1894E818139}" destId="{7941C771-AB67-4287-8E90-E35CBBD06515}" srcOrd="0" destOrd="0" presId="urn:microsoft.com/office/officeart/2008/layout/VerticalCurvedList"/>
    <dgm:cxn modelId="{5D12F175-633A-4CD9-A5D6-A426E6170950}" type="presParOf" srcId="{E7F413FE-550A-4FE7-8E86-DBB469FCB315}" destId="{56DB1D6B-F681-4B75-83F7-A9977B92A4F2}" srcOrd="7" destOrd="0" presId="urn:microsoft.com/office/officeart/2008/layout/VerticalCurvedList"/>
    <dgm:cxn modelId="{A3FF2B50-015F-498D-B443-6335DC15ED69}" type="presParOf" srcId="{E7F413FE-550A-4FE7-8E86-DBB469FCB315}" destId="{166202E0-65DC-456A-BE19-3E8CDBEEFAF2}" srcOrd="8" destOrd="0" presId="urn:microsoft.com/office/officeart/2008/layout/VerticalCurvedList"/>
    <dgm:cxn modelId="{9EF2FEFA-6165-4315-9483-BF9BC8C2CA02}" type="presParOf" srcId="{166202E0-65DC-456A-BE19-3E8CDBEEFAF2}" destId="{4844863B-4931-42CA-A7A0-C03DD84A198B}" srcOrd="0" destOrd="0" presId="urn:microsoft.com/office/officeart/2008/layout/VerticalCurvedList"/>
    <dgm:cxn modelId="{113B70F2-8019-46FC-B278-8A0E2ED18E40}" type="presParOf" srcId="{E7F413FE-550A-4FE7-8E86-DBB469FCB315}" destId="{E7C62E5E-04DA-44DD-B3FC-A5EB9AC39EF7}" srcOrd="9" destOrd="0" presId="urn:microsoft.com/office/officeart/2008/layout/VerticalCurvedList"/>
    <dgm:cxn modelId="{DB4C74A9-20F7-49E7-9933-95885B7643C3}" type="presParOf" srcId="{E7F413FE-550A-4FE7-8E86-DBB469FCB315}" destId="{7CC94293-3AE9-4F8C-817C-2B54FB05E7F2}" srcOrd="10" destOrd="0" presId="urn:microsoft.com/office/officeart/2008/layout/VerticalCurvedList"/>
    <dgm:cxn modelId="{08D5290A-F8C1-4BF4-8877-CD81033F8B46}" type="presParOf" srcId="{7CC94293-3AE9-4F8C-817C-2B54FB05E7F2}" destId="{058A4B2F-56A8-4956-A2C7-6DD141897857}" srcOrd="0" destOrd="0" presId="urn:microsoft.com/office/officeart/2008/layout/VerticalCurvedList"/>
    <dgm:cxn modelId="{07675A6E-A282-4E45-AA16-B498E93C46EA}" type="presParOf" srcId="{E7F413FE-550A-4FE7-8E86-DBB469FCB315}" destId="{54F10462-FBBA-45BE-9048-64E2BBC94215}" srcOrd="11" destOrd="0" presId="urn:microsoft.com/office/officeart/2008/layout/VerticalCurvedList"/>
    <dgm:cxn modelId="{27A394E6-E329-4111-AE8F-BDD22855009E}" type="presParOf" srcId="{E7F413FE-550A-4FE7-8E86-DBB469FCB315}" destId="{D1549A01-1EE9-4BD6-B148-9F9BC7FA0A7E}" srcOrd="12" destOrd="0" presId="urn:microsoft.com/office/officeart/2008/layout/VerticalCurvedList"/>
    <dgm:cxn modelId="{F12E1AFE-D62C-481D-8EC4-1364EA36F9E8}" type="presParOf" srcId="{D1549A01-1EE9-4BD6-B148-9F9BC7FA0A7E}" destId="{C0FC4435-FF6F-4E4C-B55D-D77A2A813A7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740513-A232-41C2-A2F6-FE0087086736}" type="doc">
      <dgm:prSet loTypeId="urn:microsoft.com/office/officeart/2005/8/layout/cycle3" loCatId="cycle" qsTypeId="urn:microsoft.com/office/officeart/2005/8/quickstyle/simple1" qsCatId="simple" csTypeId="urn:microsoft.com/office/officeart/2005/8/colors/colorful5" csCatId="colorful" phldr="1"/>
      <dgm:spPr/>
      <dgm:t>
        <a:bodyPr/>
        <a:lstStyle/>
        <a:p>
          <a:endParaRPr lang="en-US"/>
        </a:p>
      </dgm:t>
    </dgm:pt>
    <dgm:pt modelId="{D0B69BDC-D9C1-446C-B8DA-24803F74D343}">
      <dgm:prSet phldrT="[Text]"/>
      <dgm:spPr/>
      <dgm:t>
        <a:bodyPr/>
        <a:lstStyle/>
        <a:p>
          <a:r>
            <a:rPr lang="en-US" b="1">
              <a:latin typeface="Myriad Pro" pitchFamily="34" charset="0"/>
              <a:cs typeface="Arial" panose="020B0604020202020204" pitchFamily="34" charset="0"/>
            </a:rPr>
            <a:t>Tên bài</a:t>
          </a:r>
          <a:endParaRPr lang="en-US" b="1" dirty="0">
            <a:latin typeface="Myriad Pro" pitchFamily="34" charset="0"/>
            <a:cs typeface="Arial" panose="020B0604020202020204" pitchFamily="34" charset="0"/>
          </a:endParaRPr>
        </a:p>
      </dgm:t>
    </dgm:pt>
    <dgm:pt modelId="{C72233EC-0B1D-4D27-959E-543D057855AE}" type="parTrans" cxnId="{ED1B87F5-F188-4A91-A4A2-11007F89260C}">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C42EE389-71E5-4967-83FE-A788ACB7686F}" type="sibTrans" cxnId="{ED1B87F5-F188-4A91-A4A2-11007F89260C}">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0A504E1B-5E0A-4E79-87FD-E4F9B5F808BE}">
      <dgm:prSet phldrT="[Text]"/>
      <dgm:spPr/>
      <dgm:t>
        <a:bodyPr/>
        <a:lstStyle/>
        <a:p>
          <a:r>
            <a:rPr lang="en-US" b="1">
              <a:latin typeface="Arial" panose="020B0604020202020204" pitchFamily="34" charset="0"/>
              <a:cs typeface="Arial" panose="020B0604020202020204" pitchFamily="34" charset="0"/>
            </a:rPr>
            <a:t>Hoạt động hình thành kiến thức mới</a:t>
          </a:r>
          <a:endParaRPr lang="en-US" b="1" dirty="0">
            <a:latin typeface="Arial" panose="020B0604020202020204" pitchFamily="34" charset="0"/>
            <a:cs typeface="Arial" panose="020B0604020202020204" pitchFamily="34" charset="0"/>
          </a:endParaRPr>
        </a:p>
      </dgm:t>
    </dgm:pt>
    <dgm:pt modelId="{1DC6505A-5E76-40C5-AB56-471A9439AFD8}" type="parTrans" cxnId="{C9CDAA96-8FDD-4ACC-AB11-8E02C2EE31CC}">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DF6D4D6B-E50B-444F-87E2-AAB24EB51591}" type="sibTrans" cxnId="{C9CDAA96-8FDD-4ACC-AB11-8E02C2EE31CC}">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FAAE4E8E-BD6E-4096-8CFC-CBA252B4273E}">
      <dgm:prSet phldrT="[Text]"/>
      <dgm:spPr/>
      <dgm:t>
        <a:bodyPr/>
        <a:lstStyle/>
        <a:p>
          <a:r>
            <a:rPr lang="en-US" b="1">
              <a:latin typeface="Arial" panose="020B0604020202020204" pitchFamily="34" charset="0"/>
              <a:cs typeface="Arial" panose="020B0604020202020204" pitchFamily="34" charset="0"/>
            </a:rPr>
            <a:t>Luyện tập</a:t>
          </a:r>
          <a:endParaRPr lang="en-US" b="1" dirty="0">
            <a:latin typeface="Arial" panose="020B0604020202020204" pitchFamily="34" charset="0"/>
            <a:cs typeface="Arial" panose="020B0604020202020204" pitchFamily="34" charset="0"/>
          </a:endParaRPr>
        </a:p>
      </dgm:t>
    </dgm:pt>
    <dgm:pt modelId="{772F110E-DD7A-4CB2-B10F-C455EF75C48B}" type="parTrans" cxnId="{CB3081E8-0AAF-41E9-8BE9-DC6B00160DA0}">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F3794627-5D1E-4267-B691-4DF09D09025E}" type="sibTrans" cxnId="{CB3081E8-0AAF-41E9-8BE9-DC6B00160DA0}">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D164AE42-F411-480E-967E-74B967598827}">
      <dgm:prSet phldrT="[Text]"/>
      <dgm:spPr/>
      <dgm:t>
        <a:bodyPr/>
        <a:lstStyle/>
        <a:p>
          <a:r>
            <a:rPr lang="en-US" b="1">
              <a:latin typeface="Arial" panose="020B0604020202020204" pitchFamily="34" charset="0"/>
              <a:cs typeface="Arial" panose="020B0604020202020204" pitchFamily="34" charset="0"/>
            </a:rPr>
            <a:t>Yêu cầu cần đạt</a:t>
          </a:r>
          <a:endParaRPr lang="en-US" b="1" dirty="0">
            <a:latin typeface="Arial" panose="020B0604020202020204" pitchFamily="34" charset="0"/>
            <a:cs typeface="Arial" panose="020B0604020202020204" pitchFamily="34" charset="0"/>
          </a:endParaRPr>
        </a:p>
      </dgm:t>
    </dgm:pt>
    <dgm:pt modelId="{F3EF38E5-3EE8-4B50-A08F-FFBF3DC1A09A}" type="parTrans" cxnId="{F439FDC2-E6BB-4AE8-8A96-B0CD2E369836}">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7A480E96-3E6D-483E-AEB5-7D82768098CD}" type="sibTrans" cxnId="{F439FDC2-E6BB-4AE8-8A96-B0CD2E369836}">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4660A9A7-BAEE-4BA5-9779-BABD0DC37DDA}">
      <dgm:prSet phldrT="[Text]"/>
      <dgm:spPr/>
      <dgm:t>
        <a:bodyPr/>
        <a:lstStyle/>
        <a:p>
          <a:r>
            <a:rPr lang="en-US" b="1">
              <a:latin typeface="Arial" panose="020B0604020202020204" pitchFamily="34" charset="0"/>
              <a:cs typeface="Arial" panose="020B0604020202020204" pitchFamily="34" charset="0"/>
            </a:rPr>
            <a:t>Hoạt động</a:t>
          </a:r>
        </a:p>
        <a:p>
          <a:r>
            <a:rPr lang="en-US" b="1">
              <a:latin typeface="Arial" panose="020B0604020202020204" pitchFamily="34" charset="0"/>
              <a:cs typeface="Arial" panose="020B0604020202020204" pitchFamily="34" charset="0"/>
            </a:rPr>
            <a:t> mở đầu bài học</a:t>
          </a:r>
          <a:endParaRPr lang="en-US" b="1" dirty="0">
            <a:latin typeface="Arial" panose="020B0604020202020204" pitchFamily="34" charset="0"/>
            <a:cs typeface="Arial" panose="020B0604020202020204" pitchFamily="34" charset="0"/>
          </a:endParaRPr>
        </a:p>
      </dgm:t>
    </dgm:pt>
    <dgm:pt modelId="{7B53E327-51E2-4581-8121-BF5D332F0DFF}" type="parTrans" cxnId="{BC3D1F38-CEA4-4082-A8D0-3A310E7FAA0F}">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ABDB7B90-F2F8-4FC7-8F55-B0154D437EA5}" type="sibTrans" cxnId="{BC3D1F38-CEA4-4082-A8D0-3A310E7FAA0F}">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B7E0F479-2F34-41ED-9F26-EC4B64E98BBF}">
      <dgm:prSet phldrT="[Text]"/>
      <dgm:spPr/>
      <dgm:t>
        <a:bodyPr/>
        <a:lstStyle/>
        <a:p>
          <a:r>
            <a:rPr lang="en-US" b="1">
              <a:latin typeface="Arial" panose="020B0604020202020204" pitchFamily="34" charset="0"/>
              <a:cs typeface="Arial" panose="020B0604020202020204" pitchFamily="34" charset="0"/>
            </a:rPr>
            <a:t>Vận dụng</a:t>
          </a:r>
          <a:endParaRPr lang="en-US" b="1" dirty="0">
            <a:latin typeface="Arial" panose="020B0604020202020204" pitchFamily="34" charset="0"/>
            <a:cs typeface="Arial" panose="020B0604020202020204" pitchFamily="34" charset="0"/>
          </a:endParaRPr>
        </a:p>
      </dgm:t>
    </dgm:pt>
    <dgm:pt modelId="{3D8F9B39-8DFF-4FF9-8E8D-3AC40255C6BF}" type="parTrans" cxnId="{28CF0AF2-FE8D-4EF7-B4E5-6ED559B4C29C}">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EEF1EA49-36F9-49A8-89FE-EDD13F5A6F35}" type="sibTrans" cxnId="{28CF0AF2-FE8D-4EF7-B4E5-6ED559B4C29C}">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30D12395-7EA6-4EA4-90DD-A8905558F3C8}" type="pres">
      <dgm:prSet presAssocID="{DA740513-A232-41C2-A2F6-FE0087086736}" presName="Name0" presStyleCnt="0">
        <dgm:presLayoutVars>
          <dgm:dir/>
          <dgm:resizeHandles val="exact"/>
        </dgm:presLayoutVars>
      </dgm:prSet>
      <dgm:spPr/>
      <dgm:t>
        <a:bodyPr/>
        <a:lstStyle/>
        <a:p>
          <a:endParaRPr lang="en-US"/>
        </a:p>
      </dgm:t>
    </dgm:pt>
    <dgm:pt modelId="{024500C3-5B05-4926-B2AF-B308585170C0}" type="pres">
      <dgm:prSet presAssocID="{DA740513-A232-41C2-A2F6-FE0087086736}" presName="cycle" presStyleCnt="0"/>
      <dgm:spPr/>
    </dgm:pt>
    <dgm:pt modelId="{2EC869BB-93EF-44EE-BFF0-58E254CD36C3}" type="pres">
      <dgm:prSet presAssocID="{D0B69BDC-D9C1-446C-B8DA-24803F74D343}" presName="nodeFirstNode" presStyleLbl="node1" presStyleIdx="0" presStyleCnt="6">
        <dgm:presLayoutVars>
          <dgm:bulletEnabled val="1"/>
        </dgm:presLayoutVars>
      </dgm:prSet>
      <dgm:spPr/>
      <dgm:t>
        <a:bodyPr/>
        <a:lstStyle/>
        <a:p>
          <a:endParaRPr lang="en-US"/>
        </a:p>
      </dgm:t>
    </dgm:pt>
    <dgm:pt modelId="{06C9E827-D72B-4742-A3F3-682D8FA5BEE2}" type="pres">
      <dgm:prSet presAssocID="{C42EE389-71E5-4967-83FE-A788ACB7686F}" presName="sibTransFirstNode" presStyleLbl="bgShp" presStyleIdx="0" presStyleCnt="1" custLinFactNeighborX="293" custLinFactNeighborY="791"/>
      <dgm:spPr/>
      <dgm:t>
        <a:bodyPr/>
        <a:lstStyle/>
        <a:p>
          <a:endParaRPr lang="en-US"/>
        </a:p>
      </dgm:t>
    </dgm:pt>
    <dgm:pt modelId="{B510B496-B7D3-4AB0-B6ED-187F601D97BC}" type="pres">
      <dgm:prSet presAssocID="{D164AE42-F411-480E-967E-74B967598827}" presName="nodeFollowingNodes" presStyleLbl="node1" presStyleIdx="1" presStyleCnt="6">
        <dgm:presLayoutVars>
          <dgm:bulletEnabled val="1"/>
        </dgm:presLayoutVars>
      </dgm:prSet>
      <dgm:spPr/>
      <dgm:t>
        <a:bodyPr/>
        <a:lstStyle/>
        <a:p>
          <a:endParaRPr lang="en-US"/>
        </a:p>
      </dgm:t>
    </dgm:pt>
    <dgm:pt modelId="{04E97D54-0660-4A25-AEFB-601A469DBEA1}" type="pres">
      <dgm:prSet presAssocID="{4660A9A7-BAEE-4BA5-9779-BABD0DC37DDA}" presName="nodeFollowingNodes" presStyleLbl="node1" presStyleIdx="2" presStyleCnt="6" custScaleX="110588">
        <dgm:presLayoutVars>
          <dgm:bulletEnabled val="1"/>
        </dgm:presLayoutVars>
      </dgm:prSet>
      <dgm:spPr/>
      <dgm:t>
        <a:bodyPr/>
        <a:lstStyle/>
        <a:p>
          <a:endParaRPr lang="en-US"/>
        </a:p>
      </dgm:t>
    </dgm:pt>
    <dgm:pt modelId="{F659DB88-A03A-47A4-9C5C-EBB1CF1CD2E8}" type="pres">
      <dgm:prSet presAssocID="{0A504E1B-5E0A-4E79-87FD-E4F9B5F808BE}" presName="nodeFollowingNodes" presStyleLbl="node1" presStyleIdx="3" presStyleCnt="6" custScaleX="115831">
        <dgm:presLayoutVars>
          <dgm:bulletEnabled val="1"/>
        </dgm:presLayoutVars>
      </dgm:prSet>
      <dgm:spPr/>
      <dgm:t>
        <a:bodyPr/>
        <a:lstStyle/>
        <a:p>
          <a:endParaRPr lang="en-US"/>
        </a:p>
      </dgm:t>
    </dgm:pt>
    <dgm:pt modelId="{C2EE7979-49CC-436B-BD20-56FA162886B1}" type="pres">
      <dgm:prSet presAssocID="{FAAE4E8E-BD6E-4096-8CFC-CBA252B4273E}" presName="nodeFollowingNodes" presStyleLbl="node1" presStyleIdx="4" presStyleCnt="6" custRadScaleRad="107921" custRadScaleInc="6827">
        <dgm:presLayoutVars>
          <dgm:bulletEnabled val="1"/>
        </dgm:presLayoutVars>
      </dgm:prSet>
      <dgm:spPr/>
      <dgm:t>
        <a:bodyPr/>
        <a:lstStyle/>
        <a:p>
          <a:endParaRPr lang="en-US"/>
        </a:p>
      </dgm:t>
    </dgm:pt>
    <dgm:pt modelId="{1756EA56-22A4-4C38-99C1-AD44AF7EA232}" type="pres">
      <dgm:prSet presAssocID="{B7E0F479-2F34-41ED-9F26-EC4B64E98BBF}" presName="nodeFollowingNodes" presStyleLbl="node1" presStyleIdx="5" presStyleCnt="6">
        <dgm:presLayoutVars>
          <dgm:bulletEnabled val="1"/>
        </dgm:presLayoutVars>
      </dgm:prSet>
      <dgm:spPr/>
      <dgm:t>
        <a:bodyPr/>
        <a:lstStyle/>
        <a:p>
          <a:endParaRPr lang="en-US"/>
        </a:p>
      </dgm:t>
    </dgm:pt>
  </dgm:ptLst>
  <dgm:cxnLst>
    <dgm:cxn modelId="{CB3081E8-0AAF-41E9-8BE9-DC6B00160DA0}" srcId="{DA740513-A232-41C2-A2F6-FE0087086736}" destId="{FAAE4E8E-BD6E-4096-8CFC-CBA252B4273E}" srcOrd="4" destOrd="0" parTransId="{772F110E-DD7A-4CB2-B10F-C455EF75C48B}" sibTransId="{F3794627-5D1E-4267-B691-4DF09D09025E}"/>
    <dgm:cxn modelId="{D6360A6B-4E26-41FD-A792-C355D5011130}" type="presOf" srcId="{4660A9A7-BAEE-4BA5-9779-BABD0DC37DDA}" destId="{04E97D54-0660-4A25-AEFB-601A469DBEA1}" srcOrd="0" destOrd="0" presId="urn:microsoft.com/office/officeart/2005/8/layout/cycle3"/>
    <dgm:cxn modelId="{D46D7020-F35D-4F2D-A1DD-7C544E8E0FDD}" type="presOf" srcId="{0A504E1B-5E0A-4E79-87FD-E4F9B5F808BE}" destId="{F659DB88-A03A-47A4-9C5C-EBB1CF1CD2E8}" srcOrd="0" destOrd="0" presId="urn:microsoft.com/office/officeart/2005/8/layout/cycle3"/>
    <dgm:cxn modelId="{66CFFA9B-57F1-402A-A751-59EA9C4216C0}" type="presOf" srcId="{D0B69BDC-D9C1-446C-B8DA-24803F74D343}" destId="{2EC869BB-93EF-44EE-BFF0-58E254CD36C3}" srcOrd="0" destOrd="0" presId="urn:microsoft.com/office/officeart/2005/8/layout/cycle3"/>
    <dgm:cxn modelId="{C9CDAA96-8FDD-4ACC-AB11-8E02C2EE31CC}" srcId="{DA740513-A232-41C2-A2F6-FE0087086736}" destId="{0A504E1B-5E0A-4E79-87FD-E4F9B5F808BE}" srcOrd="3" destOrd="0" parTransId="{1DC6505A-5E76-40C5-AB56-471A9439AFD8}" sibTransId="{DF6D4D6B-E50B-444F-87E2-AAB24EB51591}"/>
    <dgm:cxn modelId="{F4F51583-246D-4D82-80F5-863D3EEDEECD}" type="presOf" srcId="{FAAE4E8E-BD6E-4096-8CFC-CBA252B4273E}" destId="{C2EE7979-49CC-436B-BD20-56FA162886B1}" srcOrd="0" destOrd="0" presId="urn:microsoft.com/office/officeart/2005/8/layout/cycle3"/>
    <dgm:cxn modelId="{27670F51-0AB4-4B06-AEBD-E2482E477206}" type="presOf" srcId="{D164AE42-F411-480E-967E-74B967598827}" destId="{B510B496-B7D3-4AB0-B6ED-187F601D97BC}" srcOrd="0" destOrd="0" presId="urn:microsoft.com/office/officeart/2005/8/layout/cycle3"/>
    <dgm:cxn modelId="{BC3D1F38-CEA4-4082-A8D0-3A310E7FAA0F}" srcId="{DA740513-A232-41C2-A2F6-FE0087086736}" destId="{4660A9A7-BAEE-4BA5-9779-BABD0DC37DDA}" srcOrd="2" destOrd="0" parTransId="{7B53E327-51E2-4581-8121-BF5D332F0DFF}" sibTransId="{ABDB7B90-F2F8-4FC7-8F55-B0154D437EA5}"/>
    <dgm:cxn modelId="{53BA926C-3CFB-48EA-A717-15D550A1E751}" type="presOf" srcId="{DA740513-A232-41C2-A2F6-FE0087086736}" destId="{30D12395-7EA6-4EA4-90DD-A8905558F3C8}" srcOrd="0" destOrd="0" presId="urn:microsoft.com/office/officeart/2005/8/layout/cycle3"/>
    <dgm:cxn modelId="{39B4680D-7690-46C2-99E5-46626AC616C4}" type="presOf" srcId="{C42EE389-71E5-4967-83FE-A788ACB7686F}" destId="{06C9E827-D72B-4742-A3F3-682D8FA5BEE2}" srcOrd="0" destOrd="0" presId="urn:microsoft.com/office/officeart/2005/8/layout/cycle3"/>
    <dgm:cxn modelId="{F439FDC2-E6BB-4AE8-8A96-B0CD2E369836}" srcId="{DA740513-A232-41C2-A2F6-FE0087086736}" destId="{D164AE42-F411-480E-967E-74B967598827}" srcOrd="1" destOrd="0" parTransId="{F3EF38E5-3EE8-4B50-A08F-FFBF3DC1A09A}" sibTransId="{7A480E96-3E6D-483E-AEB5-7D82768098CD}"/>
    <dgm:cxn modelId="{ED1B87F5-F188-4A91-A4A2-11007F89260C}" srcId="{DA740513-A232-41C2-A2F6-FE0087086736}" destId="{D0B69BDC-D9C1-446C-B8DA-24803F74D343}" srcOrd="0" destOrd="0" parTransId="{C72233EC-0B1D-4D27-959E-543D057855AE}" sibTransId="{C42EE389-71E5-4967-83FE-A788ACB7686F}"/>
    <dgm:cxn modelId="{B3E5715F-3E61-4FD9-B857-831342FC74F5}" type="presOf" srcId="{B7E0F479-2F34-41ED-9F26-EC4B64E98BBF}" destId="{1756EA56-22A4-4C38-99C1-AD44AF7EA232}" srcOrd="0" destOrd="0" presId="urn:microsoft.com/office/officeart/2005/8/layout/cycle3"/>
    <dgm:cxn modelId="{28CF0AF2-FE8D-4EF7-B4E5-6ED559B4C29C}" srcId="{DA740513-A232-41C2-A2F6-FE0087086736}" destId="{B7E0F479-2F34-41ED-9F26-EC4B64E98BBF}" srcOrd="5" destOrd="0" parTransId="{3D8F9B39-8DFF-4FF9-8E8D-3AC40255C6BF}" sibTransId="{EEF1EA49-36F9-49A8-89FE-EDD13F5A6F35}"/>
    <dgm:cxn modelId="{9C0EE2EE-1117-4C34-A645-6F9C7C188DB6}" type="presParOf" srcId="{30D12395-7EA6-4EA4-90DD-A8905558F3C8}" destId="{024500C3-5B05-4926-B2AF-B308585170C0}" srcOrd="0" destOrd="0" presId="urn:microsoft.com/office/officeart/2005/8/layout/cycle3"/>
    <dgm:cxn modelId="{F3C070B7-A2DE-4834-81E0-F1A4F3B97932}" type="presParOf" srcId="{024500C3-5B05-4926-B2AF-B308585170C0}" destId="{2EC869BB-93EF-44EE-BFF0-58E254CD36C3}" srcOrd="0" destOrd="0" presId="urn:microsoft.com/office/officeart/2005/8/layout/cycle3"/>
    <dgm:cxn modelId="{A8F18F20-10BF-421C-87D3-219FF6919FF4}" type="presParOf" srcId="{024500C3-5B05-4926-B2AF-B308585170C0}" destId="{06C9E827-D72B-4742-A3F3-682D8FA5BEE2}" srcOrd="1" destOrd="0" presId="urn:microsoft.com/office/officeart/2005/8/layout/cycle3"/>
    <dgm:cxn modelId="{13E877B4-DA9F-4043-81C6-0CC37B110201}" type="presParOf" srcId="{024500C3-5B05-4926-B2AF-B308585170C0}" destId="{B510B496-B7D3-4AB0-B6ED-187F601D97BC}" srcOrd="2" destOrd="0" presId="urn:microsoft.com/office/officeart/2005/8/layout/cycle3"/>
    <dgm:cxn modelId="{848B0D23-410A-49E5-8785-29A3B22B15BA}" type="presParOf" srcId="{024500C3-5B05-4926-B2AF-B308585170C0}" destId="{04E97D54-0660-4A25-AEFB-601A469DBEA1}" srcOrd="3" destOrd="0" presId="urn:microsoft.com/office/officeart/2005/8/layout/cycle3"/>
    <dgm:cxn modelId="{2BDAF069-AE36-49E8-928C-4AC740D2B42D}" type="presParOf" srcId="{024500C3-5B05-4926-B2AF-B308585170C0}" destId="{F659DB88-A03A-47A4-9C5C-EBB1CF1CD2E8}" srcOrd="4" destOrd="0" presId="urn:microsoft.com/office/officeart/2005/8/layout/cycle3"/>
    <dgm:cxn modelId="{17CCAB92-1881-4C51-A443-DED298A8DF58}" type="presParOf" srcId="{024500C3-5B05-4926-B2AF-B308585170C0}" destId="{C2EE7979-49CC-436B-BD20-56FA162886B1}" srcOrd="5" destOrd="0" presId="urn:microsoft.com/office/officeart/2005/8/layout/cycle3"/>
    <dgm:cxn modelId="{5D1F075C-321C-4BD7-A5BC-3A996D6B8DC2}" type="presParOf" srcId="{024500C3-5B05-4926-B2AF-B308585170C0}" destId="{1756EA56-22A4-4C38-99C1-AD44AF7EA232}" srcOrd="6"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52B6894-D1A6-43E9-A1F2-D9D40A62814D}" type="doc">
      <dgm:prSet loTypeId="urn:microsoft.com/office/officeart/2005/8/layout/list1" loCatId="list" qsTypeId="urn:microsoft.com/office/officeart/2005/8/quickstyle/simple1" qsCatId="simple" csTypeId="urn:microsoft.com/office/officeart/2005/8/colors/accent1_2" csCatId="accent1" phldr="0"/>
      <dgm:spPr/>
      <dgm:t>
        <a:bodyPr/>
        <a:lstStyle/>
        <a:p>
          <a:endParaRPr lang="en-US"/>
        </a:p>
      </dgm:t>
    </dgm:pt>
    <dgm:pt modelId="{AEF09506-1210-4B1A-81E6-04CDE4DC4297}">
      <dgm:prSet phldrT="[Text]" phldr="1"/>
      <dgm:spPr/>
      <dgm:t>
        <a:bodyPr/>
        <a:lstStyle/>
        <a:p>
          <a:endParaRPr lang="en-US"/>
        </a:p>
      </dgm:t>
    </dgm:pt>
    <dgm:pt modelId="{39110375-B314-448B-9DF3-1C40CB3967AC}" type="parTrans" cxnId="{0ED87379-C359-4262-A7A7-D01FE3134E5F}">
      <dgm:prSet/>
      <dgm:spPr/>
      <dgm:t>
        <a:bodyPr/>
        <a:lstStyle/>
        <a:p>
          <a:endParaRPr lang="en-US"/>
        </a:p>
      </dgm:t>
    </dgm:pt>
    <dgm:pt modelId="{8CE9AD89-E14D-42BE-A88B-9513D9BF2693}" type="sibTrans" cxnId="{0ED87379-C359-4262-A7A7-D01FE3134E5F}">
      <dgm:prSet/>
      <dgm:spPr/>
      <dgm:t>
        <a:bodyPr/>
        <a:lstStyle/>
        <a:p>
          <a:endParaRPr lang="en-US"/>
        </a:p>
      </dgm:t>
    </dgm:pt>
    <dgm:pt modelId="{47873A01-C959-40CC-9B13-5A10CDC822A8}">
      <dgm:prSet phldrT="[Text]" phldr="1"/>
      <dgm:spPr/>
      <dgm:t>
        <a:bodyPr/>
        <a:lstStyle/>
        <a:p>
          <a:endParaRPr lang="en-US"/>
        </a:p>
      </dgm:t>
    </dgm:pt>
    <dgm:pt modelId="{FBFEFA6F-BCEC-4586-A3A1-8C661C34DC09}" type="parTrans" cxnId="{17074E6D-1DB0-4F87-850D-826D29AD4CC5}">
      <dgm:prSet/>
      <dgm:spPr/>
      <dgm:t>
        <a:bodyPr/>
        <a:lstStyle/>
        <a:p>
          <a:endParaRPr lang="en-US"/>
        </a:p>
      </dgm:t>
    </dgm:pt>
    <dgm:pt modelId="{36D5ADD1-4A07-4A1E-A6FC-BD7FD6E06C29}" type="sibTrans" cxnId="{17074E6D-1DB0-4F87-850D-826D29AD4CC5}">
      <dgm:prSet/>
      <dgm:spPr/>
      <dgm:t>
        <a:bodyPr/>
        <a:lstStyle/>
        <a:p>
          <a:endParaRPr lang="en-US"/>
        </a:p>
      </dgm:t>
    </dgm:pt>
    <dgm:pt modelId="{7D16507E-C0CF-4B25-BD9C-AF264865E5CF}">
      <dgm:prSet phldrT="[Text]" phldr="1"/>
      <dgm:spPr/>
      <dgm:t>
        <a:bodyPr/>
        <a:lstStyle/>
        <a:p>
          <a:endParaRPr lang="en-US"/>
        </a:p>
      </dgm:t>
    </dgm:pt>
    <dgm:pt modelId="{6FF65D51-D7D8-4ACA-A08C-1FAF2B3F847A}" type="parTrans" cxnId="{5C2C2706-C836-4B73-AD50-FED148D7F792}">
      <dgm:prSet/>
      <dgm:spPr/>
      <dgm:t>
        <a:bodyPr/>
        <a:lstStyle/>
        <a:p>
          <a:endParaRPr lang="en-US"/>
        </a:p>
      </dgm:t>
    </dgm:pt>
    <dgm:pt modelId="{70C036A8-0767-453D-8A55-3F2E4A1A69CF}" type="sibTrans" cxnId="{5C2C2706-C836-4B73-AD50-FED148D7F792}">
      <dgm:prSet/>
      <dgm:spPr/>
      <dgm:t>
        <a:bodyPr/>
        <a:lstStyle/>
        <a:p>
          <a:endParaRPr lang="en-US"/>
        </a:p>
      </dgm:t>
    </dgm:pt>
    <dgm:pt modelId="{BA83D466-14D9-4C5C-9B73-C46A1E233341}" type="pres">
      <dgm:prSet presAssocID="{952B6894-D1A6-43E9-A1F2-D9D40A62814D}" presName="linear" presStyleCnt="0">
        <dgm:presLayoutVars>
          <dgm:dir/>
          <dgm:animLvl val="lvl"/>
          <dgm:resizeHandles val="exact"/>
        </dgm:presLayoutVars>
      </dgm:prSet>
      <dgm:spPr/>
      <dgm:t>
        <a:bodyPr/>
        <a:lstStyle/>
        <a:p>
          <a:endParaRPr lang="en-US"/>
        </a:p>
      </dgm:t>
    </dgm:pt>
    <dgm:pt modelId="{11386C5C-4BA0-431A-A88F-6D0F5FC46C84}" type="pres">
      <dgm:prSet presAssocID="{AEF09506-1210-4B1A-81E6-04CDE4DC4297}" presName="parentLin" presStyleCnt="0"/>
      <dgm:spPr/>
    </dgm:pt>
    <dgm:pt modelId="{706861F6-F112-43E8-B404-C4E65F9F1146}" type="pres">
      <dgm:prSet presAssocID="{AEF09506-1210-4B1A-81E6-04CDE4DC4297}" presName="parentLeftMargin" presStyleLbl="node1" presStyleIdx="0" presStyleCnt="3"/>
      <dgm:spPr/>
      <dgm:t>
        <a:bodyPr/>
        <a:lstStyle/>
        <a:p>
          <a:endParaRPr lang="en-US"/>
        </a:p>
      </dgm:t>
    </dgm:pt>
    <dgm:pt modelId="{73BC1E6F-187D-49D9-8C62-6C46A070AA98}" type="pres">
      <dgm:prSet presAssocID="{AEF09506-1210-4B1A-81E6-04CDE4DC4297}" presName="parentText" presStyleLbl="node1" presStyleIdx="0" presStyleCnt="3">
        <dgm:presLayoutVars>
          <dgm:chMax val="0"/>
          <dgm:bulletEnabled val="1"/>
        </dgm:presLayoutVars>
      </dgm:prSet>
      <dgm:spPr/>
      <dgm:t>
        <a:bodyPr/>
        <a:lstStyle/>
        <a:p>
          <a:endParaRPr lang="en-US"/>
        </a:p>
      </dgm:t>
    </dgm:pt>
    <dgm:pt modelId="{0BDBA56C-F98F-44ED-B228-F4A59B74F745}" type="pres">
      <dgm:prSet presAssocID="{AEF09506-1210-4B1A-81E6-04CDE4DC4297}" presName="negativeSpace" presStyleCnt="0"/>
      <dgm:spPr/>
    </dgm:pt>
    <dgm:pt modelId="{29CCCC2E-90FE-4FFA-9698-16FC2FF1192F}" type="pres">
      <dgm:prSet presAssocID="{AEF09506-1210-4B1A-81E6-04CDE4DC4297}" presName="childText" presStyleLbl="conFgAcc1" presStyleIdx="0" presStyleCnt="3">
        <dgm:presLayoutVars>
          <dgm:bulletEnabled val="1"/>
        </dgm:presLayoutVars>
      </dgm:prSet>
      <dgm:spPr/>
    </dgm:pt>
    <dgm:pt modelId="{1C20B4DA-5308-4D9F-AE5B-442FAF0325B5}" type="pres">
      <dgm:prSet presAssocID="{8CE9AD89-E14D-42BE-A88B-9513D9BF2693}" presName="spaceBetweenRectangles" presStyleCnt="0"/>
      <dgm:spPr/>
    </dgm:pt>
    <dgm:pt modelId="{F2049F49-9C03-4075-9E2A-CE6A6CD3B78F}" type="pres">
      <dgm:prSet presAssocID="{47873A01-C959-40CC-9B13-5A10CDC822A8}" presName="parentLin" presStyleCnt="0"/>
      <dgm:spPr/>
    </dgm:pt>
    <dgm:pt modelId="{F5974E57-872F-439A-A9E4-AF1D2680426C}" type="pres">
      <dgm:prSet presAssocID="{47873A01-C959-40CC-9B13-5A10CDC822A8}" presName="parentLeftMargin" presStyleLbl="node1" presStyleIdx="0" presStyleCnt="3"/>
      <dgm:spPr/>
      <dgm:t>
        <a:bodyPr/>
        <a:lstStyle/>
        <a:p>
          <a:endParaRPr lang="en-US"/>
        </a:p>
      </dgm:t>
    </dgm:pt>
    <dgm:pt modelId="{F990A43F-0B38-483E-8D33-34E0A4F4BCB5}" type="pres">
      <dgm:prSet presAssocID="{47873A01-C959-40CC-9B13-5A10CDC822A8}" presName="parentText" presStyleLbl="node1" presStyleIdx="1" presStyleCnt="3">
        <dgm:presLayoutVars>
          <dgm:chMax val="0"/>
          <dgm:bulletEnabled val="1"/>
        </dgm:presLayoutVars>
      </dgm:prSet>
      <dgm:spPr/>
      <dgm:t>
        <a:bodyPr/>
        <a:lstStyle/>
        <a:p>
          <a:endParaRPr lang="en-US"/>
        </a:p>
      </dgm:t>
    </dgm:pt>
    <dgm:pt modelId="{26740780-77A3-4A87-A591-B84675752BBF}" type="pres">
      <dgm:prSet presAssocID="{47873A01-C959-40CC-9B13-5A10CDC822A8}" presName="negativeSpace" presStyleCnt="0"/>
      <dgm:spPr/>
    </dgm:pt>
    <dgm:pt modelId="{4A8822BE-1B73-4660-A665-40BDC77BC7C7}" type="pres">
      <dgm:prSet presAssocID="{47873A01-C959-40CC-9B13-5A10CDC822A8}" presName="childText" presStyleLbl="conFgAcc1" presStyleIdx="1" presStyleCnt="3">
        <dgm:presLayoutVars>
          <dgm:bulletEnabled val="1"/>
        </dgm:presLayoutVars>
      </dgm:prSet>
      <dgm:spPr/>
    </dgm:pt>
    <dgm:pt modelId="{3BBE6CFC-ADAD-4D09-8A98-C5DB81035D5B}" type="pres">
      <dgm:prSet presAssocID="{36D5ADD1-4A07-4A1E-A6FC-BD7FD6E06C29}" presName="spaceBetweenRectangles" presStyleCnt="0"/>
      <dgm:spPr/>
    </dgm:pt>
    <dgm:pt modelId="{924BF429-C2CD-4228-BA9A-876B466110E4}" type="pres">
      <dgm:prSet presAssocID="{7D16507E-C0CF-4B25-BD9C-AF264865E5CF}" presName="parentLin" presStyleCnt="0"/>
      <dgm:spPr/>
    </dgm:pt>
    <dgm:pt modelId="{9C767614-69D7-45F3-85CE-4AC07FC7E46A}" type="pres">
      <dgm:prSet presAssocID="{7D16507E-C0CF-4B25-BD9C-AF264865E5CF}" presName="parentLeftMargin" presStyleLbl="node1" presStyleIdx="1" presStyleCnt="3"/>
      <dgm:spPr/>
      <dgm:t>
        <a:bodyPr/>
        <a:lstStyle/>
        <a:p>
          <a:endParaRPr lang="en-US"/>
        </a:p>
      </dgm:t>
    </dgm:pt>
    <dgm:pt modelId="{8CACC465-EAF8-40DD-A9C3-0AEE9C6F9D5E}" type="pres">
      <dgm:prSet presAssocID="{7D16507E-C0CF-4B25-BD9C-AF264865E5CF}" presName="parentText" presStyleLbl="node1" presStyleIdx="2" presStyleCnt="3">
        <dgm:presLayoutVars>
          <dgm:chMax val="0"/>
          <dgm:bulletEnabled val="1"/>
        </dgm:presLayoutVars>
      </dgm:prSet>
      <dgm:spPr/>
      <dgm:t>
        <a:bodyPr/>
        <a:lstStyle/>
        <a:p>
          <a:endParaRPr lang="en-US"/>
        </a:p>
      </dgm:t>
    </dgm:pt>
    <dgm:pt modelId="{9F065B04-37D1-45A7-A8FF-399F474DE93F}" type="pres">
      <dgm:prSet presAssocID="{7D16507E-C0CF-4B25-BD9C-AF264865E5CF}" presName="negativeSpace" presStyleCnt="0"/>
      <dgm:spPr/>
    </dgm:pt>
    <dgm:pt modelId="{D3BD084B-11D8-4632-97FE-8C8F47089D51}" type="pres">
      <dgm:prSet presAssocID="{7D16507E-C0CF-4B25-BD9C-AF264865E5CF}" presName="childText" presStyleLbl="conFgAcc1" presStyleIdx="2" presStyleCnt="3">
        <dgm:presLayoutVars>
          <dgm:bulletEnabled val="1"/>
        </dgm:presLayoutVars>
      </dgm:prSet>
      <dgm:spPr/>
    </dgm:pt>
  </dgm:ptLst>
  <dgm:cxnLst>
    <dgm:cxn modelId="{168D7990-EB7A-40E9-B3C9-140485B54193}" type="presOf" srcId="{AEF09506-1210-4B1A-81E6-04CDE4DC4297}" destId="{706861F6-F112-43E8-B404-C4E65F9F1146}" srcOrd="0" destOrd="0" presId="urn:microsoft.com/office/officeart/2005/8/layout/list1"/>
    <dgm:cxn modelId="{17074E6D-1DB0-4F87-850D-826D29AD4CC5}" srcId="{952B6894-D1A6-43E9-A1F2-D9D40A62814D}" destId="{47873A01-C959-40CC-9B13-5A10CDC822A8}" srcOrd="1" destOrd="0" parTransId="{FBFEFA6F-BCEC-4586-A3A1-8C661C34DC09}" sibTransId="{36D5ADD1-4A07-4A1E-A6FC-BD7FD6E06C29}"/>
    <dgm:cxn modelId="{7CFD6967-86CB-4ED1-8FDA-E13E9F2F3D93}" type="presOf" srcId="{AEF09506-1210-4B1A-81E6-04CDE4DC4297}" destId="{73BC1E6F-187D-49D9-8C62-6C46A070AA98}" srcOrd="1" destOrd="0" presId="urn:microsoft.com/office/officeart/2005/8/layout/list1"/>
    <dgm:cxn modelId="{5E3A1BA5-6BAA-493D-A2C4-2C15B50EE15C}" type="presOf" srcId="{47873A01-C959-40CC-9B13-5A10CDC822A8}" destId="{F990A43F-0B38-483E-8D33-34E0A4F4BCB5}" srcOrd="1" destOrd="0" presId="urn:microsoft.com/office/officeart/2005/8/layout/list1"/>
    <dgm:cxn modelId="{5C2C2706-C836-4B73-AD50-FED148D7F792}" srcId="{952B6894-D1A6-43E9-A1F2-D9D40A62814D}" destId="{7D16507E-C0CF-4B25-BD9C-AF264865E5CF}" srcOrd="2" destOrd="0" parTransId="{6FF65D51-D7D8-4ACA-A08C-1FAF2B3F847A}" sibTransId="{70C036A8-0767-453D-8A55-3F2E4A1A69CF}"/>
    <dgm:cxn modelId="{0ED87379-C359-4262-A7A7-D01FE3134E5F}" srcId="{952B6894-D1A6-43E9-A1F2-D9D40A62814D}" destId="{AEF09506-1210-4B1A-81E6-04CDE4DC4297}" srcOrd="0" destOrd="0" parTransId="{39110375-B314-448B-9DF3-1C40CB3967AC}" sibTransId="{8CE9AD89-E14D-42BE-A88B-9513D9BF2693}"/>
    <dgm:cxn modelId="{F5CD081F-A13C-408F-9353-7BF386D97343}" type="presOf" srcId="{952B6894-D1A6-43E9-A1F2-D9D40A62814D}" destId="{BA83D466-14D9-4C5C-9B73-C46A1E233341}" srcOrd="0" destOrd="0" presId="urn:microsoft.com/office/officeart/2005/8/layout/list1"/>
    <dgm:cxn modelId="{0EF33742-638B-4DCB-A267-E233BF4B0934}" type="presOf" srcId="{7D16507E-C0CF-4B25-BD9C-AF264865E5CF}" destId="{9C767614-69D7-45F3-85CE-4AC07FC7E46A}" srcOrd="0" destOrd="0" presId="urn:microsoft.com/office/officeart/2005/8/layout/list1"/>
    <dgm:cxn modelId="{8AE72827-5500-4AA9-BCBD-2E5745E13FC4}" type="presOf" srcId="{47873A01-C959-40CC-9B13-5A10CDC822A8}" destId="{F5974E57-872F-439A-A9E4-AF1D2680426C}" srcOrd="0" destOrd="0" presId="urn:microsoft.com/office/officeart/2005/8/layout/list1"/>
    <dgm:cxn modelId="{27431835-A0E6-49DE-8643-2378336973F4}" type="presOf" srcId="{7D16507E-C0CF-4B25-BD9C-AF264865E5CF}" destId="{8CACC465-EAF8-40DD-A9C3-0AEE9C6F9D5E}" srcOrd="1" destOrd="0" presId="urn:microsoft.com/office/officeart/2005/8/layout/list1"/>
    <dgm:cxn modelId="{ED62BD75-5B49-49FB-90F0-91AC418A485B}" type="presParOf" srcId="{BA83D466-14D9-4C5C-9B73-C46A1E233341}" destId="{11386C5C-4BA0-431A-A88F-6D0F5FC46C84}" srcOrd="0" destOrd="0" presId="urn:microsoft.com/office/officeart/2005/8/layout/list1"/>
    <dgm:cxn modelId="{7D84B1A0-82C6-4A69-893B-C703ADC2FB58}" type="presParOf" srcId="{11386C5C-4BA0-431A-A88F-6D0F5FC46C84}" destId="{706861F6-F112-43E8-B404-C4E65F9F1146}" srcOrd="0" destOrd="0" presId="urn:microsoft.com/office/officeart/2005/8/layout/list1"/>
    <dgm:cxn modelId="{0E165AA2-DCF0-41D9-BC37-43780EDEA905}" type="presParOf" srcId="{11386C5C-4BA0-431A-A88F-6D0F5FC46C84}" destId="{73BC1E6F-187D-49D9-8C62-6C46A070AA98}" srcOrd="1" destOrd="0" presId="urn:microsoft.com/office/officeart/2005/8/layout/list1"/>
    <dgm:cxn modelId="{98495C75-F380-4707-BB07-4C46914464EC}" type="presParOf" srcId="{BA83D466-14D9-4C5C-9B73-C46A1E233341}" destId="{0BDBA56C-F98F-44ED-B228-F4A59B74F745}" srcOrd="1" destOrd="0" presId="urn:microsoft.com/office/officeart/2005/8/layout/list1"/>
    <dgm:cxn modelId="{800E8DEC-3416-4691-9940-442089528331}" type="presParOf" srcId="{BA83D466-14D9-4C5C-9B73-C46A1E233341}" destId="{29CCCC2E-90FE-4FFA-9698-16FC2FF1192F}" srcOrd="2" destOrd="0" presId="urn:microsoft.com/office/officeart/2005/8/layout/list1"/>
    <dgm:cxn modelId="{B198415E-BD6A-4D79-947C-1EB264924092}" type="presParOf" srcId="{BA83D466-14D9-4C5C-9B73-C46A1E233341}" destId="{1C20B4DA-5308-4D9F-AE5B-442FAF0325B5}" srcOrd="3" destOrd="0" presId="urn:microsoft.com/office/officeart/2005/8/layout/list1"/>
    <dgm:cxn modelId="{58E1FB69-1E2B-4E6A-A91E-8253395BBEB2}" type="presParOf" srcId="{BA83D466-14D9-4C5C-9B73-C46A1E233341}" destId="{F2049F49-9C03-4075-9E2A-CE6A6CD3B78F}" srcOrd="4" destOrd="0" presId="urn:microsoft.com/office/officeart/2005/8/layout/list1"/>
    <dgm:cxn modelId="{C7D6F0BF-908B-42B1-A27F-AA20B3472C23}" type="presParOf" srcId="{F2049F49-9C03-4075-9E2A-CE6A6CD3B78F}" destId="{F5974E57-872F-439A-A9E4-AF1D2680426C}" srcOrd="0" destOrd="0" presId="urn:microsoft.com/office/officeart/2005/8/layout/list1"/>
    <dgm:cxn modelId="{ED546447-FA43-4FC1-BBF9-DFB633B44DBE}" type="presParOf" srcId="{F2049F49-9C03-4075-9E2A-CE6A6CD3B78F}" destId="{F990A43F-0B38-483E-8D33-34E0A4F4BCB5}" srcOrd="1" destOrd="0" presId="urn:microsoft.com/office/officeart/2005/8/layout/list1"/>
    <dgm:cxn modelId="{88A91587-136E-4C81-8A77-5A5A176942AF}" type="presParOf" srcId="{BA83D466-14D9-4C5C-9B73-C46A1E233341}" destId="{26740780-77A3-4A87-A591-B84675752BBF}" srcOrd="5" destOrd="0" presId="urn:microsoft.com/office/officeart/2005/8/layout/list1"/>
    <dgm:cxn modelId="{E78368B1-1502-4A13-B512-D55FA322BFE3}" type="presParOf" srcId="{BA83D466-14D9-4C5C-9B73-C46A1E233341}" destId="{4A8822BE-1B73-4660-A665-40BDC77BC7C7}" srcOrd="6" destOrd="0" presId="urn:microsoft.com/office/officeart/2005/8/layout/list1"/>
    <dgm:cxn modelId="{C83B61CF-BEDB-48D0-B9E1-33A51CFF982B}" type="presParOf" srcId="{BA83D466-14D9-4C5C-9B73-C46A1E233341}" destId="{3BBE6CFC-ADAD-4D09-8A98-C5DB81035D5B}" srcOrd="7" destOrd="0" presId="urn:microsoft.com/office/officeart/2005/8/layout/list1"/>
    <dgm:cxn modelId="{E7841803-0DB3-4440-BE25-1301BF6C4B48}" type="presParOf" srcId="{BA83D466-14D9-4C5C-9B73-C46A1E233341}" destId="{924BF429-C2CD-4228-BA9A-876B466110E4}" srcOrd="8" destOrd="0" presId="urn:microsoft.com/office/officeart/2005/8/layout/list1"/>
    <dgm:cxn modelId="{FFBF40A9-47C0-4CFB-9A40-3889D19795B5}" type="presParOf" srcId="{924BF429-C2CD-4228-BA9A-876B466110E4}" destId="{9C767614-69D7-45F3-85CE-4AC07FC7E46A}" srcOrd="0" destOrd="0" presId="urn:microsoft.com/office/officeart/2005/8/layout/list1"/>
    <dgm:cxn modelId="{65D3E71B-F500-4D2F-8AE6-001195F5430A}" type="presParOf" srcId="{924BF429-C2CD-4228-BA9A-876B466110E4}" destId="{8CACC465-EAF8-40DD-A9C3-0AEE9C6F9D5E}" srcOrd="1" destOrd="0" presId="urn:microsoft.com/office/officeart/2005/8/layout/list1"/>
    <dgm:cxn modelId="{1D61A7F4-F4C0-4306-ADCF-79126B429E9C}" type="presParOf" srcId="{BA83D466-14D9-4C5C-9B73-C46A1E233341}" destId="{9F065B04-37D1-45A7-A8FF-399F474DE93F}" srcOrd="9" destOrd="0" presId="urn:microsoft.com/office/officeart/2005/8/layout/list1"/>
    <dgm:cxn modelId="{04A746DC-9559-41B3-8420-30E924671C75}" type="presParOf" srcId="{BA83D466-14D9-4C5C-9B73-C46A1E233341}" destId="{D3BD084B-11D8-4632-97FE-8C8F47089D5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F8455E-D06F-4558-84B1-3AD1781EA3DF}"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n-US"/>
        </a:p>
      </dgm:t>
    </dgm:pt>
    <dgm:pt modelId="{86501A31-E503-451C-8C0E-08638FEE3EA0}">
      <dgm:prSet phldrT="[Text]" custT="1"/>
      <dgm:spPr/>
      <dgm:t>
        <a:bodyPr/>
        <a:lstStyle/>
        <a:p>
          <a:r>
            <a:rPr lang="en-US" sz="3200" b="1" dirty="0">
              <a:solidFill>
                <a:schemeClr val="accent5">
                  <a:lumMod val="50000"/>
                </a:schemeClr>
              </a:solidFill>
            </a:rPr>
            <a:t>1</a:t>
          </a:r>
        </a:p>
      </dgm:t>
    </dgm:pt>
    <dgm:pt modelId="{A822CDCF-C4CA-4627-9966-6361057943F2}" type="parTrans" cxnId="{47DAB920-869B-4358-95D6-616728E5E5DB}">
      <dgm:prSet/>
      <dgm:spPr/>
      <dgm:t>
        <a:bodyPr/>
        <a:lstStyle/>
        <a:p>
          <a:endParaRPr lang="en-US" sz="2000"/>
        </a:p>
      </dgm:t>
    </dgm:pt>
    <dgm:pt modelId="{B3B7D1AB-82FD-40ED-B4B9-D13259C71473}" type="sibTrans" cxnId="{47DAB920-869B-4358-95D6-616728E5E5DB}">
      <dgm:prSet/>
      <dgm:spPr/>
      <dgm:t>
        <a:bodyPr/>
        <a:lstStyle/>
        <a:p>
          <a:endParaRPr lang="en-US" sz="2000"/>
        </a:p>
      </dgm:t>
    </dgm:pt>
    <dgm:pt modelId="{9CA9CF12-E34D-4847-8BD2-AD5EAC618DCE}">
      <dgm:prSet phldrT="[Text]" custT="1"/>
      <dgm:spPr/>
      <dgm:t>
        <a:bodyPr/>
        <a:lstStyle/>
        <a:p>
          <a:pPr rtl="0"/>
          <a:endParaRPr lang="en-US" sz="2000" dirty="0"/>
        </a:p>
      </dgm:t>
    </dgm:pt>
    <dgm:pt modelId="{57EE6505-7703-4877-9BC4-F20C31D36626}" type="parTrans" cxnId="{DFFF76F6-3DBD-4844-A0E0-E129FB266DD3}">
      <dgm:prSet/>
      <dgm:spPr/>
      <dgm:t>
        <a:bodyPr/>
        <a:lstStyle/>
        <a:p>
          <a:endParaRPr lang="en-US" sz="2000"/>
        </a:p>
      </dgm:t>
    </dgm:pt>
    <dgm:pt modelId="{2C46EE52-5C2C-4AD0-9919-8169B1829C71}" type="sibTrans" cxnId="{DFFF76F6-3DBD-4844-A0E0-E129FB266DD3}">
      <dgm:prSet/>
      <dgm:spPr/>
      <dgm:t>
        <a:bodyPr/>
        <a:lstStyle/>
        <a:p>
          <a:endParaRPr lang="en-US" sz="2000"/>
        </a:p>
      </dgm:t>
    </dgm:pt>
    <dgm:pt modelId="{2A0FAA0D-0D8A-4580-882B-873A2C687B24}">
      <dgm:prSet phldrT="[Text]" custT="1"/>
      <dgm:spPr/>
      <dgm:t>
        <a:bodyPr/>
        <a:lstStyle/>
        <a:p>
          <a:r>
            <a:rPr lang="en-US" sz="3200" b="1" dirty="0">
              <a:solidFill>
                <a:schemeClr val="accent5">
                  <a:lumMod val="50000"/>
                </a:schemeClr>
              </a:solidFill>
            </a:rPr>
            <a:t>3</a:t>
          </a:r>
        </a:p>
      </dgm:t>
    </dgm:pt>
    <dgm:pt modelId="{AA787195-A35C-41AF-BEE3-8A8FEFA6C858}" type="parTrans" cxnId="{6B7EF3C0-07CA-418F-B2F3-71F5FE603E70}">
      <dgm:prSet/>
      <dgm:spPr/>
      <dgm:t>
        <a:bodyPr/>
        <a:lstStyle/>
        <a:p>
          <a:endParaRPr lang="en-US" sz="2000"/>
        </a:p>
      </dgm:t>
    </dgm:pt>
    <dgm:pt modelId="{E27299E4-4DE4-479B-97D2-F907F07C6D96}" type="sibTrans" cxnId="{6B7EF3C0-07CA-418F-B2F3-71F5FE603E70}">
      <dgm:prSet/>
      <dgm:spPr/>
      <dgm:t>
        <a:bodyPr/>
        <a:lstStyle/>
        <a:p>
          <a:endParaRPr lang="en-US" sz="2000"/>
        </a:p>
      </dgm:t>
    </dgm:pt>
    <dgm:pt modelId="{37B83108-8D7E-4871-B660-3B405DB230D2}">
      <dgm:prSet phldrT="[Text]" custT="1"/>
      <dgm:spPr/>
      <dgm:t>
        <a:bodyPr/>
        <a:lstStyle/>
        <a:p>
          <a:pPr rtl="0"/>
          <a:endParaRPr lang="en-US" sz="2000" dirty="0"/>
        </a:p>
      </dgm:t>
    </dgm:pt>
    <dgm:pt modelId="{A8ED758B-8BFB-4AC8-996A-DAEDD97ECE87}" type="parTrans" cxnId="{65400C4F-697E-4C4C-9EAB-0CE226D37F74}">
      <dgm:prSet/>
      <dgm:spPr/>
      <dgm:t>
        <a:bodyPr/>
        <a:lstStyle/>
        <a:p>
          <a:endParaRPr lang="en-US" sz="2000"/>
        </a:p>
      </dgm:t>
    </dgm:pt>
    <dgm:pt modelId="{87A04082-837D-4656-9D97-F8E62420285F}" type="sibTrans" cxnId="{65400C4F-697E-4C4C-9EAB-0CE226D37F74}">
      <dgm:prSet/>
      <dgm:spPr/>
      <dgm:t>
        <a:bodyPr/>
        <a:lstStyle/>
        <a:p>
          <a:endParaRPr lang="en-US" sz="2000"/>
        </a:p>
      </dgm:t>
    </dgm:pt>
    <dgm:pt modelId="{8A945458-C4EF-406C-820C-F21602293B3B}">
      <dgm:prSet phldrT="[Text]" custT="1"/>
      <dgm:spPr/>
      <dgm:t>
        <a:bodyPr/>
        <a:lstStyle/>
        <a:p>
          <a:pPr rtl="0"/>
          <a:r>
            <a:rPr lang="en-US" sz="2000">
              <a:latin typeface="Arial" panose="020B0604020202020204" pitchFamily="34" charset="0"/>
              <a:cs typeface="Arial" panose="020B0604020202020204" pitchFamily="34" charset="0"/>
            </a:rPr>
            <a:t>Hình ảnh được lựa chọn kĩ lưỡng, phù hợp với nội dung bài học, đều có bản quyền.</a:t>
          </a:r>
          <a:endParaRPr lang="en-US" sz="2000" dirty="0"/>
        </a:p>
      </dgm:t>
    </dgm:pt>
    <dgm:pt modelId="{B310E1DA-FDEE-4E5E-9882-0240CAC5CF85}" type="parTrans" cxnId="{0A86C263-3B25-4080-BD23-39C346016A5D}">
      <dgm:prSet/>
      <dgm:spPr/>
      <dgm:t>
        <a:bodyPr/>
        <a:lstStyle/>
        <a:p>
          <a:endParaRPr lang="en-US" sz="2000"/>
        </a:p>
      </dgm:t>
    </dgm:pt>
    <dgm:pt modelId="{B8A183F8-349D-4493-A479-E208A07F3CAC}" type="sibTrans" cxnId="{0A86C263-3B25-4080-BD23-39C346016A5D}">
      <dgm:prSet/>
      <dgm:spPr/>
      <dgm:t>
        <a:bodyPr/>
        <a:lstStyle/>
        <a:p>
          <a:endParaRPr lang="en-US" sz="2000"/>
        </a:p>
      </dgm:t>
    </dgm:pt>
    <dgm:pt modelId="{7CC6F9D9-7C8D-46B8-8131-7591E022B9E2}">
      <dgm:prSet phldrT="[Text]" custT="1"/>
      <dgm:spPr/>
      <dgm:t>
        <a:bodyPr/>
        <a:lstStyle/>
        <a:p>
          <a:r>
            <a:rPr lang="en-US" sz="3200" b="1" dirty="0">
              <a:solidFill>
                <a:schemeClr val="accent5">
                  <a:lumMod val="50000"/>
                </a:schemeClr>
              </a:solidFill>
            </a:rPr>
            <a:t>4</a:t>
          </a:r>
        </a:p>
      </dgm:t>
    </dgm:pt>
    <dgm:pt modelId="{8F88D5B3-92B6-49BB-99C9-E995FBD4EC97}" type="parTrans" cxnId="{46064BF4-1DD2-4FCA-AA6F-4C89A9CB3C3E}">
      <dgm:prSet/>
      <dgm:spPr/>
      <dgm:t>
        <a:bodyPr/>
        <a:lstStyle/>
        <a:p>
          <a:endParaRPr lang="en-US" sz="2000"/>
        </a:p>
      </dgm:t>
    </dgm:pt>
    <dgm:pt modelId="{09F2FB55-95BE-429A-A2F3-DB2C39C5A258}" type="sibTrans" cxnId="{46064BF4-1DD2-4FCA-AA6F-4C89A9CB3C3E}">
      <dgm:prSet/>
      <dgm:spPr/>
      <dgm:t>
        <a:bodyPr/>
        <a:lstStyle/>
        <a:p>
          <a:endParaRPr lang="en-US" sz="2000"/>
        </a:p>
      </dgm:t>
    </dgm:pt>
    <dgm:pt modelId="{A0D3F963-3487-4A65-A507-A607A4BC99BD}">
      <dgm:prSet phldrT="[Text]" custT="1"/>
      <dgm:spPr/>
      <dgm:t>
        <a:bodyPr/>
        <a:lstStyle/>
        <a:p>
          <a:pPr rtl="0"/>
          <a:endParaRPr lang="en-US" sz="2000" dirty="0"/>
        </a:p>
      </dgm:t>
    </dgm:pt>
    <dgm:pt modelId="{DC359026-9454-47A6-A1F1-152D934A0DE9}" type="parTrans" cxnId="{A8DDB7AC-A07A-4A39-A7CC-E4275E60ADA6}">
      <dgm:prSet/>
      <dgm:spPr/>
      <dgm:t>
        <a:bodyPr/>
        <a:lstStyle/>
        <a:p>
          <a:endParaRPr lang="en-US" sz="2000"/>
        </a:p>
      </dgm:t>
    </dgm:pt>
    <dgm:pt modelId="{D9EB7AFD-2C9B-44D3-A687-BDFEFC73ADD5}" type="sibTrans" cxnId="{A8DDB7AC-A07A-4A39-A7CC-E4275E60ADA6}">
      <dgm:prSet/>
      <dgm:spPr/>
      <dgm:t>
        <a:bodyPr/>
        <a:lstStyle/>
        <a:p>
          <a:endParaRPr lang="en-US" sz="2000"/>
        </a:p>
      </dgm:t>
    </dgm:pt>
    <dgm:pt modelId="{09E37C91-8B5B-4B95-8748-52CDA4A20F1D}">
      <dgm:prSet phldrT="[Text]" custT="1"/>
      <dgm:spPr/>
      <dgm:t>
        <a:bodyPr/>
        <a:lstStyle/>
        <a:p>
          <a:pPr rtl="0"/>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ảnh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nhằm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rèn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luyện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kĩ</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năng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thành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kiến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thức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HS,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ảnh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mang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minh </a:t>
          </a:r>
          <a:r>
            <a:rPr lang="en-US" sz="2000" dirty="0" err="1">
              <a:latin typeface="Arial" panose="020B0604020202020204" pitchFamily="34" charset="0"/>
              <a:cs typeface="Arial" panose="020B0604020202020204" pitchFamily="34" charset="0"/>
            </a:rPr>
            <a:t>họa</a:t>
          </a:r>
          <a:r>
            <a:rPr lang="en-US" sz="2000" dirty="0">
              <a:latin typeface="Arial" panose="020B0604020202020204" pitchFamily="34" charset="0"/>
              <a:cs typeface="Arial" panose="020B0604020202020204" pitchFamily="34" charset="0"/>
            </a:rPr>
            <a:t>.</a:t>
          </a:r>
          <a:endParaRPr lang="en-US" sz="2000" dirty="0"/>
        </a:p>
      </dgm:t>
    </dgm:pt>
    <dgm:pt modelId="{F5040B31-31A7-430D-98A9-1A8EFC97D2D3}" type="parTrans" cxnId="{EF217EAB-6758-4178-9783-3767C865B3BE}">
      <dgm:prSet/>
      <dgm:spPr/>
      <dgm:t>
        <a:bodyPr/>
        <a:lstStyle/>
        <a:p>
          <a:endParaRPr lang="en-US" sz="2000"/>
        </a:p>
      </dgm:t>
    </dgm:pt>
    <dgm:pt modelId="{F94AC863-F75C-444E-9EE5-1818FB19CC02}" type="sibTrans" cxnId="{EF217EAB-6758-4178-9783-3767C865B3BE}">
      <dgm:prSet/>
      <dgm:spPr/>
      <dgm:t>
        <a:bodyPr/>
        <a:lstStyle/>
        <a:p>
          <a:endParaRPr lang="en-US" sz="2000"/>
        </a:p>
      </dgm:t>
    </dgm:pt>
    <dgm:pt modelId="{CB7656EB-7F72-456D-B82A-42684060A8B0}">
      <dgm:prSet phldrT="[Text]" custT="1"/>
      <dgm:spPr/>
      <dgm:t>
        <a:bodyPr/>
        <a:lstStyle/>
        <a:p>
          <a:r>
            <a:rPr lang="en-US" sz="3200" b="1" dirty="0">
              <a:solidFill>
                <a:schemeClr val="accent5">
                  <a:lumMod val="50000"/>
                </a:schemeClr>
              </a:solidFill>
            </a:rPr>
            <a:t>2</a:t>
          </a:r>
        </a:p>
      </dgm:t>
    </dgm:pt>
    <dgm:pt modelId="{4D03B446-3872-44E4-BF66-3C79D6DC806A}" type="parTrans" cxnId="{46CEE0A9-6D1B-484F-8E25-022E25088550}">
      <dgm:prSet/>
      <dgm:spPr/>
      <dgm:t>
        <a:bodyPr/>
        <a:lstStyle/>
        <a:p>
          <a:endParaRPr lang="en-US" sz="2000"/>
        </a:p>
      </dgm:t>
    </dgm:pt>
    <dgm:pt modelId="{844962C2-BF22-4719-BC39-40F2D23A546C}" type="sibTrans" cxnId="{46CEE0A9-6D1B-484F-8E25-022E25088550}">
      <dgm:prSet/>
      <dgm:spPr/>
      <dgm:t>
        <a:bodyPr/>
        <a:lstStyle/>
        <a:p>
          <a:endParaRPr lang="en-US" sz="2000"/>
        </a:p>
      </dgm:t>
    </dgm:pt>
    <dgm:pt modelId="{31257E16-F9C5-42A0-888C-57B68ED325F0}">
      <dgm:prSet custT="1"/>
      <dgm:spPr/>
      <dgm:t>
        <a:bodyPr/>
        <a:lstStyle/>
        <a:p>
          <a:pPr rtl="0"/>
          <a:endParaRPr lang="en-US" sz="2000" dirty="0"/>
        </a:p>
      </dgm:t>
    </dgm:pt>
    <dgm:pt modelId="{7F1A90E8-DDA3-49AA-9812-44F023EFD6EE}" type="parTrans" cxnId="{CD81F709-3B29-4654-A5F3-C96D5D5E9E28}">
      <dgm:prSet/>
      <dgm:spPr/>
      <dgm:t>
        <a:bodyPr/>
        <a:lstStyle/>
        <a:p>
          <a:endParaRPr lang="en-US" sz="2000"/>
        </a:p>
      </dgm:t>
    </dgm:pt>
    <dgm:pt modelId="{655D8564-A9DD-47C0-9C66-D5EA9674C59F}" type="sibTrans" cxnId="{CD81F709-3B29-4654-A5F3-C96D5D5E9E28}">
      <dgm:prSet/>
      <dgm:spPr/>
      <dgm:t>
        <a:bodyPr/>
        <a:lstStyle/>
        <a:p>
          <a:endParaRPr lang="en-US" sz="2000"/>
        </a:p>
      </dgm:t>
    </dgm:pt>
    <dgm:pt modelId="{F2165F0D-B3FD-4477-8E5C-64D1D5247E03}">
      <dgm:prSet phldrT="[Text]" custT="1"/>
      <dgm:spPr/>
      <dgm:t>
        <a:bodyPr/>
        <a:lstStyle/>
        <a:p>
          <a:pPr rtl="0"/>
          <a:r>
            <a:rPr lang="en-US" sz="2000">
              <a:latin typeface="Arial" panose="020B0604020202020204" pitchFamily="34" charset="0"/>
              <a:cs typeface="Arial" panose="020B0604020202020204" pitchFamily="34" charset="0"/>
            </a:rPr>
            <a:t>Cách thiết kế lôgic, thống nhất, nhưng vẫn thể hiện sự đa dạng giữa các bài học.</a:t>
          </a:r>
          <a:endParaRPr lang="en-US" sz="2000" dirty="0"/>
        </a:p>
      </dgm:t>
    </dgm:pt>
    <dgm:pt modelId="{F6BA621B-C43F-4DF1-8E5F-CA1069EE7FD8}" type="parTrans" cxnId="{B646D605-988C-4D7B-B646-23B3DCD7E0D5}">
      <dgm:prSet/>
      <dgm:spPr/>
      <dgm:t>
        <a:bodyPr/>
        <a:lstStyle/>
        <a:p>
          <a:endParaRPr lang="en-US" sz="2000"/>
        </a:p>
      </dgm:t>
    </dgm:pt>
    <dgm:pt modelId="{ABA1899E-527D-418D-93E7-D36BBA7F0596}" type="sibTrans" cxnId="{B646D605-988C-4D7B-B646-23B3DCD7E0D5}">
      <dgm:prSet/>
      <dgm:spPr/>
      <dgm:t>
        <a:bodyPr/>
        <a:lstStyle/>
        <a:p>
          <a:endParaRPr lang="en-US" sz="2000"/>
        </a:p>
      </dgm:t>
    </dgm:pt>
    <dgm:pt modelId="{BC316E71-D31A-4B9B-ACA4-C6AA403C90CC}">
      <dgm:prSet custT="1"/>
      <dgm:spPr/>
      <dgm:t>
        <a:bodyPr/>
        <a:lstStyle/>
        <a:p>
          <a:pPr rtl="0"/>
          <a:r>
            <a:rPr lang="en-US" sz="2000" dirty="0" err="1">
              <a:latin typeface="Arial" panose="020B0604020202020204" pitchFamily="34" charset="0"/>
              <a:cs typeface="Arial" panose="020B0604020202020204" pitchFamily="34" charset="0"/>
            </a:rPr>
            <a:t>Sách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thiết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a:t>
          </a:r>
          <a:r>
            <a:rPr lang="en-US" sz="2000" dirty="0">
              <a:latin typeface="Arial" panose="020B0604020202020204" pitchFamily="34" charset="0"/>
              <a:cs typeface="Arial" panose="020B0604020202020204" pitchFamily="34" charset="0"/>
            </a:rPr>
            <a:t> 4 </a:t>
          </a:r>
          <a:r>
            <a:rPr lang="en-US" sz="2000" dirty="0" err="1">
              <a:latin typeface="Arial" panose="020B0604020202020204" pitchFamily="34" charset="0"/>
              <a:cs typeface="Arial" panose="020B0604020202020204" pitchFamily="34" charset="0"/>
            </a:rPr>
            <a:t>màu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màu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sắc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phù</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hợp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tâm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HS, </a:t>
          </a:r>
          <a:r>
            <a:rPr lang="en-US" sz="2000" dirty="0" err="1">
              <a:latin typeface="Arial" panose="020B0604020202020204" pitchFamily="34" charset="0"/>
              <a:cs typeface="Arial" panose="020B0604020202020204" pitchFamily="34" charset="0"/>
            </a:rPr>
            <a:t>sinh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hấp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dẫn</a:t>
          </a:r>
          <a:r>
            <a:rPr lang="en-US" sz="2000" dirty="0">
              <a:latin typeface="Arial" panose="020B0604020202020204" pitchFamily="34" charset="0"/>
              <a:cs typeface="Arial" panose="020B0604020202020204" pitchFamily="34" charset="0"/>
            </a:rPr>
            <a:t>.</a:t>
          </a:r>
          <a:endParaRPr lang="en-US" sz="2000" dirty="0"/>
        </a:p>
      </dgm:t>
    </dgm:pt>
    <dgm:pt modelId="{B710B611-BBDF-4312-8181-410E8C444231}" type="parTrans" cxnId="{3B9EFC47-78D0-41A3-98D1-32017D6AE2FA}">
      <dgm:prSet/>
      <dgm:spPr/>
      <dgm:t>
        <a:bodyPr/>
        <a:lstStyle/>
        <a:p>
          <a:endParaRPr lang="en-US" sz="2000"/>
        </a:p>
      </dgm:t>
    </dgm:pt>
    <dgm:pt modelId="{8D18152A-28AB-4E56-90DF-87F99A621111}" type="sibTrans" cxnId="{3B9EFC47-78D0-41A3-98D1-32017D6AE2FA}">
      <dgm:prSet/>
      <dgm:spPr/>
      <dgm:t>
        <a:bodyPr/>
        <a:lstStyle/>
        <a:p>
          <a:endParaRPr lang="en-US" sz="2000"/>
        </a:p>
      </dgm:t>
    </dgm:pt>
    <dgm:pt modelId="{B03528E4-144F-44A5-AC8F-912059C5A5BF}" type="pres">
      <dgm:prSet presAssocID="{96F8455E-D06F-4558-84B1-3AD1781EA3DF}" presName="linearFlow" presStyleCnt="0">
        <dgm:presLayoutVars>
          <dgm:dir/>
          <dgm:animLvl val="lvl"/>
          <dgm:resizeHandles val="exact"/>
        </dgm:presLayoutVars>
      </dgm:prSet>
      <dgm:spPr/>
      <dgm:t>
        <a:bodyPr/>
        <a:lstStyle/>
        <a:p>
          <a:endParaRPr lang="en-US"/>
        </a:p>
      </dgm:t>
    </dgm:pt>
    <dgm:pt modelId="{C831B588-3866-4E2E-BCCE-B3DB03C586D0}" type="pres">
      <dgm:prSet presAssocID="{86501A31-E503-451C-8C0E-08638FEE3EA0}" presName="composite" presStyleCnt="0"/>
      <dgm:spPr/>
    </dgm:pt>
    <dgm:pt modelId="{DBE0470D-2E55-417A-9692-A4555326F5D7}" type="pres">
      <dgm:prSet presAssocID="{86501A31-E503-451C-8C0E-08638FEE3EA0}" presName="parentText" presStyleLbl="alignNode1" presStyleIdx="0" presStyleCnt="4">
        <dgm:presLayoutVars>
          <dgm:chMax val="1"/>
          <dgm:bulletEnabled val="1"/>
        </dgm:presLayoutVars>
      </dgm:prSet>
      <dgm:spPr/>
      <dgm:t>
        <a:bodyPr/>
        <a:lstStyle/>
        <a:p>
          <a:endParaRPr lang="en-US"/>
        </a:p>
      </dgm:t>
    </dgm:pt>
    <dgm:pt modelId="{E8D42C4E-C058-4D72-9AEB-894DE5728DAF}" type="pres">
      <dgm:prSet presAssocID="{86501A31-E503-451C-8C0E-08638FEE3EA0}" presName="descendantText" presStyleLbl="alignAcc1" presStyleIdx="0" presStyleCnt="4" custLinFactNeighborX="0">
        <dgm:presLayoutVars>
          <dgm:bulletEnabled val="1"/>
        </dgm:presLayoutVars>
      </dgm:prSet>
      <dgm:spPr/>
      <dgm:t>
        <a:bodyPr/>
        <a:lstStyle/>
        <a:p>
          <a:endParaRPr lang="en-US"/>
        </a:p>
      </dgm:t>
    </dgm:pt>
    <dgm:pt modelId="{DA2AFBA0-7652-48BD-9D8D-94E2C53CA197}" type="pres">
      <dgm:prSet presAssocID="{B3B7D1AB-82FD-40ED-B4B9-D13259C71473}" presName="sp" presStyleCnt="0"/>
      <dgm:spPr/>
    </dgm:pt>
    <dgm:pt modelId="{60505924-E3D0-4928-B961-C21BCFB76118}" type="pres">
      <dgm:prSet presAssocID="{CB7656EB-7F72-456D-B82A-42684060A8B0}" presName="composite" presStyleCnt="0"/>
      <dgm:spPr/>
    </dgm:pt>
    <dgm:pt modelId="{8B6C5EB9-C703-4F5E-9BFF-163505F203CE}" type="pres">
      <dgm:prSet presAssocID="{CB7656EB-7F72-456D-B82A-42684060A8B0}" presName="parentText" presStyleLbl="alignNode1" presStyleIdx="1" presStyleCnt="4">
        <dgm:presLayoutVars>
          <dgm:chMax val="1"/>
          <dgm:bulletEnabled val="1"/>
        </dgm:presLayoutVars>
      </dgm:prSet>
      <dgm:spPr/>
      <dgm:t>
        <a:bodyPr/>
        <a:lstStyle/>
        <a:p>
          <a:endParaRPr lang="en-US"/>
        </a:p>
      </dgm:t>
    </dgm:pt>
    <dgm:pt modelId="{D83B281B-0B6E-44EF-8E19-AD3153C0BFE9}" type="pres">
      <dgm:prSet presAssocID="{CB7656EB-7F72-456D-B82A-42684060A8B0}" presName="descendantText" presStyleLbl="alignAcc1" presStyleIdx="1" presStyleCnt="4">
        <dgm:presLayoutVars>
          <dgm:bulletEnabled val="1"/>
        </dgm:presLayoutVars>
      </dgm:prSet>
      <dgm:spPr/>
      <dgm:t>
        <a:bodyPr/>
        <a:lstStyle/>
        <a:p>
          <a:endParaRPr lang="en-US"/>
        </a:p>
      </dgm:t>
    </dgm:pt>
    <dgm:pt modelId="{7BC102E1-042F-45C2-90EB-B13C48E85B54}" type="pres">
      <dgm:prSet presAssocID="{844962C2-BF22-4719-BC39-40F2D23A546C}" presName="sp" presStyleCnt="0"/>
      <dgm:spPr/>
    </dgm:pt>
    <dgm:pt modelId="{7632188D-13EE-4699-8753-63CDC09294A3}" type="pres">
      <dgm:prSet presAssocID="{2A0FAA0D-0D8A-4580-882B-873A2C687B24}" presName="composite" presStyleCnt="0"/>
      <dgm:spPr/>
    </dgm:pt>
    <dgm:pt modelId="{837C1E71-DE62-4E36-8D2F-06146DEE95FB}" type="pres">
      <dgm:prSet presAssocID="{2A0FAA0D-0D8A-4580-882B-873A2C687B24}" presName="parentText" presStyleLbl="alignNode1" presStyleIdx="2" presStyleCnt="4">
        <dgm:presLayoutVars>
          <dgm:chMax val="1"/>
          <dgm:bulletEnabled val="1"/>
        </dgm:presLayoutVars>
      </dgm:prSet>
      <dgm:spPr/>
      <dgm:t>
        <a:bodyPr/>
        <a:lstStyle/>
        <a:p>
          <a:endParaRPr lang="en-US"/>
        </a:p>
      </dgm:t>
    </dgm:pt>
    <dgm:pt modelId="{6247F934-C3E1-4A41-91DF-27049531F863}" type="pres">
      <dgm:prSet presAssocID="{2A0FAA0D-0D8A-4580-882B-873A2C687B24}" presName="descendantText" presStyleLbl="alignAcc1" presStyleIdx="2" presStyleCnt="4">
        <dgm:presLayoutVars>
          <dgm:bulletEnabled val="1"/>
        </dgm:presLayoutVars>
      </dgm:prSet>
      <dgm:spPr/>
      <dgm:t>
        <a:bodyPr/>
        <a:lstStyle/>
        <a:p>
          <a:endParaRPr lang="en-US"/>
        </a:p>
      </dgm:t>
    </dgm:pt>
    <dgm:pt modelId="{D36C226F-0F15-42DE-9EBB-5F316E1B668D}" type="pres">
      <dgm:prSet presAssocID="{E27299E4-4DE4-479B-97D2-F907F07C6D96}" presName="sp" presStyleCnt="0"/>
      <dgm:spPr/>
    </dgm:pt>
    <dgm:pt modelId="{788F512B-A238-4416-AC55-A9251CC2A75A}" type="pres">
      <dgm:prSet presAssocID="{7CC6F9D9-7C8D-46B8-8131-7591E022B9E2}" presName="composite" presStyleCnt="0"/>
      <dgm:spPr/>
    </dgm:pt>
    <dgm:pt modelId="{03375056-2D69-4F56-94D6-CCE235408942}" type="pres">
      <dgm:prSet presAssocID="{7CC6F9D9-7C8D-46B8-8131-7591E022B9E2}" presName="parentText" presStyleLbl="alignNode1" presStyleIdx="3" presStyleCnt="4">
        <dgm:presLayoutVars>
          <dgm:chMax val="1"/>
          <dgm:bulletEnabled val="1"/>
        </dgm:presLayoutVars>
      </dgm:prSet>
      <dgm:spPr/>
      <dgm:t>
        <a:bodyPr/>
        <a:lstStyle/>
        <a:p>
          <a:endParaRPr lang="en-US"/>
        </a:p>
      </dgm:t>
    </dgm:pt>
    <dgm:pt modelId="{75A9AC9C-8ED4-4726-8414-D4273707F279}" type="pres">
      <dgm:prSet presAssocID="{7CC6F9D9-7C8D-46B8-8131-7591E022B9E2}" presName="descendantText" presStyleLbl="alignAcc1" presStyleIdx="3" presStyleCnt="4" custScaleY="152404">
        <dgm:presLayoutVars>
          <dgm:bulletEnabled val="1"/>
        </dgm:presLayoutVars>
      </dgm:prSet>
      <dgm:spPr/>
      <dgm:t>
        <a:bodyPr/>
        <a:lstStyle/>
        <a:p>
          <a:endParaRPr lang="en-US"/>
        </a:p>
      </dgm:t>
    </dgm:pt>
  </dgm:ptLst>
  <dgm:cxnLst>
    <dgm:cxn modelId="{28F7451F-617E-4C41-AA2C-C92314239E74}" type="presOf" srcId="{BC316E71-D31A-4B9B-ACA4-C6AA403C90CC}" destId="{E8D42C4E-C058-4D72-9AEB-894DE5728DAF}" srcOrd="0" destOrd="1" presId="urn:microsoft.com/office/officeart/2005/8/layout/chevron2"/>
    <dgm:cxn modelId="{3B403518-B8C9-4AA6-81BA-B286AC5953A8}" type="presOf" srcId="{31257E16-F9C5-42A0-888C-57B68ED325F0}" destId="{E8D42C4E-C058-4D72-9AEB-894DE5728DAF}" srcOrd="0" destOrd="0" presId="urn:microsoft.com/office/officeart/2005/8/layout/chevron2"/>
    <dgm:cxn modelId="{23A053F0-5C05-481B-8850-D0F1E56D8413}" type="presOf" srcId="{2A0FAA0D-0D8A-4580-882B-873A2C687B24}" destId="{837C1E71-DE62-4E36-8D2F-06146DEE95FB}" srcOrd="0" destOrd="0" presId="urn:microsoft.com/office/officeart/2005/8/layout/chevron2"/>
    <dgm:cxn modelId="{47DAB920-869B-4358-95D6-616728E5E5DB}" srcId="{96F8455E-D06F-4558-84B1-3AD1781EA3DF}" destId="{86501A31-E503-451C-8C0E-08638FEE3EA0}" srcOrd="0" destOrd="0" parTransId="{A822CDCF-C4CA-4627-9966-6361057943F2}" sibTransId="{B3B7D1AB-82FD-40ED-B4B9-D13259C71473}"/>
    <dgm:cxn modelId="{9E5F404F-4373-40C2-9F6A-088C4971A4E3}" type="presOf" srcId="{86501A31-E503-451C-8C0E-08638FEE3EA0}" destId="{DBE0470D-2E55-417A-9692-A4555326F5D7}" srcOrd="0" destOrd="0" presId="urn:microsoft.com/office/officeart/2005/8/layout/chevron2"/>
    <dgm:cxn modelId="{D442F5D8-F57B-4870-90DB-33B2AD866342}" type="presOf" srcId="{96F8455E-D06F-4558-84B1-3AD1781EA3DF}" destId="{B03528E4-144F-44A5-AC8F-912059C5A5BF}" srcOrd="0" destOrd="0" presId="urn:microsoft.com/office/officeart/2005/8/layout/chevron2"/>
    <dgm:cxn modelId="{40479D7F-6567-41F7-AB61-F0EF8A4E5E1F}" type="presOf" srcId="{37B83108-8D7E-4871-B660-3B405DB230D2}" destId="{6247F934-C3E1-4A41-91DF-27049531F863}" srcOrd="0" destOrd="0" presId="urn:microsoft.com/office/officeart/2005/8/layout/chevron2"/>
    <dgm:cxn modelId="{A1C5BED0-B0AB-43A7-9138-5ECAB0314C8D}" type="presOf" srcId="{F2165F0D-B3FD-4477-8E5C-64D1D5247E03}" destId="{D83B281B-0B6E-44EF-8E19-AD3153C0BFE9}" srcOrd="0" destOrd="1" presId="urn:microsoft.com/office/officeart/2005/8/layout/chevron2"/>
    <dgm:cxn modelId="{92693204-133A-4C99-B835-FEEB8EE8469A}" type="presOf" srcId="{A0D3F963-3487-4A65-A507-A607A4BC99BD}" destId="{75A9AC9C-8ED4-4726-8414-D4273707F279}" srcOrd="0" destOrd="0" presId="urn:microsoft.com/office/officeart/2005/8/layout/chevron2"/>
    <dgm:cxn modelId="{0AEE1A8F-C823-41A5-AC81-AC964145C43F}" type="presOf" srcId="{CB7656EB-7F72-456D-B82A-42684060A8B0}" destId="{8B6C5EB9-C703-4F5E-9BFF-163505F203CE}" srcOrd="0" destOrd="0" presId="urn:microsoft.com/office/officeart/2005/8/layout/chevron2"/>
    <dgm:cxn modelId="{BD7862D6-622D-47BA-9C56-887749683F3E}" type="presOf" srcId="{7CC6F9D9-7C8D-46B8-8131-7591E022B9E2}" destId="{03375056-2D69-4F56-94D6-CCE235408942}" srcOrd="0" destOrd="0" presId="urn:microsoft.com/office/officeart/2005/8/layout/chevron2"/>
    <dgm:cxn modelId="{65400C4F-697E-4C4C-9EAB-0CE226D37F74}" srcId="{2A0FAA0D-0D8A-4580-882B-873A2C687B24}" destId="{37B83108-8D7E-4871-B660-3B405DB230D2}" srcOrd="0" destOrd="0" parTransId="{A8ED758B-8BFB-4AC8-996A-DAEDD97ECE87}" sibTransId="{87A04082-837D-4656-9D97-F8E62420285F}"/>
    <dgm:cxn modelId="{DFFF76F6-3DBD-4844-A0E0-E129FB266DD3}" srcId="{CB7656EB-7F72-456D-B82A-42684060A8B0}" destId="{9CA9CF12-E34D-4847-8BD2-AD5EAC618DCE}" srcOrd="0" destOrd="0" parTransId="{57EE6505-7703-4877-9BC4-F20C31D36626}" sibTransId="{2C46EE52-5C2C-4AD0-9919-8169B1829C71}"/>
    <dgm:cxn modelId="{CD81F709-3B29-4654-A5F3-C96D5D5E9E28}" srcId="{86501A31-E503-451C-8C0E-08638FEE3EA0}" destId="{31257E16-F9C5-42A0-888C-57B68ED325F0}" srcOrd="0" destOrd="0" parTransId="{7F1A90E8-DDA3-49AA-9812-44F023EFD6EE}" sibTransId="{655D8564-A9DD-47C0-9C66-D5EA9674C59F}"/>
    <dgm:cxn modelId="{DE5CAD66-BB4B-427F-90F2-58E1B779E853}" type="presOf" srcId="{8A945458-C4EF-406C-820C-F21602293B3B}" destId="{6247F934-C3E1-4A41-91DF-27049531F863}" srcOrd="0" destOrd="1" presId="urn:microsoft.com/office/officeart/2005/8/layout/chevron2"/>
    <dgm:cxn modelId="{631FDC3C-F1DA-4617-9285-D7D3B363F621}" type="presOf" srcId="{09E37C91-8B5B-4B95-8748-52CDA4A20F1D}" destId="{75A9AC9C-8ED4-4726-8414-D4273707F279}" srcOrd="0" destOrd="1" presId="urn:microsoft.com/office/officeart/2005/8/layout/chevron2"/>
    <dgm:cxn modelId="{46CEE0A9-6D1B-484F-8E25-022E25088550}" srcId="{96F8455E-D06F-4558-84B1-3AD1781EA3DF}" destId="{CB7656EB-7F72-456D-B82A-42684060A8B0}" srcOrd="1" destOrd="0" parTransId="{4D03B446-3872-44E4-BF66-3C79D6DC806A}" sibTransId="{844962C2-BF22-4719-BC39-40F2D23A546C}"/>
    <dgm:cxn modelId="{3B9EFC47-78D0-41A3-98D1-32017D6AE2FA}" srcId="{86501A31-E503-451C-8C0E-08638FEE3EA0}" destId="{BC316E71-D31A-4B9B-ACA4-C6AA403C90CC}" srcOrd="1" destOrd="0" parTransId="{B710B611-BBDF-4312-8181-410E8C444231}" sibTransId="{8D18152A-28AB-4E56-90DF-87F99A621111}"/>
    <dgm:cxn modelId="{EF217EAB-6758-4178-9783-3767C865B3BE}" srcId="{7CC6F9D9-7C8D-46B8-8131-7591E022B9E2}" destId="{09E37C91-8B5B-4B95-8748-52CDA4A20F1D}" srcOrd="1" destOrd="0" parTransId="{F5040B31-31A7-430D-98A9-1A8EFC97D2D3}" sibTransId="{F94AC863-F75C-444E-9EE5-1818FB19CC02}"/>
    <dgm:cxn modelId="{46064BF4-1DD2-4FCA-AA6F-4C89A9CB3C3E}" srcId="{96F8455E-D06F-4558-84B1-3AD1781EA3DF}" destId="{7CC6F9D9-7C8D-46B8-8131-7591E022B9E2}" srcOrd="3" destOrd="0" parTransId="{8F88D5B3-92B6-49BB-99C9-E995FBD4EC97}" sibTransId="{09F2FB55-95BE-429A-A2F3-DB2C39C5A258}"/>
    <dgm:cxn modelId="{A8DDB7AC-A07A-4A39-A7CC-E4275E60ADA6}" srcId="{7CC6F9D9-7C8D-46B8-8131-7591E022B9E2}" destId="{A0D3F963-3487-4A65-A507-A607A4BC99BD}" srcOrd="0" destOrd="0" parTransId="{DC359026-9454-47A6-A1F1-152D934A0DE9}" sibTransId="{D9EB7AFD-2C9B-44D3-A687-BDFEFC73ADD5}"/>
    <dgm:cxn modelId="{B646D605-988C-4D7B-B646-23B3DCD7E0D5}" srcId="{CB7656EB-7F72-456D-B82A-42684060A8B0}" destId="{F2165F0D-B3FD-4477-8E5C-64D1D5247E03}" srcOrd="1" destOrd="0" parTransId="{F6BA621B-C43F-4DF1-8E5F-CA1069EE7FD8}" sibTransId="{ABA1899E-527D-418D-93E7-D36BBA7F0596}"/>
    <dgm:cxn modelId="{0A86C263-3B25-4080-BD23-39C346016A5D}" srcId="{2A0FAA0D-0D8A-4580-882B-873A2C687B24}" destId="{8A945458-C4EF-406C-820C-F21602293B3B}" srcOrd="1" destOrd="0" parTransId="{B310E1DA-FDEE-4E5E-9882-0240CAC5CF85}" sibTransId="{B8A183F8-349D-4493-A479-E208A07F3CAC}"/>
    <dgm:cxn modelId="{9566198E-C785-489A-B1F2-871B30831876}" type="presOf" srcId="{9CA9CF12-E34D-4847-8BD2-AD5EAC618DCE}" destId="{D83B281B-0B6E-44EF-8E19-AD3153C0BFE9}" srcOrd="0" destOrd="0" presId="urn:microsoft.com/office/officeart/2005/8/layout/chevron2"/>
    <dgm:cxn modelId="{6B7EF3C0-07CA-418F-B2F3-71F5FE603E70}" srcId="{96F8455E-D06F-4558-84B1-3AD1781EA3DF}" destId="{2A0FAA0D-0D8A-4580-882B-873A2C687B24}" srcOrd="2" destOrd="0" parTransId="{AA787195-A35C-41AF-BEE3-8A8FEFA6C858}" sibTransId="{E27299E4-4DE4-479B-97D2-F907F07C6D96}"/>
    <dgm:cxn modelId="{AC689CF5-DB7A-42A0-A8CE-C8B582D6E271}" type="presParOf" srcId="{B03528E4-144F-44A5-AC8F-912059C5A5BF}" destId="{C831B588-3866-4E2E-BCCE-B3DB03C586D0}" srcOrd="0" destOrd="0" presId="urn:microsoft.com/office/officeart/2005/8/layout/chevron2"/>
    <dgm:cxn modelId="{1B587EDE-3180-4211-9BCD-150932C177EA}" type="presParOf" srcId="{C831B588-3866-4E2E-BCCE-B3DB03C586D0}" destId="{DBE0470D-2E55-417A-9692-A4555326F5D7}" srcOrd="0" destOrd="0" presId="urn:microsoft.com/office/officeart/2005/8/layout/chevron2"/>
    <dgm:cxn modelId="{2C24097B-68DD-4CE8-94EF-84BD9DF304E6}" type="presParOf" srcId="{C831B588-3866-4E2E-BCCE-B3DB03C586D0}" destId="{E8D42C4E-C058-4D72-9AEB-894DE5728DAF}" srcOrd="1" destOrd="0" presId="urn:microsoft.com/office/officeart/2005/8/layout/chevron2"/>
    <dgm:cxn modelId="{D966E39E-54E5-46D7-A4B4-8574FE5B6653}" type="presParOf" srcId="{B03528E4-144F-44A5-AC8F-912059C5A5BF}" destId="{DA2AFBA0-7652-48BD-9D8D-94E2C53CA197}" srcOrd="1" destOrd="0" presId="urn:microsoft.com/office/officeart/2005/8/layout/chevron2"/>
    <dgm:cxn modelId="{3329AC1B-492A-4046-B885-9B6927DF61B9}" type="presParOf" srcId="{B03528E4-144F-44A5-AC8F-912059C5A5BF}" destId="{60505924-E3D0-4928-B961-C21BCFB76118}" srcOrd="2" destOrd="0" presId="urn:microsoft.com/office/officeart/2005/8/layout/chevron2"/>
    <dgm:cxn modelId="{DC928528-D762-4B73-9995-6F90C6411CFF}" type="presParOf" srcId="{60505924-E3D0-4928-B961-C21BCFB76118}" destId="{8B6C5EB9-C703-4F5E-9BFF-163505F203CE}" srcOrd="0" destOrd="0" presId="urn:microsoft.com/office/officeart/2005/8/layout/chevron2"/>
    <dgm:cxn modelId="{CC593DCE-DF9D-41BF-BA6F-E7A16714ACC7}" type="presParOf" srcId="{60505924-E3D0-4928-B961-C21BCFB76118}" destId="{D83B281B-0B6E-44EF-8E19-AD3153C0BFE9}" srcOrd="1" destOrd="0" presId="urn:microsoft.com/office/officeart/2005/8/layout/chevron2"/>
    <dgm:cxn modelId="{BCF4E0A4-00E8-433A-903D-87118AFBAA90}" type="presParOf" srcId="{B03528E4-144F-44A5-AC8F-912059C5A5BF}" destId="{7BC102E1-042F-45C2-90EB-B13C48E85B54}" srcOrd="3" destOrd="0" presId="urn:microsoft.com/office/officeart/2005/8/layout/chevron2"/>
    <dgm:cxn modelId="{D89367BE-A1E1-4D5A-9E7A-EE269AD15CE4}" type="presParOf" srcId="{B03528E4-144F-44A5-AC8F-912059C5A5BF}" destId="{7632188D-13EE-4699-8753-63CDC09294A3}" srcOrd="4" destOrd="0" presId="urn:microsoft.com/office/officeart/2005/8/layout/chevron2"/>
    <dgm:cxn modelId="{560E5580-34E5-49A5-A19E-E14543C5B12A}" type="presParOf" srcId="{7632188D-13EE-4699-8753-63CDC09294A3}" destId="{837C1E71-DE62-4E36-8D2F-06146DEE95FB}" srcOrd="0" destOrd="0" presId="urn:microsoft.com/office/officeart/2005/8/layout/chevron2"/>
    <dgm:cxn modelId="{877E1E4E-C0F3-487B-B983-B2B1461B17FD}" type="presParOf" srcId="{7632188D-13EE-4699-8753-63CDC09294A3}" destId="{6247F934-C3E1-4A41-91DF-27049531F863}" srcOrd="1" destOrd="0" presId="urn:microsoft.com/office/officeart/2005/8/layout/chevron2"/>
    <dgm:cxn modelId="{EF6807F1-1FBC-4433-8901-868C6DDD3EE1}" type="presParOf" srcId="{B03528E4-144F-44A5-AC8F-912059C5A5BF}" destId="{D36C226F-0F15-42DE-9EBB-5F316E1B668D}" srcOrd="5" destOrd="0" presId="urn:microsoft.com/office/officeart/2005/8/layout/chevron2"/>
    <dgm:cxn modelId="{A9558357-8614-4965-B78A-823B1729A36F}" type="presParOf" srcId="{B03528E4-144F-44A5-AC8F-912059C5A5BF}" destId="{788F512B-A238-4416-AC55-A9251CC2A75A}" srcOrd="6" destOrd="0" presId="urn:microsoft.com/office/officeart/2005/8/layout/chevron2"/>
    <dgm:cxn modelId="{AB51F696-1321-4576-A34D-1D70E888E13E}" type="presParOf" srcId="{788F512B-A238-4416-AC55-A9251CC2A75A}" destId="{03375056-2D69-4F56-94D6-CCE235408942}" srcOrd="0" destOrd="0" presId="urn:microsoft.com/office/officeart/2005/8/layout/chevron2"/>
    <dgm:cxn modelId="{45D7C9BE-410C-424F-876A-201BC04F1EDD}" type="presParOf" srcId="{788F512B-A238-4416-AC55-A9251CC2A75A}" destId="{75A9AC9C-8ED4-4726-8414-D4273707F279}"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24AED25-E47A-468D-8165-6952FB39ECCE}" type="doc">
      <dgm:prSet loTypeId="urn:microsoft.com/office/officeart/2005/8/layout/hierarchy3" loCatId="hierarchy" qsTypeId="urn:microsoft.com/office/officeart/2005/8/quickstyle/simple4" qsCatId="simple" csTypeId="urn:microsoft.com/office/officeart/2005/8/colors/colorful5" csCatId="colorful" phldr="1"/>
      <dgm:spPr/>
      <dgm:t>
        <a:bodyPr/>
        <a:lstStyle/>
        <a:p>
          <a:endParaRPr lang="en-US"/>
        </a:p>
      </dgm:t>
    </dgm:pt>
    <dgm:pt modelId="{9D8DCC68-988C-437E-ACC6-67AAB9CC3EF1}">
      <dgm:prSet phldrT="[Text]" custT="1"/>
      <dgm:spPr/>
      <dgm:t>
        <a:bodyPr/>
        <a:lstStyle/>
        <a:p>
          <a:r>
            <a:rPr lang="en-US" sz="2800" dirty="0" smtClean="0">
              <a:latin typeface="Arial" panose="020B0604020202020204" pitchFamily="34" charset="0"/>
              <a:cs typeface="Arial" panose="020B0604020202020204" pitchFamily="34" charset="0"/>
            </a:rPr>
            <a:t>PHẦN LỊCH SỬ</a:t>
          </a:r>
          <a:endParaRPr lang="en-US" sz="2800" dirty="0">
            <a:latin typeface="Arial" panose="020B0604020202020204" pitchFamily="34" charset="0"/>
            <a:cs typeface="Arial" panose="020B0604020202020204" pitchFamily="34" charset="0"/>
          </a:endParaRPr>
        </a:p>
      </dgm:t>
    </dgm:pt>
    <dgm:pt modelId="{D3D57569-C310-4219-BA3E-4A1AFD19AD81}" type="parTrans" cxnId="{EFABEABA-45E9-43D2-88F5-9FD0C39303C6}">
      <dgm:prSet/>
      <dgm:spPr/>
      <dgm:t>
        <a:bodyPr/>
        <a:lstStyle/>
        <a:p>
          <a:endParaRPr lang="en-US" sz="1100">
            <a:latin typeface="Arial" panose="020B0604020202020204" pitchFamily="34" charset="0"/>
            <a:cs typeface="Arial" panose="020B0604020202020204" pitchFamily="34" charset="0"/>
          </a:endParaRPr>
        </a:p>
      </dgm:t>
    </dgm:pt>
    <dgm:pt modelId="{4D46A575-7A4B-461C-88E0-EE70FD299D71}" type="sibTrans" cxnId="{EFABEABA-45E9-43D2-88F5-9FD0C39303C6}">
      <dgm:prSet/>
      <dgm:spPr/>
      <dgm:t>
        <a:bodyPr/>
        <a:lstStyle/>
        <a:p>
          <a:endParaRPr lang="en-US" sz="1100">
            <a:latin typeface="Arial" panose="020B0604020202020204" pitchFamily="34" charset="0"/>
            <a:cs typeface="Arial" panose="020B0604020202020204" pitchFamily="34" charset="0"/>
          </a:endParaRPr>
        </a:p>
      </dgm:t>
    </dgm:pt>
    <dgm:pt modelId="{B7AD605E-CC98-4C5C-BBCD-74B84A1CB733}">
      <dgm:prSet phldrT="[Text]" custT="1"/>
      <dgm:spPr/>
      <dgm:t>
        <a:bodyPr/>
        <a:lstStyle/>
        <a:p>
          <a:pPr algn="just"/>
          <a:r>
            <a:rPr lang="vi-VN" sz="1800" dirty="0" smtClean="0">
              <a:solidFill>
                <a:schemeClr val="tx1"/>
              </a:solidFill>
              <a:latin typeface="Myriad Pro" pitchFamily="34" charset="0"/>
              <a:cs typeface="Arial" pitchFamily="34" charset="0"/>
            </a:rPr>
            <a:t>Mạch nội dung được sắp xếp theo l</a:t>
          </a:r>
          <a:r>
            <a:rPr lang="en-US" sz="1800" dirty="0" smtClean="0">
              <a:solidFill>
                <a:schemeClr val="tx1"/>
              </a:solidFill>
              <a:latin typeface="Myriad Pro" pitchFamily="34" charset="0"/>
              <a:cs typeface="Arial" pitchFamily="34" charset="0"/>
            </a:rPr>
            <a:t>ô</a:t>
          </a:r>
          <a:r>
            <a:rPr lang="vi-VN" sz="1800" dirty="0" smtClean="0">
              <a:solidFill>
                <a:schemeClr val="tx1"/>
              </a:solidFill>
              <a:latin typeface="Myriad Pro" pitchFamily="34" charset="0"/>
              <a:cs typeface="Arial" pitchFamily="34" charset="0"/>
            </a:rPr>
            <a:t>gic thời gian</a:t>
          </a:r>
          <a:r>
            <a:rPr lang="en-US" sz="1800" dirty="0" smtClean="0">
              <a:solidFill>
                <a:schemeClr val="tx1"/>
              </a:solidFill>
              <a:latin typeface="Myriad Pro" pitchFamily="34" charset="0"/>
              <a:cs typeface="Arial" pitchFamily="34" charset="0"/>
            </a:rPr>
            <a:t>:</a:t>
          </a:r>
          <a:r>
            <a:rPr lang="vi-VN" sz="1800" dirty="0" smtClean="0">
              <a:solidFill>
                <a:schemeClr val="tx1"/>
              </a:solidFill>
              <a:latin typeface="Myriad Pro" pitchFamily="34" charset="0"/>
              <a:cs typeface="Arial" pitchFamily="34" charset="0"/>
            </a:rPr>
            <a:t> lịch sử</a:t>
          </a:r>
          <a:r>
            <a:rPr lang="en-US" sz="1800" dirty="0" smtClean="0">
              <a:solidFill>
                <a:schemeClr val="tx1"/>
              </a:solidFill>
              <a:latin typeface="Myriad Pro" pitchFamily="34" charset="0"/>
              <a:cs typeface="Arial" pitchFamily="34" charset="0"/>
            </a:rPr>
            <a:t> </a:t>
          </a:r>
          <a:r>
            <a:rPr lang="en-US" sz="1800" dirty="0" err="1" smtClean="0">
              <a:solidFill>
                <a:schemeClr val="tx1"/>
              </a:solidFill>
              <a:latin typeface="Myriad Pro" pitchFamily="34" charset="0"/>
              <a:cs typeface="Arial" pitchFamily="34" charset="0"/>
            </a:rPr>
            <a:t>thế</a:t>
          </a:r>
          <a:r>
            <a:rPr lang="en-US" sz="1800" dirty="0" smtClean="0">
              <a:solidFill>
                <a:schemeClr val="tx1"/>
              </a:solidFill>
              <a:latin typeface="Myriad Pro" pitchFamily="34" charset="0"/>
              <a:cs typeface="Arial" pitchFamily="34" charset="0"/>
            </a:rPr>
            <a:t> </a:t>
          </a:r>
          <a:r>
            <a:rPr lang="en-US" sz="1800" dirty="0" err="1" smtClean="0">
              <a:solidFill>
                <a:schemeClr val="tx1"/>
              </a:solidFill>
              <a:latin typeface="Myriad Pro" pitchFamily="34" charset="0"/>
              <a:cs typeface="Arial" pitchFamily="34" charset="0"/>
            </a:rPr>
            <a:t>giới</a:t>
          </a:r>
          <a:r>
            <a:rPr lang="en-US" sz="1800" dirty="0" smtClean="0">
              <a:solidFill>
                <a:schemeClr val="tx1"/>
              </a:solidFill>
              <a:latin typeface="Myriad Pro" pitchFamily="34" charset="0"/>
              <a:cs typeface="Arial" pitchFamily="34" charset="0"/>
            </a:rPr>
            <a:t>, </a:t>
          </a:r>
          <a:r>
            <a:rPr lang="en-US" sz="1800" dirty="0" err="1" smtClean="0">
              <a:solidFill>
                <a:schemeClr val="tx1"/>
              </a:solidFill>
              <a:latin typeface="Myriad Pro" pitchFamily="34" charset="0"/>
              <a:cs typeface="Arial" pitchFamily="34" charset="0"/>
            </a:rPr>
            <a:t>khu</a:t>
          </a:r>
          <a:r>
            <a:rPr lang="en-US" sz="1800" dirty="0" smtClean="0">
              <a:solidFill>
                <a:schemeClr val="tx1"/>
              </a:solidFill>
              <a:latin typeface="Myriad Pro" pitchFamily="34" charset="0"/>
              <a:cs typeface="Arial" pitchFamily="34" charset="0"/>
            </a:rPr>
            <a:t> </a:t>
          </a:r>
          <a:r>
            <a:rPr lang="en-US" sz="1800" dirty="0" err="1" smtClean="0">
              <a:solidFill>
                <a:schemeClr val="tx1"/>
              </a:solidFill>
              <a:latin typeface="Myriad Pro" pitchFamily="34" charset="0"/>
              <a:cs typeface="Arial" pitchFamily="34" charset="0"/>
            </a:rPr>
            <a:t>vực</a:t>
          </a:r>
          <a:r>
            <a:rPr lang="en-US" sz="1800" dirty="0" smtClean="0">
              <a:solidFill>
                <a:schemeClr val="tx1"/>
              </a:solidFill>
              <a:latin typeface="Myriad Pro" pitchFamily="34" charset="0"/>
              <a:cs typeface="Arial" pitchFamily="34" charset="0"/>
            </a:rPr>
            <a:t> </a:t>
          </a:r>
          <a:r>
            <a:rPr lang="en-US" sz="1800" dirty="0" err="1" smtClean="0">
              <a:solidFill>
                <a:schemeClr val="tx1"/>
              </a:solidFill>
              <a:latin typeface="Myriad Pro" pitchFamily="34" charset="0"/>
              <a:cs typeface="Arial" pitchFamily="34" charset="0"/>
            </a:rPr>
            <a:t>Đông</a:t>
          </a:r>
          <a:r>
            <a:rPr lang="en-US" sz="1800" dirty="0" smtClean="0">
              <a:solidFill>
                <a:schemeClr val="tx1"/>
              </a:solidFill>
              <a:latin typeface="Myriad Pro" pitchFamily="34" charset="0"/>
              <a:cs typeface="Arial" pitchFamily="34" charset="0"/>
            </a:rPr>
            <a:t> Nam Á </a:t>
          </a:r>
          <a:r>
            <a:rPr lang="en-US" sz="1800" dirty="0" err="1" smtClean="0">
              <a:solidFill>
                <a:schemeClr val="tx1"/>
              </a:solidFill>
              <a:latin typeface="Myriad Pro" pitchFamily="34" charset="0"/>
              <a:cs typeface="Arial" pitchFamily="34" charset="0"/>
            </a:rPr>
            <a:t>từ</a:t>
          </a:r>
          <a:r>
            <a:rPr lang="en-US" sz="1800" dirty="0" smtClean="0">
              <a:solidFill>
                <a:schemeClr val="tx1"/>
              </a:solidFill>
              <a:latin typeface="Myriad Pro" pitchFamily="34" charset="0"/>
              <a:cs typeface="Arial" pitchFamily="34" charset="0"/>
            </a:rPr>
            <a:t> </a:t>
          </a:r>
          <a:r>
            <a:rPr lang="en-US" sz="1800" dirty="0" err="1" smtClean="0">
              <a:solidFill>
                <a:schemeClr val="tx1"/>
              </a:solidFill>
              <a:latin typeface="Myriad Pro" pitchFamily="34" charset="0"/>
              <a:cs typeface="Arial" pitchFamily="34" charset="0"/>
            </a:rPr>
            <a:t>nửa</a:t>
          </a:r>
          <a:r>
            <a:rPr lang="en-US" sz="1800" dirty="0" smtClean="0">
              <a:solidFill>
                <a:schemeClr val="tx1"/>
              </a:solidFill>
              <a:latin typeface="Myriad Pro" pitchFamily="34" charset="0"/>
              <a:cs typeface="Arial" pitchFamily="34" charset="0"/>
            </a:rPr>
            <a:t> </a:t>
          </a:r>
          <a:r>
            <a:rPr lang="en-US" sz="1800" dirty="0" err="1" smtClean="0">
              <a:solidFill>
                <a:schemeClr val="tx1"/>
              </a:solidFill>
              <a:latin typeface="Myriad Pro" pitchFamily="34" charset="0"/>
              <a:cs typeface="Arial" pitchFamily="34" charset="0"/>
            </a:rPr>
            <a:t>sau</a:t>
          </a:r>
          <a:r>
            <a:rPr lang="en-US" sz="1800" dirty="0" smtClean="0">
              <a:solidFill>
                <a:schemeClr val="tx1"/>
              </a:solidFill>
              <a:latin typeface="Myriad Pro" pitchFamily="34" charset="0"/>
              <a:cs typeface="Arial" pitchFamily="34" charset="0"/>
            </a:rPr>
            <a:t> </a:t>
          </a:r>
          <a:r>
            <a:rPr lang="en-US" sz="1800" dirty="0" err="1" smtClean="0">
              <a:solidFill>
                <a:schemeClr val="tx1"/>
              </a:solidFill>
              <a:latin typeface="Myriad Pro" pitchFamily="34" charset="0"/>
              <a:cs typeface="Arial" pitchFamily="34" charset="0"/>
            </a:rPr>
            <a:t>thế</a:t>
          </a:r>
          <a:r>
            <a:rPr lang="en-US" sz="1800" dirty="0" smtClean="0">
              <a:solidFill>
                <a:schemeClr val="tx1"/>
              </a:solidFill>
              <a:latin typeface="Myriad Pro" pitchFamily="34" charset="0"/>
              <a:cs typeface="Arial" pitchFamily="34" charset="0"/>
            </a:rPr>
            <a:t> </a:t>
          </a:r>
          <a:r>
            <a:rPr lang="en-US" sz="1800" dirty="0" err="1" smtClean="0">
              <a:solidFill>
                <a:schemeClr val="tx1"/>
              </a:solidFill>
              <a:latin typeface="Myriad Pro" pitchFamily="34" charset="0"/>
              <a:cs typeface="Arial" pitchFamily="34" charset="0"/>
            </a:rPr>
            <a:t>kỉ</a:t>
          </a:r>
          <a:r>
            <a:rPr lang="en-US" sz="1800" dirty="0" smtClean="0">
              <a:solidFill>
                <a:schemeClr val="tx1"/>
              </a:solidFill>
              <a:latin typeface="Myriad Pro" pitchFamily="34" charset="0"/>
              <a:cs typeface="Arial" pitchFamily="34" charset="0"/>
            </a:rPr>
            <a:t> XVI </a:t>
          </a:r>
          <a:r>
            <a:rPr lang="en-US" sz="1800" dirty="0" err="1" smtClean="0">
              <a:solidFill>
                <a:schemeClr val="tx1"/>
              </a:solidFill>
              <a:latin typeface="Myriad Pro" pitchFamily="34" charset="0"/>
              <a:cs typeface="Arial" pitchFamily="34" charset="0"/>
            </a:rPr>
            <a:t>đến</a:t>
          </a:r>
          <a:r>
            <a:rPr lang="en-US" sz="1800" dirty="0" smtClean="0">
              <a:solidFill>
                <a:schemeClr val="tx1"/>
              </a:solidFill>
              <a:latin typeface="Myriad Pro" pitchFamily="34" charset="0"/>
              <a:cs typeface="Arial" pitchFamily="34" charset="0"/>
            </a:rPr>
            <a:t> </a:t>
          </a:r>
          <a:r>
            <a:rPr lang="en-US" sz="1800" dirty="0" err="1" smtClean="0">
              <a:solidFill>
                <a:schemeClr val="tx1"/>
              </a:solidFill>
              <a:latin typeface="Myriad Pro" pitchFamily="34" charset="0"/>
              <a:cs typeface="Arial" pitchFamily="34" charset="0"/>
            </a:rPr>
            <a:t>đầu</a:t>
          </a:r>
          <a:r>
            <a:rPr lang="en-US" sz="1800" dirty="0" smtClean="0">
              <a:solidFill>
                <a:schemeClr val="tx1"/>
              </a:solidFill>
              <a:latin typeface="Myriad Pro" pitchFamily="34" charset="0"/>
              <a:cs typeface="Arial" pitchFamily="34" charset="0"/>
            </a:rPr>
            <a:t> </a:t>
          </a:r>
          <a:r>
            <a:rPr lang="en-US" sz="1800" dirty="0" err="1" smtClean="0">
              <a:solidFill>
                <a:schemeClr val="tx1"/>
              </a:solidFill>
              <a:latin typeface="Myriad Pro" pitchFamily="34" charset="0"/>
              <a:cs typeface="Arial" pitchFamily="34" charset="0"/>
            </a:rPr>
            <a:t>thế</a:t>
          </a:r>
          <a:r>
            <a:rPr lang="en-US" sz="1800" dirty="0" smtClean="0">
              <a:solidFill>
                <a:schemeClr val="tx1"/>
              </a:solidFill>
              <a:latin typeface="Myriad Pro" pitchFamily="34" charset="0"/>
              <a:cs typeface="Arial" pitchFamily="34" charset="0"/>
            </a:rPr>
            <a:t> </a:t>
          </a:r>
          <a:r>
            <a:rPr lang="en-US" sz="1800" dirty="0" err="1" smtClean="0">
              <a:solidFill>
                <a:schemeClr val="tx1"/>
              </a:solidFill>
              <a:latin typeface="Myriad Pro" pitchFamily="34" charset="0"/>
              <a:cs typeface="Arial" pitchFamily="34" charset="0"/>
            </a:rPr>
            <a:t>kỉ</a:t>
          </a:r>
          <a:r>
            <a:rPr lang="en-US" sz="1800" dirty="0" smtClean="0">
              <a:solidFill>
                <a:schemeClr val="tx1"/>
              </a:solidFill>
              <a:latin typeface="Myriad Pro" pitchFamily="34" charset="0"/>
              <a:cs typeface="Arial" pitchFamily="34" charset="0"/>
            </a:rPr>
            <a:t> XX </a:t>
          </a:r>
          <a:r>
            <a:rPr lang="en-US" sz="1800" dirty="0" err="1" smtClean="0">
              <a:solidFill>
                <a:schemeClr val="tx1"/>
              </a:solidFill>
              <a:latin typeface="Myriad Pro" pitchFamily="34" charset="0"/>
              <a:cs typeface="Arial" pitchFamily="34" charset="0"/>
            </a:rPr>
            <a:t>và</a:t>
          </a:r>
          <a:r>
            <a:rPr lang="en-US" sz="1800" dirty="0" smtClean="0">
              <a:solidFill>
                <a:schemeClr val="tx1"/>
              </a:solidFill>
              <a:latin typeface="Myriad Pro" pitchFamily="34" charset="0"/>
              <a:cs typeface="Arial" pitchFamily="34" charset="0"/>
            </a:rPr>
            <a:t> </a:t>
          </a:r>
          <a:r>
            <a:rPr lang="en-US" sz="1800" dirty="0" err="1" smtClean="0">
              <a:solidFill>
                <a:schemeClr val="tx1"/>
              </a:solidFill>
              <a:latin typeface="Myriad Pro" pitchFamily="34" charset="0"/>
              <a:cs typeface="Arial" pitchFamily="34" charset="0"/>
            </a:rPr>
            <a:t>Việt</a:t>
          </a:r>
          <a:r>
            <a:rPr lang="en-US" sz="1800" dirty="0" smtClean="0">
              <a:solidFill>
                <a:schemeClr val="tx1"/>
              </a:solidFill>
              <a:latin typeface="Myriad Pro" pitchFamily="34" charset="0"/>
              <a:cs typeface="Arial" pitchFamily="34" charset="0"/>
            </a:rPr>
            <a:t> Nam </a:t>
          </a:r>
          <a:r>
            <a:rPr lang="en-US" sz="1800" dirty="0" err="1" smtClean="0">
              <a:solidFill>
                <a:schemeClr val="tx1"/>
              </a:solidFill>
              <a:latin typeface="Myriad Pro" pitchFamily="34" charset="0"/>
              <a:cs typeface="Arial" pitchFamily="34" charset="0"/>
            </a:rPr>
            <a:t>từ</a:t>
          </a:r>
          <a:r>
            <a:rPr lang="en-US" sz="1800" dirty="0" smtClean="0">
              <a:solidFill>
                <a:schemeClr val="tx1"/>
              </a:solidFill>
              <a:latin typeface="Myriad Pro" pitchFamily="34" charset="0"/>
              <a:cs typeface="Arial" pitchFamily="34" charset="0"/>
            </a:rPr>
            <a:t> </a:t>
          </a:r>
          <a:r>
            <a:rPr lang="en-US" sz="1800" dirty="0" err="1" smtClean="0">
              <a:solidFill>
                <a:schemeClr val="tx1"/>
              </a:solidFill>
              <a:latin typeface="Myriad Pro" pitchFamily="34" charset="0"/>
              <a:cs typeface="Arial" pitchFamily="34" charset="0"/>
            </a:rPr>
            <a:t>đầu</a:t>
          </a:r>
          <a:r>
            <a:rPr lang="en-US" sz="1800" dirty="0" smtClean="0">
              <a:solidFill>
                <a:schemeClr val="tx1"/>
              </a:solidFill>
              <a:latin typeface="Myriad Pro" pitchFamily="34" charset="0"/>
              <a:cs typeface="Arial" pitchFamily="34" charset="0"/>
            </a:rPr>
            <a:t> </a:t>
          </a:r>
          <a:r>
            <a:rPr lang="en-US" sz="1800" dirty="0" err="1" smtClean="0">
              <a:solidFill>
                <a:schemeClr val="tx1"/>
              </a:solidFill>
              <a:latin typeface="Myriad Pro" pitchFamily="34" charset="0"/>
              <a:cs typeface="Arial" pitchFamily="34" charset="0"/>
            </a:rPr>
            <a:t>thế</a:t>
          </a:r>
          <a:r>
            <a:rPr lang="en-US" sz="1800" dirty="0" smtClean="0">
              <a:solidFill>
                <a:schemeClr val="tx1"/>
              </a:solidFill>
              <a:latin typeface="Myriad Pro" pitchFamily="34" charset="0"/>
              <a:cs typeface="Arial" pitchFamily="34" charset="0"/>
            </a:rPr>
            <a:t> </a:t>
          </a:r>
          <a:r>
            <a:rPr lang="en-US" sz="1800" dirty="0" err="1" smtClean="0">
              <a:solidFill>
                <a:schemeClr val="tx1"/>
              </a:solidFill>
              <a:latin typeface="Myriad Pro" pitchFamily="34" charset="0"/>
              <a:cs typeface="Arial" pitchFamily="34" charset="0"/>
            </a:rPr>
            <a:t>kỉ</a:t>
          </a:r>
          <a:r>
            <a:rPr lang="en-US" sz="1800" dirty="0" smtClean="0">
              <a:solidFill>
                <a:schemeClr val="tx1"/>
              </a:solidFill>
              <a:latin typeface="Myriad Pro" pitchFamily="34" charset="0"/>
              <a:cs typeface="Arial" pitchFamily="34" charset="0"/>
            </a:rPr>
            <a:t> XVI </a:t>
          </a:r>
          <a:r>
            <a:rPr lang="en-US" sz="1800" dirty="0" err="1" smtClean="0">
              <a:solidFill>
                <a:schemeClr val="tx1"/>
              </a:solidFill>
              <a:latin typeface="Myriad Pro" pitchFamily="34" charset="0"/>
              <a:cs typeface="Arial" pitchFamily="34" charset="0"/>
            </a:rPr>
            <a:t>đến</a:t>
          </a:r>
          <a:r>
            <a:rPr lang="en-US" sz="1800" dirty="0" smtClean="0">
              <a:solidFill>
                <a:schemeClr val="tx1"/>
              </a:solidFill>
              <a:latin typeface="Myriad Pro" pitchFamily="34" charset="0"/>
              <a:cs typeface="Arial" pitchFamily="34" charset="0"/>
            </a:rPr>
            <a:t> </a:t>
          </a:r>
          <a:r>
            <a:rPr lang="en-US" sz="1800" dirty="0" err="1" smtClean="0">
              <a:solidFill>
                <a:schemeClr val="tx1"/>
              </a:solidFill>
              <a:latin typeface="Myriad Pro" pitchFamily="34" charset="0"/>
              <a:cs typeface="Arial" pitchFamily="34" charset="0"/>
            </a:rPr>
            <a:t>đầu</a:t>
          </a:r>
          <a:r>
            <a:rPr lang="en-US" sz="1800" dirty="0" smtClean="0">
              <a:solidFill>
                <a:schemeClr val="tx1"/>
              </a:solidFill>
              <a:latin typeface="Myriad Pro" pitchFamily="34" charset="0"/>
              <a:cs typeface="Arial" pitchFamily="34" charset="0"/>
            </a:rPr>
            <a:t> </a:t>
          </a:r>
          <a:r>
            <a:rPr lang="en-US" sz="1800" dirty="0" err="1" smtClean="0">
              <a:solidFill>
                <a:schemeClr val="tx1"/>
              </a:solidFill>
              <a:latin typeface="Myriad Pro" pitchFamily="34" charset="0"/>
              <a:cs typeface="Arial" pitchFamily="34" charset="0"/>
            </a:rPr>
            <a:t>thế</a:t>
          </a:r>
          <a:r>
            <a:rPr lang="en-US" sz="1800" dirty="0" smtClean="0">
              <a:solidFill>
                <a:schemeClr val="tx1"/>
              </a:solidFill>
              <a:latin typeface="Myriad Pro" pitchFamily="34" charset="0"/>
              <a:cs typeface="Arial" pitchFamily="34" charset="0"/>
            </a:rPr>
            <a:t> </a:t>
          </a:r>
          <a:r>
            <a:rPr lang="en-US" sz="1800" dirty="0" err="1" smtClean="0">
              <a:solidFill>
                <a:schemeClr val="tx1"/>
              </a:solidFill>
              <a:latin typeface="Myriad Pro" pitchFamily="34" charset="0"/>
              <a:cs typeface="Arial" pitchFamily="34" charset="0"/>
            </a:rPr>
            <a:t>kỉ</a:t>
          </a:r>
          <a:r>
            <a:rPr lang="en-US" sz="1800" dirty="0" smtClean="0">
              <a:solidFill>
                <a:schemeClr val="tx1"/>
              </a:solidFill>
              <a:latin typeface="Myriad Pro" pitchFamily="34" charset="0"/>
              <a:cs typeface="Arial" pitchFamily="34" charset="0"/>
            </a:rPr>
            <a:t> XX</a:t>
          </a:r>
          <a:endParaRPr lang="en-US" sz="1800" dirty="0">
            <a:latin typeface="Arial" panose="020B0604020202020204" pitchFamily="34" charset="0"/>
            <a:cs typeface="Arial" panose="020B0604020202020204" pitchFamily="34" charset="0"/>
          </a:endParaRPr>
        </a:p>
      </dgm:t>
    </dgm:pt>
    <dgm:pt modelId="{15296A44-F8E5-429A-8D76-5C636BFB3425}" type="parTrans" cxnId="{735E14E1-A0AF-4549-99B1-9CB51E65CC34}">
      <dgm:prSet/>
      <dgm:spPr/>
      <dgm:t>
        <a:bodyPr/>
        <a:lstStyle/>
        <a:p>
          <a:endParaRPr lang="en-US" sz="1100">
            <a:latin typeface="Arial" panose="020B0604020202020204" pitchFamily="34" charset="0"/>
            <a:cs typeface="Arial" panose="020B0604020202020204" pitchFamily="34" charset="0"/>
          </a:endParaRPr>
        </a:p>
      </dgm:t>
    </dgm:pt>
    <dgm:pt modelId="{B5C59F90-6E8B-42F2-B579-EAA1CE4814B4}" type="sibTrans" cxnId="{735E14E1-A0AF-4549-99B1-9CB51E65CC34}">
      <dgm:prSet/>
      <dgm:spPr/>
      <dgm:t>
        <a:bodyPr/>
        <a:lstStyle/>
        <a:p>
          <a:endParaRPr lang="en-US" sz="1100">
            <a:latin typeface="Arial" panose="020B0604020202020204" pitchFamily="34" charset="0"/>
            <a:cs typeface="Arial" panose="020B0604020202020204" pitchFamily="34" charset="0"/>
          </a:endParaRPr>
        </a:p>
      </dgm:t>
    </dgm:pt>
    <dgm:pt modelId="{F83A4B9B-C181-4558-8330-B9FD19074F72}">
      <dgm:prSet phldrT="[Text]" custT="1"/>
      <dgm:spPr/>
      <dgm:t>
        <a:bodyPr/>
        <a:lstStyle/>
        <a:p>
          <a:pPr algn="just"/>
          <a:r>
            <a:rPr lang="en-US" sz="1800" dirty="0" err="1" smtClean="0">
              <a:solidFill>
                <a:schemeClr val="tx1"/>
              </a:solidFill>
              <a:latin typeface="Myriad Pro" pitchFamily="34" charset="0"/>
              <a:cs typeface="Arial" pitchFamily="34" charset="0"/>
            </a:rPr>
            <a:t>Gồm</a:t>
          </a:r>
          <a:r>
            <a:rPr lang="en-US" sz="1800" dirty="0" smtClean="0">
              <a:solidFill>
                <a:schemeClr val="tx1"/>
              </a:solidFill>
              <a:latin typeface="Myriad Pro" pitchFamily="34" charset="0"/>
              <a:cs typeface="Arial" pitchFamily="34" charset="0"/>
            </a:rPr>
            <a:t> 7 </a:t>
          </a:r>
          <a:r>
            <a:rPr lang="en-US" sz="1800" dirty="0" err="1" smtClean="0">
              <a:solidFill>
                <a:schemeClr val="tx1"/>
              </a:solidFill>
              <a:latin typeface="Myriad Pro" pitchFamily="34" charset="0"/>
              <a:cs typeface="Arial" pitchFamily="34" charset="0"/>
            </a:rPr>
            <a:t>chương</a:t>
          </a:r>
          <a:r>
            <a:rPr lang="en-US" sz="1800" dirty="0" smtClean="0">
              <a:solidFill>
                <a:schemeClr val="tx1"/>
              </a:solidFill>
              <a:latin typeface="Myriad Pro" pitchFamily="34" charset="0"/>
              <a:cs typeface="Arial" pitchFamily="34" charset="0"/>
            </a:rPr>
            <a:t> (19 </a:t>
          </a:r>
          <a:r>
            <a:rPr lang="en-US" sz="1800" dirty="0" err="1" smtClean="0">
              <a:solidFill>
                <a:schemeClr val="tx1"/>
              </a:solidFill>
              <a:latin typeface="Myriad Pro" pitchFamily="34" charset="0"/>
              <a:cs typeface="Arial" pitchFamily="34" charset="0"/>
            </a:rPr>
            <a:t>bài</a:t>
          </a:r>
          <a:r>
            <a:rPr lang="en-US" sz="1800" dirty="0" smtClean="0">
              <a:solidFill>
                <a:schemeClr val="tx1"/>
              </a:solidFill>
              <a:latin typeface="Myriad Pro" pitchFamily="34" charset="0"/>
              <a:cs typeface="Arial" pitchFamily="34" charset="0"/>
            </a:rPr>
            <a:t>)</a:t>
          </a:r>
          <a:endParaRPr lang="en-US" sz="1800" dirty="0">
            <a:latin typeface="Arial" panose="020B0604020202020204" pitchFamily="34" charset="0"/>
            <a:cs typeface="Arial" panose="020B0604020202020204" pitchFamily="34" charset="0"/>
          </a:endParaRPr>
        </a:p>
      </dgm:t>
    </dgm:pt>
    <dgm:pt modelId="{D3D9AFE2-7BD2-486B-A9C7-25DE62C3F878}" type="parTrans" cxnId="{1B3747E2-44A5-48C7-B7BF-682816DFF108}">
      <dgm:prSet/>
      <dgm:spPr/>
      <dgm:t>
        <a:bodyPr/>
        <a:lstStyle/>
        <a:p>
          <a:endParaRPr lang="en-US" sz="1100">
            <a:latin typeface="Arial" panose="020B0604020202020204" pitchFamily="34" charset="0"/>
            <a:cs typeface="Arial" panose="020B0604020202020204" pitchFamily="34" charset="0"/>
          </a:endParaRPr>
        </a:p>
      </dgm:t>
    </dgm:pt>
    <dgm:pt modelId="{F0A22A06-6437-4592-AB96-F36D45483725}" type="sibTrans" cxnId="{1B3747E2-44A5-48C7-B7BF-682816DFF108}">
      <dgm:prSet/>
      <dgm:spPr/>
      <dgm:t>
        <a:bodyPr/>
        <a:lstStyle/>
        <a:p>
          <a:endParaRPr lang="en-US" sz="1100">
            <a:latin typeface="Arial" panose="020B0604020202020204" pitchFamily="34" charset="0"/>
            <a:cs typeface="Arial" panose="020B0604020202020204" pitchFamily="34" charset="0"/>
          </a:endParaRPr>
        </a:p>
      </dgm:t>
    </dgm:pt>
    <dgm:pt modelId="{72ABB936-24A0-4AD7-AC25-8288189DB183}" type="pres">
      <dgm:prSet presAssocID="{524AED25-E47A-468D-8165-6952FB39ECCE}" presName="diagram" presStyleCnt="0">
        <dgm:presLayoutVars>
          <dgm:chPref val="1"/>
          <dgm:dir/>
          <dgm:animOne val="branch"/>
          <dgm:animLvl val="lvl"/>
          <dgm:resizeHandles/>
        </dgm:presLayoutVars>
      </dgm:prSet>
      <dgm:spPr/>
      <dgm:t>
        <a:bodyPr/>
        <a:lstStyle/>
        <a:p>
          <a:endParaRPr lang="en-US"/>
        </a:p>
      </dgm:t>
    </dgm:pt>
    <dgm:pt modelId="{1BDED72D-69E8-4BF9-A9D8-3E3295F4C942}" type="pres">
      <dgm:prSet presAssocID="{9D8DCC68-988C-437E-ACC6-67AAB9CC3EF1}" presName="root" presStyleCnt="0"/>
      <dgm:spPr/>
    </dgm:pt>
    <dgm:pt modelId="{1109F7BD-AD03-4679-A45B-023D9C8A4705}" type="pres">
      <dgm:prSet presAssocID="{9D8DCC68-988C-437E-ACC6-67AAB9CC3EF1}" presName="rootComposite" presStyleCnt="0"/>
      <dgm:spPr/>
    </dgm:pt>
    <dgm:pt modelId="{6F895F16-515A-4DEA-8F61-E0C0860DEBA2}" type="pres">
      <dgm:prSet presAssocID="{9D8DCC68-988C-437E-ACC6-67AAB9CC3EF1}" presName="rootText" presStyleLbl="node1" presStyleIdx="0" presStyleCnt="1" custScaleY="62485" custLinFactNeighborX="5016" custLinFactNeighborY="-5414"/>
      <dgm:spPr/>
      <dgm:t>
        <a:bodyPr/>
        <a:lstStyle/>
        <a:p>
          <a:endParaRPr lang="en-US"/>
        </a:p>
      </dgm:t>
    </dgm:pt>
    <dgm:pt modelId="{033541D4-A9B7-48B3-B5F4-4C1D2B270329}" type="pres">
      <dgm:prSet presAssocID="{9D8DCC68-988C-437E-ACC6-67AAB9CC3EF1}" presName="rootConnector" presStyleLbl="node1" presStyleIdx="0" presStyleCnt="1"/>
      <dgm:spPr/>
      <dgm:t>
        <a:bodyPr/>
        <a:lstStyle/>
        <a:p>
          <a:endParaRPr lang="en-US"/>
        </a:p>
      </dgm:t>
    </dgm:pt>
    <dgm:pt modelId="{00560528-7AC3-40FC-AAB0-7D800D68CA9B}" type="pres">
      <dgm:prSet presAssocID="{9D8DCC68-988C-437E-ACC6-67AAB9CC3EF1}" presName="childShape" presStyleCnt="0"/>
      <dgm:spPr/>
    </dgm:pt>
    <dgm:pt modelId="{01EE5A86-B798-4FB2-9A33-E21CD9C5E847}" type="pres">
      <dgm:prSet presAssocID="{15296A44-F8E5-429A-8D76-5C636BFB3425}" presName="Name13" presStyleLbl="parChTrans1D2" presStyleIdx="0" presStyleCnt="2"/>
      <dgm:spPr/>
      <dgm:t>
        <a:bodyPr/>
        <a:lstStyle/>
        <a:p>
          <a:endParaRPr lang="en-US"/>
        </a:p>
      </dgm:t>
    </dgm:pt>
    <dgm:pt modelId="{D118CF18-DE8C-4755-9CB0-0A94E616657B}" type="pres">
      <dgm:prSet presAssocID="{B7AD605E-CC98-4C5C-BBCD-74B84A1CB733}" presName="childText" presStyleLbl="bgAcc1" presStyleIdx="0" presStyleCnt="2" custScaleX="136485">
        <dgm:presLayoutVars>
          <dgm:bulletEnabled val="1"/>
        </dgm:presLayoutVars>
      </dgm:prSet>
      <dgm:spPr/>
      <dgm:t>
        <a:bodyPr/>
        <a:lstStyle/>
        <a:p>
          <a:endParaRPr lang="en-US"/>
        </a:p>
      </dgm:t>
    </dgm:pt>
    <dgm:pt modelId="{75811533-28EF-4535-8203-98576356F8E0}" type="pres">
      <dgm:prSet presAssocID="{D3D9AFE2-7BD2-486B-A9C7-25DE62C3F878}" presName="Name13" presStyleLbl="parChTrans1D2" presStyleIdx="1" presStyleCnt="2"/>
      <dgm:spPr/>
      <dgm:t>
        <a:bodyPr/>
        <a:lstStyle/>
        <a:p>
          <a:endParaRPr lang="en-US"/>
        </a:p>
      </dgm:t>
    </dgm:pt>
    <dgm:pt modelId="{E4728A43-F863-4E1E-A663-908C2842E4C9}" type="pres">
      <dgm:prSet presAssocID="{F83A4B9B-C181-4558-8330-B9FD19074F72}" presName="childText" presStyleLbl="bgAcc1" presStyleIdx="1" presStyleCnt="2" custScaleY="77741">
        <dgm:presLayoutVars>
          <dgm:bulletEnabled val="1"/>
        </dgm:presLayoutVars>
      </dgm:prSet>
      <dgm:spPr/>
      <dgm:t>
        <a:bodyPr/>
        <a:lstStyle/>
        <a:p>
          <a:endParaRPr lang="en-US"/>
        </a:p>
      </dgm:t>
    </dgm:pt>
  </dgm:ptLst>
  <dgm:cxnLst>
    <dgm:cxn modelId="{1B3747E2-44A5-48C7-B7BF-682816DFF108}" srcId="{9D8DCC68-988C-437E-ACC6-67AAB9CC3EF1}" destId="{F83A4B9B-C181-4558-8330-B9FD19074F72}" srcOrd="1" destOrd="0" parTransId="{D3D9AFE2-7BD2-486B-A9C7-25DE62C3F878}" sibTransId="{F0A22A06-6437-4592-AB96-F36D45483725}"/>
    <dgm:cxn modelId="{EF149572-605B-4F2E-9C49-1F9CB60F9984}" type="presOf" srcId="{15296A44-F8E5-429A-8D76-5C636BFB3425}" destId="{01EE5A86-B798-4FB2-9A33-E21CD9C5E847}" srcOrd="0" destOrd="0" presId="urn:microsoft.com/office/officeart/2005/8/layout/hierarchy3"/>
    <dgm:cxn modelId="{2469D759-D8C1-4935-94BE-58E88D168539}" type="presOf" srcId="{9D8DCC68-988C-437E-ACC6-67AAB9CC3EF1}" destId="{033541D4-A9B7-48B3-B5F4-4C1D2B270329}" srcOrd="1" destOrd="0" presId="urn:microsoft.com/office/officeart/2005/8/layout/hierarchy3"/>
    <dgm:cxn modelId="{718E8FD5-7AD6-4A04-9D03-302751DF97EC}" type="presOf" srcId="{524AED25-E47A-468D-8165-6952FB39ECCE}" destId="{72ABB936-24A0-4AD7-AC25-8288189DB183}" srcOrd="0" destOrd="0" presId="urn:microsoft.com/office/officeart/2005/8/layout/hierarchy3"/>
    <dgm:cxn modelId="{735E14E1-A0AF-4549-99B1-9CB51E65CC34}" srcId="{9D8DCC68-988C-437E-ACC6-67AAB9CC3EF1}" destId="{B7AD605E-CC98-4C5C-BBCD-74B84A1CB733}" srcOrd="0" destOrd="0" parTransId="{15296A44-F8E5-429A-8D76-5C636BFB3425}" sibTransId="{B5C59F90-6E8B-42F2-B579-EAA1CE4814B4}"/>
    <dgm:cxn modelId="{9FACFD83-B1AC-4B0C-BD38-FADE9097281B}" type="presOf" srcId="{F83A4B9B-C181-4558-8330-B9FD19074F72}" destId="{E4728A43-F863-4E1E-A663-908C2842E4C9}" srcOrd="0" destOrd="0" presId="urn:microsoft.com/office/officeart/2005/8/layout/hierarchy3"/>
    <dgm:cxn modelId="{D4AAF245-FE97-4E41-B6DF-F8FBA90C66D1}" type="presOf" srcId="{D3D9AFE2-7BD2-486B-A9C7-25DE62C3F878}" destId="{75811533-28EF-4535-8203-98576356F8E0}" srcOrd="0" destOrd="0" presId="urn:microsoft.com/office/officeart/2005/8/layout/hierarchy3"/>
    <dgm:cxn modelId="{55B64172-B36A-4236-8634-6EE6DC31408D}" type="presOf" srcId="{9D8DCC68-988C-437E-ACC6-67AAB9CC3EF1}" destId="{6F895F16-515A-4DEA-8F61-E0C0860DEBA2}" srcOrd="0" destOrd="0" presId="urn:microsoft.com/office/officeart/2005/8/layout/hierarchy3"/>
    <dgm:cxn modelId="{78DC67EB-9C4A-47F5-BBE3-241ADFD0CF16}" type="presOf" srcId="{B7AD605E-CC98-4C5C-BBCD-74B84A1CB733}" destId="{D118CF18-DE8C-4755-9CB0-0A94E616657B}" srcOrd="0" destOrd="0" presId="urn:microsoft.com/office/officeart/2005/8/layout/hierarchy3"/>
    <dgm:cxn modelId="{EFABEABA-45E9-43D2-88F5-9FD0C39303C6}" srcId="{524AED25-E47A-468D-8165-6952FB39ECCE}" destId="{9D8DCC68-988C-437E-ACC6-67AAB9CC3EF1}" srcOrd="0" destOrd="0" parTransId="{D3D57569-C310-4219-BA3E-4A1AFD19AD81}" sibTransId="{4D46A575-7A4B-461C-88E0-EE70FD299D71}"/>
    <dgm:cxn modelId="{EAD9A75D-5F14-4170-9ED0-B7E0A1A3C2D1}" type="presParOf" srcId="{72ABB936-24A0-4AD7-AC25-8288189DB183}" destId="{1BDED72D-69E8-4BF9-A9D8-3E3295F4C942}" srcOrd="0" destOrd="0" presId="urn:microsoft.com/office/officeart/2005/8/layout/hierarchy3"/>
    <dgm:cxn modelId="{A374814F-88AA-4F4A-9AF9-1F3910A96763}" type="presParOf" srcId="{1BDED72D-69E8-4BF9-A9D8-3E3295F4C942}" destId="{1109F7BD-AD03-4679-A45B-023D9C8A4705}" srcOrd="0" destOrd="0" presId="urn:microsoft.com/office/officeart/2005/8/layout/hierarchy3"/>
    <dgm:cxn modelId="{A2B3A09F-9DD2-42FB-BDA2-C555E12026D4}" type="presParOf" srcId="{1109F7BD-AD03-4679-A45B-023D9C8A4705}" destId="{6F895F16-515A-4DEA-8F61-E0C0860DEBA2}" srcOrd="0" destOrd="0" presId="urn:microsoft.com/office/officeart/2005/8/layout/hierarchy3"/>
    <dgm:cxn modelId="{B9DC08D8-7A37-4701-8833-2A1AD2C0D07E}" type="presParOf" srcId="{1109F7BD-AD03-4679-A45B-023D9C8A4705}" destId="{033541D4-A9B7-48B3-B5F4-4C1D2B270329}" srcOrd="1" destOrd="0" presId="urn:microsoft.com/office/officeart/2005/8/layout/hierarchy3"/>
    <dgm:cxn modelId="{1EFDE723-D482-4A0E-9580-B7B6FF67102E}" type="presParOf" srcId="{1BDED72D-69E8-4BF9-A9D8-3E3295F4C942}" destId="{00560528-7AC3-40FC-AAB0-7D800D68CA9B}" srcOrd="1" destOrd="0" presId="urn:microsoft.com/office/officeart/2005/8/layout/hierarchy3"/>
    <dgm:cxn modelId="{803150FD-7E32-4773-817D-5534FEEF92AB}" type="presParOf" srcId="{00560528-7AC3-40FC-AAB0-7D800D68CA9B}" destId="{01EE5A86-B798-4FB2-9A33-E21CD9C5E847}" srcOrd="0" destOrd="0" presId="urn:microsoft.com/office/officeart/2005/8/layout/hierarchy3"/>
    <dgm:cxn modelId="{D524B8CB-271A-488E-A8CD-5417E93487B1}" type="presParOf" srcId="{00560528-7AC3-40FC-AAB0-7D800D68CA9B}" destId="{D118CF18-DE8C-4755-9CB0-0A94E616657B}" srcOrd="1" destOrd="0" presId="urn:microsoft.com/office/officeart/2005/8/layout/hierarchy3"/>
    <dgm:cxn modelId="{631AB420-94FD-4713-9F97-13E189C12AD0}" type="presParOf" srcId="{00560528-7AC3-40FC-AAB0-7D800D68CA9B}" destId="{75811533-28EF-4535-8203-98576356F8E0}" srcOrd="2" destOrd="0" presId="urn:microsoft.com/office/officeart/2005/8/layout/hierarchy3"/>
    <dgm:cxn modelId="{C1DEC719-4DF6-44C7-A01C-7D15028C6023}" type="presParOf" srcId="{00560528-7AC3-40FC-AAB0-7D800D68CA9B}" destId="{E4728A43-F863-4E1E-A663-908C2842E4C9}"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0175DBD-6B73-4580-8B5E-BE6193438421}" type="doc">
      <dgm:prSet loTypeId="urn:microsoft.com/office/officeart/2005/8/layout/cycle8" loCatId="cycle" qsTypeId="urn:microsoft.com/office/officeart/2005/8/quickstyle/simple1" qsCatId="simple" csTypeId="urn:microsoft.com/office/officeart/2005/8/colors/accent1_2" csCatId="accent1" phldr="1"/>
      <dgm:spPr/>
    </dgm:pt>
    <dgm:pt modelId="{E2B31742-CD7C-4DB7-9149-77F958C84791}">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2800" b="1" dirty="0" err="1">
              <a:solidFill>
                <a:schemeClr val="accent1">
                  <a:lumMod val="75000"/>
                </a:schemeClr>
              </a:solidFill>
              <a:latin typeface="Arial" panose="020B0604020202020204" pitchFamily="34" charset="0"/>
              <a:cs typeface="Arial" panose="020B0604020202020204" pitchFamily="34" charset="0"/>
            </a:rPr>
            <a:t>Sách</a:t>
          </a:r>
          <a:r>
            <a:rPr lang="en-US" sz="2800" b="1" dirty="0">
              <a:solidFill>
                <a:schemeClr val="accent1">
                  <a:lumMod val="75000"/>
                </a:schemeClr>
              </a:solidFill>
              <a:latin typeface="Arial" panose="020B0604020202020204" pitchFamily="34" charset="0"/>
              <a:cs typeface="Arial" panose="020B0604020202020204" pitchFamily="34" charset="0"/>
            </a:rPr>
            <a:t> </a:t>
          </a:r>
          <a:r>
            <a:rPr lang="en-US" sz="2800" b="1" dirty="0" err="1">
              <a:solidFill>
                <a:schemeClr val="accent1">
                  <a:lumMod val="75000"/>
                </a:schemeClr>
              </a:solidFill>
              <a:latin typeface="Arial" panose="020B0604020202020204" pitchFamily="34" charset="0"/>
              <a:cs typeface="Arial" panose="020B0604020202020204" pitchFamily="34" charset="0"/>
            </a:rPr>
            <a:t>bài</a:t>
          </a:r>
          <a:r>
            <a:rPr lang="en-US" sz="2800" b="1" dirty="0">
              <a:solidFill>
                <a:schemeClr val="accent1">
                  <a:lumMod val="75000"/>
                </a:schemeClr>
              </a:solidFill>
              <a:latin typeface="Arial" panose="020B0604020202020204" pitchFamily="34" charset="0"/>
              <a:cs typeface="Arial" panose="020B0604020202020204" pitchFamily="34" charset="0"/>
            </a:rPr>
            <a:t> </a:t>
          </a:r>
          <a:r>
            <a:rPr lang="en-US" sz="2800" b="1" err="1">
              <a:solidFill>
                <a:schemeClr val="accent1">
                  <a:lumMod val="75000"/>
                </a:schemeClr>
              </a:solidFill>
              <a:latin typeface="Arial" panose="020B0604020202020204" pitchFamily="34" charset="0"/>
              <a:cs typeface="Arial" panose="020B0604020202020204" pitchFamily="34" charset="0"/>
            </a:rPr>
            <a:t>tập</a:t>
          </a:r>
          <a:r>
            <a:rPr lang="en-US" sz="2800" b="1">
              <a:solidFill>
                <a:schemeClr val="accent1">
                  <a:lumMod val="75000"/>
                </a:schemeClr>
              </a:solidFill>
              <a:latin typeface="Arial" panose="020B0604020202020204" pitchFamily="34" charset="0"/>
              <a:cs typeface="Arial" panose="020B0604020202020204" pitchFamily="34" charset="0"/>
            </a:rPr>
            <a:t> </a:t>
          </a:r>
          <a:r>
            <a:rPr lang="en-US" sz="2800" b="1" smtClean="0">
              <a:solidFill>
                <a:schemeClr val="accent1">
                  <a:lumMod val="75000"/>
                </a:schemeClr>
              </a:solidFill>
              <a:latin typeface="Arial" panose="020B0604020202020204" pitchFamily="34" charset="0"/>
              <a:cs typeface="Arial" panose="020B0604020202020204" pitchFamily="34" charset="0"/>
            </a:rPr>
            <a:t>Lịch sử và Địa lí</a:t>
          </a:r>
          <a:endParaRPr lang="en-US" sz="2800" b="1" dirty="0">
            <a:solidFill>
              <a:schemeClr val="accent1">
                <a:lumMod val="75000"/>
              </a:schemeClr>
            </a:solidFill>
            <a:latin typeface="Arial" panose="020B0604020202020204" pitchFamily="34" charset="0"/>
            <a:cs typeface="Arial" panose="020B0604020202020204" pitchFamily="34" charset="0"/>
          </a:endParaRPr>
        </a:p>
      </dgm:t>
    </dgm:pt>
    <dgm:pt modelId="{F551D568-C0B4-408D-8E07-62470DAF988A}" type="parTrans" cxnId="{31EAA067-3096-4E58-80F9-ECF2EC96A965}">
      <dgm:prSet/>
      <dgm:spPr/>
      <dgm:t>
        <a:bodyPr/>
        <a:lstStyle/>
        <a:p>
          <a:endParaRPr lang="en-US"/>
        </a:p>
      </dgm:t>
    </dgm:pt>
    <dgm:pt modelId="{DFD888AD-A7AA-4BF3-B8B8-AD24D8DD1D6B}" type="sibTrans" cxnId="{31EAA067-3096-4E58-80F9-ECF2EC96A965}">
      <dgm:prSet/>
      <dgm:spPr/>
      <dgm:t>
        <a:bodyPr/>
        <a:lstStyle/>
        <a:p>
          <a:endParaRPr lang="en-US"/>
        </a:p>
      </dgm:t>
    </dgm:pt>
    <dgm:pt modelId="{DB8B3ED8-12B3-4E63-B8D8-7498B4C90DCC}">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400" b="1" dirty="0" err="1">
              <a:solidFill>
                <a:schemeClr val="tx1"/>
              </a:solidFill>
              <a:latin typeface="Arial" panose="020B0604020202020204" pitchFamily="34" charset="0"/>
              <a:cs typeface="Arial" panose="020B0604020202020204" pitchFamily="34" charset="0"/>
            </a:rPr>
            <a:t>Nguồn</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tài</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nguyên</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học</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liệu</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điện</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tử</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thiết</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bị</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dạy</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học</a:t>
          </a:r>
          <a:endParaRPr lang="en-US" sz="2400" dirty="0">
            <a:solidFill>
              <a:schemeClr val="tx1"/>
            </a:solidFill>
          </a:endParaRPr>
        </a:p>
      </dgm:t>
    </dgm:pt>
    <dgm:pt modelId="{4BAC8C6E-D3B4-4280-8C3A-6AA4A7056F50}" type="parTrans" cxnId="{EC534BBE-41B6-41C3-B3CF-E0B41A9D173C}">
      <dgm:prSet/>
      <dgm:spPr/>
      <dgm:t>
        <a:bodyPr/>
        <a:lstStyle/>
        <a:p>
          <a:endParaRPr lang="en-US"/>
        </a:p>
      </dgm:t>
    </dgm:pt>
    <dgm:pt modelId="{E981CB00-689A-4299-9F6B-DABAF6FB86FC}" type="sibTrans" cxnId="{EC534BBE-41B6-41C3-B3CF-E0B41A9D173C}">
      <dgm:prSet/>
      <dgm:spPr/>
      <dgm:t>
        <a:bodyPr/>
        <a:lstStyle/>
        <a:p>
          <a:endParaRPr lang="en-US"/>
        </a:p>
      </dgm:t>
    </dgm:pt>
    <dgm:pt modelId="{F13DB803-AD04-4645-9623-9DE72003217B}">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800" b="1" dirty="0">
              <a:latin typeface="Arial" panose="020B0604020202020204" pitchFamily="34" charset="0"/>
              <a:cs typeface="Arial" panose="020B0604020202020204" pitchFamily="34" charset="0"/>
            </a:rPr>
            <a:t> </a:t>
          </a:r>
          <a:r>
            <a:rPr lang="en-US" sz="2800" b="1" dirty="0" err="1">
              <a:solidFill>
                <a:schemeClr val="bg2">
                  <a:lumMod val="10000"/>
                </a:schemeClr>
              </a:solidFill>
              <a:latin typeface="Arial" panose="020B0604020202020204" pitchFamily="34" charset="0"/>
              <a:cs typeface="Arial" panose="020B0604020202020204" pitchFamily="34" charset="0"/>
            </a:rPr>
            <a:t>Sách</a:t>
          </a:r>
          <a:r>
            <a:rPr lang="en-US" sz="2800" b="1" dirty="0">
              <a:solidFill>
                <a:schemeClr val="bg2">
                  <a:lumMod val="10000"/>
                </a:schemeClr>
              </a:solidFill>
              <a:latin typeface="Arial" panose="020B0604020202020204" pitchFamily="34" charset="0"/>
              <a:cs typeface="Arial" panose="020B0604020202020204" pitchFamily="34" charset="0"/>
            </a:rPr>
            <a:t> </a:t>
          </a:r>
          <a:r>
            <a:rPr lang="en-US" sz="2800" b="1" err="1">
              <a:solidFill>
                <a:schemeClr val="bg2">
                  <a:lumMod val="10000"/>
                </a:schemeClr>
              </a:solidFill>
              <a:latin typeface="Arial" panose="020B0604020202020204" pitchFamily="34" charset="0"/>
              <a:cs typeface="Arial" panose="020B0604020202020204" pitchFamily="34" charset="0"/>
            </a:rPr>
            <a:t>giáo</a:t>
          </a:r>
          <a:r>
            <a:rPr lang="en-US" sz="2800" b="1">
              <a:solidFill>
                <a:schemeClr val="bg2">
                  <a:lumMod val="10000"/>
                </a:schemeClr>
              </a:solidFill>
              <a:latin typeface="Arial" panose="020B0604020202020204" pitchFamily="34" charset="0"/>
              <a:cs typeface="Arial" panose="020B0604020202020204" pitchFamily="34" charset="0"/>
            </a:rPr>
            <a:t> </a:t>
          </a:r>
          <a:r>
            <a:rPr lang="en-US" sz="2800" b="1" smtClean="0">
              <a:solidFill>
                <a:schemeClr val="bg2">
                  <a:lumMod val="10000"/>
                </a:schemeClr>
              </a:solidFill>
              <a:latin typeface="Arial" panose="020B0604020202020204" pitchFamily="34" charset="0"/>
              <a:cs typeface="Arial" panose="020B0604020202020204" pitchFamily="34" charset="0"/>
            </a:rPr>
            <a:t>viên Lịch sử và Địa lí 8</a:t>
          </a:r>
          <a:endParaRPr lang="en-US" sz="2800" b="1" dirty="0">
            <a:solidFill>
              <a:schemeClr val="bg2">
                <a:lumMod val="10000"/>
              </a:schemeClr>
            </a:solidFill>
            <a:latin typeface="Arial" panose="020B0604020202020204" pitchFamily="34" charset="0"/>
            <a:cs typeface="Arial" panose="020B0604020202020204" pitchFamily="34" charset="0"/>
          </a:endParaRPr>
        </a:p>
      </dgm:t>
    </dgm:pt>
    <dgm:pt modelId="{86001AD4-B63F-4AF0-8D1D-B6A7CF6643B9}" type="parTrans" cxnId="{B56767DC-F42B-4FC1-A186-0B1DC0826021}">
      <dgm:prSet/>
      <dgm:spPr/>
      <dgm:t>
        <a:bodyPr/>
        <a:lstStyle/>
        <a:p>
          <a:endParaRPr lang="en-US"/>
        </a:p>
      </dgm:t>
    </dgm:pt>
    <dgm:pt modelId="{6D498787-9939-4215-BAF5-AAF4E6F92765}" type="sibTrans" cxnId="{B56767DC-F42B-4FC1-A186-0B1DC0826021}">
      <dgm:prSet/>
      <dgm:spPr/>
      <dgm:t>
        <a:bodyPr/>
        <a:lstStyle/>
        <a:p>
          <a:endParaRPr lang="en-US"/>
        </a:p>
      </dgm:t>
    </dgm:pt>
    <dgm:pt modelId="{54326BD4-BB6D-49AD-871B-CC00C25EE5F7}" type="pres">
      <dgm:prSet presAssocID="{B0175DBD-6B73-4580-8B5E-BE6193438421}" presName="compositeShape" presStyleCnt="0">
        <dgm:presLayoutVars>
          <dgm:chMax val="7"/>
          <dgm:dir/>
          <dgm:resizeHandles val="exact"/>
        </dgm:presLayoutVars>
      </dgm:prSet>
      <dgm:spPr/>
    </dgm:pt>
    <dgm:pt modelId="{F235FB1F-EB0F-4167-96A6-3959CC86ED23}" type="pres">
      <dgm:prSet presAssocID="{B0175DBD-6B73-4580-8B5E-BE6193438421}" presName="wedge1" presStyleLbl="node1" presStyleIdx="0" presStyleCnt="3" custScaleX="95769" custScaleY="93527"/>
      <dgm:spPr/>
      <dgm:t>
        <a:bodyPr/>
        <a:lstStyle/>
        <a:p>
          <a:endParaRPr lang="en-US"/>
        </a:p>
      </dgm:t>
    </dgm:pt>
    <dgm:pt modelId="{B1B91EF9-E9D9-483F-9F31-69AE36D21375}" type="pres">
      <dgm:prSet presAssocID="{B0175DBD-6B73-4580-8B5E-BE6193438421}" presName="dummy1a" presStyleCnt="0"/>
      <dgm:spPr/>
    </dgm:pt>
    <dgm:pt modelId="{E28F35BD-8FBE-44CB-9306-068F9B4818DD}" type="pres">
      <dgm:prSet presAssocID="{B0175DBD-6B73-4580-8B5E-BE6193438421}" presName="dummy1b" presStyleCnt="0"/>
      <dgm:spPr/>
    </dgm:pt>
    <dgm:pt modelId="{64C570A3-56E1-411D-92D4-5B26F574B17D}" type="pres">
      <dgm:prSet presAssocID="{B0175DBD-6B73-4580-8B5E-BE6193438421}" presName="wedge1Tx" presStyleLbl="node1" presStyleIdx="0" presStyleCnt="3">
        <dgm:presLayoutVars>
          <dgm:chMax val="0"/>
          <dgm:chPref val="0"/>
          <dgm:bulletEnabled val="1"/>
        </dgm:presLayoutVars>
      </dgm:prSet>
      <dgm:spPr/>
      <dgm:t>
        <a:bodyPr/>
        <a:lstStyle/>
        <a:p>
          <a:endParaRPr lang="en-US"/>
        </a:p>
      </dgm:t>
    </dgm:pt>
    <dgm:pt modelId="{0E2867FA-D9B9-4249-89F6-C67FB0758AF5}" type="pres">
      <dgm:prSet presAssocID="{B0175DBD-6B73-4580-8B5E-BE6193438421}" presName="wedge2" presStyleLbl="node1" presStyleIdx="1" presStyleCnt="3" custLinFactNeighborX="1157" custLinFactNeighborY="-955"/>
      <dgm:spPr/>
      <dgm:t>
        <a:bodyPr/>
        <a:lstStyle/>
        <a:p>
          <a:endParaRPr lang="en-US"/>
        </a:p>
      </dgm:t>
    </dgm:pt>
    <dgm:pt modelId="{09EC54E1-6F2D-4FF6-8610-2B4F460AB3D2}" type="pres">
      <dgm:prSet presAssocID="{B0175DBD-6B73-4580-8B5E-BE6193438421}" presName="dummy2a" presStyleCnt="0"/>
      <dgm:spPr/>
    </dgm:pt>
    <dgm:pt modelId="{86A24786-9197-4EC4-81E3-67C75BDA6F51}" type="pres">
      <dgm:prSet presAssocID="{B0175DBD-6B73-4580-8B5E-BE6193438421}" presName="dummy2b" presStyleCnt="0"/>
      <dgm:spPr/>
    </dgm:pt>
    <dgm:pt modelId="{CE60F861-A617-49BC-9958-F231966DFCBA}" type="pres">
      <dgm:prSet presAssocID="{B0175DBD-6B73-4580-8B5E-BE6193438421}" presName="wedge2Tx" presStyleLbl="node1" presStyleIdx="1" presStyleCnt="3">
        <dgm:presLayoutVars>
          <dgm:chMax val="0"/>
          <dgm:chPref val="0"/>
          <dgm:bulletEnabled val="1"/>
        </dgm:presLayoutVars>
      </dgm:prSet>
      <dgm:spPr/>
      <dgm:t>
        <a:bodyPr/>
        <a:lstStyle/>
        <a:p>
          <a:endParaRPr lang="en-US"/>
        </a:p>
      </dgm:t>
    </dgm:pt>
    <dgm:pt modelId="{44AFB8AE-9177-4BA8-91C0-9B6C52612E1B}" type="pres">
      <dgm:prSet presAssocID="{B0175DBD-6B73-4580-8B5E-BE6193438421}" presName="wedge3" presStyleLbl="node1" presStyleIdx="2" presStyleCnt="3" custLinFactNeighborX="2129" custLinFactNeighborY="1223"/>
      <dgm:spPr/>
      <dgm:t>
        <a:bodyPr/>
        <a:lstStyle/>
        <a:p>
          <a:endParaRPr lang="en-US"/>
        </a:p>
      </dgm:t>
    </dgm:pt>
    <dgm:pt modelId="{5419086D-9128-4759-A8A6-53B7915A36C2}" type="pres">
      <dgm:prSet presAssocID="{B0175DBD-6B73-4580-8B5E-BE6193438421}" presName="dummy3a" presStyleCnt="0"/>
      <dgm:spPr/>
    </dgm:pt>
    <dgm:pt modelId="{C3BEAFB8-2E96-44D7-925F-49CBA6A961FC}" type="pres">
      <dgm:prSet presAssocID="{B0175DBD-6B73-4580-8B5E-BE6193438421}" presName="dummy3b" presStyleCnt="0"/>
      <dgm:spPr/>
    </dgm:pt>
    <dgm:pt modelId="{121D81DE-6DEE-4463-9E24-888045CDC588}" type="pres">
      <dgm:prSet presAssocID="{B0175DBD-6B73-4580-8B5E-BE6193438421}" presName="wedge3Tx" presStyleLbl="node1" presStyleIdx="2" presStyleCnt="3">
        <dgm:presLayoutVars>
          <dgm:chMax val="0"/>
          <dgm:chPref val="0"/>
          <dgm:bulletEnabled val="1"/>
        </dgm:presLayoutVars>
      </dgm:prSet>
      <dgm:spPr/>
      <dgm:t>
        <a:bodyPr/>
        <a:lstStyle/>
        <a:p>
          <a:endParaRPr lang="en-US"/>
        </a:p>
      </dgm:t>
    </dgm:pt>
    <dgm:pt modelId="{EE59E6D6-D29D-431D-AC39-FC1CA54244A5}" type="pres">
      <dgm:prSet presAssocID="{DFD888AD-A7AA-4BF3-B8B8-AD24D8DD1D6B}" presName="arrowWedge1" presStyleLbl="fgSibTrans2D1" presStyleIdx="0" presStyleCnt="3"/>
      <dgm:spPr/>
    </dgm:pt>
    <dgm:pt modelId="{8AD88C90-999E-4235-9301-6207D8CD1D28}" type="pres">
      <dgm:prSet presAssocID="{E981CB00-689A-4299-9F6B-DABAF6FB86FC}" presName="arrowWedge2" presStyleLbl="fgSibTrans2D1" presStyleIdx="1" presStyleCnt="3"/>
      <dgm:spPr/>
    </dgm:pt>
    <dgm:pt modelId="{D6D1187E-9E06-40A2-8CA4-D4EDFE3E00B1}" type="pres">
      <dgm:prSet presAssocID="{6D498787-9939-4215-BAF5-AAF4E6F92765}" presName="arrowWedge3" presStyleLbl="fgSibTrans2D1" presStyleIdx="2" presStyleCnt="3" custLinFactNeighborX="975" custLinFactNeighborY="-1333"/>
      <dgm:spPr/>
    </dgm:pt>
  </dgm:ptLst>
  <dgm:cxnLst>
    <dgm:cxn modelId="{0493B643-7F00-4CAF-969E-83ACD6800D03}" type="presOf" srcId="{F13DB803-AD04-4645-9623-9DE72003217B}" destId="{44AFB8AE-9177-4BA8-91C0-9B6C52612E1B}" srcOrd="0" destOrd="0" presId="urn:microsoft.com/office/officeart/2005/8/layout/cycle8"/>
    <dgm:cxn modelId="{31EAA067-3096-4E58-80F9-ECF2EC96A965}" srcId="{B0175DBD-6B73-4580-8B5E-BE6193438421}" destId="{E2B31742-CD7C-4DB7-9149-77F958C84791}" srcOrd="0" destOrd="0" parTransId="{F551D568-C0B4-408D-8E07-62470DAF988A}" sibTransId="{DFD888AD-A7AA-4BF3-B8B8-AD24D8DD1D6B}"/>
    <dgm:cxn modelId="{43E60790-E3D8-4584-8FD1-7F934C2EDC4C}" type="presOf" srcId="{DB8B3ED8-12B3-4E63-B8D8-7498B4C90DCC}" destId="{0E2867FA-D9B9-4249-89F6-C67FB0758AF5}" srcOrd="0" destOrd="0" presId="urn:microsoft.com/office/officeart/2005/8/layout/cycle8"/>
    <dgm:cxn modelId="{B56767DC-F42B-4FC1-A186-0B1DC0826021}" srcId="{B0175DBD-6B73-4580-8B5E-BE6193438421}" destId="{F13DB803-AD04-4645-9623-9DE72003217B}" srcOrd="2" destOrd="0" parTransId="{86001AD4-B63F-4AF0-8D1D-B6A7CF6643B9}" sibTransId="{6D498787-9939-4215-BAF5-AAF4E6F92765}"/>
    <dgm:cxn modelId="{38E58E65-9FF1-4F8D-BF93-A0B5CAC800C5}" type="presOf" srcId="{E2B31742-CD7C-4DB7-9149-77F958C84791}" destId="{64C570A3-56E1-411D-92D4-5B26F574B17D}" srcOrd="1" destOrd="0" presId="urn:microsoft.com/office/officeart/2005/8/layout/cycle8"/>
    <dgm:cxn modelId="{EC534BBE-41B6-41C3-B3CF-E0B41A9D173C}" srcId="{B0175DBD-6B73-4580-8B5E-BE6193438421}" destId="{DB8B3ED8-12B3-4E63-B8D8-7498B4C90DCC}" srcOrd="1" destOrd="0" parTransId="{4BAC8C6E-D3B4-4280-8C3A-6AA4A7056F50}" sibTransId="{E981CB00-689A-4299-9F6B-DABAF6FB86FC}"/>
    <dgm:cxn modelId="{B29540E6-F420-4454-9478-56D56D94B8F7}" type="presOf" srcId="{B0175DBD-6B73-4580-8B5E-BE6193438421}" destId="{54326BD4-BB6D-49AD-871B-CC00C25EE5F7}" srcOrd="0" destOrd="0" presId="urn:microsoft.com/office/officeart/2005/8/layout/cycle8"/>
    <dgm:cxn modelId="{73387E83-4C99-448B-8EC8-12B5BAFDB2AD}" type="presOf" srcId="{F13DB803-AD04-4645-9623-9DE72003217B}" destId="{121D81DE-6DEE-4463-9E24-888045CDC588}" srcOrd="1" destOrd="0" presId="urn:microsoft.com/office/officeart/2005/8/layout/cycle8"/>
    <dgm:cxn modelId="{772CEDC7-7EE3-45C1-92E6-D78254AF7C8C}" type="presOf" srcId="{E2B31742-CD7C-4DB7-9149-77F958C84791}" destId="{F235FB1F-EB0F-4167-96A6-3959CC86ED23}" srcOrd="0" destOrd="0" presId="urn:microsoft.com/office/officeart/2005/8/layout/cycle8"/>
    <dgm:cxn modelId="{240B1637-6509-4D01-A9CC-3B6484D3977D}" type="presOf" srcId="{DB8B3ED8-12B3-4E63-B8D8-7498B4C90DCC}" destId="{CE60F861-A617-49BC-9958-F231966DFCBA}" srcOrd="1" destOrd="0" presId="urn:microsoft.com/office/officeart/2005/8/layout/cycle8"/>
    <dgm:cxn modelId="{E525D59C-D24E-4194-902D-5CF44098A741}" type="presParOf" srcId="{54326BD4-BB6D-49AD-871B-CC00C25EE5F7}" destId="{F235FB1F-EB0F-4167-96A6-3959CC86ED23}" srcOrd="0" destOrd="0" presId="urn:microsoft.com/office/officeart/2005/8/layout/cycle8"/>
    <dgm:cxn modelId="{804EEBBC-455D-41B0-8CC0-64A1522B9393}" type="presParOf" srcId="{54326BD4-BB6D-49AD-871B-CC00C25EE5F7}" destId="{B1B91EF9-E9D9-483F-9F31-69AE36D21375}" srcOrd="1" destOrd="0" presId="urn:microsoft.com/office/officeart/2005/8/layout/cycle8"/>
    <dgm:cxn modelId="{65A7A939-4CA4-4679-BEEE-5E7B910BA90E}" type="presParOf" srcId="{54326BD4-BB6D-49AD-871B-CC00C25EE5F7}" destId="{E28F35BD-8FBE-44CB-9306-068F9B4818DD}" srcOrd="2" destOrd="0" presId="urn:microsoft.com/office/officeart/2005/8/layout/cycle8"/>
    <dgm:cxn modelId="{B136D722-4E33-4FAE-9AEF-4EA9578EED96}" type="presParOf" srcId="{54326BD4-BB6D-49AD-871B-CC00C25EE5F7}" destId="{64C570A3-56E1-411D-92D4-5B26F574B17D}" srcOrd="3" destOrd="0" presId="urn:microsoft.com/office/officeart/2005/8/layout/cycle8"/>
    <dgm:cxn modelId="{C14CD27B-7077-4965-997F-19CDC5EBC788}" type="presParOf" srcId="{54326BD4-BB6D-49AD-871B-CC00C25EE5F7}" destId="{0E2867FA-D9B9-4249-89F6-C67FB0758AF5}" srcOrd="4" destOrd="0" presId="urn:microsoft.com/office/officeart/2005/8/layout/cycle8"/>
    <dgm:cxn modelId="{F812FBA7-224F-4DBB-B985-6DEC4ABF24A8}" type="presParOf" srcId="{54326BD4-BB6D-49AD-871B-CC00C25EE5F7}" destId="{09EC54E1-6F2D-4FF6-8610-2B4F460AB3D2}" srcOrd="5" destOrd="0" presId="urn:microsoft.com/office/officeart/2005/8/layout/cycle8"/>
    <dgm:cxn modelId="{76E5EF70-3CFB-4BE4-84BF-B2DDE1815081}" type="presParOf" srcId="{54326BD4-BB6D-49AD-871B-CC00C25EE5F7}" destId="{86A24786-9197-4EC4-81E3-67C75BDA6F51}" srcOrd="6" destOrd="0" presId="urn:microsoft.com/office/officeart/2005/8/layout/cycle8"/>
    <dgm:cxn modelId="{4180371C-C0E4-4A60-A30E-98100DF18886}" type="presParOf" srcId="{54326BD4-BB6D-49AD-871B-CC00C25EE5F7}" destId="{CE60F861-A617-49BC-9958-F231966DFCBA}" srcOrd="7" destOrd="0" presId="urn:microsoft.com/office/officeart/2005/8/layout/cycle8"/>
    <dgm:cxn modelId="{52D302D2-A1A7-4246-AC52-7A50A14D30DA}" type="presParOf" srcId="{54326BD4-BB6D-49AD-871B-CC00C25EE5F7}" destId="{44AFB8AE-9177-4BA8-91C0-9B6C52612E1B}" srcOrd="8" destOrd="0" presId="urn:microsoft.com/office/officeart/2005/8/layout/cycle8"/>
    <dgm:cxn modelId="{D0FF41F7-020C-4CF4-9CF5-D54C676A1F4F}" type="presParOf" srcId="{54326BD4-BB6D-49AD-871B-CC00C25EE5F7}" destId="{5419086D-9128-4759-A8A6-53B7915A36C2}" srcOrd="9" destOrd="0" presId="urn:microsoft.com/office/officeart/2005/8/layout/cycle8"/>
    <dgm:cxn modelId="{BB720A7C-CEE3-4A75-8F7A-18FCCD3CD415}" type="presParOf" srcId="{54326BD4-BB6D-49AD-871B-CC00C25EE5F7}" destId="{C3BEAFB8-2E96-44D7-925F-49CBA6A961FC}" srcOrd="10" destOrd="0" presId="urn:microsoft.com/office/officeart/2005/8/layout/cycle8"/>
    <dgm:cxn modelId="{8E33CC8D-C3D5-4B78-8038-91F0C58C5F9A}" type="presParOf" srcId="{54326BD4-BB6D-49AD-871B-CC00C25EE5F7}" destId="{121D81DE-6DEE-4463-9E24-888045CDC588}" srcOrd="11" destOrd="0" presId="urn:microsoft.com/office/officeart/2005/8/layout/cycle8"/>
    <dgm:cxn modelId="{E29222A0-9459-47F5-A453-3F743201136E}" type="presParOf" srcId="{54326BD4-BB6D-49AD-871B-CC00C25EE5F7}" destId="{EE59E6D6-D29D-431D-AC39-FC1CA54244A5}" srcOrd="12" destOrd="0" presId="urn:microsoft.com/office/officeart/2005/8/layout/cycle8"/>
    <dgm:cxn modelId="{E87C463F-C12A-4B08-8655-B84C9EA5879B}" type="presParOf" srcId="{54326BD4-BB6D-49AD-871B-CC00C25EE5F7}" destId="{8AD88C90-999E-4235-9301-6207D8CD1D28}" srcOrd="13" destOrd="0" presId="urn:microsoft.com/office/officeart/2005/8/layout/cycle8"/>
    <dgm:cxn modelId="{5E9C57A5-E3C3-48FF-9C6E-CE6E847B80AE}" type="presParOf" srcId="{54326BD4-BB6D-49AD-871B-CC00C25EE5F7}" destId="{D6D1187E-9E06-40A2-8CA4-D4EDFE3E00B1}"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A1271-4C9B-4A06-B79E-3963335C6CA5}">
      <dsp:nvSpPr>
        <dsp:cNvPr id="0" name=""/>
        <dsp:cNvSpPr/>
      </dsp:nvSpPr>
      <dsp:spPr>
        <a:xfrm>
          <a:off x="-5911383"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A2A55C-7865-47A4-892F-C85A0978B606}">
      <dsp:nvSpPr>
        <dsp:cNvPr id="0" name=""/>
        <dsp:cNvSpPr/>
      </dsp:nvSpPr>
      <dsp:spPr>
        <a:xfrm>
          <a:off x="730951" y="318069"/>
          <a:ext cx="7548274" cy="490473"/>
        </a:xfrm>
        <a:prstGeom prst="rect">
          <a:avLst/>
        </a:prstGeom>
        <a:solidFill>
          <a:schemeClr val="accent1">
            <a:lumMod val="20000"/>
            <a:lumOff val="8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55880" rIns="55880" bIns="55880" numCol="1" spcCol="1270" anchor="ctr" anchorCtr="0">
          <a:noAutofit/>
        </a:bodyPr>
        <a:lstStyle/>
        <a:p>
          <a:pPr marL="0" lvl="0" indent="0" algn="l" defTabSz="977900">
            <a:lnSpc>
              <a:spcPct val="150000"/>
            </a:lnSpc>
            <a:spcBef>
              <a:spcPct val="0"/>
            </a:spcBef>
            <a:spcAft>
              <a:spcPct val="35000"/>
            </a:spcAft>
          </a:pPr>
          <a:r>
            <a:rPr lang="en-US" sz="2200" b="1" kern="1200" smtClean="0">
              <a:solidFill>
                <a:schemeClr val="tx1"/>
              </a:solidFill>
              <a:effectLst/>
              <a:latin typeface="Arial" panose="020B0604020202020204" pitchFamily="34" charset="0"/>
              <a:cs typeface="Arial" panose="020B0604020202020204" pitchFamily="34" charset="0"/>
            </a:rPr>
            <a:t>GIỚI THIỆU CHUNG VỀ SGK LỊCH SỬ VÀ ĐỊA LÍ 8</a:t>
          </a:r>
          <a:endParaRPr lang="en-US" sz="2200" b="1" kern="1200" dirty="0">
            <a:solidFill>
              <a:schemeClr val="tx1"/>
            </a:solidFill>
            <a:effectLst/>
            <a:latin typeface="Arial" panose="020B0604020202020204" pitchFamily="34" charset="0"/>
            <a:cs typeface="Arial" panose="020B0604020202020204" pitchFamily="34" charset="0"/>
          </a:endParaRPr>
        </a:p>
      </dsp:txBody>
      <dsp:txXfrm>
        <a:off x="730951" y="318069"/>
        <a:ext cx="7548274" cy="490473"/>
      </dsp:txXfrm>
    </dsp:sp>
    <dsp:sp modelId="{BAF5E451-6D77-4EF7-B9D5-8E59156F4D39}">
      <dsp:nvSpPr>
        <dsp:cNvPr id="0" name=""/>
        <dsp:cNvSpPr/>
      </dsp:nvSpPr>
      <dsp:spPr>
        <a:xfrm>
          <a:off x="365210" y="285799"/>
          <a:ext cx="569571" cy="569571"/>
        </a:xfrm>
        <a:prstGeom prst="ellipse">
          <a:avLst/>
        </a:prstGeom>
        <a:solidFill>
          <a:srgbClr val="92D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D37993-8EBF-40F5-B636-F88FF17D329C}">
      <dsp:nvSpPr>
        <dsp:cNvPr id="0" name=""/>
        <dsp:cNvSpPr/>
      </dsp:nvSpPr>
      <dsp:spPr>
        <a:xfrm>
          <a:off x="1250907" y="1078972"/>
          <a:ext cx="7057970" cy="577973"/>
        </a:xfrm>
        <a:prstGeom prst="rect">
          <a:avLst/>
        </a:prstGeom>
        <a:solidFill>
          <a:schemeClr val="accent1">
            <a:lumMod val="20000"/>
            <a:lumOff val="8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55880" rIns="55880" bIns="55880" numCol="1" spcCol="1270" anchor="ctr" anchorCtr="0">
          <a:noAutofit/>
        </a:bodyPr>
        <a:lstStyle/>
        <a:p>
          <a:pPr lvl="0" algn="l" defTabSz="977900">
            <a:lnSpc>
              <a:spcPct val="100000"/>
            </a:lnSpc>
            <a:spcBef>
              <a:spcPct val="0"/>
            </a:spcBef>
            <a:spcAft>
              <a:spcPct val="35000"/>
            </a:spcAft>
          </a:pPr>
          <a:r>
            <a:rPr lang="en-US" sz="2200" b="1" kern="1200" smtClean="0">
              <a:solidFill>
                <a:schemeClr val="tx1"/>
              </a:solidFill>
              <a:effectLst/>
              <a:latin typeface="Arial" panose="020B0604020202020204" pitchFamily="34" charset="0"/>
              <a:cs typeface="Arial" panose="020B0604020202020204" pitchFamily="34" charset="0"/>
            </a:rPr>
            <a:t>CẤU TRÚC SGK LỊCH SỬ VÀ ĐỊA LÍ 8</a:t>
          </a:r>
          <a:endParaRPr lang="en-US" sz="2200" b="1" kern="1200" dirty="0">
            <a:solidFill>
              <a:schemeClr val="tx1"/>
            </a:solidFill>
            <a:effectLst/>
            <a:latin typeface="Arial" panose="020B0604020202020204" pitchFamily="34" charset="0"/>
            <a:cs typeface="Arial" panose="020B0604020202020204" pitchFamily="34" charset="0"/>
          </a:endParaRPr>
        </a:p>
      </dsp:txBody>
      <dsp:txXfrm>
        <a:off x="1250907" y="1078972"/>
        <a:ext cx="7057970" cy="577973"/>
      </dsp:txXfrm>
    </dsp:sp>
    <dsp:sp modelId="{29CD94F9-4879-457F-BFA7-4FBF2882BFB8}">
      <dsp:nvSpPr>
        <dsp:cNvPr id="0" name=""/>
        <dsp:cNvSpPr/>
      </dsp:nvSpPr>
      <dsp:spPr>
        <a:xfrm>
          <a:off x="798908" y="1054933"/>
          <a:ext cx="611594" cy="611594"/>
        </a:xfrm>
        <a:prstGeom prst="ellipse">
          <a:avLst/>
        </a:prstGeom>
        <a:solidFill>
          <a:srgbClr val="92D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5747A0-8F49-4EDD-90F8-D02903316826}">
      <dsp:nvSpPr>
        <dsp:cNvPr id="0" name=""/>
        <dsp:cNvSpPr/>
      </dsp:nvSpPr>
      <dsp:spPr>
        <a:xfrm>
          <a:off x="1308663" y="1826459"/>
          <a:ext cx="7052365" cy="692302"/>
        </a:xfrm>
        <a:prstGeom prst="rect">
          <a:avLst/>
        </a:prstGeom>
        <a:solidFill>
          <a:schemeClr val="accent1">
            <a:lumMod val="20000"/>
            <a:lumOff val="8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55880" rIns="55880" bIns="55880" numCol="1" spcCol="1270" anchor="ctr" anchorCtr="0">
          <a:noAutofit/>
        </a:bodyPr>
        <a:lstStyle/>
        <a:p>
          <a:pPr lvl="0" algn="l" defTabSz="977900">
            <a:lnSpc>
              <a:spcPct val="100000"/>
            </a:lnSpc>
            <a:spcBef>
              <a:spcPct val="0"/>
            </a:spcBef>
            <a:spcAft>
              <a:spcPct val="35000"/>
            </a:spcAft>
          </a:pPr>
          <a:r>
            <a:rPr lang="en-US" sz="2200" b="1" kern="1200" smtClean="0">
              <a:solidFill>
                <a:schemeClr val="tx1"/>
              </a:solidFill>
              <a:effectLst/>
              <a:latin typeface="Arial" panose="020B0604020202020204" pitchFamily="34" charset="0"/>
              <a:cs typeface="Arial" panose="020B0604020202020204" pitchFamily="34" charset="0"/>
            </a:rPr>
            <a:t>MỘT SỐ ĐIỂM MỚI KHI BIÊN SOẠN SGK LỊCH Ử VÀ ĐỊA LÍ</a:t>
          </a:r>
          <a:endParaRPr lang="en-US" sz="2200" b="1" kern="1200" dirty="0">
            <a:solidFill>
              <a:schemeClr val="tx1"/>
            </a:solidFill>
            <a:effectLst/>
            <a:latin typeface="Arial" panose="020B0604020202020204" pitchFamily="34" charset="0"/>
            <a:cs typeface="Arial" panose="020B0604020202020204" pitchFamily="34" charset="0"/>
          </a:endParaRPr>
        </a:p>
      </dsp:txBody>
      <dsp:txXfrm>
        <a:off x="1308663" y="1826459"/>
        <a:ext cx="7052365" cy="692302"/>
      </dsp:txXfrm>
    </dsp:sp>
    <dsp:sp modelId="{233A2065-8A11-414E-9399-834B5A911AE3}">
      <dsp:nvSpPr>
        <dsp:cNvPr id="0" name=""/>
        <dsp:cNvSpPr/>
      </dsp:nvSpPr>
      <dsp:spPr>
        <a:xfrm>
          <a:off x="1028034" y="1866899"/>
          <a:ext cx="611594" cy="611594"/>
        </a:xfrm>
        <a:prstGeom prst="ellipse">
          <a:avLst/>
        </a:prstGeom>
        <a:solidFill>
          <a:srgbClr val="92D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B22D0E-A25D-41D8-AB2E-098EA7BC0276}">
      <dsp:nvSpPr>
        <dsp:cNvPr id="0" name=""/>
        <dsp:cNvSpPr/>
      </dsp:nvSpPr>
      <dsp:spPr>
        <a:xfrm>
          <a:off x="1460072" y="2683063"/>
          <a:ext cx="6899926" cy="605219"/>
        </a:xfrm>
        <a:prstGeom prst="rect">
          <a:avLst/>
        </a:prstGeom>
        <a:solidFill>
          <a:schemeClr val="accent1">
            <a:lumMod val="20000"/>
            <a:lumOff val="8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55880" rIns="55880" bIns="55880" numCol="1" spcCol="1270" anchor="ctr" anchorCtr="0">
          <a:noAutofit/>
        </a:bodyPr>
        <a:lstStyle/>
        <a:p>
          <a:pPr lvl="0" algn="l" defTabSz="977900">
            <a:lnSpc>
              <a:spcPct val="100000"/>
            </a:lnSpc>
            <a:spcBef>
              <a:spcPct val="0"/>
            </a:spcBef>
            <a:spcAft>
              <a:spcPct val="35000"/>
            </a:spcAft>
          </a:pPr>
          <a:r>
            <a:rPr lang="en-US" sz="2200" b="1" kern="1200" smtClean="0">
              <a:solidFill>
                <a:schemeClr val="tx1"/>
              </a:solidFill>
              <a:effectLst/>
              <a:latin typeface="Arial" panose="020B0604020202020204" pitchFamily="34" charset="0"/>
              <a:cs typeface="Arial" panose="020B0604020202020204" pitchFamily="34" charset="0"/>
            </a:rPr>
            <a:t>MỘT SỐ PHƯƠNG PHÁP DẠY HỌC VÀ KTĐG</a:t>
          </a:r>
          <a:endParaRPr lang="en-US" sz="2200" b="1" kern="1200" dirty="0">
            <a:solidFill>
              <a:schemeClr val="tx1"/>
            </a:solidFill>
            <a:effectLst/>
            <a:latin typeface="Arial" panose="020B0604020202020204" pitchFamily="34" charset="0"/>
            <a:cs typeface="Arial" panose="020B0604020202020204" pitchFamily="34" charset="0"/>
          </a:endParaRPr>
        </a:p>
      </dsp:txBody>
      <dsp:txXfrm>
        <a:off x="1460072" y="2683063"/>
        <a:ext cx="6899926" cy="605219"/>
      </dsp:txXfrm>
    </dsp:sp>
    <dsp:sp modelId="{CC838BFB-AACB-478C-9B5C-32C72B355968}">
      <dsp:nvSpPr>
        <dsp:cNvPr id="0" name=""/>
        <dsp:cNvSpPr/>
      </dsp:nvSpPr>
      <dsp:spPr>
        <a:xfrm>
          <a:off x="1105067" y="2643717"/>
          <a:ext cx="632095" cy="666260"/>
        </a:xfrm>
        <a:prstGeom prst="ellipse">
          <a:avLst/>
        </a:prstGeom>
        <a:solidFill>
          <a:srgbClr val="92D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3660EA-A9DB-488D-B42C-D3E7B612C654}">
      <dsp:nvSpPr>
        <dsp:cNvPr id="0" name=""/>
        <dsp:cNvSpPr/>
      </dsp:nvSpPr>
      <dsp:spPr>
        <a:xfrm>
          <a:off x="1149859" y="3567088"/>
          <a:ext cx="7184300" cy="650041"/>
        </a:xfrm>
        <a:prstGeom prst="rect">
          <a:avLst/>
        </a:prstGeom>
        <a:solidFill>
          <a:schemeClr val="accent1">
            <a:lumMod val="20000"/>
            <a:lumOff val="8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55880" rIns="55880" bIns="55880" numCol="1" spcCol="1270" anchor="ctr" anchorCtr="0">
          <a:noAutofit/>
        </a:bodyPr>
        <a:lstStyle/>
        <a:p>
          <a:pPr lvl="0" algn="l" defTabSz="977900">
            <a:lnSpc>
              <a:spcPct val="90000"/>
            </a:lnSpc>
            <a:spcBef>
              <a:spcPct val="0"/>
            </a:spcBef>
            <a:spcAft>
              <a:spcPct val="35000"/>
            </a:spcAft>
          </a:pPr>
          <a:r>
            <a:rPr lang="en-US" sz="2200" b="1" kern="1200" smtClean="0">
              <a:solidFill>
                <a:schemeClr val="tx1"/>
              </a:solidFill>
              <a:effectLst/>
              <a:latin typeface="Arial" panose="020B0604020202020204" pitchFamily="34" charset="0"/>
              <a:cs typeface="Arial" panose="020B0604020202020204" pitchFamily="34" charset="0"/>
            </a:rPr>
            <a:t>HỆ THỐNG TÀI NGUYÊN HỖ TRỢ TRỰC TUYẾN</a:t>
          </a:r>
          <a:endParaRPr lang="en-US" sz="2200" b="1" kern="1200" dirty="0">
            <a:solidFill>
              <a:schemeClr val="tx1"/>
            </a:solidFill>
            <a:effectLst/>
            <a:latin typeface="Arial" panose="020B0604020202020204" pitchFamily="34" charset="0"/>
            <a:cs typeface="Arial" panose="020B0604020202020204" pitchFamily="34" charset="0"/>
          </a:endParaRPr>
        </a:p>
      </dsp:txBody>
      <dsp:txXfrm>
        <a:off x="1149859" y="3567088"/>
        <a:ext cx="7184300" cy="650041"/>
      </dsp:txXfrm>
    </dsp:sp>
    <dsp:sp modelId="{C59E2AE4-1E78-47C8-AD85-C942536B9C98}">
      <dsp:nvSpPr>
        <dsp:cNvPr id="0" name=""/>
        <dsp:cNvSpPr/>
      </dsp:nvSpPr>
      <dsp:spPr>
        <a:xfrm>
          <a:off x="840303" y="3577572"/>
          <a:ext cx="611594" cy="611594"/>
        </a:xfrm>
        <a:prstGeom prst="ellipse">
          <a:avLst/>
        </a:prstGeom>
        <a:solidFill>
          <a:srgbClr val="92D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05BFD7-1D5B-4D7B-9493-583A75627959}">
      <dsp:nvSpPr>
        <dsp:cNvPr id="0" name=""/>
        <dsp:cNvSpPr/>
      </dsp:nvSpPr>
      <dsp:spPr>
        <a:xfrm>
          <a:off x="718140" y="4397766"/>
          <a:ext cx="7599006" cy="650041"/>
        </a:xfrm>
        <a:prstGeom prst="rect">
          <a:avLst/>
        </a:prstGeom>
        <a:solidFill>
          <a:schemeClr val="accent1">
            <a:lumMod val="20000"/>
            <a:lumOff val="8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50800" rIns="50800" bIns="50800" numCol="1" spcCol="1270" anchor="ctr" anchorCtr="0">
          <a:noAutofit/>
        </a:bodyPr>
        <a:lstStyle/>
        <a:p>
          <a:pPr lvl="0" algn="l" defTabSz="889000">
            <a:lnSpc>
              <a:spcPct val="90000"/>
            </a:lnSpc>
            <a:spcBef>
              <a:spcPct val="0"/>
            </a:spcBef>
            <a:spcAft>
              <a:spcPct val="35000"/>
            </a:spcAft>
          </a:pPr>
          <a:r>
            <a:rPr lang="en-US" sz="2000" b="1" kern="1200" cap="all" dirty="0">
              <a:solidFill>
                <a:schemeClr val="tx1"/>
              </a:solidFill>
              <a:effectLst/>
              <a:latin typeface="Arial" panose="020B0604020202020204" pitchFamily="34" charset="0"/>
              <a:cs typeface="Arial" panose="020B0604020202020204" pitchFamily="34" charset="0"/>
            </a:rPr>
            <a:t>QUY TRÌNH THIẾT KẾ </a:t>
          </a:r>
          <a:r>
            <a:rPr lang="en-US" sz="2000" b="1" kern="1200" cap="all" dirty="0" err="1">
              <a:solidFill>
                <a:schemeClr val="tx1"/>
              </a:solidFill>
              <a:effectLst/>
              <a:latin typeface="Arial" panose="020B0604020202020204" pitchFamily="34" charset="0"/>
              <a:cs typeface="Arial" panose="020B0604020202020204" pitchFamily="34" charset="0"/>
            </a:rPr>
            <a:t>KẾ</a:t>
          </a:r>
          <a:r>
            <a:rPr lang="en-US" sz="2000" b="1" kern="1200" cap="all" dirty="0">
              <a:solidFill>
                <a:schemeClr val="tx1"/>
              </a:solidFill>
              <a:effectLst/>
              <a:latin typeface="Arial" panose="020B0604020202020204" pitchFamily="34" charset="0"/>
              <a:cs typeface="Arial" panose="020B0604020202020204" pitchFamily="34" charset="0"/>
            </a:rPr>
            <a:t> HOẠCH BÀI DẠY </a:t>
          </a:r>
          <a:br>
            <a:rPr lang="en-US" sz="2000" b="1" kern="1200" cap="all" dirty="0">
              <a:solidFill>
                <a:schemeClr val="tx1"/>
              </a:solidFill>
              <a:effectLst/>
              <a:latin typeface="Arial" panose="020B0604020202020204" pitchFamily="34" charset="0"/>
              <a:cs typeface="Arial" panose="020B0604020202020204" pitchFamily="34" charset="0"/>
            </a:rPr>
          </a:br>
          <a:r>
            <a:rPr lang="en-US" sz="2000" b="1" kern="1200" cap="all" dirty="0">
              <a:solidFill>
                <a:schemeClr val="tx1"/>
              </a:solidFill>
              <a:effectLst/>
              <a:latin typeface="Arial" panose="020B0604020202020204" pitchFamily="34" charset="0"/>
              <a:cs typeface="Arial" panose="020B0604020202020204" pitchFamily="34" charset="0"/>
            </a:rPr>
            <a:t>(GIÁO ÁN)</a:t>
          </a:r>
          <a:endParaRPr lang="en-US" sz="2000" b="1" kern="1200" dirty="0">
            <a:solidFill>
              <a:schemeClr val="tx1"/>
            </a:solidFill>
            <a:effectLst/>
            <a:latin typeface="Arial" panose="020B0604020202020204" pitchFamily="34" charset="0"/>
            <a:cs typeface="Arial" panose="020B0604020202020204" pitchFamily="34" charset="0"/>
          </a:endParaRPr>
        </a:p>
      </dsp:txBody>
      <dsp:txXfrm>
        <a:off x="718140" y="4397766"/>
        <a:ext cx="7599006" cy="650041"/>
      </dsp:txXfrm>
    </dsp:sp>
    <dsp:sp modelId="{97F69DD2-1202-4DE2-8FFD-F1A7E2BF1D81}">
      <dsp:nvSpPr>
        <dsp:cNvPr id="0" name=""/>
        <dsp:cNvSpPr/>
      </dsp:nvSpPr>
      <dsp:spPr>
        <a:xfrm>
          <a:off x="293447" y="4491533"/>
          <a:ext cx="713096" cy="71309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E79DF2-DF2E-48E1-8552-468053293444}">
      <dsp:nvSpPr>
        <dsp:cNvPr id="0" name=""/>
        <dsp:cNvSpPr/>
      </dsp:nvSpPr>
      <dsp:spPr>
        <a:xfrm>
          <a:off x="0" y="41742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557CCA-184C-48CF-8421-98C123DF22FC}">
      <dsp:nvSpPr>
        <dsp:cNvPr id="0" name=""/>
        <dsp:cNvSpPr/>
      </dsp:nvSpPr>
      <dsp:spPr>
        <a:xfrm>
          <a:off x="525780" y="6318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066800">
            <a:lnSpc>
              <a:spcPct val="90000"/>
            </a:lnSpc>
            <a:spcBef>
              <a:spcPct val="0"/>
            </a:spcBef>
            <a:spcAft>
              <a:spcPct val="35000"/>
            </a:spcAft>
          </a:pPr>
          <a:r>
            <a:rPr lang="vi-VN" sz="2400" kern="1200" dirty="0"/>
            <a:t>Bước 1: Xác định mục tiêu bài dạy</a:t>
          </a:r>
          <a:endParaRPr lang="en-US" sz="2400" kern="1200" dirty="0"/>
        </a:p>
      </dsp:txBody>
      <dsp:txXfrm>
        <a:off x="560365" y="97774"/>
        <a:ext cx="7291750" cy="639310"/>
      </dsp:txXfrm>
    </dsp:sp>
    <dsp:sp modelId="{887525EA-074A-4776-ACBB-EB6229114BEB}">
      <dsp:nvSpPr>
        <dsp:cNvPr id="0" name=""/>
        <dsp:cNvSpPr/>
      </dsp:nvSpPr>
      <dsp:spPr>
        <a:xfrm>
          <a:off x="0" y="150606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EC4C22-5EB4-4076-B676-D1C34DE784ED}">
      <dsp:nvSpPr>
        <dsp:cNvPr id="0" name=""/>
        <dsp:cNvSpPr/>
      </dsp:nvSpPr>
      <dsp:spPr>
        <a:xfrm>
          <a:off x="525780" y="115182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066800">
            <a:lnSpc>
              <a:spcPct val="90000"/>
            </a:lnSpc>
            <a:spcBef>
              <a:spcPct val="0"/>
            </a:spcBef>
            <a:spcAft>
              <a:spcPct val="35000"/>
            </a:spcAft>
          </a:pPr>
          <a:r>
            <a:rPr lang="vi-VN" sz="2400" kern="1200" dirty="0"/>
            <a:t>Bước 2: Xác định chuỗi hoạt động dạy học</a:t>
          </a:r>
          <a:endParaRPr lang="en-US" sz="2400" kern="1200" dirty="0"/>
        </a:p>
      </dsp:txBody>
      <dsp:txXfrm>
        <a:off x="560365" y="1186414"/>
        <a:ext cx="7291750" cy="639310"/>
      </dsp:txXfrm>
    </dsp:sp>
    <dsp:sp modelId="{8028390E-2B74-4044-9167-33AE683A41E1}">
      <dsp:nvSpPr>
        <dsp:cNvPr id="0" name=""/>
        <dsp:cNvSpPr/>
      </dsp:nvSpPr>
      <dsp:spPr>
        <a:xfrm>
          <a:off x="0" y="259470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761745-EE07-4356-9A1C-032A38FC0551}">
      <dsp:nvSpPr>
        <dsp:cNvPr id="0" name=""/>
        <dsp:cNvSpPr/>
      </dsp:nvSpPr>
      <dsp:spPr>
        <a:xfrm>
          <a:off x="525780" y="224046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066800">
            <a:lnSpc>
              <a:spcPct val="90000"/>
            </a:lnSpc>
            <a:spcBef>
              <a:spcPct val="0"/>
            </a:spcBef>
            <a:spcAft>
              <a:spcPct val="35000"/>
            </a:spcAft>
          </a:pPr>
          <a:r>
            <a:rPr lang="vi-VN" sz="2400" kern="1200" dirty="0"/>
            <a:t>Bước </a:t>
          </a:r>
          <a:r>
            <a:rPr lang="en-US" sz="2400" kern="1200" dirty="0"/>
            <a:t>3</a:t>
          </a:r>
          <a:r>
            <a:rPr lang="vi-VN" sz="2400" kern="1200" dirty="0"/>
            <a:t>: Phát triển các hoạt động dạy học cụ thể</a:t>
          </a:r>
          <a:endParaRPr lang="en-US" sz="2400" kern="1200" dirty="0"/>
        </a:p>
      </dsp:txBody>
      <dsp:txXfrm>
        <a:off x="560365" y="2275054"/>
        <a:ext cx="7291750" cy="639310"/>
      </dsp:txXfrm>
    </dsp:sp>
    <dsp:sp modelId="{25E19736-5961-46E6-A399-DFAF4AC1D252}">
      <dsp:nvSpPr>
        <dsp:cNvPr id="0" name=""/>
        <dsp:cNvSpPr/>
      </dsp:nvSpPr>
      <dsp:spPr>
        <a:xfrm>
          <a:off x="0" y="368334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8C0DE9-BC4F-42F5-B10C-5452DFD69AEB}">
      <dsp:nvSpPr>
        <dsp:cNvPr id="0" name=""/>
        <dsp:cNvSpPr/>
      </dsp:nvSpPr>
      <dsp:spPr>
        <a:xfrm>
          <a:off x="525780" y="332910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066800">
            <a:lnSpc>
              <a:spcPct val="90000"/>
            </a:lnSpc>
            <a:spcBef>
              <a:spcPct val="0"/>
            </a:spcBef>
            <a:spcAft>
              <a:spcPct val="35000"/>
            </a:spcAft>
          </a:pPr>
          <a:r>
            <a:rPr lang="vi-VN" sz="2400" kern="1200"/>
            <a:t>Bước 4: Kiểm tra lại, hoàn thiện kế hoạch bài dạy</a:t>
          </a:r>
          <a:endParaRPr lang="en-US" sz="2400" kern="1200"/>
        </a:p>
      </dsp:txBody>
      <dsp:txXfrm>
        <a:off x="560365" y="3363694"/>
        <a:ext cx="7291750" cy="6393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DB8D0-7C61-4B78-A14F-3925586D8949}">
      <dsp:nvSpPr>
        <dsp:cNvPr id="0" name=""/>
        <dsp:cNvSpPr/>
      </dsp:nvSpPr>
      <dsp:spPr>
        <a:xfrm>
          <a:off x="0" y="221034"/>
          <a:ext cx="3818239" cy="1527295"/>
        </a:xfrm>
        <a:prstGeom prst="chevron">
          <a:avLst/>
        </a:prstGeom>
        <a:solidFill>
          <a:srgbClr val="297F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lvl="0" algn="ctr" defTabSz="1600200">
            <a:lnSpc>
              <a:spcPct val="90000"/>
            </a:lnSpc>
            <a:spcBef>
              <a:spcPct val="0"/>
            </a:spcBef>
            <a:spcAft>
              <a:spcPct val="35000"/>
            </a:spcAft>
          </a:pPr>
          <a:r>
            <a:rPr lang="en-US" sz="3600" b="1" kern="1200"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Yêu</a:t>
          </a:r>
          <a:r>
            <a:rPr lang="en-US" sz="3600" b="1" kern="1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3600" b="1" kern="1200"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cầu</a:t>
          </a:r>
          <a:r>
            <a:rPr lang="en-US" sz="3600" b="1" kern="1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3600" b="1" kern="1200"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cần</a:t>
          </a:r>
          <a:r>
            <a:rPr lang="en-US" sz="3600" b="1" kern="1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3600" b="1" kern="1200"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đạt</a:t>
          </a:r>
          <a:endParaRPr lang="en-US" sz="3600" b="1" kern="1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sp:txBody>
      <dsp:txXfrm>
        <a:off x="763648" y="221034"/>
        <a:ext cx="2290944" cy="1527295"/>
      </dsp:txXfrm>
    </dsp:sp>
    <dsp:sp modelId="{86D4ABDC-FFDF-47F1-93AE-B99FE41F65C7}">
      <dsp:nvSpPr>
        <dsp:cNvPr id="0" name=""/>
        <dsp:cNvSpPr/>
      </dsp:nvSpPr>
      <dsp:spPr>
        <a:xfrm>
          <a:off x="3439549" y="221034"/>
          <a:ext cx="3818239" cy="1527295"/>
        </a:xfrm>
        <a:prstGeom prst="chevron">
          <a:avLst/>
        </a:prstGeom>
        <a:solidFill>
          <a:srgbClr val="27AE6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lvl="0" algn="ctr" defTabSz="1600200">
            <a:lnSpc>
              <a:spcPct val="90000"/>
            </a:lnSpc>
            <a:spcBef>
              <a:spcPct val="0"/>
            </a:spcBef>
            <a:spcAft>
              <a:spcPct val="35000"/>
            </a:spcAft>
          </a:pPr>
          <a:r>
            <a:rPr lang="en-US" sz="3600" b="1" kern="1200"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Năng</a:t>
          </a:r>
          <a:r>
            <a:rPr lang="en-US" sz="3600" b="1" kern="1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3600" b="1" kern="1200"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lực</a:t>
          </a:r>
          <a:endParaRPr lang="en-US" sz="3600" b="1" kern="1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sp:txBody>
      <dsp:txXfrm>
        <a:off x="4203197" y="221034"/>
        <a:ext cx="2290944" cy="1527295"/>
      </dsp:txXfrm>
    </dsp:sp>
    <dsp:sp modelId="{7A1D1F3C-72D0-40FD-8ACC-907E39EC8EC7}">
      <dsp:nvSpPr>
        <dsp:cNvPr id="0" name=""/>
        <dsp:cNvSpPr/>
      </dsp:nvSpPr>
      <dsp:spPr>
        <a:xfrm>
          <a:off x="6875964" y="221034"/>
          <a:ext cx="3818239" cy="1527295"/>
        </a:xfrm>
        <a:prstGeom prst="chevron">
          <a:avLst/>
        </a:prstGeom>
        <a:solidFill>
          <a:srgbClr val="E84C3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lvl="0" algn="ctr" defTabSz="1600200">
            <a:lnSpc>
              <a:spcPct val="90000"/>
            </a:lnSpc>
            <a:spcBef>
              <a:spcPct val="0"/>
            </a:spcBef>
            <a:spcAft>
              <a:spcPct val="35000"/>
            </a:spcAft>
          </a:pPr>
          <a:r>
            <a:rPr lang="en-US" sz="3600" b="1" kern="1200"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Phẩm</a:t>
          </a:r>
          <a:r>
            <a:rPr lang="en-US" sz="3600" b="1" kern="1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3600" b="1" kern="1200"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chất</a:t>
          </a:r>
          <a:endParaRPr lang="en-US" sz="3600" b="1" kern="1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sp:txBody>
      <dsp:txXfrm>
        <a:off x="7639612" y="221034"/>
        <a:ext cx="2290944" cy="152729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D36BE-E00F-44B9-A95A-D95C558B3EA7}">
      <dsp:nvSpPr>
        <dsp:cNvPr id="0" name=""/>
        <dsp:cNvSpPr/>
      </dsp:nvSpPr>
      <dsp:spPr>
        <a:xfrm rot="5400000">
          <a:off x="1501825" y="1109921"/>
          <a:ext cx="1073252" cy="1785868"/>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CBEC6D-3E4B-4E46-8B3E-62AF91BEC7CF}">
      <dsp:nvSpPr>
        <dsp:cNvPr id="0" name=""/>
        <dsp:cNvSpPr/>
      </dsp:nvSpPr>
      <dsp:spPr>
        <a:xfrm>
          <a:off x="1322673" y="1643511"/>
          <a:ext cx="1612292" cy="1413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err="1"/>
            <a:t>Hoạt</a:t>
          </a:r>
          <a:r>
            <a:rPr lang="en-US" sz="2000" kern="1200" dirty="0"/>
            <a:t> </a:t>
          </a:r>
          <a:r>
            <a:rPr lang="en-US" sz="2000" kern="1200" dirty="0" err="1"/>
            <a:t>động</a:t>
          </a:r>
          <a:r>
            <a:rPr lang="en-US" sz="2000" kern="1200" dirty="0"/>
            <a:t> </a:t>
          </a:r>
          <a:r>
            <a:rPr lang="en-US" sz="2000" kern="1200" dirty="0" err="1"/>
            <a:t>mở</a:t>
          </a:r>
          <a:r>
            <a:rPr lang="en-US" sz="2000" kern="1200" dirty="0"/>
            <a:t> </a:t>
          </a:r>
          <a:r>
            <a:rPr lang="en-US" sz="2000" kern="1200" dirty="0" err="1"/>
            <a:t>đầu</a:t>
          </a:r>
          <a:endParaRPr lang="en-US" sz="2000" kern="1200" dirty="0"/>
        </a:p>
      </dsp:txBody>
      <dsp:txXfrm>
        <a:off x="1322673" y="1643511"/>
        <a:ext cx="1612292" cy="1413268"/>
      </dsp:txXfrm>
    </dsp:sp>
    <dsp:sp modelId="{9877A756-04F1-47EA-8877-D1FA375BE96E}">
      <dsp:nvSpPr>
        <dsp:cNvPr id="0" name=""/>
        <dsp:cNvSpPr/>
      </dsp:nvSpPr>
      <dsp:spPr>
        <a:xfrm>
          <a:off x="2630759" y="978443"/>
          <a:ext cx="304206" cy="304206"/>
        </a:xfrm>
        <a:prstGeom prst="triangle">
          <a:avLst>
            <a:gd name="adj" fmla="val 100000"/>
          </a:avLst>
        </a:prstGeom>
        <a:solidFill>
          <a:schemeClr val="accent4">
            <a:hueOff val="1732616"/>
            <a:satOff val="-7995"/>
            <a:lumOff val="294"/>
            <a:alphaOff val="0"/>
          </a:schemeClr>
        </a:solidFill>
        <a:ln w="12700" cap="flat" cmpd="sng" algn="ctr">
          <a:solidFill>
            <a:schemeClr val="accent4">
              <a:hueOff val="1732616"/>
              <a:satOff val="-7995"/>
              <a:lumOff val="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68C982-F8FD-4D6B-8D3C-E05F5CFBA1FF}">
      <dsp:nvSpPr>
        <dsp:cNvPr id="0" name=""/>
        <dsp:cNvSpPr/>
      </dsp:nvSpPr>
      <dsp:spPr>
        <a:xfrm rot="5400000">
          <a:off x="3475586" y="621512"/>
          <a:ext cx="1073252" cy="1785868"/>
        </a:xfrm>
        <a:prstGeom prst="corner">
          <a:avLst>
            <a:gd name="adj1" fmla="val 16120"/>
            <a:gd name="adj2" fmla="val 16110"/>
          </a:avLst>
        </a:prstGeom>
        <a:solidFill>
          <a:schemeClr val="accent4">
            <a:hueOff val="3465231"/>
            <a:satOff val="-15989"/>
            <a:lumOff val="588"/>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3C551B-6CBA-42B0-8E19-CDA1B4EBA6C5}">
      <dsp:nvSpPr>
        <dsp:cNvPr id="0" name=""/>
        <dsp:cNvSpPr/>
      </dsp:nvSpPr>
      <dsp:spPr>
        <a:xfrm>
          <a:off x="3296433" y="1155102"/>
          <a:ext cx="1612292" cy="1413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err="1"/>
            <a:t>Hoạt</a:t>
          </a:r>
          <a:r>
            <a:rPr lang="en-US" sz="2000" kern="1200"/>
            <a:t> </a:t>
          </a:r>
          <a:r>
            <a:rPr lang="en-US" sz="2000" kern="1200" err="1"/>
            <a:t>động</a:t>
          </a:r>
          <a:r>
            <a:rPr lang="en-US" sz="2000" kern="1200"/>
            <a:t> </a:t>
          </a:r>
          <a:r>
            <a:rPr lang="en-US" sz="2000" kern="1200" err="1"/>
            <a:t>hình</a:t>
          </a:r>
          <a:r>
            <a:rPr lang="en-US" sz="2000" kern="1200"/>
            <a:t> </a:t>
          </a:r>
          <a:r>
            <a:rPr lang="en-US" sz="2000" kern="1200" err="1"/>
            <a:t>thành</a:t>
          </a:r>
          <a:r>
            <a:rPr lang="en-US" sz="2000" kern="1200"/>
            <a:t> </a:t>
          </a:r>
          <a:r>
            <a:rPr lang="en-US" sz="2000" kern="1200" err="1"/>
            <a:t>kiến</a:t>
          </a:r>
          <a:r>
            <a:rPr lang="en-US" sz="2000" kern="1200"/>
            <a:t> </a:t>
          </a:r>
          <a:r>
            <a:rPr lang="en-US" sz="2000" kern="1200" err="1"/>
            <a:t>thức</a:t>
          </a:r>
          <a:r>
            <a:rPr lang="en-US" sz="2000" kern="1200"/>
            <a:t> </a:t>
          </a:r>
          <a:r>
            <a:rPr lang="en-US" sz="2000" kern="1200" err="1"/>
            <a:t>mới</a:t>
          </a:r>
          <a:endParaRPr lang="en-US" sz="2000" kern="1200"/>
        </a:p>
      </dsp:txBody>
      <dsp:txXfrm>
        <a:off x="3296433" y="1155102"/>
        <a:ext cx="1612292" cy="1413268"/>
      </dsp:txXfrm>
    </dsp:sp>
    <dsp:sp modelId="{4FA3E65B-82F9-4F68-8ECB-C455115D7C35}">
      <dsp:nvSpPr>
        <dsp:cNvPr id="0" name=""/>
        <dsp:cNvSpPr/>
      </dsp:nvSpPr>
      <dsp:spPr>
        <a:xfrm>
          <a:off x="4604519" y="490034"/>
          <a:ext cx="304206" cy="304206"/>
        </a:xfrm>
        <a:prstGeom prst="triangle">
          <a:avLst>
            <a:gd name="adj" fmla="val 100000"/>
          </a:avLst>
        </a:prstGeom>
        <a:solidFill>
          <a:schemeClr val="accent4">
            <a:hueOff val="5197847"/>
            <a:satOff val="-23984"/>
            <a:lumOff val="883"/>
            <a:alphaOff val="0"/>
          </a:schemeClr>
        </a:solidFill>
        <a:ln w="12700" cap="flat" cmpd="sng" algn="ctr">
          <a:solidFill>
            <a:schemeClr val="accent4">
              <a:hueOff val="5197847"/>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1C31FB-625C-4E36-B621-4E2423511DE6}">
      <dsp:nvSpPr>
        <dsp:cNvPr id="0" name=""/>
        <dsp:cNvSpPr/>
      </dsp:nvSpPr>
      <dsp:spPr>
        <a:xfrm rot="5400000">
          <a:off x="5449346" y="133103"/>
          <a:ext cx="1073252" cy="1785868"/>
        </a:xfrm>
        <a:prstGeom prst="corner">
          <a:avLst>
            <a:gd name="adj1" fmla="val 16120"/>
            <a:gd name="adj2" fmla="val 16110"/>
          </a:avLst>
        </a:prstGeom>
        <a:solidFill>
          <a:schemeClr val="accent4">
            <a:hueOff val="6930462"/>
            <a:satOff val="-31979"/>
            <a:lumOff val="1177"/>
            <a:alphaOff val="0"/>
          </a:schemeClr>
        </a:solidFill>
        <a:ln w="12700" cap="flat" cmpd="sng" algn="ctr">
          <a:solidFill>
            <a:schemeClr val="accent4">
              <a:hueOff val="6930462"/>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8883EB-2EA6-4FFF-91E3-9411B47EF680}">
      <dsp:nvSpPr>
        <dsp:cNvPr id="0" name=""/>
        <dsp:cNvSpPr/>
      </dsp:nvSpPr>
      <dsp:spPr>
        <a:xfrm>
          <a:off x="5270194" y="666693"/>
          <a:ext cx="1612292" cy="1413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err="1"/>
            <a:t>Luyện</a:t>
          </a:r>
          <a:r>
            <a:rPr lang="en-US" sz="2000" kern="1200"/>
            <a:t> </a:t>
          </a:r>
          <a:r>
            <a:rPr lang="en-US" sz="2000" kern="1200" err="1"/>
            <a:t>tập</a:t>
          </a:r>
          <a:endParaRPr lang="en-US" sz="2000" kern="1200"/>
        </a:p>
      </dsp:txBody>
      <dsp:txXfrm>
        <a:off x="5270194" y="666693"/>
        <a:ext cx="1612292" cy="1413268"/>
      </dsp:txXfrm>
    </dsp:sp>
    <dsp:sp modelId="{D88F5BD4-809A-49B5-9002-C88F7DBF9B57}">
      <dsp:nvSpPr>
        <dsp:cNvPr id="0" name=""/>
        <dsp:cNvSpPr/>
      </dsp:nvSpPr>
      <dsp:spPr>
        <a:xfrm>
          <a:off x="6578280" y="1625"/>
          <a:ext cx="304206" cy="304206"/>
        </a:xfrm>
        <a:prstGeom prst="triangle">
          <a:avLst>
            <a:gd name="adj" fmla="val 100000"/>
          </a:avLst>
        </a:prstGeom>
        <a:solidFill>
          <a:schemeClr val="accent4">
            <a:hueOff val="8663078"/>
            <a:satOff val="-39973"/>
            <a:lumOff val="1471"/>
            <a:alphaOff val="0"/>
          </a:schemeClr>
        </a:solidFill>
        <a:ln w="12700" cap="flat" cmpd="sng" algn="ctr">
          <a:solidFill>
            <a:schemeClr val="accent4">
              <a:hueOff val="8663078"/>
              <a:satOff val="-39973"/>
              <a:lumOff val="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70843D-B24C-4C29-B384-48D2EF09B67F}">
      <dsp:nvSpPr>
        <dsp:cNvPr id="0" name=""/>
        <dsp:cNvSpPr/>
      </dsp:nvSpPr>
      <dsp:spPr>
        <a:xfrm rot="5400000">
          <a:off x="7423107" y="-355305"/>
          <a:ext cx="1073252" cy="1785868"/>
        </a:xfrm>
        <a:prstGeom prst="corner">
          <a:avLst>
            <a:gd name="adj1" fmla="val 16120"/>
            <a:gd name="adj2" fmla="val 16110"/>
          </a:avLst>
        </a:prstGeom>
        <a:solidFill>
          <a:schemeClr val="accent4">
            <a:hueOff val="10395693"/>
            <a:satOff val="-47968"/>
            <a:lumOff val="1765"/>
            <a:alphaOff val="0"/>
          </a:schemeClr>
        </a:solidFill>
        <a:ln w="12700" cap="flat" cmpd="sng" algn="ctr">
          <a:solidFill>
            <a:schemeClr val="accent4">
              <a:hueOff val="10395693"/>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6BB9A5-69BF-4EED-A6E7-79EC0A896506}">
      <dsp:nvSpPr>
        <dsp:cNvPr id="0" name=""/>
        <dsp:cNvSpPr/>
      </dsp:nvSpPr>
      <dsp:spPr>
        <a:xfrm>
          <a:off x="7243954" y="178284"/>
          <a:ext cx="1612292" cy="1413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err="1"/>
            <a:t>Vận</a:t>
          </a:r>
          <a:r>
            <a:rPr lang="en-US" sz="2000" kern="1200"/>
            <a:t> </a:t>
          </a:r>
          <a:r>
            <a:rPr lang="en-US" sz="2000" kern="1200" err="1"/>
            <a:t>dụng</a:t>
          </a:r>
          <a:endParaRPr lang="en-US" sz="2000" kern="1200"/>
        </a:p>
      </dsp:txBody>
      <dsp:txXfrm>
        <a:off x="7243954" y="178284"/>
        <a:ext cx="1612292" cy="14132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447CC-7033-4475-AD21-1E7ED9233822}">
      <dsp:nvSpPr>
        <dsp:cNvPr id="0" name=""/>
        <dsp:cNvSpPr/>
      </dsp:nvSpPr>
      <dsp:spPr>
        <a:xfrm>
          <a:off x="5573881" y="754595"/>
          <a:ext cx="3603026" cy="1028942"/>
        </a:xfrm>
        <a:custGeom>
          <a:avLst/>
          <a:gdLst/>
          <a:ahLst/>
          <a:cxnLst/>
          <a:rect l="0" t="0" r="0" b="0"/>
          <a:pathLst>
            <a:path>
              <a:moveTo>
                <a:pt x="0" y="0"/>
              </a:moveTo>
              <a:lnTo>
                <a:pt x="0" y="866312"/>
              </a:lnTo>
              <a:lnTo>
                <a:pt x="3603026" y="866312"/>
              </a:lnTo>
              <a:lnTo>
                <a:pt x="3603026" y="102894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71DEEA-C564-4471-AC2B-E1F34BF90179}">
      <dsp:nvSpPr>
        <dsp:cNvPr id="0" name=""/>
        <dsp:cNvSpPr/>
      </dsp:nvSpPr>
      <dsp:spPr>
        <a:xfrm>
          <a:off x="5573881" y="754595"/>
          <a:ext cx="844473" cy="1004362"/>
        </a:xfrm>
        <a:custGeom>
          <a:avLst/>
          <a:gdLst/>
          <a:ahLst/>
          <a:cxnLst/>
          <a:rect l="0" t="0" r="0" b="0"/>
          <a:pathLst>
            <a:path>
              <a:moveTo>
                <a:pt x="0" y="0"/>
              </a:moveTo>
              <a:lnTo>
                <a:pt x="0" y="841731"/>
              </a:lnTo>
              <a:lnTo>
                <a:pt x="844473" y="841731"/>
              </a:lnTo>
              <a:lnTo>
                <a:pt x="844473" y="10043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9721E8-40FA-4404-8E58-3304001217A3}">
      <dsp:nvSpPr>
        <dsp:cNvPr id="0" name=""/>
        <dsp:cNvSpPr/>
      </dsp:nvSpPr>
      <dsp:spPr>
        <a:xfrm>
          <a:off x="3621896" y="754595"/>
          <a:ext cx="1951985" cy="1004362"/>
        </a:xfrm>
        <a:custGeom>
          <a:avLst/>
          <a:gdLst/>
          <a:ahLst/>
          <a:cxnLst/>
          <a:rect l="0" t="0" r="0" b="0"/>
          <a:pathLst>
            <a:path>
              <a:moveTo>
                <a:pt x="1951985" y="0"/>
              </a:moveTo>
              <a:lnTo>
                <a:pt x="1951985" y="841731"/>
              </a:lnTo>
              <a:lnTo>
                <a:pt x="0" y="841731"/>
              </a:lnTo>
              <a:lnTo>
                <a:pt x="0" y="10043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763CB1-D568-41AA-BA35-D64777C903AB}">
      <dsp:nvSpPr>
        <dsp:cNvPr id="0" name=""/>
        <dsp:cNvSpPr/>
      </dsp:nvSpPr>
      <dsp:spPr>
        <a:xfrm>
          <a:off x="1054112" y="754595"/>
          <a:ext cx="4519769" cy="1004362"/>
        </a:xfrm>
        <a:custGeom>
          <a:avLst/>
          <a:gdLst/>
          <a:ahLst/>
          <a:cxnLst/>
          <a:rect l="0" t="0" r="0" b="0"/>
          <a:pathLst>
            <a:path>
              <a:moveTo>
                <a:pt x="4519769" y="0"/>
              </a:moveTo>
              <a:lnTo>
                <a:pt x="4519769" y="841731"/>
              </a:lnTo>
              <a:lnTo>
                <a:pt x="0" y="841731"/>
              </a:lnTo>
              <a:lnTo>
                <a:pt x="0" y="100436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EF365A-D4FD-4D95-8DFC-AE02EF9CA8C6}">
      <dsp:nvSpPr>
        <dsp:cNvPr id="0" name=""/>
        <dsp:cNvSpPr/>
      </dsp:nvSpPr>
      <dsp:spPr>
        <a:xfrm>
          <a:off x="2879527" y="-176186"/>
          <a:ext cx="5388708" cy="930781"/>
        </a:xfrm>
        <a:prstGeom prst="roundRect">
          <a:avLst>
            <a:gd name="adj" fmla="val 10000"/>
          </a:avLst>
        </a:prstGeom>
        <a:solidFill>
          <a:schemeClr val="accent1">
            <a:lumMod val="50000"/>
          </a:schemeClr>
        </a:solidFill>
        <a:ln w="12700" cap="flat" cmpd="sng" algn="ctr">
          <a:solidFill>
            <a:schemeClr val="accent3">
              <a:shade val="50000"/>
            </a:schemeClr>
          </a:solidFill>
          <a:prstDash val="solid"/>
          <a:miter lim="800000"/>
        </a:ln>
        <a:effectLst/>
        <a:scene3d>
          <a:camera prst="orthographicFront"/>
          <a:lightRig rig="flat" dir="t"/>
        </a:scene3d>
        <a:sp3d/>
      </dsp:spPr>
      <dsp:style>
        <a:lnRef idx="2">
          <a:schemeClr val="accent3">
            <a:shade val="50000"/>
          </a:schemeClr>
        </a:lnRef>
        <a:fillRef idx="1">
          <a:schemeClr val="accent3"/>
        </a:fillRef>
        <a:effectRef idx="0">
          <a:schemeClr val="accent3"/>
        </a:effectRef>
        <a:fontRef idx="minor">
          <a:schemeClr val="lt1"/>
        </a:fontRef>
      </dsp:style>
    </dsp:sp>
    <dsp:sp modelId="{ABC96E2B-932A-42AE-A521-00BDE6C09DE6}">
      <dsp:nvSpPr>
        <dsp:cNvPr id="0" name=""/>
        <dsp:cNvSpPr/>
      </dsp:nvSpPr>
      <dsp:spPr>
        <a:xfrm>
          <a:off x="3074586" y="9119"/>
          <a:ext cx="5388708" cy="93078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altLang="zh-CN" sz="2800" b="1" kern="1200" dirty="0">
              <a:solidFill>
                <a:srgbClr val="7030A0"/>
              </a:solidFill>
              <a:effectLst/>
              <a:latin typeface="Myriad Pro" pitchFamily="34" charset="0"/>
              <a:ea typeface="SimSun" pitchFamily="2" charset="-122"/>
            </a:rPr>
            <a:t> </a:t>
          </a:r>
          <a:r>
            <a:rPr lang="vi-VN" sz="2800" b="1" kern="1200" dirty="0" smtClean="0">
              <a:solidFill>
                <a:srgbClr val="7030A0"/>
              </a:solidFill>
              <a:latin typeface="Myriad Pro"/>
            </a:rPr>
            <a:t>I.2. </a:t>
          </a:r>
          <a:r>
            <a:rPr lang="en-US" altLang="zh-CN" sz="2800" b="1" kern="1200" dirty="0" err="1" smtClean="0">
              <a:solidFill>
                <a:srgbClr val="7030A0"/>
              </a:solidFill>
              <a:effectLst/>
              <a:latin typeface="Myriad Pro" pitchFamily="34" charset="0"/>
              <a:ea typeface="SimSun" pitchFamily="2" charset="-122"/>
            </a:rPr>
            <a:t>QUAN</a:t>
          </a:r>
          <a:r>
            <a:rPr lang="en-US" altLang="zh-CN" sz="2800" b="1" kern="1200" dirty="0" smtClean="0">
              <a:solidFill>
                <a:srgbClr val="7030A0"/>
              </a:solidFill>
              <a:effectLst/>
              <a:latin typeface="Myriad Pro" pitchFamily="34" charset="0"/>
              <a:ea typeface="SimSun" pitchFamily="2" charset="-122"/>
            </a:rPr>
            <a:t> </a:t>
          </a:r>
          <a:r>
            <a:rPr lang="en-US" altLang="zh-CN" sz="2800" b="1" kern="1200" dirty="0" err="1">
              <a:solidFill>
                <a:srgbClr val="7030A0"/>
              </a:solidFill>
              <a:effectLst/>
              <a:latin typeface="Myriad Pro" pitchFamily="34" charset="0"/>
              <a:ea typeface="SimSun" pitchFamily="2" charset="-122"/>
            </a:rPr>
            <a:t>ĐIỂM</a:t>
          </a:r>
          <a:r>
            <a:rPr lang="en-US" altLang="zh-CN" sz="2800" b="1" kern="1200" dirty="0">
              <a:solidFill>
                <a:srgbClr val="7030A0"/>
              </a:solidFill>
              <a:effectLst/>
              <a:latin typeface="Myriad Pro" pitchFamily="34" charset="0"/>
              <a:ea typeface="SimSun" pitchFamily="2" charset="-122"/>
            </a:rPr>
            <a:t>  </a:t>
          </a:r>
          <a:r>
            <a:rPr lang="en-US" altLang="zh-CN" sz="2800" b="1" kern="1200" dirty="0" err="1">
              <a:solidFill>
                <a:srgbClr val="7030A0"/>
              </a:solidFill>
              <a:effectLst/>
              <a:latin typeface="Myriad Pro" pitchFamily="34" charset="0"/>
              <a:ea typeface="SimSun" pitchFamily="2" charset="-122"/>
            </a:rPr>
            <a:t>BIÊN</a:t>
          </a:r>
          <a:r>
            <a:rPr lang="en-US" altLang="zh-CN" sz="2800" b="1" kern="1200" dirty="0">
              <a:solidFill>
                <a:srgbClr val="7030A0"/>
              </a:solidFill>
              <a:effectLst/>
              <a:latin typeface="Myriad Pro" pitchFamily="34" charset="0"/>
              <a:ea typeface="SimSun" pitchFamily="2" charset="-122"/>
            </a:rPr>
            <a:t> </a:t>
          </a:r>
          <a:r>
            <a:rPr lang="en-US" altLang="zh-CN" sz="2800" b="1" kern="1200" dirty="0" err="1">
              <a:solidFill>
                <a:srgbClr val="7030A0"/>
              </a:solidFill>
              <a:effectLst/>
              <a:latin typeface="Myriad Pro" pitchFamily="34" charset="0"/>
              <a:ea typeface="SimSun" pitchFamily="2" charset="-122"/>
            </a:rPr>
            <a:t>SOẠN</a:t>
          </a:r>
          <a:endParaRPr lang="en-US" sz="2800" kern="1200" dirty="0">
            <a:solidFill>
              <a:srgbClr val="7030A0"/>
            </a:solidFill>
            <a:effectLst/>
            <a:latin typeface="Myriad Pro" pitchFamily="34" charset="0"/>
          </a:endParaRPr>
        </a:p>
      </dsp:txBody>
      <dsp:txXfrm>
        <a:off x="3101848" y="36381"/>
        <a:ext cx="5334184" cy="876257"/>
      </dsp:txXfrm>
    </dsp:sp>
    <dsp:sp modelId="{287CD520-8AA9-49E4-8394-FD803DB3D0F4}">
      <dsp:nvSpPr>
        <dsp:cNvPr id="0" name=""/>
        <dsp:cNvSpPr/>
      </dsp:nvSpPr>
      <dsp:spPr>
        <a:xfrm>
          <a:off x="1697" y="1758957"/>
          <a:ext cx="2104829" cy="2550219"/>
        </a:xfrm>
        <a:prstGeom prst="roundRect">
          <a:avLst>
            <a:gd name="adj" fmla="val 10000"/>
          </a:avLst>
        </a:prstGeom>
        <a:solidFill>
          <a:schemeClr val="accent1">
            <a:lumMod val="50000"/>
          </a:schemeClr>
        </a:solidFill>
        <a:ln>
          <a:solidFill>
            <a:schemeClr val="accent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EF34625-39A7-4CE8-A860-44BDA194F723}">
      <dsp:nvSpPr>
        <dsp:cNvPr id="0" name=""/>
        <dsp:cNvSpPr/>
      </dsp:nvSpPr>
      <dsp:spPr>
        <a:xfrm>
          <a:off x="196756" y="1944263"/>
          <a:ext cx="2104829" cy="2550219"/>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just" defTabSz="933450">
            <a:lnSpc>
              <a:spcPct val="90000"/>
            </a:lnSpc>
            <a:spcBef>
              <a:spcPct val="0"/>
            </a:spcBef>
            <a:spcAft>
              <a:spcPct val="35000"/>
            </a:spcAft>
          </a:pPr>
          <a:r>
            <a:rPr lang="en-US" altLang="zh-CN" sz="2100" b="1" kern="1200" dirty="0">
              <a:latin typeface="Myriad Pro" pitchFamily="34" charset="0"/>
              <a:ea typeface="SimSun" pitchFamily="2" charset="-122"/>
              <a:cs typeface="Myriad Arabic" pitchFamily="50" charset="-78"/>
            </a:rPr>
            <a:t>1. </a:t>
          </a:r>
          <a:r>
            <a:rPr lang="en-US" altLang="zh-CN" sz="2100" kern="1200" dirty="0" err="1">
              <a:latin typeface="Myriad Pro" pitchFamily="34" charset="0"/>
              <a:cs typeface="Myriad Arabic" pitchFamily="50" charset="-78"/>
            </a:rPr>
            <a:t>Tuân</a:t>
          </a:r>
          <a:r>
            <a:rPr lang="en-US" altLang="zh-CN" sz="2100" kern="1200" dirty="0">
              <a:latin typeface="Myriad Pro" pitchFamily="34" charset="0"/>
              <a:cs typeface="Myriad Arabic" pitchFamily="50" charset="-78"/>
            </a:rPr>
            <a:t> </a:t>
          </a:r>
          <a:r>
            <a:rPr lang="en-US" altLang="zh-CN" sz="2100" kern="1200" dirty="0" err="1">
              <a:latin typeface="Myriad Pro" pitchFamily="34" charset="0"/>
              <a:cs typeface="Myriad Arabic" pitchFamily="50" charset="-78"/>
            </a:rPr>
            <a:t>thủ</a:t>
          </a:r>
          <a:r>
            <a:rPr lang="en-US" altLang="zh-CN" sz="2100" kern="1200" dirty="0">
              <a:latin typeface="Myriad Pro" pitchFamily="34" charset="0"/>
              <a:cs typeface="Myriad Arabic" pitchFamily="50" charset="-78"/>
            </a:rPr>
            <a:t> </a:t>
          </a:r>
          <a:r>
            <a:rPr lang="en-US" altLang="zh-CN" sz="2100" kern="1200" dirty="0" err="1">
              <a:latin typeface="Myriad Pro" pitchFamily="34" charset="0"/>
              <a:cs typeface="Myriad Arabic" pitchFamily="50" charset="-78"/>
            </a:rPr>
            <a:t>định</a:t>
          </a:r>
          <a:r>
            <a:rPr lang="en-US" altLang="zh-CN" sz="2100" kern="1200" dirty="0">
              <a:latin typeface="Myriad Pro" pitchFamily="34" charset="0"/>
              <a:cs typeface="Myriad Arabic" pitchFamily="50" charset="-78"/>
            </a:rPr>
            <a:t> </a:t>
          </a:r>
          <a:r>
            <a:rPr lang="en-US" altLang="zh-CN" sz="2100" kern="1200" dirty="0" err="1">
              <a:latin typeface="Myriad Pro" pitchFamily="34" charset="0"/>
              <a:cs typeface="Myriad Arabic" pitchFamily="50" charset="-78"/>
            </a:rPr>
            <a:t>hướng</a:t>
          </a:r>
          <a:r>
            <a:rPr lang="en-US" altLang="zh-CN" sz="2100" kern="1200" dirty="0">
              <a:latin typeface="Myriad Pro" pitchFamily="34" charset="0"/>
              <a:cs typeface="Myriad Arabic" pitchFamily="50" charset="-78"/>
            </a:rPr>
            <a:t> GDPT </a:t>
          </a:r>
          <a:r>
            <a:rPr lang="en-US" altLang="zh-CN" sz="2100" kern="1200" dirty="0" err="1">
              <a:latin typeface="Myriad Pro" pitchFamily="34" charset="0"/>
              <a:cs typeface="Myriad Arabic" pitchFamily="50" charset="-78"/>
            </a:rPr>
            <a:t>và</a:t>
          </a:r>
          <a:r>
            <a:rPr lang="en-US" altLang="zh-CN" sz="2100" kern="1200" dirty="0">
              <a:latin typeface="Myriad Pro" pitchFamily="34" charset="0"/>
              <a:cs typeface="Myriad Arabic" pitchFamily="50" charset="-78"/>
            </a:rPr>
            <a:t> </a:t>
          </a:r>
          <a:r>
            <a:rPr lang="en-US" altLang="zh-CN" sz="2100" kern="1200" dirty="0" err="1">
              <a:latin typeface="Myriad Pro" pitchFamily="34" charset="0"/>
              <a:cs typeface="Myriad Arabic" pitchFamily="50" charset="-78"/>
            </a:rPr>
            <a:t>tiêu</a:t>
          </a:r>
          <a:r>
            <a:rPr lang="en-US" altLang="zh-CN" sz="2100" kern="1200" dirty="0">
              <a:latin typeface="Myriad Pro" pitchFamily="34" charset="0"/>
              <a:cs typeface="Myriad Arabic" pitchFamily="50" charset="-78"/>
            </a:rPr>
            <a:t> </a:t>
          </a:r>
          <a:r>
            <a:rPr lang="en-US" altLang="zh-CN" sz="2100" kern="1200" dirty="0" err="1">
              <a:latin typeface="Myriad Pro" pitchFamily="34" charset="0"/>
              <a:cs typeface="Myriad Arabic" pitchFamily="50" charset="-78"/>
            </a:rPr>
            <a:t>chuẩn</a:t>
          </a:r>
          <a:r>
            <a:rPr lang="en-US" altLang="zh-CN" sz="2100" kern="1200" dirty="0">
              <a:latin typeface="Myriad Pro" pitchFamily="34" charset="0"/>
              <a:cs typeface="Myriad Arabic" pitchFamily="50" charset="-78"/>
            </a:rPr>
            <a:t> SGK </a:t>
          </a:r>
          <a:r>
            <a:rPr lang="en-US" altLang="zh-CN" sz="2100" kern="1200" dirty="0" err="1">
              <a:latin typeface="Myriad Pro" pitchFamily="34" charset="0"/>
              <a:cs typeface="Myriad Arabic" pitchFamily="50" charset="-78"/>
            </a:rPr>
            <a:t>mới</a:t>
          </a:r>
          <a:r>
            <a:rPr lang="en-US" altLang="zh-CN" sz="2100" kern="1200" dirty="0">
              <a:latin typeface="Myriad Pro" pitchFamily="34" charset="0"/>
              <a:cs typeface="Myriad Arabic" pitchFamily="50" charset="-78"/>
            </a:rPr>
            <a:t>. </a:t>
          </a:r>
          <a:r>
            <a:rPr lang="en-US" altLang="zh-CN" sz="2100" kern="1200" dirty="0" err="1">
              <a:latin typeface="Myriad Pro" pitchFamily="34" charset="0"/>
              <a:cs typeface="Myriad Arabic" pitchFamily="50" charset="-78"/>
            </a:rPr>
            <a:t>Biên</a:t>
          </a:r>
          <a:r>
            <a:rPr lang="en-US" altLang="zh-CN" sz="2100" kern="1200" dirty="0">
              <a:latin typeface="Myriad Pro" pitchFamily="34" charset="0"/>
              <a:cs typeface="Myriad Arabic" pitchFamily="50" charset="-78"/>
            </a:rPr>
            <a:t> </a:t>
          </a:r>
          <a:r>
            <a:rPr lang="en-US" altLang="zh-CN" sz="2100" kern="1200" dirty="0" err="1">
              <a:latin typeface="Myriad Pro" pitchFamily="34" charset="0"/>
              <a:cs typeface="Myriad Arabic" pitchFamily="50" charset="-78"/>
            </a:rPr>
            <a:t>soạn</a:t>
          </a:r>
          <a:r>
            <a:rPr lang="en-US" altLang="zh-CN" sz="2100" kern="1200" dirty="0">
              <a:latin typeface="Myriad Pro" pitchFamily="34" charset="0"/>
              <a:cs typeface="Myriad Arabic" pitchFamily="50" charset="-78"/>
            </a:rPr>
            <a:t> </a:t>
          </a:r>
          <a:r>
            <a:rPr lang="en-US" altLang="zh-CN" sz="2100" kern="1200" dirty="0" err="1">
              <a:latin typeface="Myriad Pro" pitchFamily="34" charset="0"/>
              <a:cs typeface="Myriad Arabic" pitchFamily="50" charset="-78"/>
            </a:rPr>
            <a:t>theo</a:t>
          </a:r>
          <a:r>
            <a:rPr lang="en-US" altLang="zh-CN" sz="2100" kern="1200" dirty="0">
              <a:latin typeface="Myriad Pro" pitchFamily="34" charset="0"/>
              <a:cs typeface="Myriad Arabic" pitchFamily="50" charset="-78"/>
            </a:rPr>
            <a:t> </a:t>
          </a:r>
          <a:r>
            <a:rPr lang="en-US" altLang="zh-CN" sz="2100" kern="1200" dirty="0" err="1">
              <a:latin typeface="Myriad Pro" pitchFamily="34" charset="0"/>
              <a:cs typeface="Myriad Arabic" pitchFamily="50" charset="-78"/>
            </a:rPr>
            <a:t>hướng</a:t>
          </a:r>
          <a:r>
            <a:rPr lang="en-US" altLang="zh-CN" sz="2100" kern="1200" dirty="0">
              <a:latin typeface="Myriad Pro" pitchFamily="34" charset="0"/>
              <a:cs typeface="Myriad Arabic" pitchFamily="50" charset="-78"/>
            </a:rPr>
            <a:t> PT </a:t>
          </a:r>
          <a:r>
            <a:rPr lang="en-US" altLang="zh-CN" sz="2100" kern="1200" dirty="0" err="1">
              <a:latin typeface="Myriad Pro" pitchFamily="34" charset="0"/>
              <a:cs typeface="Myriad Arabic" pitchFamily="50" charset="-78"/>
            </a:rPr>
            <a:t>năng</a:t>
          </a:r>
          <a:r>
            <a:rPr lang="en-US" altLang="zh-CN" sz="2100" kern="1200" dirty="0">
              <a:latin typeface="Myriad Pro" pitchFamily="34" charset="0"/>
              <a:cs typeface="Myriad Arabic" pitchFamily="50" charset="-78"/>
            </a:rPr>
            <a:t> </a:t>
          </a:r>
          <a:r>
            <a:rPr lang="en-US" altLang="zh-CN" sz="2100" kern="1200" dirty="0" err="1">
              <a:latin typeface="Myriad Pro" pitchFamily="34" charset="0"/>
              <a:cs typeface="Myriad Arabic" pitchFamily="50" charset="-78"/>
            </a:rPr>
            <a:t>lực</a:t>
          </a:r>
          <a:r>
            <a:rPr lang="en-US" altLang="zh-CN" sz="2100" kern="1200" dirty="0">
              <a:latin typeface="Myriad Pro" pitchFamily="34" charset="0"/>
              <a:cs typeface="Myriad Arabic" pitchFamily="50" charset="-78"/>
            </a:rPr>
            <a:t> </a:t>
          </a:r>
          <a:r>
            <a:rPr lang="en-US" altLang="zh-CN" sz="2100" kern="1200" dirty="0" err="1">
              <a:latin typeface="Myriad Pro" pitchFamily="34" charset="0"/>
              <a:cs typeface="Myriad Arabic" pitchFamily="50" charset="-78"/>
            </a:rPr>
            <a:t>và</a:t>
          </a:r>
          <a:r>
            <a:rPr lang="en-US" altLang="zh-CN" sz="2100" kern="1200" dirty="0">
              <a:latin typeface="Myriad Pro" pitchFamily="34" charset="0"/>
              <a:cs typeface="Myriad Arabic" pitchFamily="50" charset="-78"/>
            </a:rPr>
            <a:t> </a:t>
          </a:r>
          <a:r>
            <a:rPr lang="en-US" altLang="zh-CN" sz="2100" kern="1200" dirty="0" err="1">
              <a:latin typeface="Myriad Pro" pitchFamily="34" charset="0"/>
              <a:cs typeface="Myriad Arabic" pitchFamily="50" charset="-78"/>
            </a:rPr>
            <a:t>phẩm</a:t>
          </a:r>
          <a:r>
            <a:rPr lang="en-US" altLang="zh-CN" sz="2100" kern="1200" dirty="0">
              <a:latin typeface="Myriad Pro" pitchFamily="34" charset="0"/>
              <a:cs typeface="Myriad Arabic" pitchFamily="50" charset="-78"/>
            </a:rPr>
            <a:t> </a:t>
          </a:r>
          <a:r>
            <a:rPr lang="en-US" altLang="zh-CN" sz="2100" kern="1200" dirty="0" err="1">
              <a:latin typeface="Myriad Pro" pitchFamily="34" charset="0"/>
              <a:cs typeface="Myriad Arabic" pitchFamily="50" charset="-78"/>
            </a:rPr>
            <a:t>chất</a:t>
          </a:r>
          <a:endParaRPr lang="en-US" sz="2100" kern="1200" dirty="0">
            <a:latin typeface="Myriad Pro" pitchFamily="34" charset="0"/>
            <a:cs typeface="Myriad Arabic" pitchFamily="50" charset="-78"/>
          </a:endParaRPr>
        </a:p>
      </dsp:txBody>
      <dsp:txXfrm>
        <a:off x="258404" y="2005911"/>
        <a:ext cx="1981533" cy="2426923"/>
      </dsp:txXfrm>
    </dsp:sp>
    <dsp:sp modelId="{F624F987-8685-4B02-B2CA-D32F017EBBFE}">
      <dsp:nvSpPr>
        <dsp:cNvPr id="0" name=""/>
        <dsp:cNvSpPr/>
      </dsp:nvSpPr>
      <dsp:spPr>
        <a:xfrm>
          <a:off x="2496644" y="1758957"/>
          <a:ext cx="2250503" cy="2678227"/>
        </a:xfrm>
        <a:prstGeom prst="roundRect">
          <a:avLst>
            <a:gd name="adj" fmla="val 10000"/>
          </a:avLst>
        </a:prstGeom>
        <a:solidFill>
          <a:schemeClr val="accent1">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DECC8EB-90F3-44B6-B70C-C9C14F7C3CDE}">
      <dsp:nvSpPr>
        <dsp:cNvPr id="0" name=""/>
        <dsp:cNvSpPr/>
      </dsp:nvSpPr>
      <dsp:spPr>
        <a:xfrm>
          <a:off x="2691703" y="1944263"/>
          <a:ext cx="2250503" cy="267822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just" defTabSz="933450">
            <a:lnSpc>
              <a:spcPct val="90000"/>
            </a:lnSpc>
            <a:spcBef>
              <a:spcPct val="0"/>
            </a:spcBef>
            <a:spcAft>
              <a:spcPct val="35000"/>
            </a:spcAft>
          </a:pPr>
          <a:r>
            <a:rPr lang="en-US" altLang="zh-CN" sz="2100" b="1" kern="1200" dirty="0">
              <a:latin typeface="Myriad Pro" pitchFamily="34" charset="0"/>
              <a:ea typeface="SimSun" pitchFamily="2" charset="-122"/>
            </a:rPr>
            <a:t>2. </a:t>
          </a:r>
          <a:r>
            <a:rPr lang="en-US" altLang="zh-CN" sz="2100" kern="1200" dirty="0" err="1">
              <a:latin typeface="Myriad Pro" pitchFamily="34" charset="0"/>
              <a:ea typeface="SimSun" pitchFamily="2" charset="-122"/>
              <a:cs typeface="Arial" pitchFamily="34" charset="0"/>
            </a:rPr>
            <a:t>Kế</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thừa</a:t>
          </a:r>
          <a:r>
            <a:rPr lang="en-US" altLang="zh-CN" sz="2100" kern="1200" dirty="0">
              <a:latin typeface="Myriad Pro" pitchFamily="34" charset="0"/>
              <a:ea typeface="SimSun" pitchFamily="2" charset="-122"/>
              <a:cs typeface="Arial" pitchFamily="34" charset="0"/>
            </a:rPr>
            <a:t> SGK </a:t>
          </a:r>
          <a:r>
            <a:rPr lang="en-US" altLang="zh-CN" sz="2100" kern="1200" dirty="0" err="1">
              <a:latin typeface="Myriad Pro" pitchFamily="34" charset="0"/>
              <a:ea typeface="SimSun" pitchFamily="2" charset="-122"/>
              <a:cs typeface="Arial" pitchFamily="34" charset="0"/>
            </a:rPr>
            <a:t>hiện</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hành</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và</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tiếp</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thu</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điểm</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mới</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từ</a:t>
          </a:r>
          <a:r>
            <a:rPr lang="en-US" altLang="zh-CN" sz="2100" kern="1200" dirty="0">
              <a:latin typeface="Myriad Pro" pitchFamily="34" charset="0"/>
              <a:ea typeface="SimSun" pitchFamily="2" charset="-122"/>
              <a:cs typeface="Arial" pitchFamily="34" charset="0"/>
            </a:rPr>
            <a:t> SGK </a:t>
          </a:r>
          <a:r>
            <a:rPr lang="en-US" altLang="zh-CN" sz="2100" kern="1200" dirty="0" err="1">
              <a:latin typeface="Myriad Pro" pitchFamily="34" charset="0"/>
              <a:ea typeface="SimSun" pitchFamily="2" charset="-122"/>
              <a:cs typeface="Arial" pitchFamily="34" charset="0"/>
            </a:rPr>
            <a:t>của</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các</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nước</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tiên</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tiến</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trên</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thế</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giới</a:t>
          </a:r>
          <a:r>
            <a:rPr lang="en-US" altLang="zh-CN" sz="2100" kern="1200" dirty="0">
              <a:latin typeface="Myriad Pro" pitchFamily="34" charset="0"/>
              <a:ea typeface="SimSun" pitchFamily="2" charset="-122"/>
              <a:cs typeface="Arial" pitchFamily="34" charset="0"/>
            </a:rPr>
            <a:t>.</a:t>
          </a:r>
          <a:endParaRPr lang="en-US" sz="2100" kern="1200" dirty="0">
            <a:latin typeface="Myriad Pro" pitchFamily="34" charset="0"/>
          </a:endParaRPr>
        </a:p>
      </dsp:txBody>
      <dsp:txXfrm>
        <a:off x="2757618" y="2010178"/>
        <a:ext cx="2118673" cy="2546397"/>
      </dsp:txXfrm>
    </dsp:sp>
    <dsp:sp modelId="{7C915EE3-7B88-4852-B7F4-B48942E854D7}">
      <dsp:nvSpPr>
        <dsp:cNvPr id="0" name=""/>
        <dsp:cNvSpPr/>
      </dsp:nvSpPr>
      <dsp:spPr>
        <a:xfrm>
          <a:off x="5137265" y="1758957"/>
          <a:ext cx="2562180" cy="2693187"/>
        </a:xfrm>
        <a:prstGeom prst="roundRect">
          <a:avLst>
            <a:gd name="adj" fmla="val 10000"/>
          </a:avLst>
        </a:prstGeom>
        <a:solidFill>
          <a:schemeClr val="accent1">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E7D0D3E-36FD-4659-ADB4-B2EE7A0C0568}">
      <dsp:nvSpPr>
        <dsp:cNvPr id="0" name=""/>
        <dsp:cNvSpPr/>
      </dsp:nvSpPr>
      <dsp:spPr>
        <a:xfrm>
          <a:off x="5332324" y="1944263"/>
          <a:ext cx="2562180" cy="269318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just" defTabSz="933450">
            <a:lnSpc>
              <a:spcPct val="90000"/>
            </a:lnSpc>
            <a:spcBef>
              <a:spcPct val="0"/>
            </a:spcBef>
            <a:spcAft>
              <a:spcPct val="35000"/>
            </a:spcAft>
          </a:pPr>
          <a:r>
            <a:rPr lang="en-US" altLang="zh-CN" sz="2100" b="1" kern="1200" dirty="0">
              <a:latin typeface="Myriad Pro" pitchFamily="34" charset="0"/>
              <a:ea typeface="SimSun" pitchFamily="2" charset="-122"/>
            </a:rPr>
            <a:t>3. </a:t>
          </a:r>
          <a:r>
            <a:rPr lang="en-US" altLang="zh-CN" sz="2100" kern="1200" dirty="0" err="1">
              <a:latin typeface="Myriad Pro" pitchFamily="34" charset="0"/>
              <a:ea typeface="SimSun" pitchFamily="2" charset="-122"/>
              <a:cs typeface="Arial" pitchFamily="34" charset="0"/>
            </a:rPr>
            <a:t>Được</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biên</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soạn</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theo</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hướng</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hỗ</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trợ</a:t>
          </a:r>
          <a:r>
            <a:rPr lang="en-US" altLang="zh-CN" sz="2100" kern="1200" dirty="0">
              <a:latin typeface="Myriad Pro" pitchFamily="34" charset="0"/>
              <a:ea typeface="SimSun" pitchFamily="2" charset="-122"/>
              <a:cs typeface="Arial" pitchFamily="34" charset="0"/>
            </a:rPr>
            <a:t> GV </a:t>
          </a:r>
          <a:r>
            <a:rPr lang="en-US" altLang="zh-CN" sz="2100" kern="1200" dirty="0" err="1">
              <a:latin typeface="Myriad Pro" pitchFamily="34" charset="0"/>
              <a:ea typeface="SimSun" pitchFamily="2" charset="-122"/>
              <a:cs typeface="Arial" pitchFamily="34" charset="0"/>
            </a:rPr>
            <a:t>đổi</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mới</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hiệu</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quả</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phương</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pháp</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tổ</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chức</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các</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hoạt</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động</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dạy</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học</a:t>
          </a:r>
          <a:r>
            <a:rPr lang="en-US" altLang="zh-CN" sz="2100" kern="1200" dirty="0">
              <a:latin typeface="Myriad Pro" pitchFamily="34" charset="0"/>
              <a:ea typeface="SimSun" pitchFamily="2" charset="-122"/>
              <a:cs typeface="Arial" pitchFamily="34" charset="0"/>
            </a:rPr>
            <a:t> </a:t>
          </a:r>
          <a:r>
            <a:rPr lang="en-US" altLang="zh-CN" sz="2100" kern="1200" dirty="0" err="1">
              <a:solidFill>
                <a:schemeClr val="tx1"/>
              </a:solidFill>
              <a:latin typeface="Myriad Pro" pitchFamily="34" charset="0"/>
              <a:ea typeface="SimSun" pitchFamily="2" charset="-122"/>
              <a:cs typeface="Arial" pitchFamily="34" charset="0"/>
            </a:rPr>
            <a:t>và</a:t>
          </a:r>
          <a:r>
            <a:rPr lang="en-US" altLang="zh-CN" sz="2100" kern="1200" dirty="0">
              <a:solidFill>
                <a:schemeClr val="tx1"/>
              </a:solidFill>
              <a:latin typeface="Myriad Pro" pitchFamily="34" charset="0"/>
              <a:ea typeface="SimSun" pitchFamily="2" charset="-122"/>
              <a:cs typeface="Arial" pitchFamily="34" charset="0"/>
            </a:rPr>
            <a:t> </a:t>
          </a:r>
          <a:r>
            <a:rPr lang="en-US" altLang="zh-CN" sz="2100" kern="1200" dirty="0" err="1">
              <a:solidFill>
                <a:schemeClr val="tx1"/>
              </a:solidFill>
              <a:latin typeface="Myriad Pro" pitchFamily="34" charset="0"/>
              <a:ea typeface="SimSun" pitchFamily="2" charset="-122"/>
              <a:cs typeface="Arial" pitchFamily="34" charset="0"/>
            </a:rPr>
            <a:t>hoạt</a:t>
          </a:r>
          <a:r>
            <a:rPr lang="en-US" altLang="zh-CN" sz="2100" kern="1200" dirty="0">
              <a:solidFill>
                <a:schemeClr val="tx1"/>
              </a:solidFill>
              <a:latin typeface="Myriad Pro" pitchFamily="34" charset="0"/>
              <a:ea typeface="SimSun" pitchFamily="2" charset="-122"/>
              <a:cs typeface="Arial" pitchFamily="34" charset="0"/>
            </a:rPr>
            <a:t> </a:t>
          </a:r>
          <a:r>
            <a:rPr lang="en-US" altLang="zh-CN" sz="2100" kern="1200" dirty="0" err="1">
              <a:solidFill>
                <a:schemeClr val="tx1"/>
              </a:solidFill>
              <a:latin typeface="Myriad Pro" pitchFamily="34" charset="0"/>
              <a:ea typeface="SimSun" pitchFamily="2" charset="-122"/>
              <a:cs typeface="Arial" pitchFamily="34" charset="0"/>
            </a:rPr>
            <a:t>động</a:t>
          </a:r>
          <a:r>
            <a:rPr lang="en-US" altLang="zh-CN" sz="2100" kern="1200" dirty="0">
              <a:solidFill>
                <a:schemeClr val="tx1"/>
              </a:solidFill>
              <a:latin typeface="Myriad Pro" pitchFamily="34" charset="0"/>
              <a:ea typeface="SimSun" pitchFamily="2" charset="-122"/>
              <a:cs typeface="Arial" pitchFamily="34" charset="0"/>
            </a:rPr>
            <a:t> </a:t>
          </a:r>
          <a:r>
            <a:rPr lang="en-US" altLang="zh-CN" sz="2100" kern="1200" dirty="0" err="1">
              <a:solidFill>
                <a:schemeClr val="tx1"/>
              </a:solidFill>
              <a:latin typeface="Myriad Pro" pitchFamily="34" charset="0"/>
              <a:ea typeface="SimSun" pitchFamily="2" charset="-122"/>
              <a:cs typeface="Arial" pitchFamily="34" charset="0"/>
            </a:rPr>
            <a:t>giáo</a:t>
          </a:r>
          <a:r>
            <a:rPr lang="en-US" altLang="zh-CN" sz="2100" kern="1200" dirty="0">
              <a:solidFill>
                <a:schemeClr val="tx1"/>
              </a:solidFill>
              <a:latin typeface="Myriad Pro" pitchFamily="34" charset="0"/>
              <a:ea typeface="SimSun" pitchFamily="2" charset="-122"/>
              <a:cs typeface="Arial" pitchFamily="34" charset="0"/>
            </a:rPr>
            <a:t> </a:t>
          </a:r>
          <a:r>
            <a:rPr lang="en-US" altLang="zh-CN" sz="2100" kern="1200" dirty="0" err="1">
              <a:solidFill>
                <a:schemeClr val="tx1"/>
              </a:solidFill>
              <a:latin typeface="Myriad Pro" pitchFamily="34" charset="0"/>
              <a:ea typeface="SimSun" pitchFamily="2" charset="-122"/>
              <a:cs typeface="Arial" pitchFamily="34" charset="0"/>
            </a:rPr>
            <a:t>dục</a:t>
          </a:r>
          <a:r>
            <a:rPr lang="en-US" altLang="zh-CN" sz="2100" kern="1200" dirty="0">
              <a:solidFill>
                <a:srgbClr val="FF0000"/>
              </a:solidFill>
              <a:latin typeface="Myriad Pro" pitchFamily="34" charset="0"/>
              <a:ea typeface="SimSun" pitchFamily="2" charset="-122"/>
              <a:cs typeface="Arial" pitchFamily="34" charset="0"/>
            </a:rPr>
            <a:t>.</a:t>
          </a:r>
          <a:endParaRPr lang="en-US" sz="2100" kern="1200" dirty="0">
            <a:solidFill>
              <a:srgbClr val="FF0000"/>
            </a:solidFill>
            <a:latin typeface="Myriad Pro" pitchFamily="34" charset="0"/>
          </a:endParaRPr>
        </a:p>
      </dsp:txBody>
      <dsp:txXfrm>
        <a:off x="5407368" y="2019307"/>
        <a:ext cx="2412092" cy="2543099"/>
      </dsp:txXfrm>
    </dsp:sp>
    <dsp:sp modelId="{0D456CCF-AC9C-4F33-A00A-ABA997004E7D}">
      <dsp:nvSpPr>
        <dsp:cNvPr id="0" name=""/>
        <dsp:cNvSpPr/>
      </dsp:nvSpPr>
      <dsp:spPr>
        <a:xfrm>
          <a:off x="8091261" y="1783537"/>
          <a:ext cx="2171293" cy="2523665"/>
        </a:xfrm>
        <a:prstGeom prst="roundRect">
          <a:avLst>
            <a:gd name="adj" fmla="val 10000"/>
          </a:avLst>
        </a:prstGeom>
        <a:solidFill>
          <a:schemeClr val="accent1">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CB240C1-E480-4526-97A2-1FD66A794920}">
      <dsp:nvSpPr>
        <dsp:cNvPr id="0" name=""/>
        <dsp:cNvSpPr/>
      </dsp:nvSpPr>
      <dsp:spPr>
        <a:xfrm>
          <a:off x="8286320" y="1968843"/>
          <a:ext cx="2171293" cy="2523665"/>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just" defTabSz="933450">
            <a:lnSpc>
              <a:spcPct val="90000"/>
            </a:lnSpc>
            <a:spcBef>
              <a:spcPct val="0"/>
            </a:spcBef>
            <a:spcAft>
              <a:spcPct val="35000"/>
            </a:spcAft>
          </a:pPr>
          <a:r>
            <a:rPr lang="en-US" altLang="zh-CN" sz="2100" b="1" kern="1200" dirty="0">
              <a:latin typeface="Myriad Pro" pitchFamily="34" charset="0"/>
              <a:ea typeface="SimSun" pitchFamily="2" charset="-122"/>
            </a:rPr>
            <a:t>4. </a:t>
          </a:r>
          <a:r>
            <a:rPr lang="en-US" altLang="zh-CN" sz="2100" kern="1200" dirty="0" err="1">
              <a:latin typeface="Myriad Pro" pitchFamily="34" charset="0"/>
              <a:ea typeface="SimSun" pitchFamily="2" charset="-122"/>
              <a:cs typeface="Arial" pitchFamily="34" charset="0"/>
            </a:rPr>
            <a:t>Phù</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hợp</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với</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phương</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châm</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biên</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soạn</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của</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cả</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bộ</a:t>
          </a:r>
          <a:r>
            <a:rPr lang="en-US" altLang="zh-CN" sz="2100" kern="1200" dirty="0">
              <a:latin typeface="Myriad Pro" pitchFamily="34" charset="0"/>
              <a:ea typeface="SimSun" pitchFamily="2" charset="-122"/>
              <a:cs typeface="Arial" pitchFamily="34" charset="0"/>
            </a:rPr>
            <a:t> SGK </a:t>
          </a:r>
          <a:r>
            <a:rPr lang="en-US" altLang="zh-CN" sz="2100" kern="1200" dirty="0" err="1">
              <a:latin typeface="Myriad Pro" pitchFamily="34" charset="0"/>
              <a:ea typeface="SimSun" pitchFamily="2" charset="-122"/>
              <a:cs typeface="Arial" pitchFamily="34" charset="0"/>
            </a:rPr>
            <a:t>là</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Kết</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nối</a:t>
          </a:r>
          <a:r>
            <a:rPr lang="en-US" altLang="zh-CN" sz="2100" kern="1200" dirty="0">
              <a:latin typeface="Myriad Pro" pitchFamily="34" charset="0"/>
              <a:ea typeface="SimSun" pitchFamily="2" charset="-122"/>
              <a:cs typeface="Arial" pitchFamily="34" charset="0"/>
            </a:rPr>
            <a:t> tri </a:t>
          </a:r>
          <a:r>
            <a:rPr lang="en-US" altLang="zh-CN" sz="2100" kern="1200" dirty="0" err="1">
              <a:latin typeface="Myriad Pro" pitchFamily="34" charset="0"/>
              <a:ea typeface="SimSun" pitchFamily="2" charset="-122"/>
              <a:cs typeface="Arial" pitchFamily="34" charset="0"/>
            </a:rPr>
            <a:t>thức</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với</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cuộc</a:t>
          </a:r>
          <a:r>
            <a:rPr lang="en-US" altLang="zh-CN" sz="2100" kern="1200" dirty="0">
              <a:latin typeface="Myriad Pro" pitchFamily="34" charset="0"/>
              <a:ea typeface="SimSun" pitchFamily="2" charset="-122"/>
              <a:cs typeface="Arial" pitchFamily="34" charset="0"/>
            </a:rPr>
            <a:t> </a:t>
          </a:r>
          <a:r>
            <a:rPr lang="en-US" altLang="zh-CN" sz="2100" kern="1200" dirty="0" err="1">
              <a:latin typeface="Myriad Pro" pitchFamily="34" charset="0"/>
              <a:ea typeface="SimSun" pitchFamily="2" charset="-122"/>
              <a:cs typeface="Arial" pitchFamily="34" charset="0"/>
            </a:rPr>
            <a:t>sống</a:t>
          </a:r>
          <a:r>
            <a:rPr lang="en-US" altLang="zh-CN" sz="2100" kern="1200" dirty="0">
              <a:latin typeface="Myriad Pro" pitchFamily="34" charset="0"/>
              <a:ea typeface="SimSun" pitchFamily="2" charset="-122"/>
              <a:cs typeface="Arial" pitchFamily="34" charset="0"/>
            </a:rPr>
            <a:t>”.</a:t>
          </a:r>
          <a:endParaRPr lang="en-US" sz="2100" kern="1200" dirty="0">
            <a:latin typeface="Myriad Pro" pitchFamily="34" charset="0"/>
          </a:endParaRPr>
        </a:p>
      </dsp:txBody>
      <dsp:txXfrm>
        <a:off x="8349915" y="2032438"/>
        <a:ext cx="2044103" cy="23964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F6F08-0E4A-274F-A3D0-AC1673293740}">
      <dsp:nvSpPr>
        <dsp:cNvPr id="0" name=""/>
        <dsp:cNvSpPr/>
      </dsp:nvSpPr>
      <dsp:spPr>
        <a:xfrm>
          <a:off x="1940485" y="542301"/>
          <a:ext cx="3628263" cy="3628263"/>
        </a:xfrm>
        <a:prstGeom prst="blockArc">
          <a:avLst>
            <a:gd name="adj1" fmla="val 11877489"/>
            <a:gd name="adj2" fmla="val 16250649"/>
            <a:gd name="adj3" fmla="val 464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208A20-14D9-2B4F-A543-EACFB4F7FB00}">
      <dsp:nvSpPr>
        <dsp:cNvPr id="0" name=""/>
        <dsp:cNvSpPr/>
      </dsp:nvSpPr>
      <dsp:spPr>
        <a:xfrm>
          <a:off x="1940085" y="543532"/>
          <a:ext cx="3628263" cy="3628263"/>
        </a:xfrm>
        <a:prstGeom prst="blockArc">
          <a:avLst>
            <a:gd name="adj1" fmla="val 7560000"/>
            <a:gd name="adj2" fmla="val 11880000"/>
            <a:gd name="adj3" fmla="val 464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08375D-76B8-F84D-B58A-F66310E6C47C}">
      <dsp:nvSpPr>
        <dsp:cNvPr id="0" name=""/>
        <dsp:cNvSpPr/>
      </dsp:nvSpPr>
      <dsp:spPr>
        <a:xfrm>
          <a:off x="1940085" y="543532"/>
          <a:ext cx="3628263" cy="3628263"/>
        </a:xfrm>
        <a:prstGeom prst="blockArc">
          <a:avLst>
            <a:gd name="adj1" fmla="val 3240000"/>
            <a:gd name="adj2" fmla="val 7560000"/>
            <a:gd name="adj3" fmla="val 464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15C1E892-5C63-434C-B049-27E160C1D7F6}">
      <dsp:nvSpPr>
        <dsp:cNvPr id="0" name=""/>
        <dsp:cNvSpPr/>
      </dsp:nvSpPr>
      <dsp:spPr>
        <a:xfrm>
          <a:off x="1940085" y="543532"/>
          <a:ext cx="3628263" cy="3628263"/>
        </a:xfrm>
        <a:prstGeom prst="blockArc">
          <a:avLst>
            <a:gd name="adj1" fmla="val 20520000"/>
            <a:gd name="adj2" fmla="val 3240000"/>
            <a:gd name="adj3" fmla="val 464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194535-8B0F-004D-ADED-310B6899B165}">
      <dsp:nvSpPr>
        <dsp:cNvPr id="0" name=""/>
        <dsp:cNvSpPr/>
      </dsp:nvSpPr>
      <dsp:spPr>
        <a:xfrm>
          <a:off x="1939682" y="542289"/>
          <a:ext cx="3628263" cy="3628263"/>
        </a:xfrm>
        <a:prstGeom prst="blockArc">
          <a:avLst>
            <a:gd name="adj1" fmla="val 16252207"/>
            <a:gd name="adj2" fmla="val 20522535"/>
            <a:gd name="adj3" fmla="val 4640"/>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90304CF3-E310-E742-AB4E-681808A28E87}">
      <dsp:nvSpPr>
        <dsp:cNvPr id="0" name=""/>
        <dsp:cNvSpPr/>
      </dsp:nvSpPr>
      <dsp:spPr>
        <a:xfrm>
          <a:off x="2919098" y="1522544"/>
          <a:ext cx="1670238" cy="16702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latin typeface="Myriad Pro" charset="0"/>
              <a:ea typeface="Myriad Pro" charset="0"/>
              <a:cs typeface="Myriad Pro" charset="0"/>
            </a:rPr>
            <a:t>ĐIỂM MỚI</a:t>
          </a:r>
        </a:p>
      </dsp:txBody>
      <dsp:txXfrm>
        <a:off x="3163699" y="1767145"/>
        <a:ext cx="1181036" cy="1181036"/>
      </dsp:txXfrm>
    </dsp:sp>
    <dsp:sp modelId="{95D6A54E-5760-974F-AAA0-769334AD8AE2}">
      <dsp:nvSpPr>
        <dsp:cNvPr id="0" name=""/>
        <dsp:cNvSpPr/>
      </dsp:nvSpPr>
      <dsp:spPr>
        <a:xfrm>
          <a:off x="3058699" y="0"/>
          <a:ext cx="1444050" cy="1169167"/>
        </a:xfrm>
        <a:prstGeom prst="ellipse">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err="1">
              <a:latin typeface="Myriad Pro" charset="0"/>
              <a:ea typeface="Myriad Pro" charset="0"/>
              <a:cs typeface="Myriad Pro" charset="0"/>
            </a:rPr>
            <a:t>Cách</a:t>
          </a:r>
          <a:r>
            <a:rPr lang="en-US" sz="2200" kern="1200" dirty="0">
              <a:latin typeface="Myriad Pro" charset="0"/>
              <a:ea typeface="Myriad Pro" charset="0"/>
              <a:cs typeface="Myriad Pro" charset="0"/>
            </a:rPr>
            <a:t> </a:t>
          </a:r>
          <a:r>
            <a:rPr lang="en-US" sz="2200" kern="1200" dirty="0" err="1">
              <a:latin typeface="Myriad Pro" charset="0"/>
              <a:ea typeface="Myriad Pro" charset="0"/>
              <a:cs typeface="Myriad Pro" charset="0"/>
            </a:rPr>
            <a:t>tiếp</a:t>
          </a:r>
          <a:r>
            <a:rPr lang="en-US" sz="2200" kern="1200" dirty="0">
              <a:latin typeface="Myriad Pro" charset="0"/>
              <a:ea typeface="Myriad Pro" charset="0"/>
              <a:cs typeface="Myriad Pro" charset="0"/>
            </a:rPr>
            <a:t> </a:t>
          </a:r>
          <a:r>
            <a:rPr lang="en-US" sz="2200" kern="1200" dirty="0" err="1">
              <a:latin typeface="Myriad Pro" charset="0"/>
              <a:ea typeface="Myriad Pro" charset="0"/>
              <a:cs typeface="Myriad Pro" charset="0"/>
            </a:rPr>
            <a:t>cận</a:t>
          </a:r>
          <a:endParaRPr lang="de-DE" sz="2200" kern="1200" dirty="0">
            <a:latin typeface="Myriad Pro" charset="0"/>
            <a:ea typeface="Myriad Pro" charset="0"/>
            <a:cs typeface="Myriad Pro" charset="0"/>
          </a:endParaRPr>
        </a:p>
      </dsp:txBody>
      <dsp:txXfrm>
        <a:off x="3270175" y="171221"/>
        <a:ext cx="1021098" cy="826725"/>
      </dsp:txXfrm>
    </dsp:sp>
    <dsp:sp modelId="{FF24DDF5-1705-4440-AFA4-29F62FF8FA52}">
      <dsp:nvSpPr>
        <dsp:cNvPr id="0" name=""/>
        <dsp:cNvSpPr/>
      </dsp:nvSpPr>
      <dsp:spPr>
        <a:xfrm>
          <a:off x="4645922" y="1225489"/>
          <a:ext cx="1587214" cy="116916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0" kern="1200" dirty="0" err="1">
              <a:solidFill>
                <a:schemeClr val="accent5">
                  <a:lumMod val="50000"/>
                </a:schemeClr>
              </a:solidFill>
              <a:latin typeface="Myriad Pro" charset="0"/>
              <a:ea typeface="Myriad Pro" charset="0"/>
              <a:cs typeface="Myriad Pro" charset="0"/>
            </a:rPr>
            <a:t>Phương</a:t>
          </a:r>
          <a:r>
            <a:rPr lang="en-US" sz="2000" b="0" kern="1200" dirty="0">
              <a:solidFill>
                <a:schemeClr val="accent5">
                  <a:lumMod val="50000"/>
                </a:schemeClr>
              </a:solidFill>
              <a:latin typeface="Myriad Pro" charset="0"/>
              <a:ea typeface="Myriad Pro" charset="0"/>
              <a:cs typeface="Myriad Pro" charset="0"/>
            </a:rPr>
            <a:t> </a:t>
          </a:r>
          <a:r>
            <a:rPr lang="en-US" sz="2000" b="0" kern="1200" dirty="0" err="1">
              <a:solidFill>
                <a:schemeClr val="accent5">
                  <a:lumMod val="50000"/>
                </a:schemeClr>
              </a:solidFill>
              <a:latin typeface="Myriad Pro" charset="0"/>
              <a:ea typeface="Myriad Pro" charset="0"/>
              <a:cs typeface="Myriad Pro" charset="0"/>
            </a:rPr>
            <a:t>pháp</a:t>
          </a:r>
          <a:r>
            <a:rPr lang="en-US" sz="2000" b="0" kern="1200" dirty="0">
              <a:solidFill>
                <a:schemeClr val="accent5">
                  <a:lumMod val="50000"/>
                </a:schemeClr>
              </a:solidFill>
              <a:latin typeface="Myriad Pro" charset="0"/>
              <a:ea typeface="Myriad Pro" charset="0"/>
              <a:cs typeface="Myriad Pro" charset="0"/>
            </a:rPr>
            <a:t> </a:t>
          </a:r>
          <a:r>
            <a:rPr lang="en-US" sz="2000" b="0" kern="1200" dirty="0" err="1">
              <a:solidFill>
                <a:schemeClr val="accent5">
                  <a:lumMod val="50000"/>
                </a:schemeClr>
              </a:solidFill>
              <a:latin typeface="Myriad Pro" charset="0"/>
              <a:ea typeface="Myriad Pro" charset="0"/>
              <a:cs typeface="Myriad Pro" charset="0"/>
            </a:rPr>
            <a:t>biên</a:t>
          </a:r>
          <a:r>
            <a:rPr lang="en-US" sz="2000" b="0" kern="1200" dirty="0">
              <a:solidFill>
                <a:schemeClr val="accent5">
                  <a:lumMod val="50000"/>
                </a:schemeClr>
              </a:solidFill>
              <a:latin typeface="Myriad Pro" charset="0"/>
              <a:ea typeface="Myriad Pro" charset="0"/>
              <a:cs typeface="Myriad Pro" charset="0"/>
            </a:rPr>
            <a:t> </a:t>
          </a:r>
          <a:r>
            <a:rPr lang="en-US" sz="2000" b="0" kern="1200" dirty="0" err="1">
              <a:solidFill>
                <a:schemeClr val="accent5">
                  <a:lumMod val="50000"/>
                </a:schemeClr>
              </a:solidFill>
              <a:latin typeface="Myriad Pro" charset="0"/>
              <a:ea typeface="Myriad Pro" charset="0"/>
              <a:cs typeface="Myriad Pro" charset="0"/>
            </a:rPr>
            <a:t>soạn</a:t>
          </a:r>
          <a:endParaRPr lang="de-DE" sz="2000" b="0" kern="1200" dirty="0">
            <a:solidFill>
              <a:schemeClr val="accent5">
                <a:lumMod val="50000"/>
              </a:schemeClr>
            </a:solidFill>
            <a:latin typeface="Myriad Pro" charset="0"/>
            <a:ea typeface="Myriad Pro" charset="0"/>
            <a:cs typeface="Myriad Pro" charset="0"/>
          </a:endParaRPr>
        </a:p>
      </dsp:txBody>
      <dsp:txXfrm>
        <a:off x="4878364" y="1396710"/>
        <a:ext cx="1122330" cy="826725"/>
      </dsp:txXfrm>
    </dsp:sp>
    <dsp:sp modelId="{BC9E4845-40AF-5245-A781-3EF174C66963}">
      <dsp:nvSpPr>
        <dsp:cNvPr id="0" name=""/>
        <dsp:cNvSpPr/>
      </dsp:nvSpPr>
      <dsp:spPr>
        <a:xfrm>
          <a:off x="4053265" y="3206692"/>
          <a:ext cx="1485064" cy="1169167"/>
        </a:xfrm>
        <a:prstGeom prst="ellipse">
          <a:avLst/>
        </a:prstGeom>
        <a:solidFill>
          <a:schemeClr val="accent5">
            <a:lumMod val="7500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err="1">
              <a:latin typeface="Myriad Pro" charset="0"/>
              <a:ea typeface="Myriad Pro" charset="0"/>
              <a:cs typeface="Myriad Pro" charset="0"/>
            </a:rPr>
            <a:t>Cấu</a:t>
          </a:r>
          <a:r>
            <a:rPr lang="en-US" sz="2200" kern="1200" dirty="0">
              <a:latin typeface="Myriad Pro" charset="0"/>
              <a:ea typeface="Myriad Pro" charset="0"/>
              <a:cs typeface="Myriad Pro" charset="0"/>
            </a:rPr>
            <a:t> </a:t>
          </a:r>
          <a:r>
            <a:rPr lang="en-US" sz="2200" kern="1200" dirty="0" err="1">
              <a:latin typeface="Myriad Pro" charset="0"/>
              <a:ea typeface="Myriad Pro" charset="0"/>
              <a:cs typeface="Myriad Pro" charset="0"/>
            </a:rPr>
            <a:t>trúc</a:t>
          </a:r>
          <a:endParaRPr lang="de-DE" sz="2200" kern="1200" dirty="0">
            <a:latin typeface="Myriad Pro" charset="0"/>
            <a:ea typeface="Myriad Pro" charset="0"/>
            <a:cs typeface="Myriad Pro" charset="0"/>
          </a:endParaRPr>
        </a:p>
      </dsp:txBody>
      <dsp:txXfrm>
        <a:off x="4270748" y="3377913"/>
        <a:ext cx="1050098" cy="826725"/>
      </dsp:txXfrm>
    </dsp:sp>
    <dsp:sp modelId="{96F216C2-3F31-0843-B302-D51BA00E02D9}">
      <dsp:nvSpPr>
        <dsp:cNvPr id="0" name=""/>
        <dsp:cNvSpPr/>
      </dsp:nvSpPr>
      <dsp:spPr>
        <a:xfrm>
          <a:off x="1825023" y="3206692"/>
          <a:ext cx="1775228" cy="116916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vi-VN" sz="2000" kern="1200" dirty="0">
              <a:latin typeface="Myriad Pro" charset="0"/>
              <a:ea typeface="Myriad Pro" charset="0"/>
              <a:cs typeface="Myriad Pro" charset="0"/>
            </a:rPr>
            <a:t>Chủ đề tích hợp</a:t>
          </a:r>
          <a:endParaRPr lang="en-US" sz="2000" kern="1200" dirty="0">
            <a:latin typeface="Myriad Pro" charset="0"/>
            <a:ea typeface="Myriad Pro" charset="0"/>
            <a:cs typeface="Myriad Pro" charset="0"/>
          </a:endParaRPr>
        </a:p>
      </dsp:txBody>
      <dsp:txXfrm>
        <a:off x="2084999" y="3377913"/>
        <a:ext cx="1255276" cy="826725"/>
      </dsp:txXfrm>
    </dsp:sp>
    <dsp:sp modelId="{9A92D619-CC5A-8D40-813F-3ABC8624D642}">
      <dsp:nvSpPr>
        <dsp:cNvPr id="0" name=""/>
        <dsp:cNvSpPr/>
      </dsp:nvSpPr>
      <dsp:spPr>
        <a:xfrm>
          <a:off x="1235529" y="1225489"/>
          <a:ext cx="1666752" cy="1169167"/>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vi-VN" sz="2200" kern="1200" dirty="0">
              <a:latin typeface="Myriad Pro" charset="0"/>
              <a:ea typeface="Myriad Pro" charset="0"/>
              <a:cs typeface="Myriad Pro" charset="0"/>
            </a:rPr>
            <a:t>Hình thức</a:t>
          </a:r>
          <a:endParaRPr lang="de-DE" sz="2200" kern="1200" dirty="0">
            <a:latin typeface="Myriad Pro" charset="0"/>
            <a:ea typeface="Myriad Pro" charset="0"/>
            <a:cs typeface="Myriad Pro" charset="0"/>
          </a:endParaRPr>
        </a:p>
      </dsp:txBody>
      <dsp:txXfrm>
        <a:off x="1479619" y="1396710"/>
        <a:ext cx="1178572" cy="8267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11B03-388B-4A8E-BA15-A5E98943C03D}">
      <dsp:nvSpPr>
        <dsp:cNvPr id="0" name=""/>
        <dsp:cNvSpPr/>
      </dsp:nvSpPr>
      <dsp:spPr>
        <a:xfrm>
          <a:off x="-6070103" y="-928763"/>
          <a:ext cx="7225921" cy="7225921"/>
        </a:xfrm>
        <a:prstGeom prst="blockArc">
          <a:avLst>
            <a:gd name="adj1" fmla="val 18900000"/>
            <a:gd name="adj2" fmla="val 2700000"/>
            <a:gd name="adj3" fmla="val 299"/>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3EEC78-E785-4F66-B0A9-FAB6195103BF}">
      <dsp:nvSpPr>
        <dsp:cNvPr id="0" name=""/>
        <dsp:cNvSpPr/>
      </dsp:nvSpPr>
      <dsp:spPr>
        <a:xfrm>
          <a:off x="430451" y="282699"/>
          <a:ext cx="8946211" cy="56518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8615" tIns="50800" rIns="50800" bIns="50800" numCol="1" spcCol="1270" anchor="ctr" anchorCtr="0">
          <a:noAutofit/>
        </a:bodyPr>
        <a:lstStyle/>
        <a:p>
          <a:pPr lvl="0" algn="l" defTabSz="889000" rtl="0">
            <a:lnSpc>
              <a:spcPct val="90000"/>
            </a:lnSpc>
            <a:spcBef>
              <a:spcPct val="0"/>
            </a:spcBef>
            <a:spcAft>
              <a:spcPct val="35000"/>
            </a:spcAft>
          </a:pPr>
          <a:r>
            <a:rPr lang="de-DE" sz="2000" kern="1200" dirty="0">
              <a:latin typeface="Myriad Pro" pitchFamily="34" charset="0"/>
              <a:cs typeface="Arial" panose="020B0604020202020204" pitchFamily="34" charset="0"/>
            </a:rPr>
            <a:t>SGK là công cụ giúp HS phát triển năng lực và khả năng tự học.</a:t>
          </a:r>
          <a:endParaRPr lang="en-US" sz="2000" kern="1200" dirty="0">
            <a:latin typeface="Myriad Pro" pitchFamily="34" charset="0"/>
            <a:cs typeface="Arial" panose="020B0604020202020204" pitchFamily="34" charset="0"/>
          </a:endParaRPr>
        </a:p>
      </dsp:txBody>
      <dsp:txXfrm>
        <a:off x="430451" y="282699"/>
        <a:ext cx="8946211" cy="565184"/>
      </dsp:txXfrm>
    </dsp:sp>
    <dsp:sp modelId="{C53AD2F5-6736-4899-A23A-ED89B643B2BC}">
      <dsp:nvSpPr>
        <dsp:cNvPr id="0" name=""/>
        <dsp:cNvSpPr/>
      </dsp:nvSpPr>
      <dsp:spPr>
        <a:xfrm>
          <a:off x="77211" y="212051"/>
          <a:ext cx="706480" cy="70648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F39B30-6537-40FA-ACF3-613216EE6B8E}">
      <dsp:nvSpPr>
        <dsp:cNvPr id="0" name=""/>
        <dsp:cNvSpPr/>
      </dsp:nvSpPr>
      <dsp:spPr>
        <a:xfrm>
          <a:off x="895354" y="1130369"/>
          <a:ext cx="8481308" cy="565184"/>
        </a:xfrm>
        <a:prstGeom prst="rect">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8615" tIns="50800" rIns="50800" bIns="50800" numCol="1" spcCol="1270" anchor="ctr" anchorCtr="0">
          <a:noAutofit/>
        </a:bodyPr>
        <a:lstStyle/>
        <a:p>
          <a:pPr lvl="0" algn="l" defTabSz="889000" rtl="0">
            <a:lnSpc>
              <a:spcPct val="90000"/>
            </a:lnSpc>
            <a:spcBef>
              <a:spcPct val="0"/>
            </a:spcBef>
            <a:spcAft>
              <a:spcPct val="35000"/>
            </a:spcAft>
          </a:pPr>
          <a:r>
            <a:rPr lang="de-DE" sz="2000" kern="1200">
              <a:latin typeface="Myriad Pro" pitchFamily="34" charset="0"/>
              <a:cs typeface="Arial" panose="020B0604020202020204" pitchFamily="34" charset="0"/>
            </a:rPr>
            <a:t>SGK là công cụ giúp giáo viên đổi mới phương pháp dạy học.</a:t>
          </a:r>
          <a:endParaRPr lang="en-US" sz="2000" kern="1200" dirty="0">
            <a:latin typeface="Myriad Pro" pitchFamily="34" charset="0"/>
            <a:cs typeface="Arial" panose="020B0604020202020204" pitchFamily="34" charset="0"/>
          </a:endParaRPr>
        </a:p>
      </dsp:txBody>
      <dsp:txXfrm>
        <a:off x="895354" y="1130369"/>
        <a:ext cx="8481308" cy="565184"/>
      </dsp:txXfrm>
    </dsp:sp>
    <dsp:sp modelId="{FFF1EF55-19C0-4723-8D95-DD255218FCA6}">
      <dsp:nvSpPr>
        <dsp:cNvPr id="0" name=""/>
        <dsp:cNvSpPr/>
      </dsp:nvSpPr>
      <dsp:spPr>
        <a:xfrm>
          <a:off x="542114" y="1059720"/>
          <a:ext cx="706480" cy="706480"/>
        </a:xfrm>
        <a:prstGeom prst="ellipse">
          <a:avLst/>
        </a:prstGeom>
        <a:solidFill>
          <a:schemeClr val="lt1">
            <a:hueOff val="0"/>
            <a:satOff val="0"/>
            <a:lumOff val="0"/>
            <a:alphaOff val="0"/>
          </a:schemeClr>
        </a:solidFill>
        <a:ln w="12700" cap="flat" cmpd="sng" algn="ctr">
          <a:solidFill>
            <a:schemeClr val="accent5">
              <a:hueOff val="-1470669"/>
              <a:satOff val="-2046"/>
              <a:lumOff val="-784"/>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B51D88-7C6B-4AB0-A215-FB38AAD6A070}">
      <dsp:nvSpPr>
        <dsp:cNvPr id="0" name=""/>
        <dsp:cNvSpPr/>
      </dsp:nvSpPr>
      <dsp:spPr>
        <a:xfrm>
          <a:off x="1107942" y="1978038"/>
          <a:ext cx="8268720" cy="565184"/>
        </a:xfrm>
        <a:prstGeom prst="rect">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8615" tIns="50800" rIns="50800" bIns="50800" numCol="1" spcCol="1270" anchor="ctr" anchorCtr="0">
          <a:noAutofit/>
        </a:bodyPr>
        <a:lstStyle/>
        <a:p>
          <a:pPr lvl="0" algn="l" defTabSz="889000" rtl="0">
            <a:lnSpc>
              <a:spcPct val="90000"/>
            </a:lnSpc>
            <a:spcBef>
              <a:spcPct val="0"/>
            </a:spcBef>
            <a:spcAft>
              <a:spcPct val="35000"/>
            </a:spcAft>
          </a:pPr>
          <a:r>
            <a:rPr lang="de-DE" sz="2000" kern="1200">
              <a:latin typeface="Myriad Pro" pitchFamily="34" charset="0"/>
              <a:cs typeface="Arial" panose="020B0604020202020204" pitchFamily="34" charset="0"/>
            </a:rPr>
            <a:t>Tích hợp nội môn và liên môn.</a:t>
          </a:r>
          <a:endParaRPr lang="en-US" sz="2000" kern="1200">
            <a:latin typeface="Myriad Pro" pitchFamily="34" charset="0"/>
            <a:cs typeface="Arial" panose="020B0604020202020204" pitchFamily="34" charset="0"/>
          </a:endParaRPr>
        </a:p>
      </dsp:txBody>
      <dsp:txXfrm>
        <a:off x="1107942" y="1978038"/>
        <a:ext cx="8268720" cy="565184"/>
      </dsp:txXfrm>
    </dsp:sp>
    <dsp:sp modelId="{7941C771-AB67-4287-8E90-E35CBBD06515}">
      <dsp:nvSpPr>
        <dsp:cNvPr id="0" name=""/>
        <dsp:cNvSpPr/>
      </dsp:nvSpPr>
      <dsp:spPr>
        <a:xfrm>
          <a:off x="754702" y="1907390"/>
          <a:ext cx="706480" cy="706480"/>
        </a:xfrm>
        <a:prstGeom prst="ellipse">
          <a:avLst/>
        </a:prstGeom>
        <a:solidFill>
          <a:schemeClr val="lt1">
            <a:hueOff val="0"/>
            <a:satOff val="0"/>
            <a:lumOff val="0"/>
            <a:alphaOff val="0"/>
          </a:schemeClr>
        </a:solidFill>
        <a:ln w="12700" cap="flat" cmpd="sng" algn="ctr">
          <a:solidFill>
            <a:schemeClr val="accent5">
              <a:hueOff val="-2941338"/>
              <a:satOff val="-4091"/>
              <a:lumOff val="-1569"/>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DB1D6B-F681-4B75-83F7-A9977B92A4F2}">
      <dsp:nvSpPr>
        <dsp:cNvPr id="0" name=""/>
        <dsp:cNvSpPr/>
      </dsp:nvSpPr>
      <dsp:spPr>
        <a:xfrm>
          <a:off x="1107942" y="2771195"/>
          <a:ext cx="8268720" cy="673134"/>
        </a:xfrm>
        <a:prstGeom prst="rect">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8615" tIns="50800" rIns="50800" bIns="50800" numCol="1" spcCol="1270" anchor="ctr" anchorCtr="0">
          <a:noAutofit/>
        </a:bodyPr>
        <a:lstStyle/>
        <a:p>
          <a:pPr lvl="0" algn="l" defTabSz="889000" rtl="0">
            <a:lnSpc>
              <a:spcPct val="90000"/>
            </a:lnSpc>
            <a:spcBef>
              <a:spcPct val="0"/>
            </a:spcBef>
            <a:spcAft>
              <a:spcPct val="35000"/>
            </a:spcAft>
          </a:pPr>
          <a:r>
            <a:rPr lang="de-DE" sz="2000" kern="1200" dirty="0">
              <a:latin typeface="Myriad Pro" pitchFamily="34" charset="0"/>
              <a:cs typeface="Arial" panose="020B0604020202020204" pitchFamily="34" charset="0"/>
            </a:rPr>
            <a:t>Học lịch </a:t>
          </a:r>
          <a:r>
            <a:rPr lang="de-DE" sz="2000" kern="1200" dirty="0" smtClean="0">
              <a:latin typeface="Myriad Pro" pitchFamily="34" charset="0"/>
              <a:cs typeface="Arial" panose="020B0604020202020204" pitchFamily="34" charset="0"/>
            </a:rPr>
            <a:t>thế </a:t>
          </a:r>
          <a:r>
            <a:rPr lang="de-DE" sz="2000" kern="1200" dirty="0">
              <a:latin typeface="Myriad Pro" pitchFamily="34" charset="0"/>
              <a:cs typeface="Arial" panose="020B0604020202020204" pitchFamily="34" charset="0"/>
            </a:rPr>
            <a:t>giới và khu vực để hiểu rõ lịch sử </a:t>
          </a:r>
          <a:r>
            <a:rPr lang="de-DE" sz="2000" kern="1200" dirty="0" smtClean="0">
              <a:latin typeface="Myriad Pro" pitchFamily="34" charset="0"/>
              <a:cs typeface="Arial" panose="020B0604020202020204" pitchFamily="34" charset="0"/>
            </a:rPr>
            <a:t>Việt </a:t>
          </a:r>
          <a:r>
            <a:rPr lang="de-DE" sz="2000" kern="1200" dirty="0">
              <a:latin typeface="Myriad Pro" pitchFamily="34" charset="0"/>
              <a:cs typeface="Arial" panose="020B0604020202020204" pitchFamily="34" charset="0"/>
            </a:rPr>
            <a:t>Nam và địa phương.</a:t>
          </a:r>
          <a:endParaRPr lang="en-US" sz="2000" kern="1200" dirty="0">
            <a:latin typeface="Myriad Pro" pitchFamily="34" charset="0"/>
            <a:cs typeface="Arial" panose="020B0604020202020204" pitchFamily="34" charset="0"/>
          </a:endParaRPr>
        </a:p>
      </dsp:txBody>
      <dsp:txXfrm>
        <a:off x="1107942" y="2771195"/>
        <a:ext cx="8268720" cy="673134"/>
      </dsp:txXfrm>
    </dsp:sp>
    <dsp:sp modelId="{4844863B-4931-42CA-A7A0-C03DD84A198B}">
      <dsp:nvSpPr>
        <dsp:cNvPr id="0" name=""/>
        <dsp:cNvSpPr/>
      </dsp:nvSpPr>
      <dsp:spPr>
        <a:xfrm>
          <a:off x="754702" y="2754522"/>
          <a:ext cx="706480" cy="706480"/>
        </a:xfrm>
        <a:prstGeom prst="ellipse">
          <a:avLst/>
        </a:prstGeom>
        <a:solidFill>
          <a:schemeClr val="lt1">
            <a:hueOff val="0"/>
            <a:satOff val="0"/>
            <a:lumOff val="0"/>
            <a:alphaOff val="0"/>
          </a:schemeClr>
        </a:solidFill>
        <a:ln w="12700" cap="flat" cmpd="sng" algn="ctr">
          <a:solidFill>
            <a:schemeClr val="accent5">
              <a:hueOff val="-4412007"/>
              <a:satOff val="-6137"/>
              <a:lumOff val="-2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C62E5E-04DA-44DD-B3FC-A5EB9AC39EF7}">
      <dsp:nvSpPr>
        <dsp:cNvPr id="0" name=""/>
        <dsp:cNvSpPr/>
      </dsp:nvSpPr>
      <dsp:spPr>
        <a:xfrm>
          <a:off x="895354" y="3672840"/>
          <a:ext cx="8481308" cy="565184"/>
        </a:xfrm>
        <a:prstGeom prst="rect">
          <a:avLst/>
        </a:prstGeom>
        <a:solidFill>
          <a:schemeClr val="accent5">
            <a:hueOff val="-5882677"/>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8615" tIns="50800" rIns="50800" bIns="50800" numCol="1" spcCol="1270" anchor="ctr" anchorCtr="0">
          <a:noAutofit/>
        </a:bodyPr>
        <a:lstStyle/>
        <a:p>
          <a:pPr lvl="0" algn="l" defTabSz="889000" rtl="0">
            <a:lnSpc>
              <a:spcPct val="90000"/>
            </a:lnSpc>
            <a:spcBef>
              <a:spcPct val="0"/>
            </a:spcBef>
            <a:spcAft>
              <a:spcPct val="35000"/>
            </a:spcAft>
          </a:pPr>
          <a:r>
            <a:rPr lang="en-US" sz="2000" kern="1200">
              <a:latin typeface="Myriad Pro" pitchFamily="34" charset="0"/>
              <a:cs typeface="Arial" panose="020B0604020202020204" pitchFamily="34" charset="0"/>
            </a:rPr>
            <a:t>Phẩm chất yêu nước, nhân ái và tinh thần trách nhiệm.</a:t>
          </a:r>
        </a:p>
      </dsp:txBody>
      <dsp:txXfrm>
        <a:off x="895354" y="3672840"/>
        <a:ext cx="8481308" cy="565184"/>
      </dsp:txXfrm>
    </dsp:sp>
    <dsp:sp modelId="{058A4B2F-56A8-4956-A2C7-6DD141897857}">
      <dsp:nvSpPr>
        <dsp:cNvPr id="0" name=""/>
        <dsp:cNvSpPr/>
      </dsp:nvSpPr>
      <dsp:spPr>
        <a:xfrm>
          <a:off x="542114" y="3602192"/>
          <a:ext cx="706480" cy="706480"/>
        </a:xfrm>
        <a:prstGeom prst="ellipse">
          <a:avLst/>
        </a:prstGeom>
        <a:solidFill>
          <a:schemeClr val="lt1">
            <a:hueOff val="0"/>
            <a:satOff val="0"/>
            <a:lumOff val="0"/>
            <a:alphaOff val="0"/>
          </a:schemeClr>
        </a:solidFill>
        <a:ln w="12700" cap="flat" cmpd="sng" algn="ctr">
          <a:solidFill>
            <a:schemeClr val="accent5">
              <a:hueOff val="-5882677"/>
              <a:satOff val="-8182"/>
              <a:lumOff val="-3138"/>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F10462-FBBA-45BE-9048-64E2BBC94215}">
      <dsp:nvSpPr>
        <dsp:cNvPr id="0" name=""/>
        <dsp:cNvSpPr/>
      </dsp:nvSpPr>
      <dsp:spPr>
        <a:xfrm>
          <a:off x="430451" y="4520509"/>
          <a:ext cx="8946211" cy="565184"/>
        </a:xfrm>
        <a:prstGeom prst="rect">
          <a:avLst/>
        </a:prstGeom>
        <a:solidFill>
          <a:schemeClr val="accent5">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8615" tIns="50800" rIns="50800" bIns="50800" numCol="1" spcCol="1270" anchor="ctr" anchorCtr="0">
          <a:noAutofit/>
        </a:bodyPr>
        <a:lstStyle/>
        <a:p>
          <a:pPr lvl="0" algn="l" defTabSz="889000" rtl="0">
            <a:lnSpc>
              <a:spcPct val="90000"/>
            </a:lnSpc>
            <a:spcBef>
              <a:spcPct val="0"/>
            </a:spcBef>
            <a:spcAft>
              <a:spcPct val="35000"/>
            </a:spcAft>
          </a:pPr>
          <a:r>
            <a:rPr lang="en-US" sz="2000" kern="1200">
              <a:latin typeface="Myriad Pro" pitchFamily="34" charset="0"/>
              <a:cs typeface="Arial" panose="020B0604020202020204" pitchFamily="34" charset="0"/>
            </a:rPr>
            <a:t>Giải quyết các vấn đề trong thực tế cuộc sống.</a:t>
          </a:r>
        </a:p>
      </dsp:txBody>
      <dsp:txXfrm>
        <a:off x="430451" y="4520509"/>
        <a:ext cx="8946211" cy="565184"/>
      </dsp:txXfrm>
    </dsp:sp>
    <dsp:sp modelId="{C0FC4435-FF6F-4E4C-B55D-D77A2A813A7D}">
      <dsp:nvSpPr>
        <dsp:cNvPr id="0" name=""/>
        <dsp:cNvSpPr/>
      </dsp:nvSpPr>
      <dsp:spPr>
        <a:xfrm>
          <a:off x="77211" y="4449861"/>
          <a:ext cx="706480" cy="706480"/>
        </a:xfrm>
        <a:prstGeom prst="ellipse">
          <a:avLst/>
        </a:prstGeom>
        <a:solidFill>
          <a:schemeClr val="lt1">
            <a:hueOff val="0"/>
            <a:satOff val="0"/>
            <a:lumOff val="0"/>
            <a:alphaOff val="0"/>
          </a:schemeClr>
        </a:solidFill>
        <a:ln w="12700" cap="flat" cmpd="sng" algn="ctr">
          <a:solidFill>
            <a:schemeClr val="accent5">
              <a:hueOff val="-7353345"/>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9E827-D72B-4742-A3F3-682D8FA5BEE2}">
      <dsp:nvSpPr>
        <dsp:cNvPr id="0" name=""/>
        <dsp:cNvSpPr/>
      </dsp:nvSpPr>
      <dsp:spPr>
        <a:xfrm>
          <a:off x="861629" y="35386"/>
          <a:ext cx="4980220" cy="4980220"/>
        </a:xfrm>
        <a:prstGeom prst="circularArrow">
          <a:avLst>
            <a:gd name="adj1" fmla="val 5274"/>
            <a:gd name="adj2" fmla="val 312630"/>
            <a:gd name="adj3" fmla="val 14251270"/>
            <a:gd name="adj4" fmla="val 17113491"/>
            <a:gd name="adj5" fmla="val 547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C869BB-93EF-44EE-BFF0-58E254CD36C3}">
      <dsp:nvSpPr>
        <dsp:cNvPr id="0" name=""/>
        <dsp:cNvSpPr/>
      </dsp:nvSpPr>
      <dsp:spPr>
        <a:xfrm>
          <a:off x="2402853" y="2473"/>
          <a:ext cx="1868588" cy="93429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a:latin typeface="Myriad Pro" pitchFamily="34" charset="0"/>
              <a:cs typeface="Arial" panose="020B0604020202020204" pitchFamily="34" charset="0"/>
            </a:rPr>
            <a:t>Tên bài</a:t>
          </a:r>
          <a:endParaRPr lang="en-US" sz="1700" b="1" kern="1200" dirty="0">
            <a:latin typeface="Myriad Pro" pitchFamily="34" charset="0"/>
            <a:cs typeface="Arial" panose="020B0604020202020204" pitchFamily="34" charset="0"/>
          </a:endParaRPr>
        </a:p>
      </dsp:txBody>
      <dsp:txXfrm>
        <a:off x="2448461" y="48081"/>
        <a:ext cx="1777372" cy="843078"/>
      </dsp:txXfrm>
    </dsp:sp>
    <dsp:sp modelId="{B510B496-B7D3-4AB0-B6ED-187F601D97BC}">
      <dsp:nvSpPr>
        <dsp:cNvPr id="0" name=""/>
        <dsp:cNvSpPr/>
      </dsp:nvSpPr>
      <dsp:spPr>
        <a:xfrm>
          <a:off x="4152548" y="1012660"/>
          <a:ext cx="1868588" cy="934294"/>
        </a:xfrm>
        <a:prstGeom prst="roundRect">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a:latin typeface="Arial" panose="020B0604020202020204" pitchFamily="34" charset="0"/>
              <a:cs typeface="Arial" panose="020B0604020202020204" pitchFamily="34" charset="0"/>
            </a:rPr>
            <a:t>Yêu cầu cần đạt</a:t>
          </a:r>
          <a:endParaRPr lang="en-US" sz="1700" b="1" kern="1200" dirty="0">
            <a:latin typeface="Arial" panose="020B0604020202020204" pitchFamily="34" charset="0"/>
            <a:cs typeface="Arial" panose="020B0604020202020204" pitchFamily="34" charset="0"/>
          </a:endParaRPr>
        </a:p>
      </dsp:txBody>
      <dsp:txXfrm>
        <a:off x="4198156" y="1058268"/>
        <a:ext cx="1777372" cy="843078"/>
      </dsp:txXfrm>
    </dsp:sp>
    <dsp:sp modelId="{04E97D54-0660-4A25-AEFB-601A469DBEA1}">
      <dsp:nvSpPr>
        <dsp:cNvPr id="0" name=""/>
        <dsp:cNvSpPr/>
      </dsp:nvSpPr>
      <dsp:spPr>
        <a:xfrm>
          <a:off x="4053625" y="3033033"/>
          <a:ext cx="2066434" cy="934294"/>
        </a:xfrm>
        <a:prstGeom prst="roundRect">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a:latin typeface="Arial" panose="020B0604020202020204" pitchFamily="34" charset="0"/>
              <a:cs typeface="Arial" panose="020B0604020202020204" pitchFamily="34" charset="0"/>
            </a:rPr>
            <a:t>Hoạt động</a:t>
          </a:r>
        </a:p>
        <a:p>
          <a:pPr lvl="0" algn="ctr" defTabSz="755650">
            <a:lnSpc>
              <a:spcPct val="90000"/>
            </a:lnSpc>
            <a:spcBef>
              <a:spcPct val="0"/>
            </a:spcBef>
            <a:spcAft>
              <a:spcPct val="35000"/>
            </a:spcAft>
          </a:pPr>
          <a:r>
            <a:rPr lang="en-US" sz="1700" b="1" kern="1200">
              <a:latin typeface="Arial" panose="020B0604020202020204" pitchFamily="34" charset="0"/>
              <a:cs typeface="Arial" panose="020B0604020202020204" pitchFamily="34" charset="0"/>
            </a:rPr>
            <a:t> mở đầu bài học</a:t>
          </a:r>
          <a:endParaRPr lang="en-US" sz="1700" b="1" kern="1200" dirty="0">
            <a:latin typeface="Arial" panose="020B0604020202020204" pitchFamily="34" charset="0"/>
            <a:cs typeface="Arial" panose="020B0604020202020204" pitchFamily="34" charset="0"/>
          </a:endParaRPr>
        </a:p>
      </dsp:txBody>
      <dsp:txXfrm>
        <a:off x="4099233" y="3078641"/>
        <a:ext cx="1975218" cy="843078"/>
      </dsp:txXfrm>
    </dsp:sp>
    <dsp:sp modelId="{F659DB88-A03A-47A4-9C5C-EBB1CF1CD2E8}">
      <dsp:nvSpPr>
        <dsp:cNvPr id="0" name=""/>
        <dsp:cNvSpPr/>
      </dsp:nvSpPr>
      <dsp:spPr>
        <a:xfrm>
          <a:off x="2254945" y="4043220"/>
          <a:ext cx="2164404" cy="934294"/>
        </a:xfrm>
        <a:prstGeom prst="roundRect">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a:latin typeface="Arial" panose="020B0604020202020204" pitchFamily="34" charset="0"/>
              <a:cs typeface="Arial" panose="020B0604020202020204" pitchFamily="34" charset="0"/>
            </a:rPr>
            <a:t>Hoạt động hình thành kiến thức mới</a:t>
          </a:r>
          <a:endParaRPr lang="en-US" sz="1700" b="1" kern="1200" dirty="0">
            <a:latin typeface="Arial" panose="020B0604020202020204" pitchFamily="34" charset="0"/>
            <a:cs typeface="Arial" panose="020B0604020202020204" pitchFamily="34" charset="0"/>
          </a:endParaRPr>
        </a:p>
      </dsp:txBody>
      <dsp:txXfrm>
        <a:off x="2300553" y="4088828"/>
        <a:ext cx="2073188" cy="843078"/>
      </dsp:txXfrm>
    </dsp:sp>
    <dsp:sp modelId="{C2EE7979-49CC-436B-BD20-56FA162886B1}">
      <dsp:nvSpPr>
        <dsp:cNvPr id="0" name=""/>
        <dsp:cNvSpPr/>
      </dsp:nvSpPr>
      <dsp:spPr>
        <a:xfrm>
          <a:off x="451345" y="2995364"/>
          <a:ext cx="1868588" cy="934294"/>
        </a:xfrm>
        <a:prstGeom prst="roundRect">
          <a:avLst/>
        </a:prstGeom>
        <a:solidFill>
          <a:schemeClr val="accent5">
            <a:hueOff val="-5882677"/>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a:latin typeface="Arial" panose="020B0604020202020204" pitchFamily="34" charset="0"/>
              <a:cs typeface="Arial" panose="020B0604020202020204" pitchFamily="34" charset="0"/>
            </a:rPr>
            <a:t>Luyện tập</a:t>
          </a:r>
          <a:endParaRPr lang="en-US" sz="1700" b="1" kern="1200" dirty="0">
            <a:latin typeface="Arial" panose="020B0604020202020204" pitchFamily="34" charset="0"/>
            <a:cs typeface="Arial" panose="020B0604020202020204" pitchFamily="34" charset="0"/>
          </a:endParaRPr>
        </a:p>
      </dsp:txBody>
      <dsp:txXfrm>
        <a:off x="496953" y="3040972"/>
        <a:ext cx="1777372" cy="843078"/>
      </dsp:txXfrm>
    </dsp:sp>
    <dsp:sp modelId="{1756EA56-22A4-4C38-99C1-AD44AF7EA232}">
      <dsp:nvSpPr>
        <dsp:cNvPr id="0" name=""/>
        <dsp:cNvSpPr/>
      </dsp:nvSpPr>
      <dsp:spPr>
        <a:xfrm>
          <a:off x="653159" y="1012660"/>
          <a:ext cx="1868588" cy="934294"/>
        </a:xfrm>
        <a:prstGeom prst="roundRect">
          <a:avLst/>
        </a:prstGeom>
        <a:solidFill>
          <a:schemeClr val="accent5">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a:latin typeface="Arial" panose="020B0604020202020204" pitchFamily="34" charset="0"/>
              <a:cs typeface="Arial" panose="020B0604020202020204" pitchFamily="34" charset="0"/>
            </a:rPr>
            <a:t>Vận dụng</a:t>
          </a:r>
          <a:endParaRPr lang="en-US" sz="1700" b="1" kern="1200" dirty="0">
            <a:latin typeface="Arial" panose="020B0604020202020204" pitchFamily="34" charset="0"/>
            <a:cs typeface="Arial" panose="020B0604020202020204" pitchFamily="34" charset="0"/>
          </a:endParaRPr>
        </a:p>
      </dsp:txBody>
      <dsp:txXfrm>
        <a:off x="698767" y="1058268"/>
        <a:ext cx="1777372" cy="8430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CCCC2E-90FE-4FFA-9698-16FC2FF1192F}">
      <dsp:nvSpPr>
        <dsp:cNvPr id="0" name=""/>
        <dsp:cNvSpPr/>
      </dsp:nvSpPr>
      <dsp:spPr>
        <a:xfrm>
          <a:off x="0" y="506528"/>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BC1E6F-187D-49D9-8C62-6C46A070AA98}">
      <dsp:nvSpPr>
        <dsp:cNvPr id="0" name=""/>
        <dsp:cNvSpPr/>
      </dsp:nvSpPr>
      <dsp:spPr>
        <a:xfrm>
          <a:off x="525780" y="19448"/>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466850">
            <a:lnSpc>
              <a:spcPct val="90000"/>
            </a:lnSpc>
            <a:spcBef>
              <a:spcPct val="0"/>
            </a:spcBef>
            <a:spcAft>
              <a:spcPct val="35000"/>
            </a:spcAft>
          </a:pPr>
          <a:endParaRPr lang="en-US" sz="3300" kern="1200"/>
        </a:p>
      </dsp:txBody>
      <dsp:txXfrm>
        <a:off x="573335" y="67003"/>
        <a:ext cx="7265810" cy="879050"/>
      </dsp:txXfrm>
    </dsp:sp>
    <dsp:sp modelId="{4A8822BE-1B73-4660-A665-40BDC77BC7C7}">
      <dsp:nvSpPr>
        <dsp:cNvPr id="0" name=""/>
        <dsp:cNvSpPr/>
      </dsp:nvSpPr>
      <dsp:spPr>
        <a:xfrm>
          <a:off x="0" y="200340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90A43F-0B38-483E-8D33-34E0A4F4BCB5}">
      <dsp:nvSpPr>
        <dsp:cNvPr id="0" name=""/>
        <dsp:cNvSpPr/>
      </dsp:nvSpPr>
      <dsp:spPr>
        <a:xfrm>
          <a:off x="525780" y="151632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466850">
            <a:lnSpc>
              <a:spcPct val="90000"/>
            </a:lnSpc>
            <a:spcBef>
              <a:spcPct val="0"/>
            </a:spcBef>
            <a:spcAft>
              <a:spcPct val="35000"/>
            </a:spcAft>
          </a:pPr>
          <a:endParaRPr lang="en-US" sz="3300" kern="1200"/>
        </a:p>
      </dsp:txBody>
      <dsp:txXfrm>
        <a:off x="573335" y="1563884"/>
        <a:ext cx="7265810" cy="879050"/>
      </dsp:txXfrm>
    </dsp:sp>
    <dsp:sp modelId="{D3BD084B-11D8-4632-97FE-8C8F47089D51}">
      <dsp:nvSpPr>
        <dsp:cNvPr id="0" name=""/>
        <dsp:cNvSpPr/>
      </dsp:nvSpPr>
      <dsp:spPr>
        <a:xfrm>
          <a:off x="0" y="350028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ACC465-EAF8-40DD-A9C3-0AEE9C6F9D5E}">
      <dsp:nvSpPr>
        <dsp:cNvPr id="0" name=""/>
        <dsp:cNvSpPr/>
      </dsp:nvSpPr>
      <dsp:spPr>
        <a:xfrm>
          <a:off x="525780" y="301320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466850">
            <a:lnSpc>
              <a:spcPct val="90000"/>
            </a:lnSpc>
            <a:spcBef>
              <a:spcPct val="0"/>
            </a:spcBef>
            <a:spcAft>
              <a:spcPct val="35000"/>
            </a:spcAft>
          </a:pPr>
          <a:endParaRPr lang="en-US" sz="3300" kern="1200"/>
        </a:p>
      </dsp:txBody>
      <dsp:txXfrm>
        <a:off x="573335" y="3060764"/>
        <a:ext cx="7265810" cy="8790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0470D-2E55-417A-9692-A4555326F5D7}">
      <dsp:nvSpPr>
        <dsp:cNvPr id="0" name=""/>
        <dsp:cNvSpPr/>
      </dsp:nvSpPr>
      <dsp:spPr>
        <a:xfrm rot="5400000">
          <a:off x="-191622" y="210494"/>
          <a:ext cx="1277483" cy="894238"/>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a:solidFill>
                <a:schemeClr val="accent5">
                  <a:lumMod val="50000"/>
                </a:schemeClr>
              </a:solidFill>
            </a:rPr>
            <a:t>1</a:t>
          </a:r>
        </a:p>
      </dsp:txBody>
      <dsp:txXfrm rot="-5400000">
        <a:off x="1" y="465990"/>
        <a:ext cx="894238" cy="383245"/>
      </dsp:txXfrm>
    </dsp:sp>
    <dsp:sp modelId="{E8D42C4E-C058-4D72-9AEB-894DE5728DAF}">
      <dsp:nvSpPr>
        <dsp:cNvPr id="0" name=""/>
        <dsp:cNvSpPr/>
      </dsp:nvSpPr>
      <dsp:spPr>
        <a:xfrm rot="5400000">
          <a:off x="3356215" y="-2443105"/>
          <a:ext cx="830801" cy="5754755"/>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endParaRPr lang="en-US" sz="2000" kern="1200" dirty="0"/>
        </a:p>
        <a:p>
          <a:pPr marL="228600" lvl="1" indent="-228600" algn="l" defTabSz="889000" rtl="0">
            <a:lnSpc>
              <a:spcPct val="90000"/>
            </a:lnSpc>
            <a:spcBef>
              <a:spcPct val="0"/>
            </a:spcBef>
            <a:spcAft>
              <a:spcPct val="15000"/>
            </a:spcAft>
            <a:buChar char="••"/>
          </a:pPr>
          <a:r>
            <a:rPr lang="en-US" sz="2000" kern="1200" dirty="0" err="1">
              <a:latin typeface="Arial" panose="020B0604020202020204" pitchFamily="34" charset="0"/>
              <a:cs typeface="Arial" panose="020B0604020202020204" pitchFamily="34" charset="0"/>
            </a:rPr>
            <a:t>Sách</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được</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thiết</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kế</a:t>
          </a:r>
          <a:r>
            <a:rPr lang="en-US" sz="2000" kern="1200" dirty="0">
              <a:latin typeface="Arial" panose="020B0604020202020204" pitchFamily="34" charset="0"/>
              <a:cs typeface="Arial" panose="020B0604020202020204" pitchFamily="34" charset="0"/>
            </a:rPr>
            <a:t> 4 </a:t>
          </a:r>
          <a:r>
            <a:rPr lang="en-US" sz="2000" kern="1200" dirty="0" err="1">
              <a:latin typeface="Arial" panose="020B0604020202020204" pitchFamily="34" charset="0"/>
              <a:cs typeface="Arial" panose="020B0604020202020204" pitchFamily="34" charset="0"/>
            </a:rPr>
            <a:t>màu</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màu</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sắc</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phù</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hợp</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với</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tâm</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lí</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thị</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giác</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của</a:t>
          </a:r>
          <a:r>
            <a:rPr lang="en-US" sz="2000" kern="1200" dirty="0">
              <a:latin typeface="Arial" panose="020B0604020202020204" pitchFamily="34" charset="0"/>
              <a:cs typeface="Arial" panose="020B0604020202020204" pitchFamily="34" charset="0"/>
            </a:rPr>
            <a:t> HS, </a:t>
          </a:r>
          <a:r>
            <a:rPr lang="en-US" sz="2000" kern="1200" dirty="0" err="1">
              <a:latin typeface="Arial" panose="020B0604020202020204" pitchFamily="34" charset="0"/>
              <a:cs typeface="Arial" panose="020B0604020202020204" pitchFamily="34" charset="0"/>
            </a:rPr>
            <a:t>sinh</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động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hấp</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dẫn</a:t>
          </a:r>
          <a:r>
            <a:rPr lang="en-US" sz="2000" kern="1200" dirty="0">
              <a:latin typeface="Arial" panose="020B0604020202020204" pitchFamily="34" charset="0"/>
              <a:cs typeface="Arial" panose="020B0604020202020204" pitchFamily="34" charset="0"/>
            </a:rPr>
            <a:t>.</a:t>
          </a:r>
          <a:endParaRPr lang="en-US" sz="2000" kern="1200" dirty="0"/>
        </a:p>
      </dsp:txBody>
      <dsp:txXfrm rot="-5400000">
        <a:off x="894238" y="59428"/>
        <a:ext cx="5714199" cy="749689"/>
      </dsp:txXfrm>
    </dsp:sp>
    <dsp:sp modelId="{8B6C5EB9-C703-4F5E-9BFF-163505F203CE}">
      <dsp:nvSpPr>
        <dsp:cNvPr id="0" name=""/>
        <dsp:cNvSpPr/>
      </dsp:nvSpPr>
      <dsp:spPr>
        <a:xfrm rot="5400000">
          <a:off x="-191622" y="1349746"/>
          <a:ext cx="1277483" cy="894238"/>
        </a:xfrm>
        <a:prstGeom prst="chevron">
          <a:avLst/>
        </a:prstGeom>
        <a:solidFill>
          <a:schemeClr val="accent3">
            <a:hueOff val="903533"/>
            <a:satOff val="33333"/>
            <a:lumOff val="-4902"/>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a:solidFill>
                <a:schemeClr val="accent5">
                  <a:lumMod val="50000"/>
                </a:schemeClr>
              </a:solidFill>
            </a:rPr>
            <a:t>2</a:t>
          </a:r>
        </a:p>
      </dsp:txBody>
      <dsp:txXfrm rot="-5400000">
        <a:off x="1" y="1605242"/>
        <a:ext cx="894238" cy="383245"/>
      </dsp:txXfrm>
    </dsp:sp>
    <dsp:sp modelId="{D83B281B-0B6E-44EF-8E19-AD3153C0BFE9}">
      <dsp:nvSpPr>
        <dsp:cNvPr id="0" name=""/>
        <dsp:cNvSpPr/>
      </dsp:nvSpPr>
      <dsp:spPr>
        <a:xfrm rot="5400000">
          <a:off x="3356434" y="-1304071"/>
          <a:ext cx="830364" cy="5754755"/>
        </a:xfrm>
        <a:prstGeom prst="round2SameRect">
          <a:avLst/>
        </a:prstGeom>
        <a:solidFill>
          <a:schemeClr val="lt1">
            <a:alpha val="90000"/>
            <a:hueOff val="0"/>
            <a:satOff val="0"/>
            <a:lumOff val="0"/>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endParaRPr lang="en-US" sz="2000" kern="1200" dirty="0"/>
        </a:p>
        <a:p>
          <a:pPr marL="228600" lvl="1" indent="-228600" algn="l" defTabSz="889000" rtl="0">
            <a:lnSpc>
              <a:spcPct val="90000"/>
            </a:lnSpc>
            <a:spcBef>
              <a:spcPct val="0"/>
            </a:spcBef>
            <a:spcAft>
              <a:spcPct val="15000"/>
            </a:spcAft>
            <a:buChar char="••"/>
          </a:pPr>
          <a:r>
            <a:rPr lang="en-US" sz="2000" kern="1200">
              <a:latin typeface="Arial" panose="020B0604020202020204" pitchFamily="34" charset="0"/>
              <a:cs typeface="Arial" panose="020B0604020202020204" pitchFamily="34" charset="0"/>
            </a:rPr>
            <a:t>Cách thiết kế lôgic, thống nhất, nhưng vẫn thể hiện sự đa dạng giữa các bài học.</a:t>
          </a:r>
          <a:endParaRPr lang="en-US" sz="2000" kern="1200" dirty="0"/>
        </a:p>
      </dsp:txBody>
      <dsp:txXfrm rot="-5400000">
        <a:off x="894239" y="1198659"/>
        <a:ext cx="5714220" cy="749294"/>
      </dsp:txXfrm>
    </dsp:sp>
    <dsp:sp modelId="{837C1E71-DE62-4E36-8D2F-06146DEE95FB}">
      <dsp:nvSpPr>
        <dsp:cNvPr id="0" name=""/>
        <dsp:cNvSpPr/>
      </dsp:nvSpPr>
      <dsp:spPr>
        <a:xfrm rot="5400000">
          <a:off x="-191622" y="2488998"/>
          <a:ext cx="1277483" cy="894238"/>
        </a:xfrm>
        <a:prstGeom prst="chevron">
          <a:avLst/>
        </a:prstGeom>
        <a:solidFill>
          <a:schemeClr val="accent3">
            <a:hueOff val="1807066"/>
            <a:satOff val="66667"/>
            <a:lumOff val="-9804"/>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a:solidFill>
                <a:schemeClr val="accent5">
                  <a:lumMod val="50000"/>
                </a:schemeClr>
              </a:solidFill>
            </a:rPr>
            <a:t>3</a:t>
          </a:r>
        </a:p>
      </dsp:txBody>
      <dsp:txXfrm rot="-5400000">
        <a:off x="1" y="2744494"/>
        <a:ext cx="894238" cy="383245"/>
      </dsp:txXfrm>
    </dsp:sp>
    <dsp:sp modelId="{6247F934-C3E1-4A41-91DF-27049531F863}">
      <dsp:nvSpPr>
        <dsp:cNvPr id="0" name=""/>
        <dsp:cNvSpPr/>
      </dsp:nvSpPr>
      <dsp:spPr>
        <a:xfrm rot="5400000">
          <a:off x="3356434" y="-164819"/>
          <a:ext cx="830364" cy="5754755"/>
        </a:xfrm>
        <a:prstGeom prst="round2SameRect">
          <a:avLst/>
        </a:prstGeom>
        <a:solidFill>
          <a:schemeClr val="lt1">
            <a:alpha val="90000"/>
            <a:hueOff val="0"/>
            <a:satOff val="0"/>
            <a:lumOff val="0"/>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endParaRPr lang="en-US" sz="2000" kern="1200" dirty="0"/>
        </a:p>
        <a:p>
          <a:pPr marL="228600" lvl="1" indent="-228600" algn="l" defTabSz="889000" rtl="0">
            <a:lnSpc>
              <a:spcPct val="90000"/>
            </a:lnSpc>
            <a:spcBef>
              <a:spcPct val="0"/>
            </a:spcBef>
            <a:spcAft>
              <a:spcPct val="15000"/>
            </a:spcAft>
            <a:buChar char="••"/>
          </a:pPr>
          <a:r>
            <a:rPr lang="en-US" sz="2000" kern="1200">
              <a:latin typeface="Arial" panose="020B0604020202020204" pitchFamily="34" charset="0"/>
              <a:cs typeface="Arial" panose="020B0604020202020204" pitchFamily="34" charset="0"/>
            </a:rPr>
            <a:t>Hình ảnh được lựa chọn kĩ lưỡng, phù hợp với nội dung bài học, đều có bản quyền.</a:t>
          </a:r>
          <a:endParaRPr lang="en-US" sz="2000" kern="1200" dirty="0"/>
        </a:p>
      </dsp:txBody>
      <dsp:txXfrm rot="-5400000">
        <a:off x="894239" y="2337911"/>
        <a:ext cx="5714220" cy="749294"/>
      </dsp:txXfrm>
    </dsp:sp>
    <dsp:sp modelId="{03375056-2D69-4F56-94D6-CCE235408942}">
      <dsp:nvSpPr>
        <dsp:cNvPr id="0" name=""/>
        <dsp:cNvSpPr/>
      </dsp:nvSpPr>
      <dsp:spPr>
        <a:xfrm rot="5400000">
          <a:off x="-191622" y="3845823"/>
          <a:ext cx="1277483" cy="894238"/>
        </a:xfrm>
        <a:prstGeom prst="chevron">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a:solidFill>
                <a:schemeClr val="accent5">
                  <a:lumMod val="50000"/>
                </a:schemeClr>
              </a:solidFill>
            </a:rPr>
            <a:t>4</a:t>
          </a:r>
        </a:p>
      </dsp:txBody>
      <dsp:txXfrm rot="-5400000">
        <a:off x="1" y="4101319"/>
        <a:ext cx="894238" cy="383245"/>
      </dsp:txXfrm>
    </dsp:sp>
    <dsp:sp modelId="{75A9AC9C-8ED4-4726-8414-D4273707F279}">
      <dsp:nvSpPr>
        <dsp:cNvPr id="0" name=""/>
        <dsp:cNvSpPr/>
      </dsp:nvSpPr>
      <dsp:spPr>
        <a:xfrm rot="5400000">
          <a:off x="3138862" y="1192005"/>
          <a:ext cx="1265508" cy="5754755"/>
        </a:xfrm>
        <a:prstGeom prst="round2Same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endParaRPr lang="en-US" sz="2000" kern="1200" dirty="0"/>
        </a:p>
        <a:p>
          <a:pPr marL="228600" lvl="1" indent="-228600" algn="l" defTabSz="889000" rtl="0">
            <a:lnSpc>
              <a:spcPct val="90000"/>
            </a:lnSpc>
            <a:spcBef>
              <a:spcPct val="0"/>
            </a:spcBef>
            <a:spcAft>
              <a:spcPct val="15000"/>
            </a:spcAft>
            <a:buChar char="••"/>
          </a:pPr>
          <a:r>
            <a:rPr lang="en-US" sz="2000" kern="1200" dirty="0" err="1">
              <a:latin typeface="Arial" panose="020B0604020202020204" pitchFamily="34" charset="0"/>
              <a:cs typeface="Arial" panose="020B0604020202020204" pitchFamily="34" charset="0"/>
            </a:rPr>
            <a:t>Có</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hình</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ảnh</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được</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sử</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dụng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nhằm</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rèn</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luyện</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kĩ</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năng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hình</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thành</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kiến</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thức</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cho</a:t>
          </a:r>
          <a:r>
            <a:rPr lang="en-US" sz="2000" kern="1200" dirty="0">
              <a:latin typeface="Arial" panose="020B0604020202020204" pitchFamily="34" charset="0"/>
              <a:cs typeface="Arial" panose="020B0604020202020204" pitchFamily="34" charset="0"/>
            </a:rPr>
            <a:t> HS, </a:t>
          </a:r>
          <a:r>
            <a:rPr lang="en-US" sz="2000" kern="1200" dirty="0" err="1">
              <a:latin typeface="Arial" panose="020B0604020202020204" pitchFamily="34" charset="0"/>
              <a:cs typeface="Arial" panose="020B0604020202020204" pitchFamily="34" charset="0"/>
            </a:rPr>
            <a:t>có</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hình</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ảnh</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mang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tính</a:t>
          </a:r>
          <a:r>
            <a:rPr lang="en-US" sz="2000" kern="1200" dirty="0">
              <a:latin typeface="Arial" panose="020B0604020202020204" pitchFamily="34" charset="0"/>
              <a:cs typeface="Arial" panose="020B0604020202020204" pitchFamily="34" charset="0"/>
            </a:rPr>
            <a:t> minh </a:t>
          </a:r>
          <a:r>
            <a:rPr lang="en-US" sz="2000" kern="1200" dirty="0" err="1">
              <a:latin typeface="Arial" panose="020B0604020202020204" pitchFamily="34" charset="0"/>
              <a:cs typeface="Arial" panose="020B0604020202020204" pitchFamily="34" charset="0"/>
            </a:rPr>
            <a:t>họa</a:t>
          </a:r>
          <a:r>
            <a:rPr lang="en-US" sz="2000" kern="1200" dirty="0">
              <a:latin typeface="Arial" panose="020B0604020202020204" pitchFamily="34" charset="0"/>
              <a:cs typeface="Arial" panose="020B0604020202020204" pitchFamily="34" charset="0"/>
            </a:rPr>
            <a:t>.</a:t>
          </a:r>
          <a:endParaRPr lang="en-US" sz="2000" kern="1200" dirty="0"/>
        </a:p>
      </dsp:txBody>
      <dsp:txXfrm rot="-5400000">
        <a:off x="894239" y="3498406"/>
        <a:ext cx="5692978" cy="11419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95F16-515A-4DEA-8F61-E0C0860DEBA2}">
      <dsp:nvSpPr>
        <dsp:cNvPr id="0" name=""/>
        <dsp:cNvSpPr/>
      </dsp:nvSpPr>
      <dsp:spPr>
        <a:xfrm>
          <a:off x="977591" y="0"/>
          <a:ext cx="3479811" cy="1087180"/>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Arial" panose="020B0604020202020204" pitchFamily="34" charset="0"/>
              <a:cs typeface="Arial" panose="020B0604020202020204" pitchFamily="34" charset="0"/>
            </a:rPr>
            <a:t>PHẦN LỊCH SỬ</a:t>
          </a:r>
          <a:endParaRPr lang="en-US" sz="2800" kern="1200" dirty="0">
            <a:latin typeface="Arial" panose="020B0604020202020204" pitchFamily="34" charset="0"/>
            <a:cs typeface="Arial" panose="020B0604020202020204" pitchFamily="34" charset="0"/>
          </a:endParaRPr>
        </a:p>
      </dsp:txBody>
      <dsp:txXfrm>
        <a:off x="1009433" y="31842"/>
        <a:ext cx="3416127" cy="1023496"/>
      </dsp:txXfrm>
    </dsp:sp>
    <dsp:sp modelId="{01EE5A86-B798-4FB2-9A33-E21CD9C5E847}">
      <dsp:nvSpPr>
        <dsp:cNvPr id="0" name=""/>
        <dsp:cNvSpPr/>
      </dsp:nvSpPr>
      <dsp:spPr>
        <a:xfrm>
          <a:off x="1325572" y="1087180"/>
          <a:ext cx="173433" cy="1306603"/>
        </a:xfrm>
        <a:custGeom>
          <a:avLst/>
          <a:gdLst/>
          <a:ahLst/>
          <a:cxnLst/>
          <a:rect l="0" t="0" r="0" b="0"/>
          <a:pathLst>
            <a:path>
              <a:moveTo>
                <a:pt x="0" y="0"/>
              </a:moveTo>
              <a:lnTo>
                <a:pt x="0" y="1306603"/>
              </a:lnTo>
              <a:lnTo>
                <a:pt x="173433" y="1306603"/>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118CF18-DE8C-4755-9CB0-0A94E616657B}">
      <dsp:nvSpPr>
        <dsp:cNvPr id="0" name=""/>
        <dsp:cNvSpPr/>
      </dsp:nvSpPr>
      <dsp:spPr>
        <a:xfrm>
          <a:off x="1499006" y="1523830"/>
          <a:ext cx="3799537" cy="1739905"/>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Myriad Pro" pitchFamily="34" charset="0"/>
              <a:cs typeface="Arial" pitchFamily="34" charset="0"/>
            </a:rPr>
            <a:t>Mạch nội dung được sắp xếp theo l</a:t>
          </a:r>
          <a:r>
            <a:rPr lang="en-US" sz="1800" kern="1200" dirty="0" smtClean="0">
              <a:solidFill>
                <a:schemeClr val="tx1"/>
              </a:solidFill>
              <a:latin typeface="Myriad Pro" pitchFamily="34" charset="0"/>
              <a:cs typeface="Arial" pitchFamily="34" charset="0"/>
            </a:rPr>
            <a:t>ô</a:t>
          </a:r>
          <a:r>
            <a:rPr lang="vi-VN" sz="1800" kern="1200" dirty="0" smtClean="0">
              <a:solidFill>
                <a:schemeClr val="tx1"/>
              </a:solidFill>
              <a:latin typeface="Myriad Pro" pitchFamily="34" charset="0"/>
              <a:cs typeface="Arial" pitchFamily="34" charset="0"/>
            </a:rPr>
            <a:t>gic thời gian</a:t>
          </a:r>
          <a:r>
            <a:rPr lang="en-US" sz="1800" kern="1200" dirty="0" smtClean="0">
              <a:solidFill>
                <a:schemeClr val="tx1"/>
              </a:solidFill>
              <a:latin typeface="Myriad Pro" pitchFamily="34" charset="0"/>
              <a:cs typeface="Arial" pitchFamily="34" charset="0"/>
            </a:rPr>
            <a:t>:</a:t>
          </a:r>
          <a:r>
            <a:rPr lang="vi-VN" sz="1800" kern="1200" dirty="0" smtClean="0">
              <a:solidFill>
                <a:schemeClr val="tx1"/>
              </a:solidFill>
              <a:latin typeface="Myriad Pro" pitchFamily="34" charset="0"/>
              <a:cs typeface="Arial" pitchFamily="34" charset="0"/>
            </a:rPr>
            <a:t> lịch sử</a:t>
          </a:r>
          <a:r>
            <a:rPr lang="en-US" sz="1800" kern="1200" dirty="0" smtClean="0">
              <a:solidFill>
                <a:schemeClr val="tx1"/>
              </a:solidFill>
              <a:latin typeface="Myriad Pro" pitchFamily="34" charset="0"/>
              <a:cs typeface="Arial" pitchFamily="34" charset="0"/>
            </a:rPr>
            <a:t> </a:t>
          </a:r>
          <a:r>
            <a:rPr lang="en-US" sz="1800" kern="1200" dirty="0" err="1" smtClean="0">
              <a:solidFill>
                <a:schemeClr val="tx1"/>
              </a:solidFill>
              <a:latin typeface="Myriad Pro" pitchFamily="34" charset="0"/>
              <a:cs typeface="Arial" pitchFamily="34" charset="0"/>
            </a:rPr>
            <a:t>thế</a:t>
          </a:r>
          <a:r>
            <a:rPr lang="en-US" sz="1800" kern="1200" dirty="0" smtClean="0">
              <a:solidFill>
                <a:schemeClr val="tx1"/>
              </a:solidFill>
              <a:latin typeface="Myriad Pro" pitchFamily="34" charset="0"/>
              <a:cs typeface="Arial" pitchFamily="34" charset="0"/>
            </a:rPr>
            <a:t> </a:t>
          </a:r>
          <a:r>
            <a:rPr lang="en-US" sz="1800" kern="1200" dirty="0" err="1" smtClean="0">
              <a:solidFill>
                <a:schemeClr val="tx1"/>
              </a:solidFill>
              <a:latin typeface="Myriad Pro" pitchFamily="34" charset="0"/>
              <a:cs typeface="Arial" pitchFamily="34" charset="0"/>
            </a:rPr>
            <a:t>giới</a:t>
          </a:r>
          <a:r>
            <a:rPr lang="en-US" sz="1800" kern="1200" dirty="0" smtClean="0">
              <a:solidFill>
                <a:schemeClr val="tx1"/>
              </a:solidFill>
              <a:latin typeface="Myriad Pro" pitchFamily="34" charset="0"/>
              <a:cs typeface="Arial" pitchFamily="34" charset="0"/>
            </a:rPr>
            <a:t>, </a:t>
          </a:r>
          <a:r>
            <a:rPr lang="en-US" sz="1800" kern="1200" dirty="0" err="1" smtClean="0">
              <a:solidFill>
                <a:schemeClr val="tx1"/>
              </a:solidFill>
              <a:latin typeface="Myriad Pro" pitchFamily="34" charset="0"/>
              <a:cs typeface="Arial" pitchFamily="34" charset="0"/>
            </a:rPr>
            <a:t>khu</a:t>
          </a:r>
          <a:r>
            <a:rPr lang="en-US" sz="1800" kern="1200" dirty="0" smtClean="0">
              <a:solidFill>
                <a:schemeClr val="tx1"/>
              </a:solidFill>
              <a:latin typeface="Myriad Pro" pitchFamily="34" charset="0"/>
              <a:cs typeface="Arial" pitchFamily="34" charset="0"/>
            </a:rPr>
            <a:t> </a:t>
          </a:r>
          <a:r>
            <a:rPr lang="en-US" sz="1800" kern="1200" dirty="0" err="1" smtClean="0">
              <a:solidFill>
                <a:schemeClr val="tx1"/>
              </a:solidFill>
              <a:latin typeface="Myriad Pro" pitchFamily="34" charset="0"/>
              <a:cs typeface="Arial" pitchFamily="34" charset="0"/>
            </a:rPr>
            <a:t>vực</a:t>
          </a:r>
          <a:r>
            <a:rPr lang="en-US" sz="1800" kern="1200" dirty="0" smtClean="0">
              <a:solidFill>
                <a:schemeClr val="tx1"/>
              </a:solidFill>
              <a:latin typeface="Myriad Pro" pitchFamily="34" charset="0"/>
              <a:cs typeface="Arial" pitchFamily="34" charset="0"/>
            </a:rPr>
            <a:t> </a:t>
          </a:r>
          <a:r>
            <a:rPr lang="en-US" sz="1800" kern="1200" dirty="0" err="1" smtClean="0">
              <a:solidFill>
                <a:schemeClr val="tx1"/>
              </a:solidFill>
              <a:latin typeface="Myriad Pro" pitchFamily="34" charset="0"/>
              <a:cs typeface="Arial" pitchFamily="34" charset="0"/>
            </a:rPr>
            <a:t>Đông</a:t>
          </a:r>
          <a:r>
            <a:rPr lang="en-US" sz="1800" kern="1200" dirty="0" smtClean="0">
              <a:solidFill>
                <a:schemeClr val="tx1"/>
              </a:solidFill>
              <a:latin typeface="Myriad Pro" pitchFamily="34" charset="0"/>
              <a:cs typeface="Arial" pitchFamily="34" charset="0"/>
            </a:rPr>
            <a:t> Nam Á </a:t>
          </a:r>
          <a:r>
            <a:rPr lang="en-US" sz="1800" kern="1200" dirty="0" err="1" smtClean="0">
              <a:solidFill>
                <a:schemeClr val="tx1"/>
              </a:solidFill>
              <a:latin typeface="Myriad Pro" pitchFamily="34" charset="0"/>
              <a:cs typeface="Arial" pitchFamily="34" charset="0"/>
            </a:rPr>
            <a:t>từ</a:t>
          </a:r>
          <a:r>
            <a:rPr lang="en-US" sz="1800" kern="1200" dirty="0" smtClean="0">
              <a:solidFill>
                <a:schemeClr val="tx1"/>
              </a:solidFill>
              <a:latin typeface="Myriad Pro" pitchFamily="34" charset="0"/>
              <a:cs typeface="Arial" pitchFamily="34" charset="0"/>
            </a:rPr>
            <a:t> </a:t>
          </a:r>
          <a:r>
            <a:rPr lang="en-US" sz="1800" kern="1200" dirty="0" err="1" smtClean="0">
              <a:solidFill>
                <a:schemeClr val="tx1"/>
              </a:solidFill>
              <a:latin typeface="Myriad Pro" pitchFamily="34" charset="0"/>
              <a:cs typeface="Arial" pitchFamily="34" charset="0"/>
            </a:rPr>
            <a:t>nửa</a:t>
          </a:r>
          <a:r>
            <a:rPr lang="en-US" sz="1800" kern="1200" dirty="0" smtClean="0">
              <a:solidFill>
                <a:schemeClr val="tx1"/>
              </a:solidFill>
              <a:latin typeface="Myriad Pro" pitchFamily="34" charset="0"/>
              <a:cs typeface="Arial" pitchFamily="34" charset="0"/>
            </a:rPr>
            <a:t> </a:t>
          </a:r>
          <a:r>
            <a:rPr lang="en-US" sz="1800" kern="1200" dirty="0" err="1" smtClean="0">
              <a:solidFill>
                <a:schemeClr val="tx1"/>
              </a:solidFill>
              <a:latin typeface="Myriad Pro" pitchFamily="34" charset="0"/>
              <a:cs typeface="Arial" pitchFamily="34" charset="0"/>
            </a:rPr>
            <a:t>sau</a:t>
          </a:r>
          <a:r>
            <a:rPr lang="en-US" sz="1800" kern="1200" dirty="0" smtClean="0">
              <a:solidFill>
                <a:schemeClr val="tx1"/>
              </a:solidFill>
              <a:latin typeface="Myriad Pro" pitchFamily="34" charset="0"/>
              <a:cs typeface="Arial" pitchFamily="34" charset="0"/>
            </a:rPr>
            <a:t> </a:t>
          </a:r>
          <a:r>
            <a:rPr lang="en-US" sz="1800" kern="1200" dirty="0" err="1" smtClean="0">
              <a:solidFill>
                <a:schemeClr val="tx1"/>
              </a:solidFill>
              <a:latin typeface="Myriad Pro" pitchFamily="34" charset="0"/>
              <a:cs typeface="Arial" pitchFamily="34" charset="0"/>
            </a:rPr>
            <a:t>thế</a:t>
          </a:r>
          <a:r>
            <a:rPr lang="en-US" sz="1800" kern="1200" dirty="0" smtClean="0">
              <a:solidFill>
                <a:schemeClr val="tx1"/>
              </a:solidFill>
              <a:latin typeface="Myriad Pro" pitchFamily="34" charset="0"/>
              <a:cs typeface="Arial" pitchFamily="34" charset="0"/>
            </a:rPr>
            <a:t> </a:t>
          </a:r>
          <a:r>
            <a:rPr lang="en-US" sz="1800" kern="1200" dirty="0" err="1" smtClean="0">
              <a:solidFill>
                <a:schemeClr val="tx1"/>
              </a:solidFill>
              <a:latin typeface="Myriad Pro" pitchFamily="34" charset="0"/>
              <a:cs typeface="Arial" pitchFamily="34" charset="0"/>
            </a:rPr>
            <a:t>kỉ</a:t>
          </a:r>
          <a:r>
            <a:rPr lang="en-US" sz="1800" kern="1200" dirty="0" smtClean="0">
              <a:solidFill>
                <a:schemeClr val="tx1"/>
              </a:solidFill>
              <a:latin typeface="Myriad Pro" pitchFamily="34" charset="0"/>
              <a:cs typeface="Arial" pitchFamily="34" charset="0"/>
            </a:rPr>
            <a:t> XVI </a:t>
          </a:r>
          <a:r>
            <a:rPr lang="en-US" sz="1800" kern="1200" dirty="0" err="1" smtClean="0">
              <a:solidFill>
                <a:schemeClr val="tx1"/>
              </a:solidFill>
              <a:latin typeface="Myriad Pro" pitchFamily="34" charset="0"/>
              <a:cs typeface="Arial" pitchFamily="34" charset="0"/>
            </a:rPr>
            <a:t>đến</a:t>
          </a:r>
          <a:r>
            <a:rPr lang="en-US" sz="1800" kern="1200" dirty="0" smtClean="0">
              <a:solidFill>
                <a:schemeClr val="tx1"/>
              </a:solidFill>
              <a:latin typeface="Myriad Pro" pitchFamily="34" charset="0"/>
              <a:cs typeface="Arial" pitchFamily="34" charset="0"/>
            </a:rPr>
            <a:t> </a:t>
          </a:r>
          <a:r>
            <a:rPr lang="en-US" sz="1800" kern="1200" dirty="0" err="1" smtClean="0">
              <a:solidFill>
                <a:schemeClr val="tx1"/>
              </a:solidFill>
              <a:latin typeface="Myriad Pro" pitchFamily="34" charset="0"/>
              <a:cs typeface="Arial" pitchFamily="34" charset="0"/>
            </a:rPr>
            <a:t>đầu</a:t>
          </a:r>
          <a:r>
            <a:rPr lang="en-US" sz="1800" kern="1200" dirty="0" smtClean="0">
              <a:solidFill>
                <a:schemeClr val="tx1"/>
              </a:solidFill>
              <a:latin typeface="Myriad Pro" pitchFamily="34" charset="0"/>
              <a:cs typeface="Arial" pitchFamily="34" charset="0"/>
            </a:rPr>
            <a:t> </a:t>
          </a:r>
          <a:r>
            <a:rPr lang="en-US" sz="1800" kern="1200" dirty="0" err="1" smtClean="0">
              <a:solidFill>
                <a:schemeClr val="tx1"/>
              </a:solidFill>
              <a:latin typeface="Myriad Pro" pitchFamily="34" charset="0"/>
              <a:cs typeface="Arial" pitchFamily="34" charset="0"/>
            </a:rPr>
            <a:t>thế</a:t>
          </a:r>
          <a:r>
            <a:rPr lang="en-US" sz="1800" kern="1200" dirty="0" smtClean="0">
              <a:solidFill>
                <a:schemeClr val="tx1"/>
              </a:solidFill>
              <a:latin typeface="Myriad Pro" pitchFamily="34" charset="0"/>
              <a:cs typeface="Arial" pitchFamily="34" charset="0"/>
            </a:rPr>
            <a:t> </a:t>
          </a:r>
          <a:r>
            <a:rPr lang="en-US" sz="1800" kern="1200" dirty="0" err="1" smtClean="0">
              <a:solidFill>
                <a:schemeClr val="tx1"/>
              </a:solidFill>
              <a:latin typeface="Myriad Pro" pitchFamily="34" charset="0"/>
              <a:cs typeface="Arial" pitchFamily="34" charset="0"/>
            </a:rPr>
            <a:t>kỉ</a:t>
          </a:r>
          <a:r>
            <a:rPr lang="en-US" sz="1800" kern="1200" dirty="0" smtClean="0">
              <a:solidFill>
                <a:schemeClr val="tx1"/>
              </a:solidFill>
              <a:latin typeface="Myriad Pro" pitchFamily="34" charset="0"/>
              <a:cs typeface="Arial" pitchFamily="34" charset="0"/>
            </a:rPr>
            <a:t> XX </a:t>
          </a:r>
          <a:r>
            <a:rPr lang="en-US" sz="1800" kern="1200" dirty="0" err="1" smtClean="0">
              <a:solidFill>
                <a:schemeClr val="tx1"/>
              </a:solidFill>
              <a:latin typeface="Myriad Pro" pitchFamily="34" charset="0"/>
              <a:cs typeface="Arial" pitchFamily="34" charset="0"/>
            </a:rPr>
            <a:t>và</a:t>
          </a:r>
          <a:r>
            <a:rPr lang="en-US" sz="1800" kern="1200" dirty="0" smtClean="0">
              <a:solidFill>
                <a:schemeClr val="tx1"/>
              </a:solidFill>
              <a:latin typeface="Myriad Pro" pitchFamily="34" charset="0"/>
              <a:cs typeface="Arial" pitchFamily="34" charset="0"/>
            </a:rPr>
            <a:t> </a:t>
          </a:r>
          <a:r>
            <a:rPr lang="en-US" sz="1800" kern="1200" dirty="0" err="1" smtClean="0">
              <a:solidFill>
                <a:schemeClr val="tx1"/>
              </a:solidFill>
              <a:latin typeface="Myriad Pro" pitchFamily="34" charset="0"/>
              <a:cs typeface="Arial" pitchFamily="34" charset="0"/>
            </a:rPr>
            <a:t>Việt</a:t>
          </a:r>
          <a:r>
            <a:rPr lang="en-US" sz="1800" kern="1200" dirty="0" smtClean="0">
              <a:solidFill>
                <a:schemeClr val="tx1"/>
              </a:solidFill>
              <a:latin typeface="Myriad Pro" pitchFamily="34" charset="0"/>
              <a:cs typeface="Arial" pitchFamily="34" charset="0"/>
            </a:rPr>
            <a:t> Nam </a:t>
          </a:r>
          <a:r>
            <a:rPr lang="en-US" sz="1800" kern="1200" dirty="0" err="1" smtClean="0">
              <a:solidFill>
                <a:schemeClr val="tx1"/>
              </a:solidFill>
              <a:latin typeface="Myriad Pro" pitchFamily="34" charset="0"/>
              <a:cs typeface="Arial" pitchFamily="34" charset="0"/>
            </a:rPr>
            <a:t>từ</a:t>
          </a:r>
          <a:r>
            <a:rPr lang="en-US" sz="1800" kern="1200" dirty="0" smtClean="0">
              <a:solidFill>
                <a:schemeClr val="tx1"/>
              </a:solidFill>
              <a:latin typeface="Myriad Pro" pitchFamily="34" charset="0"/>
              <a:cs typeface="Arial" pitchFamily="34" charset="0"/>
            </a:rPr>
            <a:t> </a:t>
          </a:r>
          <a:r>
            <a:rPr lang="en-US" sz="1800" kern="1200" dirty="0" err="1" smtClean="0">
              <a:solidFill>
                <a:schemeClr val="tx1"/>
              </a:solidFill>
              <a:latin typeface="Myriad Pro" pitchFamily="34" charset="0"/>
              <a:cs typeface="Arial" pitchFamily="34" charset="0"/>
            </a:rPr>
            <a:t>đầu</a:t>
          </a:r>
          <a:r>
            <a:rPr lang="en-US" sz="1800" kern="1200" dirty="0" smtClean="0">
              <a:solidFill>
                <a:schemeClr val="tx1"/>
              </a:solidFill>
              <a:latin typeface="Myriad Pro" pitchFamily="34" charset="0"/>
              <a:cs typeface="Arial" pitchFamily="34" charset="0"/>
            </a:rPr>
            <a:t> </a:t>
          </a:r>
          <a:r>
            <a:rPr lang="en-US" sz="1800" kern="1200" dirty="0" err="1" smtClean="0">
              <a:solidFill>
                <a:schemeClr val="tx1"/>
              </a:solidFill>
              <a:latin typeface="Myriad Pro" pitchFamily="34" charset="0"/>
              <a:cs typeface="Arial" pitchFamily="34" charset="0"/>
            </a:rPr>
            <a:t>thế</a:t>
          </a:r>
          <a:r>
            <a:rPr lang="en-US" sz="1800" kern="1200" dirty="0" smtClean="0">
              <a:solidFill>
                <a:schemeClr val="tx1"/>
              </a:solidFill>
              <a:latin typeface="Myriad Pro" pitchFamily="34" charset="0"/>
              <a:cs typeface="Arial" pitchFamily="34" charset="0"/>
            </a:rPr>
            <a:t> </a:t>
          </a:r>
          <a:r>
            <a:rPr lang="en-US" sz="1800" kern="1200" dirty="0" err="1" smtClean="0">
              <a:solidFill>
                <a:schemeClr val="tx1"/>
              </a:solidFill>
              <a:latin typeface="Myriad Pro" pitchFamily="34" charset="0"/>
              <a:cs typeface="Arial" pitchFamily="34" charset="0"/>
            </a:rPr>
            <a:t>kỉ</a:t>
          </a:r>
          <a:r>
            <a:rPr lang="en-US" sz="1800" kern="1200" dirty="0" smtClean="0">
              <a:solidFill>
                <a:schemeClr val="tx1"/>
              </a:solidFill>
              <a:latin typeface="Myriad Pro" pitchFamily="34" charset="0"/>
              <a:cs typeface="Arial" pitchFamily="34" charset="0"/>
            </a:rPr>
            <a:t> XVI </a:t>
          </a:r>
          <a:r>
            <a:rPr lang="en-US" sz="1800" kern="1200" dirty="0" err="1" smtClean="0">
              <a:solidFill>
                <a:schemeClr val="tx1"/>
              </a:solidFill>
              <a:latin typeface="Myriad Pro" pitchFamily="34" charset="0"/>
              <a:cs typeface="Arial" pitchFamily="34" charset="0"/>
            </a:rPr>
            <a:t>đến</a:t>
          </a:r>
          <a:r>
            <a:rPr lang="en-US" sz="1800" kern="1200" dirty="0" smtClean="0">
              <a:solidFill>
                <a:schemeClr val="tx1"/>
              </a:solidFill>
              <a:latin typeface="Myriad Pro" pitchFamily="34" charset="0"/>
              <a:cs typeface="Arial" pitchFamily="34" charset="0"/>
            </a:rPr>
            <a:t> </a:t>
          </a:r>
          <a:r>
            <a:rPr lang="en-US" sz="1800" kern="1200" dirty="0" err="1" smtClean="0">
              <a:solidFill>
                <a:schemeClr val="tx1"/>
              </a:solidFill>
              <a:latin typeface="Myriad Pro" pitchFamily="34" charset="0"/>
              <a:cs typeface="Arial" pitchFamily="34" charset="0"/>
            </a:rPr>
            <a:t>đầu</a:t>
          </a:r>
          <a:r>
            <a:rPr lang="en-US" sz="1800" kern="1200" dirty="0" smtClean="0">
              <a:solidFill>
                <a:schemeClr val="tx1"/>
              </a:solidFill>
              <a:latin typeface="Myriad Pro" pitchFamily="34" charset="0"/>
              <a:cs typeface="Arial" pitchFamily="34" charset="0"/>
            </a:rPr>
            <a:t> </a:t>
          </a:r>
          <a:r>
            <a:rPr lang="en-US" sz="1800" kern="1200" dirty="0" err="1" smtClean="0">
              <a:solidFill>
                <a:schemeClr val="tx1"/>
              </a:solidFill>
              <a:latin typeface="Myriad Pro" pitchFamily="34" charset="0"/>
              <a:cs typeface="Arial" pitchFamily="34" charset="0"/>
            </a:rPr>
            <a:t>thế</a:t>
          </a:r>
          <a:r>
            <a:rPr lang="en-US" sz="1800" kern="1200" dirty="0" smtClean="0">
              <a:solidFill>
                <a:schemeClr val="tx1"/>
              </a:solidFill>
              <a:latin typeface="Myriad Pro" pitchFamily="34" charset="0"/>
              <a:cs typeface="Arial" pitchFamily="34" charset="0"/>
            </a:rPr>
            <a:t> </a:t>
          </a:r>
          <a:r>
            <a:rPr lang="en-US" sz="1800" kern="1200" dirty="0" err="1" smtClean="0">
              <a:solidFill>
                <a:schemeClr val="tx1"/>
              </a:solidFill>
              <a:latin typeface="Myriad Pro" pitchFamily="34" charset="0"/>
              <a:cs typeface="Arial" pitchFamily="34" charset="0"/>
            </a:rPr>
            <a:t>kỉ</a:t>
          </a:r>
          <a:r>
            <a:rPr lang="en-US" sz="1800" kern="1200" dirty="0" smtClean="0">
              <a:solidFill>
                <a:schemeClr val="tx1"/>
              </a:solidFill>
              <a:latin typeface="Myriad Pro" pitchFamily="34" charset="0"/>
              <a:cs typeface="Arial" pitchFamily="34" charset="0"/>
            </a:rPr>
            <a:t> XX</a:t>
          </a:r>
          <a:endParaRPr lang="en-US" sz="1800" kern="1200" dirty="0">
            <a:latin typeface="Arial" panose="020B0604020202020204" pitchFamily="34" charset="0"/>
            <a:cs typeface="Arial" panose="020B0604020202020204" pitchFamily="34" charset="0"/>
          </a:endParaRPr>
        </a:p>
      </dsp:txBody>
      <dsp:txXfrm>
        <a:off x="1549966" y="1574790"/>
        <a:ext cx="3697617" cy="1637985"/>
      </dsp:txXfrm>
    </dsp:sp>
    <dsp:sp modelId="{75811533-28EF-4535-8203-98576356F8E0}">
      <dsp:nvSpPr>
        <dsp:cNvPr id="0" name=""/>
        <dsp:cNvSpPr/>
      </dsp:nvSpPr>
      <dsp:spPr>
        <a:xfrm>
          <a:off x="1325572" y="1087180"/>
          <a:ext cx="173433" cy="3287843"/>
        </a:xfrm>
        <a:custGeom>
          <a:avLst/>
          <a:gdLst/>
          <a:ahLst/>
          <a:cxnLst/>
          <a:rect l="0" t="0" r="0" b="0"/>
          <a:pathLst>
            <a:path>
              <a:moveTo>
                <a:pt x="0" y="0"/>
              </a:moveTo>
              <a:lnTo>
                <a:pt x="0" y="3287843"/>
              </a:lnTo>
              <a:lnTo>
                <a:pt x="173433" y="3287843"/>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4728A43-F863-4E1E-A663-908C2842E4C9}">
      <dsp:nvSpPr>
        <dsp:cNvPr id="0" name=""/>
        <dsp:cNvSpPr/>
      </dsp:nvSpPr>
      <dsp:spPr>
        <a:xfrm>
          <a:off x="1499006" y="3698713"/>
          <a:ext cx="2783849" cy="1352620"/>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7353345"/>
              <a:satOff val="-10228"/>
              <a:lumOff val="-392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n-US" sz="1800" kern="1200" dirty="0" err="1" smtClean="0">
              <a:solidFill>
                <a:schemeClr val="tx1"/>
              </a:solidFill>
              <a:latin typeface="Myriad Pro" pitchFamily="34" charset="0"/>
              <a:cs typeface="Arial" pitchFamily="34" charset="0"/>
            </a:rPr>
            <a:t>Gồm</a:t>
          </a:r>
          <a:r>
            <a:rPr lang="en-US" sz="1800" kern="1200" dirty="0" smtClean="0">
              <a:solidFill>
                <a:schemeClr val="tx1"/>
              </a:solidFill>
              <a:latin typeface="Myriad Pro" pitchFamily="34" charset="0"/>
              <a:cs typeface="Arial" pitchFamily="34" charset="0"/>
            </a:rPr>
            <a:t> 7 </a:t>
          </a:r>
          <a:r>
            <a:rPr lang="en-US" sz="1800" kern="1200" dirty="0" err="1" smtClean="0">
              <a:solidFill>
                <a:schemeClr val="tx1"/>
              </a:solidFill>
              <a:latin typeface="Myriad Pro" pitchFamily="34" charset="0"/>
              <a:cs typeface="Arial" pitchFamily="34" charset="0"/>
            </a:rPr>
            <a:t>chương</a:t>
          </a:r>
          <a:r>
            <a:rPr lang="en-US" sz="1800" kern="1200" dirty="0" smtClean="0">
              <a:solidFill>
                <a:schemeClr val="tx1"/>
              </a:solidFill>
              <a:latin typeface="Myriad Pro" pitchFamily="34" charset="0"/>
              <a:cs typeface="Arial" pitchFamily="34" charset="0"/>
            </a:rPr>
            <a:t> (19 </a:t>
          </a:r>
          <a:r>
            <a:rPr lang="en-US" sz="1800" kern="1200" dirty="0" err="1" smtClean="0">
              <a:solidFill>
                <a:schemeClr val="tx1"/>
              </a:solidFill>
              <a:latin typeface="Myriad Pro" pitchFamily="34" charset="0"/>
              <a:cs typeface="Arial" pitchFamily="34" charset="0"/>
            </a:rPr>
            <a:t>bài</a:t>
          </a:r>
          <a:r>
            <a:rPr lang="en-US" sz="1800" kern="1200" dirty="0" smtClean="0">
              <a:solidFill>
                <a:schemeClr val="tx1"/>
              </a:solidFill>
              <a:latin typeface="Myriad Pro" pitchFamily="34" charset="0"/>
              <a:cs typeface="Arial" pitchFamily="34" charset="0"/>
            </a:rPr>
            <a:t>)</a:t>
          </a:r>
          <a:endParaRPr lang="en-US" sz="1800" kern="1200" dirty="0">
            <a:latin typeface="Arial" panose="020B0604020202020204" pitchFamily="34" charset="0"/>
            <a:cs typeface="Arial" panose="020B0604020202020204" pitchFamily="34" charset="0"/>
          </a:endParaRPr>
        </a:p>
      </dsp:txBody>
      <dsp:txXfrm>
        <a:off x="1538623" y="3738330"/>
        <a:ext cx="2704615" cy="12733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5FB1F-EB0F-4167-96A6-3959CC86ED23}">
      <dsp:nvSpPr>
        <dsp:cNvPr id="0" name=""/>
        <dsp:cNvSpPr/>
      </dsp:nvSpPr>
      <dsp:spPr>
        <a:xfrm>
          <a:off x="2246802" y="559435"/>
          <a:ext cx="4881874" cy="4767587"/>
        </a:xfrm>
        <a:prstGeom prst="pie">
          <a:avLst>
            <a:gd name="adj1" fmla="val 16200000"/>
            <a:gd name="adj2" fmla="val 180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err="1">
              <a:solidFill>
                <a:schemeClr val="accent1">
                  <a:lumMod val="75000"/>
                </a:schemeClr>
              </a:solidFill>
              <a:latin typeface="Arial" panose="020B0604020202020204" pitchFamily="34" charset="0"/>
              <a:cs typeface="Arial" panose="020B0604020202020204" pitchFamily="34" charset="0"/>
            </a:rPr>
            <a:t>Sách</a:t>
          </a:r>
          <a:r>
            <a:rPr lang="en-US" sz="2800" b="1" kern="1200" dirty="0">
              <a:solidFill>
                <a:schemeClr val="accent1">
                  <a:lumMod val="75000"/>
                </a:schemeClr>
              </a:solidFill>
              <a:latin typeface="Arial" panose="020B0604020202020204" pitchFamily="34" charset="0"/>
              <a:cs typeface="Arial" panose="020B0604020202020204" pitchFamily="34" charset="0"/>
            </a:rPr>
            <a:t> </a:t>
          </a:r>
          <a:r>
            <a:rPr lang="en-US" sz="2800" b="1" kern="1200" dirty="0" err="1">
              <a:solidFill>
                <a:schemeClr val="accent1">
                  <a:lumMod val="75000"/>
                </a:schemeClr>
              </a:solidFill>
              <a:latin typeface="Arial" panose="020B0604020202020204" pitchFamily="34" charset="0"/>
              <a:cs typeface="Arial" panose="020B0604020202020204" pitchFamily="34" charset="0"/>
            </a:rPr>
            <a:t>bài</a:t>
          </a:r>
          <a:r>
            <a:rPr lang="en-US" sz="2800" b="1" kern="1200" dirty="0">
              <a:solidFill>
                <a:schemeClr val="accent1">
                  <a:lumMod val="75000"/>
                </a:schemeClr>
              </a:solidFill>
              <a:latin typeface="Arial" panose="020B0604020202020204" pitchFamily="34" charset="0"/>
              <a:cs typeface="Arial" panose="020B0604020202020204" pitchFamily="34" charset="0"/>
            </a:rPr>
            <a:t> </a:t>
          </a:r>
          <a:r>
            <a:rPr lang="en-US" sz="2800" b="1" kern="1200" err="1">
              <a:solidFill>
                <a:schemeClr val="accent1">
                  <a:lumMod val="75000"/>
                </a:schemeClr>
              </a:solidFill>
              <a:latin typeface="Arial" panose="020B0604020202020204" pitchFamily="34" charset="0"/>
              <a:cs typeface="Arial" panose="020B0604020202020204" pitchFamily="34" charset="0"/>
            </a:rPr>
            <a:t>tập</a:t>
          </a:r>
          <a:r>
            <a:rPr lang="en-US" sz="2800" b="1" kern="1200">
              <a:solidFill>
                <a:schemeClr val="accent1">
                  <a:lumMod val="75000"/>
                </a:schemeClr>
              </a:solidFill>
              <a:latin typeface="Arial" panose="020B0604020202020204" pitchFamily="34" charset="0"/>
              <a:cs typeface="Arial" panose="020B0604020202020204" pitchFamily="34" charset="0"/>
            </a:rPr>
            <a:t> </a:t>
          </a:r>
          <a:r>
            <a:rPr lang="en-US" sz="2800" b="1" kern="1200" smtClean="0">
              <a:solidFill>
                <a:schemeClr val="accent1">
                  <a:lumMod val="75000"/>
                </a:schemeClr>
              </a:solidFill>
              <a:latin typeface="Arial" panose="020B0604020202020204" pitchFamily="34" charset="0"/>
              <a:cs typeface="Arial" panose="020B0604020202020204" pitchFamily="34" charset="0"/>
            </a:rPr>
            <a:t>Lịch sử và Địa lí</a:t>
          </a:r>
          <a:endParaRPr lang="en-US" sz="2800" b="1" kern="1200" dirty="0">
            <a:solidFill>
              <a:schemeClr val="accent1">
                <a:lumMod val="75000"/>
              </a:schemeClr>
            </a:solidFill>
            <a:latin typeface="Arial" panose="020B0604020202020204" pitchFamily="34" charset="0"/>
            <a:cs typeface="Arial" panose="020B0604020202020204" pitchFamily="34" charset="0"/>
          </a:endParaRPr>
        </a:p>
      </dsp:txBody>
      <dsp:txXfrm>
        <a:off x="4819666" y="1569710"/>
        <a:ext cx="1743526" cy="1418924"/>
      </dsp:txXfrm>
    </dsp:sp>
    <dsp:sp modelId="{0E2867FA-D9B9-4249-89F6-C67FB0758AF5}">
      <dsp:nvSpPr>
        <dsp:cNvPr id="0" name=""/>
        <dsp:cNvSpPr/>
      </dsp:nvSpPr>
      <dsp:spPr>
        <a:xfrm>
          <a:off x="2092957" y="527827"/>
          <a:ext cx="5097551" cy="5097551"/>
        </a:xfrm>
        <a:prstGeom prst="pie">
          <a:avLst>
            <a:gd name="adj1" fmla="val 1800000"/>
            <a:gd name="adj2" fmla="val 9000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a:solidFill>
                <a:schemeClr val="tx1"/>
              </a:solidFill>
              <a:latin typeface="Arial" panose="020B0604020202020204" pitchFamily="34" charset="0"/>
              <a:cs typeface="Arial" panose="020B0604020202020204" pitchFamily="34" charset="0"/>
            </a:rPr>
            <a:t>Nguồn</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tài</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nguyên</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học</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liệu</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điện</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tử</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thiết</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bị</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dạy</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học</a:t>
          </a:r>
          <a:endParaRPr lang="en-US" sz="2400" kern="1200" dirty="0">
            <a:solidFill>
              <a:schemeClr val="tx1"/>
            </a:solidFill>
          </a:endParaRPr>
        </a:p>
      </dsp:txBody>
      <dsp:txXfrm>
        <a:off x="3306660" y="3835167"/>
        <a:ext cx="2730831" cy="1335073"/>
      </dsp:txXfrm>
    </dsp:sp>
    <dsp:sp modelId="{44AFB8AE-9177-4BA8-91C0-9B6C52612E1B}">
      <dsp:nvSpPr>
        <dsp:cNvPr id="0" name=""/>
        <dsp:cNvSpPr/>
      </dsp:nvSpPr>
      <dsp:spPr>
        <a:xfrm>
          <a:off x="2037520" y="456796"/>
          <a:ext cx="5097551" cy="5097551"/>
        </a:xfrm>
        <a:prstGeom prst="pie">
          <a:avLst>
            <a:gd name="adj1" fmla="val 9000000"/>
            <a:gd name="adj2" fmla="val 1620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a:latin typeface="Arial" panose="020B0604020202020204" pitchFamily="34" charset="0"/>
              <a:cs typeface="Arial" panose="020B0604020202020204" pitchFamily="34" charset="0"/>
            </a:rPr>
            <a:t> </a:t>
          </a:r>
          <a:r>
            <a:rPr lang="en-US" sz="2800" b="1" kern="1200" dirty="0" err="1">
              <a:solidFill>
                <a:schemeClr val="bg2">
                  <a:lumMod val="10000"/>
                </a:schemeClr>
              </a:solidFill>
              <a:latin typeface="Arial" panose="020B0604020202020204" pitchFamily="34" charset="0"/>
              <a:cs typeface="Arial" panose="020B0604020202020204" pitchFamily="34" charset="0"/>
            </a:rPr>
            <a:t>Sách</a:t>
          </a:r>
          <a:r>
            <a:rPr lang="en-US" sz="2800" b="1" kern="1200" dirty="0">
              <a:solidFill>
                <a:schemeClr val="bg2">
                  <a:lumMod val="10000"/>
                </a:schemeClr>
              </a:solidFill>
              <a:latin typeface="Arial" panose="020B0604020202020204" pitchFamily="34" charset="0"/>
              <a:cs typeface="Arial" panose="020B0604020202020204" pitchFamily="34" charset="0"/>
            </a:rPr>
            <a:t> </a:t>
          </a:r>
          <a:r>
            <a:rPr lang="en-US" sz="2800" b="1" kern="1200" err="1">
              <a:solidFill>
                <a:schemeClr val="bg2">
                  <a:lumMod val="10000"/>
                </a:schemeClr>
              </a:solidFill>
              <a:latin typeface="Arial" panose="020B0604020202020204" pitchFamily="34" charset="0"/>
              <a:cs typeface="Arial" panose="020B0604020202020204" pitchFamily="34" charset="0"/>
            </a:rPr>
            <a:t>giáo</a:t>
          </a:r>
          <a:r>
            <a:rPr lang="en-US" sz="2800" b="1" kern="1200">
              <a:solidFill>
                <a:schemeClr val="bg2">
                  <a:lumMod val="10000"/>
                </a:schemeClr>
              </a:solidFill>
              <a:latin typeface="Arial" panose="020B0604020202020204" pitchFamily="34" charset="0"/>
              <a:cs typeface="Arial" panose="020B0604020202020204" pitchFamily="34" charset="0"/>
            </a:rPr>
            <a:t> </a:t>
          </a:r>
          <a:r>
            <a:rPr lang="en-US" sz="2800" b="1" kern="1200" smtClean="0">
              <a:solidFill>
                <a:schemeClr val="bg2">
                  <a:lumMod val="10000"/>
                </a:schemeClr>
              </a:solidFill>
              <a:latin typeface="Arial" panose="020B0604020202020204" pitchFamily="34" charset="0"/>
              <a:cs typeface="Arial" panose="020B0604020202020204" pitchFamily="34" charset="0"/>
            </a:rPr>
            <a:t>viên Lịch sử và Địa lí 8</a:t>
          </a:r>
          <a:endParaRPr lang="en-US" sz="2800" b="1" kern="1200" dirty="0">
            <a:solidFill>
              <a:schemeClr val="bg2">
                <a:lumMod val="10000"/>
              </a:schemeClr>
            </a:solidFill>
            <a:latin typeface="Arial" panose="020B0604020202020204" pitchFamily="34" charset="0"/>
            <a:cs typeface="Arial" panose="020B0604020202020204" pitchFamily="34" charset="0"/>
          </a:endParaRPr>
        </a:p>
      </dsp:txBody>
      <dsp:txXfrm>
        <a:off x="2627986" y="1536991"/>
        <a:ext cx="1820554" cy="1517128"/>
      </dsp:txXfrm>
    </dsp:sp>
    <dsp:sp modelId="{EE59E6D6-D29D-431D-AC39-FC1CA54244A5}">
      <dsp:nvSpPr>
        <dsp:cNvPr id="0" name=""/>
        <dsp:cNvSpPr/>
      </dsp:nvSpPr>
      <dsp:spPr>
        <a:xfrm>
          <a:off x="1824551" y="79980"/>
          <a:ext cx="5728677" cy="5728677"/>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D88C90-999E-4235-9301-6207D8CD1D28}">
      <dsp:nvSpPr>
        <dsp:cNvPr id="0" name=""/>
        <dsp:cNvSpPr/>
      </dsp:nvSpPr>
      <dsp:spPr>
        <a:xfrm>
          <a:off x="1777394" y="211942"/>
          <a:ext cx="5728677" cy="5728677"/>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D1187E-9E06-40A2-8CA4-D4EDFE3E00B1}">
      <dsp:nvSpPr>
        <dsp:cNvPr id="0" name=""/>
        <dsp:cNvSpPr/>
      </dsp:nvSpPr>
      <dsp:spPr>
        <a:xfrm>
          <a:off x="1777391" y="64870"/>
          <a:ext cx="5728677" cy="5728677"/>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0754" tIns="45377" rIns="90754" bIns="45377" rtlCol="0"/>
          <a:lstStyle>
            <a:lvl1pPr algn="l">
              <a:defRPr sz="1200"/>
            </a:lvl1pPr>
          </a:lstStyle>
          <a:p>
            <a:pPr>
              <a:defRPr/>
            </a:pPr>
            <a:endParaRPr lang="en-US"/>
          </a:p>
        </p:txBody>
      </p:sp>
      <p:sp>
        <p:nvSpPr>
          <p:cNvPr id="3" name="Date Placeholder 2"/>
          <p:cNvSpPr>
            <a:spLocks noGrp="1"/>
          </p:cNvSpPr>
          <p:nvPr>
            <p:ph type="dt" sz="quarter" idx="1"/>
          </p:nvPr>
        </p:nvSpPr>
        <p:spPr>
          <a:xfrm>
            <a:off x="3814763" y="0"/>
            <a:ext cx="2919412" cy="493713"/>
          </a:xfrm>
          <a:prstGeom prst="rect">
            <a:avLst/>
          </a:prstGeom>
        </p:spPr>
        <p:txBody>
          <a:bodyPr vert="horz" lIns="90754" tIns="45377" rIns="90754" bIns="45377" rtlCol="0"/>
          <a:lstStyle>
            <a:lvl1pPr algn="r">
              <a:defRPr sz="1200"/>
            </a:lvl1pPr>
          </a:lstStyle>
          <a:p>
            <a:pPr>
              <a:defRPr/>
            </a:pPr>
            <a:fld id="{61615C0B-6EDC-4690-92A2-9AE221D806D6}" type="datetimeFigureOut">
              <a:rPr lang="en-US"/>
              <a:pPr>
                <a:defRPr/>
              </a:pPr>
              <a:t>4/12/2023</a:t>
            </a:fld>
            <a:endParaRPr lang="en-US"/>
          </a:p>
        </p:txBody>
      </p:sp>
      <p:sp>
        <p:nvSpPr>
          <p:cNvPr id="4" name="Footer Placeholder 3"/>
          <p:cNvSpPr>
            <a:spLocks noGrp="1"/>
          </p:cNvSpPr>
          <p:nvPr>
            <p:ph type="ftr" sz="quarter" idx="2"/>
          </p:nvPr>
        </p:nvSpPr>
        <p:spPr>
          <a:xfrm>
            <a:off x="0" y="9371013"/>
            <a:ext cx="2919413" cy="493712"/>
          </a:xfrm>
          <a:prstGeom prst="rect">
            <a:avLst/>
          </a:prstGeom>
        </p:spPr>
        <p:txBody>
          <a:bodyPr vert="horz" lIns="90754" tIns="45377" rIns="90754" bIns="45377"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wrap="square" lIns="90754" tIns="45377" rIns="90754" bIns="45377" numCol="1" anchor="b" anchorCtr="0" compatLnSpc="1">
            <a:prstTxWarp prst="textNoShape">
              <a:avLst/>
            </a:prstTxWarp>
          </a:bodyPr>
          <a:lstStyle>
            <a:lvl1pPr algn="r">
              <a:defRPr sz="1200"/>
            </a:lvl1pPr>
          </a:lstStyle>
          <a:p>
            <a:pPr>
              <a:defRPr/>
            </a:pPr>
            <a:fld id="{63F102A3-DDF8-4578-AF7A-78005675BB3E}" type="slidenum">
              <a:rPr lang="en-US" altLang="en-US"/>
              <a:pPr>
                <a:defRPr/>
              </a:pPr>
              <a:t>‹#›</a:t>
            </a:fld>
            <a:endParaRPr lang="en-US" altLang="en-US"/>
          </a:p>
        </p:txBody>
      </p:sp>
    </p:spTree>
    <p:extLst>
      <p:ext uri="{BB962C8B-B14F-4D97-AF65-F5344CB8AC3E}">
        <p14:creationId xmlns:p14="http://schemas.microsoft.com/office/powerpoint/2010/main" val="2998759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79682" tIns="39841" rIns="79682" bIns="39841" rtlCol="0"/>
          <a:lstStyle>
            <a:lvl1pPr algn="l" eaLnBrk="1" fontAlgn="auto" hangingPunct="1">
              <a:spcBef>
                <a:spcPts val="0"/>
              </a:spcBef>
              <a:spcAft>
                <a:spcPts val="0"/>
              </a:spcAft>
              <a:defRPr sz="1100">
                <a:latin typeface="+mn-lt"/>
                <a:cs typeface="+mn-cs"/>
              </a:defRPr>
            </a:lvl1pPr>
          </a:lstStyle>
          <a:p>
            <a:pPr>
              <a:defRPr/>
            </a:pPr>
            <a:endParaRPr lang="en-US"/>
          </a:p>
        </p:txBody>
      </p:sp>
      <p:sp>
        <p:nvSpPr>
          <p:cNvPr id="3" name="Date Placeholder 2"/>
          <p:cNvSpPr>
            <a:spLocks noGrp="1"/>
          </p:cNvSpPr>
          <p:nvPr>
            <p:ph type="dt" idx="1"/>
          </p:nvPr>
        </p:nvSpPr>
        <p:spPr>
          <a:xfrm>
            <a:off x="3814763" y="0"/>
            <a:ext cx="2919412" cy="493713"/>
          </a:xfrm>
          <a:prstGeom prst="rect">
            <a:avLst/>
          </a:prstGeom>
        </p:spPr>
        <p:txBody>
          <a:bodyPr vert="horz" lIns="79682" tIns="39841" rIns="79682" bIns="39841" rtlCol="0"/>
          <a:lstStyle>
            <a:lvl1pPr algn="r" eaLnBrk="1" fontAlgn="auto" hangingPunct="1">
              <a:spcBef>
                <a:spcPts val="0"/>
              </a:spcBef>
              <a:spcAft>
                <a:spcPts val="0"/>
              </a:spcAft>
              <a:defRPr sz="1100">
                <a:latin typeface="+mn-lt"/>
                <a:cs typeface="+mn-cs"/>
              </a:defRPr>
            </a:lvl1pPr>
          </a:lstStyle>
          <a:p>
            <a:pPr>
              <a:defRPr/>
            </a:pPr>
            <a:fld id="{8F92F8AE-EBF7-42FC-BD74-4F792C676461}" type="datetimeFigureOut">
              <a:rPr lang="en-US"/>
              <a:pPr>
                <a:defRPr/>
              </a:pPr>
              <a:t>4/12/2023</a:t>
            </a:fld>
            <a:endParaRPr lang="en-US"/>
          </a:p>
        </p:txBody>
      </p:sp>
      <p:sp>
        <p:nvSpPr>
          <p:cNvPr id="4" name="Slide Image Placeholder 3"/>
          <p:cNvSpPr>
            <a:spLocks noGrp="1" noRot="1" noChangeAspect="1"/>
          </p:cNvSpPr>
          <p:nvPr>
            <p:ph type="sldImg" idx="2"/>
          </p:nvPr>
        </p:nvSpPr>
        <p:spPr>
          <a:xfrm>
            <a:off x="79375" y="738188"/>
            <a:ext cx="6577013" cy="3700462"/>
          </a:xfrm>
          <a:prstGeom prst="rect">
            <a:avLst/>
          </a:prstGeom>
          <a:noFill/>
          <a:ln w="12700">
            <a:solidFill>
              <a:prstClr val="black"/>
            </a:solidFill>
          </a:ln>
        </p:spPr>
        <p:txBody>
          <a:bodyPr vert="horz" lIns="79682" tIns="39841" rIns="79682" bIns="39841" rtlCol="0" anchor="ctr"/>
          <a:lstStyle/>
          <a:p>
            <a:pPr lvl="0"/>
            <a:endParaRPr lang="en-US" noProof="0"/>
          </a:p>
        </p:txBody>
      </p:sp>
      <p:sp>
        <p:nvSpPr>
          <p:cNvPr id="5" name="Notes Placeholder 4"/>
          <p:cNvSpPr>
            <a:spLocks noGrp="1"/>
          </p:cNvSpPr>
          <p:nvPr>
            <p:ph type="body" sz="quarter" idx="3"/>
          </p:nvPr>
        </p:nvSpPr>
        <p:spPr>
          <a:xfrm>
            <a:off x="673100" y="4686300"/>
            <a:ext cx="5389563" cy="4440238"/>
          </a:xfrm>
          <a:prstGeom prst="rect">
            <a:avLst/>
          </a:prstGeom>
        </p:spPr>
        <p:txBody>
          <a:bodyPr vert="horz" lIns="79682" tIns="39841" rIns="79682" bIns="3984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371013"/>
            <a:ext cx="2919413" cy="493712"/>
          </a:xfrm>
          <a:prstGeom prst="rect">
            <a:avLst/>
          </a:prstGeom>
        </p:spPr>
        <p:txBody>
          <a:bodyPr vert="horz" lIns="79682" tIns="39841" rIns="79682" bIns="39841" rtlCol="0" anchor="b"/>
          <a:lstStyle>
            <a:lvl1pPr algn="l" eaLnBrk="1" fontAlgn="auto" hangingPunct="1">
              <a:spcBef>
                <a:spcPts val="0"/>
              </a:spcBef>
              <a:spcAft>
                <a:spcPts val="0"/>
              </a:spcAft>
              <a:defRPr sz="11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14763" y="9371013"/>
            <a:ext cx="2919412" cy="493712"/>
          </a:xfrm>
          <a:prstGeom prst="rect">
            <a:avLst/>
          </a:prstGeom>
        </p:spPr>
        <p:txBody>
          <a:bodyPr vert="horz" wrap="square" lIns="79682" tIns="39841" rIns="79682" bIns="39841" numCol="1" anchor="b" anchorCtr="0" compatLnSpc="1">
            <a:prstTxWarp prst="textNoShape">
              <a:avLst/>
            </a:prstTxWarp>
          </a:bodyPr>
          <a:lstStyle>
            <a:lvl1pPr algn="r" eaLnBrk="1" hangingPunct="1">
              <a:defRPr sz="1100">
                <a:latin typeface="Calibri" pitchFamily="34" charset="0"/>
              </a:defRPr>
            </a:lvl1pPr>
          </a:lstStyle>
          <a:p>
            <a:pPr>
              <a:defRPr/>
            </a:pPr>
            <a:fld id="{423E678B-4E37-4939-A2D3-223201437E0B}" type="slidenum">
              <a:rPr lang="en-US" altLang="en-US"/>
              <a:pPr>
                <a:defRPr/>
              </a:pPr>
              <a:t>‹#›</a:t>
            </a:fld>
            <a:endParaRPr lang="en-US" altLang="en-US"/>
          </a:p>
        </p:txBody>
      </p:sp>
    </p:spTree>
    <p:extLst>
      <p:ext uri="{BB962C8B-B14F-4D97-AF65-F5344CB8AC3E}">
        <p14:creationId xmlns:p14="http://schemas.microsoft.com/office/powerpoint/2010/main" val="22768798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EC991C42-AC77-4A96-9FB7-3CA04C87ACDA}" type="slidenum">
              <a:rPr lang="en-US" altLang="en-US" smtClean="0">
                <a:latin typeface="Calibri" pitchFamily="34" charset="0"/>
              </a:rPr>
              <a:pPr/>
              <a:t>2</a:t>
            </a:fld>
            <a:endParaRPr lang="en-US" altLang="en-US">
              <a:latin typeface="Calibri" pitchFamily="34" charset="0"/>
            </a:endParaRPr>
          </a:p>
        </p:txBody>
      </p:sp>
    </p:spTree>
    <p:extLst>
      <p:ext uri="{BB962C8B-B14F-4D97-AF65-F5344CB8AC3E}">
        <p14:creationId xmlns:p14="http://schemas.microsoft.com/office/powerpoint/2010/main" val="142147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B249C6B6-BAEE-4491-B3EE-001FE9D2BD59}" type="slidenum">
              <a:rPr lang="en-US" altLang="en-US" smtClean="0">
                <a:latin typeface="Calibri" pitchFamily="34" charset="0"/>
              </a:rPr>
              <a:pPr/>
              <a:t>14</a:t>
            </a:fld>
            <a:endParaRPr lang="en-US" altLang="en-US">
              <a:latin typeface="Calibri" pitchFamily="34" charset="0"/>
            </a:endParaRPr>
          </a:p>
        </p:txBody>
      </p:sp>
    </p:spTree>
    <p:extLst>
      <p:ext uri="{BB962C8B-B14F-4D97-AF65-F5344CB8AC3E}">
        <p14:creationId xmlns:p14="http://schemas.microsoft.com/office/powerpoint/2010/main" val="4069174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2D33F0F-1596-4613-9D1E-9959A4CE6F33}"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4039218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CACC593-2B05-477B-A768-7CEC9FBC5B03}"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extLst>
      <p:ext uri="{BB962C8B-B14F-4D97-AF65-F5344CB8AC3E}">
        <p14:creationId xmlns:p14="http://schemas.microsoft.com/office/powerpoint/2010/main" val="2473931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5D3EA776-DCF5-4076-ADAF-209EF7F4547A}" type="slidenum">
              <a:rPr lang="en-US" altLang="en-US" smtClean="0">
                <a:latin typeface="Calibri" pitchFamily="34" charset="0"/>
              </a:rPr>
              <a:pPr/>
              <a:t>20</a:t>
            </a:fld>
            <a:endParaRPr lang="en-US" altLang="en-US">
              <a:latin typeface="Calibri" pitchFamily="34" charset="0"/>
            </a:endParaRPr>
          </a:p>
        </p:txBody>
      </p:sp>
    </p:spTree>
    <p:extLst>
      <p:ext uri="{BB962C8B-B14F-4D97-AF65-F5344CB8AC3E}">
        <p14:creationId xmlns:p14="http://schemas.microsoft.com/office/powerpoint/2010/main" val="3058564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BF497A45-FF82-41A6-802B-F159A6D4D83E}" type="slidenum">
              <a:rPr lang="en-US" altLang="en-US" smtClean="0">
                <a:latin typeface="Calibri" pitchFamily="34" charset="0"/>
              </a:rPr>
              <a:pPr/>
              <a:t>21</a:t>
            </a:fld>
            <a:endParaRPr lang="en-US" altLang="en-US">
              <a:latin typeface="Calibri" pitchFamily="34" charset="0"/>
            </a:endParaRPr>
          </a:p>
        </p:txBody>
      </p:sp>
    </p:spTree>
    <p:extLst>
      <p:ext uri="{BB962C8B-B14F-4D97-AF65-F5344CB8AC3E}">
        <p14:creationId xmlns:p14="http://schemas.microsoft.com/office/powerpoint/2010/main" val="3777552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5D3EA776-DCF5-4076-ADAF-209EF7F4547A}" type="slidenum">
              <a:rPr lang="en-US" altLang="en-US" smtClean="0">
                <a:latin typeface="Calibri" pitchFamily="34" charset="0"/>
              </a:rPr>
              <a:pPr/>
              <a:t>22</a:t>
            </a:fld>
            <a:endParaRPr lang="en-US" altLang="en-US">
              <a:latin typeface="Calibri" pitchFamily="34" charset="0"/>
            </a:endParaRPr>
          </a:p>
        </p:txBody>
      </p:sp>
    </p:spTree>
    <p:extLst>
      <p:ext uri="{BB962C8B-B14F-4D97-AF65-F5344CB8AC3E}">
        <p14:creationId xmlns:p14="http://schemas.microsoft.com/office/powerpoint/2010/main" val="1696876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5D3EA776-DCF5-4076-ADAF-209EF7F4547A}" type="slidenum">
              <a:rPr lang="en-US" altLang="en-US" smtClean="0">
                <a:latin typeface="Calibri" pitchFamily="34" charset="0"/>
              </a:rPr>
              <a:pPr/>
              <a:t>23</a:t>
            </a:fld>
            <a:endParaRPr lang="en-US" altLang="en-US">
              <a:latin typeface="Calibri" pitchFamily="34" charset="0"/>
            </a:endParaRPr>
          </a:p>
        </p:txBody>
      </p:sp>
    </p:spTree>
    <p:extLst>
      <p:ext uri="{BB962C8B-B14F-4D97-AF65-F5344CB8AC3E}">
        <p14:creationId xmlns:p14="http://schemas.microsoft.com/office/powerpoint/2010/main" val="2029346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1AE8684-A3B7-4444-BC17-53115B5A8CEB}"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Tree>
    <p:extLst>
      <p:ext uri="{BB962C8B-B14F-4D97-AF65-F5344CB8AC3E}">
        <p14:creationId xmlns:p14="http://schemas.microsoft.com/office/powerpoint/2010/main" val="3264005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D1073E52-47F6-4AA1-BD1D-9FBA5DDA1F0F}" type="slidenum">
              <a:rPr lang="en-US" altLang="en-US" smtClean="0">
                <a:latin typeface="Calibri" pitchFamily="34" charset="0"/>
              </a:rPr>
              <a:pPr/>
              <a:t>30</a:t>
            </a:fld>
            <a:endParaRPr lang="en-US" altLang="en-US">
              <a:latin typeface="Calibri" pitchFamily="34" charset="0"/>
            </a:endParaRPr>
          </a:p>
        </p:txBody>
      </p:sp>
    </p:spTree>
    <p:extLst>
      <p:ext uri="{BB962C8B-B14F-4D97-AF65-F5344CB8AC3E}">
        <p14:creationId xmlns:p14="http://schemas.microsoft.com/office/powerpoint/2010/main" val="4264122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CF080F6-1800-4A26-9577-3312266B4FCA}" type="slidenum">
              <a:rPr lang="en-US" altLang="en-US">
                <a:latin typeface="Calibri" panose="020F0502020204030204" pitchFamily="34" charset="0"/>
              </a:rPr>
              <a:pPr eaLnBrk="1" hangingPunct="1"/>
              <a:t>31</a:t>
            </a:fld>
            <a:endParaRPr lang="en-US" altLang="en-US">
              <a:latin typeface="Calibri" panose="020F0502020204030204" pitchFamily="34" charset="0"/>
            </a:endParaRPr>
          </a:p>
        </p:txBody>
      </p:sp>
    </p:spTree>
    <p:extLst>
      <p:ext uri="{BB962C8B-B14F-4D97-AF65-F5344CB8AC3E}">
        <p14:creationId xmlns:p14="http://schemas.microsoft.com/office/powerpoint/2010/main" val="361487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EE7C4FDD-3042-4AD4-9412-0D90B3C37E3A}" type="slidenum">
              <a:rPr lang="en-US" altLang="en-US" smtClean="0">
                <a:latin typeface="Calibri" pitchFamily="34" charset="0"/>
              </a:rPr>
              <a:pPr/>
              <a:t>4</a:t>
            </a:fld>
            <a:endParaRPr lang="en-US" altLang="en-US">
              <a:latin typeface="Calibri" pitchFamily="34" charset="0"/>
            </a:endParaRPr>
          </a:p>
        </p:txBody>
      </p:sp>
    </p:spTree>
    <p:extLst>
      <p:ext uri="{BB962C8B-B14F-4D97-AF65-F5344CB8AC3E}">
        <p14:creationId xmlns:p14="http://schemas.microsoft.com/office/powerpoint/2010/main" val="4159686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2FBB451-3FDD-4B4F-82FF-7F2C37037B3E}" type="slidenum">
              <a:rPr lang="en-US" altLang="en-US">
                <a:latin typeface="Calibri" panose="020F0502020204030204" pitchFamily="34" charset="0"/>
              </a:rPr>
              <a:pPr eaLnBrk="1" hangingPunct="1"/>
              <a:t>32</a:t>
            </a:fld>
            <a:endParaRPr lang="en-US" altLang="en-US">
              <a:latin typeface="Calibri" panose="020F0502020204030204" pitchFamily="34" charset="0"/>
            </a:endParaRPr>
          </a:p>
        </p:txBody>
      </p:sp>
    </p:spTree>
    <p:extLst>
      <p:ext uri="{BB962C8B-B14F-4D97-AF65-F5344CB8AC3E}">
        <p14:creationId xmlns:p14="http://schemas.microsoft.com/office/powerpoint/2010/main" val="1043968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0AEE005-AFEC-4474-820E-F22415580D61}" type="slidenum">
              <a:rPr lang="en-US" altLang="en-US">
                <a:latin typeface="Calibri" panose="020F0502020204030204" pitchFamily="34" charset="0"/>
              </a:rPr>
              <a:pPr eaLnBrk="1" hangingPunct="1"/>
              <a:t>33</a:t>
            </a:fld>
            <a:endParaRPr lang="en-US" altLang="en-US">
              <a:latin typeface="Calibri" panose="020F0502020204030204" pitchFamily="34" charset="0"/>
            </a:endParaRPr>
          </a:p>
        </p:txBody>
      </p:sp>
    </p:spTree>
    <p:extLst>
      <p:ext uri="{BB962C8B-B14F-4D97-AF65-F5344CB8AC3E}">
        <p14:creationId xmlns:p14="http://schemas.microsoft.com/office/powerpoint/2010/main" val="2597775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0AEE005-AFEC-4474-820E-F22415580D61}" type="slidenum">
              <a:rPr lang="en-US" altLang="en-US">
                <a:latin typeface="Calibri" panose="020F0502020204030204" pitchFamily="34" charset="0"/>
              </a:rPr>
              <a:pPr eaLnBrk="1" hangingPunct="1"/>
              <a:t>34</a:t>
            </a:fld>
            <a:endParaRPr lang="en-US" altLang="en-US">
              <a:latin typeface="Calibri" panose="020F0502020204030204" pitchFamily="34" charset="0"/>
            </a:endParaRPr>
          </a:p>
        </p:txBody>
      </p:sp>
    </p:spTree>
    <p:extLst>
      <p:ext uri="{BB962C8B-B14F-4D97-AF65-F5344CB8AC3E}">
        <p14:creationId xmlns:p14="http://schemas.microsoft.com/office/powerpoint/2010/main" val="2597775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D1073E52-47F6-4AA1-BD1D-9FBA5DDA1F0F}" type="slidenum">
              <a:rPr lang="en-US" altLang="en-US" smtClean="0">
                <a:latin typeface="Calibri" pitchFamily="34" charset="0"/>
              </a:rPr>
              <a:pPr/>
              <a:t>35</a:t>
            </a:fld>
            <a:endParaRPr lang="en-US" altLang="en-US">
              <a:latin typeface="Calibri" pitchFamily="34" charset="0"/>
            </a:endParaRPr>
          </a:p>
        </p:txBody>
      </p:sp>
    </p:spTree>
    <p:extLst>
      <p:ext uri="{BB962C8B-B14F-4D97-AF65-F5344CB8AC3E}">
        <p14:creationId xmlns:p14="http://schemas.microsoft.com/office/powerpoint/2010/main" val="401192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E11245BC-98A9-4626-B062-D9AF2C1DC893}" type="slidenum">
              <a:rPr lang="en-US" altLang="en-US" smtClean="0">
                <a:latin typeface="Calibri" pitchFamily="34" charset="0"/>
              </a:rPr>
              <a:pPr/>
              <a:t>36</a:t>
            </a:fld>
            <a:endParaRPr lang="en-US" altLang="en-US">
              <a:latin typeface="Calibri" pitchFamily="34" charset="0"/>
            </a:endParaRPr>
          </a:p>
        </p:txBody>
      </p:sp>
    </p:spTree>
    <p:extLst>
      <p:ext uri="{BB962C8B-B14F-4D97-AF65-F5344CB8AC3E}">
        <p14:creationId xmlns:p14="http://schemas.microsoft.com/office/powerpoint/2010/main" val="2775510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D5B960CF-0727-47F9-9C45-E5B27C390D07}" type="slidenum">
              <a:rPr lang="en-US" altLang="en-US" smtClean="0">
                <a:latin typeface="Calibri" pitchFamily="34" charset="0"/>
              </a:rPr>
              <a:pPr/>
              <a:t>37</a:t>
            </a:fld>
            <a:endParaRPr lang="en-US" altLang="en-US">
              <a:latin typeface="Calibri" pitchFamily="34" charset="0"/>
            </a:endParaRPr>
          </a:p>
        </p:txBody>
      </p:sp>
    </p:spTree>
    <p:extLst>
      <p:ext uri="{BB962C8B-B14F-4D97-AF65-F5344CB8AC3E}">
        <p14:creationId xmlns:p14="http://schemas.microsoft.com/office/powerpoint/2010/main" val="2988457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4E18F28D-655E-47BE-8656-8179A317B1BB}" type="slidenum">
              <a:rPr lang="en-US" altLang="en-US" smtClean="0">
                <a:latin typeface="Calibri" pitchFamily="34" charset="0"/>
              </a:rPr>
              <a:pPr/>
              <a:t>38</a:t>
            </a:fld>
            <a:endParaRPr lang="en-US" altLang="en-US">
              <a:latin typeface="Calibri" pitchFamily="34" charset="0"/>
            </a:endParaRPr>
          </a:p>
        </p:txBody>
      </p:sp>
    </p:spTree>
    <p:extLst>
      <p:ext uri="{BB962C8B-B14F-4D97-AF65-F5344CB8AC3E}">
        <p14:creationId xmlns:p14="http://schemas.microsoft.com/office/powerpoint/2010/main" val="26735937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85DC82CB-DC65-4131-B1AB-78EDC026CA03}" type="slidenum">
              <a:rPr lang="en-US" altLang="en-US" smtClean="0">
                <a:latin typeface="Calibri" pitchFamily="34" charset="0"/>
              </a:rPr>
              <a:pPr/>
              <a:t>43</a:t>
            </a:fld>
            <a:endParaRPr lang="en-US" altLang="en-US">
              <a:latin typeface="Calibri" pitchFamily="34" charset="0"/>
            </a:endParaRPr>
          </a:p>
        </p:txBody>
      </p:sp>
    </p:spTree>
    <p:extLst>
      <p:ext uri="{BB962C8B-B14F-4D97-AF65-F5344CB8AC3E}">
        <p14:creationId xmlns:p14="http://schemas.microsoft.com/office/powerpoint/2010/main" val="1623212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128E25-2F1B-41B7-9A61-C9E5EC74168A}" type="slidenum">
              <a:rPr lang="en-US" altLang="en-US" smtClean="0"/>
              <a:pPr/>
              <a:t>48</a:t>
            </a:fld>
            <a:endParaRPr lang="en-US" altLang="en-US"/>
          </a:p>
        </p:txBody>
      </p:sp>
    </p:spTree>
    <p:extLst>
      <p:ext uri="{BB962C8B-B14F-4D97-AF65-F5344CB8AC3E}">
        <p14:creationId xmlns:p14="http://schemas.microsoft.com/office/powerpoint/2010/main" val="17761880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0E06B563-9C0F-46C0-822E-523C23FCED0F}" type="slidenum">
              <a:rPr lang="en-US" altLang="en-US" smtClean="0">
                <a:latin typeface="Calibri" pitchFamily="34" charset="0"/>
              </a:rPr>
              <a:pPr/>
              <a:t>56</a:t>
            </a:fld>
            <a:endParaRPr lang="en-US" altLang="en-US">
              <a:latin typeface="Calibri" pitchFamily="34" charset="0"/>
            </a:endParaRPr>
          </a:p>
        </p:txBody>
      </p:sp>
    </p:spTree>
    <p:extLst>
      <p:ext uri="{BB962C8B-B14F-4D97-AF65-F5344CB8AC3E}">
        <p14:creationId xmlns:p14="http://schemas.microsoft.com/office/powerpoint/2010/main" val="553469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A5060A7E-C45D-4E31-9F62-28C87E99F0D5}" type="slidenum">
              <a:rPr lang="en-US" altLang="en-US" smtClean="0">
                <a:latin typeface="Calibri" pitchFamily="34" charset="0"/>
              </a:rPr>
              <a:pPr/>
              <a:t>5</a:t>
            </a:fld>
            <a:endParaRPr lang="en-US" altLang="en-US">
              <a:latin typeface="Calibri" pitchFamily="34" charset="0"/>
            </a:endParaRPr>
          </a:p>
        </p:txBody>
      </p:sp>
    </p:spTree>
    <p:extLst>
      <p:ext uri="{BB962C8B-B14F-4D97-AF65-F5344CB8AC3E}">
        <p14:creationId xmlns:p14="http://schemas.microsoft.com/office/powerpoint/2010/main" val="640484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CE97DA6F-27DF-43D1-9FAA-DA2D56C6B51E}" type="slidenum">
              <a:rPr lang="en-US" altLang="en-US" smtClean="0">
                <a:latin typeface="Calibri" pitchFamily="34" charset="0"/>
              </a:rPr>
              <a:pPr/>
              <a:t>6</a:t>
            </a:fld>
            <a:endParaRPr lang="en-US" altLang="en-US">
              <a:latin typeface="Calibri" pitchFamily="34" charset="0"/>
            </a:endParaRPr>
          </a:p>
        </p:txBody>
      </p:sp>
    </p:spTree>
    <p:extLst>
      <p:ext uri="{BB962C8B-B14F-4D97-AF65-F5344CB8AC3E}">
        <p14:creationId xmlns:p14="http://schemas.microsoft.com/office/powerpoint/2010/main" val="1467891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BF497A45-FF82-41A6-802B-F159A6D4D83E}" type="slidenum">
              <a:rPr lang="en-US" altLang="en-US" smtClean="0">
                <a:latin typeface="Calibri" pitchFamily="34" charset="0"/>
              </a:rPr>
              <a:pPr/>
              <a:t>7</a:t>
            </a:fld>
            <a:endParaRPr lang="en-US" altLang="en-US">
              <a:latin typeface="Calibri" pitchFamily="34" charset="0"/>
            </a:endParaRPr>
          </a:p>
        </p:txBody>
      </p:sp>
    </p:spTree>
    <p:extLst>
      <p:ext uri="{BB962C8B-B14F-4D97-AF65-F5344CB8AC3E}">
        <p14:creationId xmlns:p14="http://schemas.microsoft.com/office/powerpoint/2010/main" val="3978759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FB0C852B-07B6-4C11-A3AE-E40DE45CAA0F}" type="slidenum">
              <a:rPr lang="en-US" altLang="en-US" smtClean="0">
                <a:latin typeface="Calibri" pitchFamily="34" charset="0"/>
              </a:rPr>
              <a:pPr/>
              <a:t>9</a:t>
            </a:fld>
            <a:endParaRPr lang="en-US" altLang="en-US">
              <a:latin typeface="Calibri" pitchFamily="34" charset="0"/>
            </a:endParaRPr>
          </a:p>
        </p:txBody>
      </p:sp>
    </p:spTree>
    <p:extLst>
      <p:ext uri="{BB962C8B-B14F-4D97-AF65-F5344CB8AC3E}">
        <p14:creationId xmlns:p14="http://schemas.microsoft.com/office/powerpoint/2010/main" val="980782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90370A1C-3C46-4EBF-8422-517E78F404EA}" type="slidenum">
              <a:rPr lang="en-US" altLang="en-US" smtClean="0">
                <a:latin typeface="Calibri" pitchFamily="34" charset="0"/>
              </a:rPr>
              <a:pPr/>
              <a:t>10</a:t>
            </a:fld>
            <a:endParaRPr lang="en-US" altLang="en-US">
              <a:latin typeface="Calibri" pitchFamily="34" charset="0"/>
            </a:endParaRPr>
          </a:p>
        </p:txBody>
      </p:sp>
    </p:spTree>
    <p:extLst>
      <p:ext uri="{BB962C8B-B14F-4D97-AF65-F5344CB8AC3E}">
        <p14:creationId xmlns:p14="http://schemas.microsoft.com/office/powerpoint/2010/main" val="1184794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6E97AD70-1DCA-419E-B9A5-2C1F3CFE7BC8}" type="slidenum">
              <a:rPr lang="en-US" altLang="en-US" smtClean="0">
                <a:latin typeface="Calibri" pitchFamily="34" charset="0"/>
              </a:rPr>
              <a:pPr/>
              <a:t>12</a:t>
            </a:fld>
            <a:endParaRPr lang="en-US" altLang="en-US">
              <a:latin typeface="Calibri" pitchFamily="34" charset="0"/>
            </a:endParaRPr>
          </a:p>
        </p:txBody>
      </p:sp>
    </p:spTree>
    <p:extLst>
      <p:ext uri="{BB962C8B-B14F-4D97-AF65-F5344CB8AC3E}">
        <p14:creationId xmlns:p14="http://schemas.microsoft.com/office/powerpoint/2010/main" val="437589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CC4E15-7BE1-4CE5-9217-F584AAFAF5D4}"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extLst>
      <p:ext uri="{BB962C8B-B14F-4D97-AF65-F5344CB8AC3E}">
        <p14:creationId xmlns:p14="http://schemas.microsoft.com/office/powerpoint/2010/main" val="332834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D390D1A-487A-43C4-AF20-33AB9DE8DEA4}" type="datetimeFigureOut">
              <a:rPr lang="en-US"/>
              <a:pPr>
                <a:defRPr/>
              </a:pPr>
              <a:t>4/12/2023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0B6D58-99D4-4405-B44D-621B5BFE5D28}" type="slidenum">
              <a:rPr lang="en-US" altLang="en-US"/>
              <a:pPr>
                <a:defRPr/>
              </a:pPr>
              <a:t>‹#›</a:t>
            </a:fld>
            <a:endParaRPr lang="en-US" altLang="en-US"/>
          </a:p>
        </p:txBody>
      </p:sp>
    </p:spTree>
    <p:extLst>
      <p:ext uri="{BB962C8B-B14F-4D97-AF65-F5344CB8AC3E}">
        <p14:creationId xmlns:p14="http://schemas.microsoft.com/office/powerpoint/2010/main" val="1703153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15B0A51-6071-4BE4-85F8-555FBD9E34B5}" type="datetimeFigureOut">
              <a:rPr lang="en-US"/>
              <a:pPr>
                <a:defRPr/>
              </a:pPr>
              <a:t>4/12/2023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E3C348-5F32-46FE-AE9B-4E42F1329544}" type="slidenum">
              <a:rPr lang="en-US" altLang="en-US"/>
              <a:pPr>
                <a:defRPr/>
              </a:pPr>
              <a:t>‹#›</a:t>
            </a:fld>
            <a:endParaRPr lang="en-US" altLang="en-US"/>
          </a:p>
        </p:txBody>
      </p:sp>
    </p:spTree>
    <p:extLst>
      <p:ext uri="{BB962C8B-B14F-4D97-AF65-F5344CB8AC3E}">
        <p14:creationId xmlns:p14="http://schemas.microsoft.com/office/powerpoint/2010/main" val="2091219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F16B398-384F-4EC3-8296-6A1163EBCAD4}" type="datetimeFigureOut">
              <a:rPr lang="en-US"/>
              <a:pPr>
                <a:defRPr/>
              </a:pPr>
              <a:t>4/12/2023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F1A004-23B3-4814-9573-24CC9E5A5E23}" type="slidenum">
              <a:rPr lang="en-US" altLang="en-US"/>
              <a:pPr>
                <a:defRPr/>
              </a:pPr>
              <a:t>‹#›</a:t>
            </a:fld>
            <a:endParaRPr lang="en-US" altLang="en-US"/>
          </a:p>
        </p:txBody>
      </p:sp>
    </p:spTree>
    <p:extLst>
      <p:ext uri="{BB962C8B-B14F-4D97-AF65-F5344CB8AC3E}">
        <p14:creationId xmlns:p14="http://schemas.microsoft.com/office/powerpoint/2010/main" val="1450157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16A61D5-AD5B-4F93-9326-D3358B158E41}" type="datetimeFigureOut">
              <a:rPr lang="en-US"/>
              <a:pPr>
                <a:defRPr/>
              </a:pPr>
              <a:t>4/12/2023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8887B1-A290-46AB-8E9D-1229A1009E94}" type="slidenum">
              <a:rPr lang="en-US" altLang="en-US"/>
              <a:pPr>
                <a:defRPr/>
              </a:pPr>
              <a:t>‹#›</a:t>
            </a:fld>
            <a:endParaRPr lang="en-US" altLang="en-US"/>
          </a:p>
        </p:txBody>
      </p:sp>
    </p:spTree>
    <p:extLst>
      <p:ext uri="{BB962C8B-B14F-4D97-AF65-F5344CB8AC3E}">
        <p14:creationId xmlns:p14="http://schemas.microsoft.com/office/powerpoint/2010/main" val="905129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14721E7-B878-4696-B0D2-F3B5953BC3BF}" type="datetimeFigureOut">
              <a:rPr lang="en-US"/>
              <a:pPr>
                <a:defRPr/>
              </a:pPr>
              <a:t>4/12/2023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7F6ABF-C3DF-4849-ADF9-3EA53AC22C26}" type="slidenum">
              <a:rPr lang="en-US" altLang="en-US"/>
              <a:pPr>
                <a:defRPr/>
              </a:pPr>
              <a:t>‹#›</a:t>
            </a:fld>
            <a:endParaRPr lang="en-US" altLang="en-US"/>
          </a:p>
        </p:txBody>
      </p:sp>
    </p:spTree>
    <p:extLst>
      <p:ext uri="{BB962C8B-B14F-4D97-AF65-F5344CB8AC3E}">
        <p14:creationId xmlns:p14="http://schemas.microsoft.com/office/powerpoint/2010/main" val="1803937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B9F1E9DD-AC8D-4C1F-8736-ED2CEBC7C821}" type="datetimeFigureOut">
              <a:rPr lang="en-US"/>
              <a:pPr>
                <a:defRPr/>
              </a:pPr>
              <a:t>4/12/2023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F42B5B-E088-4424-BECE-D139816BE0D4}" type="slidenum">
              <a:rPr lang="en-US" altLang="en-US"/>
              <a:pPr>
                <a:defRPr/>
              </a:pPr>
              <a:t>‹#›</a:t>
            </a:fld>
            <a:endParaRPr lang="en-US" altLang="en-US"/>
          </a:p>
        </p:txBody>
      </p:sp>
    </p:spTree>
    <p:extLst>
      <p:ext uri="{BB962C8B-B14F-4D97-AF65-F5344CB8AC3E}">
        <p14:creationId xmlns:p14="http://schemas.microsoft.com/office/powerpoint/2010/main" val="801291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91C81EB-A3FB-4134-8EA0-41AD9E4D2B2C}" type="datetimeFigureOut">
              <a:rPr lang="en-US"/>
              <a:pPr>
                <a:defRPr/>
              </a:pPr>
              <a:t>4/12/2023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51D782-A5D4-4BD7-BB69-B89F731BF687}" type="slidenum">
              <a:rPr lang="en-US" altLang="en-US"/>
              <a:pPr>
                <a:defRPr/>
              </a:pPr>
              <a:t>‹#›</a:t>
            </a:fld>
            <a:endParaRPr lang="en-US" altLang="en-US"/>
          </a:p>
        </p:txBody>
      </p:sp>
    </p:spTree>
    <p:extLst>
      <p:ext uri="{BB962C8B-B14F-4D97-AF65-F5344CB8AC3E}">
        <p14:creationId xmlns:p14="http://schemas.microsoft.com/office/powerpoint/2010/main" val="2220058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E490D68-0B15-44A0-B2B3-B172CC3E3B58}" type="datetimeFigureOut">
              <a:rPr lang="en-US"/>
              <a:pPr>
                <a:defRPr/>
              </a:pPr>
              <a:t>4/12/2023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60A88F6-1106-4690-9C18-0EF567E26D70}" type="slidenum">
              <a:rPr lang="en-US" altLang="en-US"/>
              <a:pPr>
                <a:defRPr/>
              </a:pPr>
              <a:t>‹#›</a:t>
            </a:fld>
            <a:endParaRPr lang="en-US" altLang="en-US"/>
          </a:p>
        </p:txBody>
      </p:sp>
    </p:spTree>
    <p:extLst>
      <p:ext uri="{BB962C8B-B14F-4D97-AF65-F5344CB8AC3E}">
        <p14:creationId xmlns:p14="http://schemas.microsoft.com/office/powerpoint/2010/main" val="3284476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05B9CCE-A674-42AE-903C-BD798E8134B3}" type="datetimeFigureOut">
              <a:rPr lang="en-US"/>
              <a:pPr>
                <a:defRPr/>
              </a:pPr>
              <a:t>4/12/2023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35FC89B-75CA-4D22-A040-31A84D17DB4A}" type="slidenum">
              <a:rPr lang="en-US" altLang="en-US"/>
              <a:pPr>
                <a:defRPr/>
              </a:pPr>
              <a:t>‹#›</a:t>
            </a:fld>
            <a:endParaRPr lang="en-US" altLang="en-US"/>
          </a:p>
        </p:txBody>
      </p:sp>
    </p:spTree>
    <p:extLst>
      <p:ext uri="{BB962C8B-B14F-4D97-AF65-F5344CB8AC3E}">
        <p14:creationId xmlns:p14="http://schemas.microsoft.com/office/powerpoint/2010/main" val="3894368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48D4C9-396C-4364-9B37-8277B13DC487}" type="datetimeFigureOut">
              <a:rPr lang="en-US"/>
              <a:pPr>
                <a:defRPr/>
              </a:pPr>
              <a:t>4/12/2023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46EA732-3828-4957-94D0-643F9A8375A5}" type="slidenum">
              <a:rPr lang="en-US" altLang="en-US"/>
              <a:pPr>
                <a:defRPr/>
              </a:pPr>
              <a:t>‹#›</a:t>
            </a:fld>
            <a:endParaRPr lang="en-US" altLang="en-US"/>
          </a:p>
        </p:txBody>
      </p:sp>
    </p:spTree>
    <p:extLst>
      <p:ext uri="{BB962C8B-B14F-4D97-AF65-F5344CB8AC3E}">
        <p14:creationId xmlns:p14="http://schemas.microsoft.com/office/powerpoint/2010/main" val="1376680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40A26511-E724-4727-A7DD-0E99D160FF63}" type="datetimeFigureOut">
              <a:rPr lang="en-US"/>
              <a:pPr>
                <a:defRPr/>
              </a:pPr>
              <a:t>4/12/2023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C78F5FB-ED5E-40CF-B195-BB754AA33E8D}" type="slidenum">
              <a:rPr lang="en-US" altLang="en-US"/>
              <a:pPr>
                <a:defRPr/>
              </a:pPr>
              <a:t>‹#›</a:t>
            </a:fld>
            <a:endParaRPr lang="en-US" altLang="en-US"/>
          </a:p>
        </p:txBody>
      </p:sp>
    </p:spTree>
    <p:extLst>
      <p:ext uri="{BB962C8B-B14F-4D97-AF65-F5344CB8AC3E}">
        <p14:creationId xmlns:p14="http://schemas.microsoft.com/office/powerpoint/2010/main" val="4653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6C2F9EB-22FE-4A7F-9B6E-0CC81AABE5CF}" type="datetimeFigureOut">
              <a:rPr lang="en-US"/>
              <a:pPr>
                <a:defRPr/>
              </a:pPr>
              <a:t>4/12/2023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CB06B7-3356-4059-B4BC-905673C6E153}" type="slidenum">
              <a:rPr lang="en-US" altLang="en-US"/>
              <a:pPr>
                <a:defRPr/>
              </a:pPr>
              <a:t>‹#›</a:t>
            </a:fld>
            <a:endParaRPr lang="en-US" altLang="en-US"/>
          </a:p>
        </p:txBody>
      </p:sp>
    </p:spTree>
    <p:extLst>
      <p:ext uri="{BB962C8B-B14F-4D97-AF65-F5344CB8AC3E}">
        <p14:creationId xmlns:p14="http://schemas.microsoft.com/office/powerpoint/2010/main" val="9830891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1"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76C3A365-34D8-4B3F-9762-4A6ED1BE76A3}" type="datetimeFigureOut">
              <a:rPr lang="en-US"/>
              <a:pPr>
                <a:defRPr/>
              </a:pPr>
              <a:t>4/12/2023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BEC035-DCD4-402F-A2BC-F8502B37FCF9}" type="slidenum">
              <a:rPr lang="en-US" altLang="en-US"/>
              <a:pPr>
                <a:defRPr/>
              </a:pPr>
              <a:t>‹#›</a:t>
            </a:fld>
            <a:endParaRPr lang="en-US" altLang="en-US"/>
          </a:p>
        </p:txBody>
      </p:sp>
    </p:spTree>
    <p:extLst>
      <p:ext uri="{BB962C8B-B14F-4D97-AF65-F5344CB8AC3E}">
        <p14:creationId xmlns:p14="http://schemas.microsoft.com/office/powerpoint/2010/main" val="2406372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854997-5CF9-4877-9E85-518A625F4863}" type="datetimeFigureOut">
              <a:rPr lang="en-US"/>
              <a:pPr>
                <a:defRPr/>
              </a:pPr>
              <a:t>4/12/2023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B9131A-2E5E-4293-BA0C-92507DC260A0}" type="slidenum">
              <a:rPr lang="en-US" altLang="en-US"/>
              <a:pPr>
                <a:defRPr/>
              </a:pPr>
              <a:t>‹#›</a:t>
            </a:fld>
            <a:endParaRPr lang="en-US" altLang="en-US"/>
          </a:p>
        </p:txBody>
      </p:sp>
    </p:spTree>
    <p:extLst>
      <p:ext uri="{BB962C8B-B14F-4D97-AF65-F5344CB8AC3E}">
        <p14:creationId xmlns:p14="http://schemas.microsoft.com/office/powerpoint/2010/main" val="3865590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86C408F-1763-4F93-A5A5-8B227549D38B}" type="datetimeFigureOut">
              <a:rPr lang="en-US"/>
              <a:pPr>
                <a:defRPr/>
              </a:pPr>
              <a:t>4/12/2023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FFCA06-7265-4C2E-AA79-310207DEA176}" type="slidenum">
              <a:rPr lang="en-US" altLang="en-US"/>
              <a:pPr>
                <a:defRPr/>
              </a:pPr>
              <a:t>‹#›</a:t>
            </a:fld>
            <a:endParaRPr lang="en-US" altLang="en-US"/>
          </a:p>
        </p:txBody>
      </p:sp>
    </p:spTree>
    <p:extLst>
      <p:ext uri="{BB962C8B-B14F-4D97-AF65-F5344CB8AC3E}">
        <p14:creationId xmlns:p14="http://schemas.microsoft.com/office/powerpoint/2010/main" val="3836269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A205D4C-54E9-4688-A9A6-13CB6D9363BD}" type="datetimeFigureOut">
              <a:rPr lang="en-US"/>
              <a:pPr>
                <a:defRPr/>
              </a:pPr>
              <a:t>4/12/2023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43064F-2781-44AB-9C07-9AAB7C6FE383}" type="slidenum">
              <a:rPr lang="en-US" altLang="en-US"/>
              <a:pPr>
                <a:defRPr/>
              </a:pPr>
              <a:t>‹#›</a:t>
            </a:fld>
            <a:endParaRPr lang="en-US" altLang="en-US"/>
          </a:p>
        </p:txBody>
      </p:sp>
    </p:spTree>
    <p:extLst>
      <p:ext uri="{BB962C8B-B14F-4D97-AF65-F5344CB8AC3E}">
        <p14:creationId xmlns:p14="http://schemas.microsoft.com/office/powerpoint/2010/main" val="40542881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9316990-030B-462F-A394-69C7A2B0177F}" type="datetimeFigureOut">
              <a:rPr lang="en-US"/>
              <a:pPr>
                <a:defRPr/>
              </a:pPr>
              <a:t>4/12/2023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8760BD-C3F3-4F62-8060-4BA610CA5607}" type="slidenum">
              <a:rPr lang="en-US" altLang="en-US"/>
              <a:pPr>
                <a:defRPr/>
              </a:pPr>
              <a:t>‹#›</a:t>
            </a:fld>
            <a:endParaRPr lang="en-US" altLang="en-US"/>
          </a:p>
        </p:txBody>
      </p:sp>
    </p:spTree>
    <p:extLst>
      <p:ext uri="{BB962C8B-B14F-4D97-AF65-F5344CB8AC3E}">
        <p14:creationId xmlns:p14="http://schemas.microsoft.com/office/powerpoint/2010/main" val="3891545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B106271E-79C9-4577-B91C-A1F99A3A7DF6}" type="datetimeFigureOut">
              <a:rPr lang="en-US"/>
              <a:pPr>
                <a:defRPr/>
              </a:pPr>
              <a:t>4/12/2023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09D0D1-F967-476B-8F40-1CFD9970B6DF}" type="slidenum">
              <a:rPr lang="en-US" altLang="en-US"/>
              <a:pPr>
                <a:defRPr/>
              </a:pPr>
              <a:t>‹#›</a:t>
            </a:fld>
            <a:endParaRPr lang="en-US" altLang="en-US"/>
          </a:p>
        </p:txBody>
      </p:sp>
    </p:spTree>
    <p:extLst>
      <p:ext uri="{BB962C8B-B14F-4D97-AF65-F5344CB8AC3E}">
        <p14:creationId xmlns:p14="http://schemas.microsoft.com/office/powerpoint/2010/main" val="2363084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47E004C-2A9B-4572-AEC7-EF3DFF6763C0}" type="datetimeFigureOut">
              <a:rPr lang="en-US"/>
              <a:pPr>
                <a:defRPr/>
              </a:pPr>
              <a:t>4/12/2023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CF7BF59-9AA8-483E-BADA-2996BA712158}" type="slidenum">
              <a:rPr lang="en-US" altLang="en-US"/>
              <a:pPr>
                <a:defRPr/>
              </a:pPr>
              <a:t>‹#›</a:t>
            </a:fld>
            <a:endParaRPr lang="en-US" altLang="en-US"/>
          </a:p>
        </p:txBody>
      </p:sp>
    </p:spTree>
    <p:extLst>
      <p:ext uri="{BB962C8B-B14F-4D97-AF65-F5344CB8AC3E}">
        <p14:creationId xmlns:p14="http://schemas.microsoft.com/office/powerpoint/2010/main" val="7407251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0693542-C467-4194-A788-09CB95EED520}" type="datetimeFigureOut">
              <a:rPr lang="en-US"/>
              <a:pPr>
                <a:defRPr/>
              </a:pPr>
              <a:t>4/12/2023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750315F-6BE0-4D4E-9373-A97B032A263E}" type="slidenum">
              <a:rPr lang="en-US" altLang="en-US"/>
              <a:pPr>
                <a:defRPr/>
              </a:pPr>
              <a:t>‹#›</a:t>
            </a:fld>
            <a:endParaRPr lang="en-US" altLang="en-US"/>
          </a:p>
        </p:txBody>
      </p:sp>
    </p:spTree>
    <p:extLst>
      <p:ext uri="{BB962C8B-B14F-4D97-AF65-F5344CB8AC3E}">
        <p14:creationId xmlns:p14="http://schemas.microsoft.com/office/powerpoint/2010/main" val="31769435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08A7CD9-3962-44D6-B381-552B5FDB13B9}" type="datetimeFigureOut">
              <a:rPr lang="en-US"/>
              <a:pPr>
                <a:defRPr/>
              </a:pPr>
              <a:t>4/12/2023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F70BA70-9891-4ECF-874C-15E01F4C745A}" type="slidenum">
              <a:rPr lang="en-US" altLang="en-US"/>
              <a:pPr>
                <a:defRPr/>
              </a:pPr>
              <a:t>‹#›</a:t>
            </a:fld>
            <a:endParaRPr lang="en-US" altLang="en-US"/>
          </a:p>
        </p:txBody>
      </p:sp>
    </p:spTree>
    <p:extLst>
      <p:ext uri="{BB962C8B-B14F-4D97-AF65-F5344CB8AC3E}">
        <p14:creationId xmlns:p14="http://schemas.microsoft.com/office/powerpoint/2010/main" val="7809680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1CD995-5205-4D05-AD2F-1F2267684674}" type="datetimeFigureOut">
              <a:rPr lang="en-US"/>
              <a:pPr>
                <a:defRPr/>
              </a:pPr>
              <a:t>4/12/2023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E368576-C0CF-488F-BCE0-DFB6F8123605}" type="slidenum">
              <a:rPr lang="en-US" altLang="en-US"/>
              <a:pPr>
                <a:defRPr/>
              </a:pPr>
              <a:t>‹#›</a:t>
            </a:fld>
            <a:endParaRPr lang="en-US" altLang="en-US"/>
          </a:p>
        </p:txBody>
      </p:sp>
    </p:spTree>
    <p:extLst>
      <p:ext uri="{BB962C8B-B14F-4D97-AF65-F5344CB8AC3E}">
        <p14:creationId xmlns:p14="http://schemas.microsoft.com/office/powerpoint/2010/main" val="2868293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3FFCAC0B-586F-4E01-9DA0-8FFF312F8A36}" type="datetimeFigureOut">
              <a:rPr lang="en-US"/>
              <a:pPr>
                <a:defRPr/>
              </a:pPr>
              <a:t>4/12/2023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15C739-F844-4730-B5FB-540CD9017AA4}" type="slidenum">
              <a:rPr lang="en-US" altLang="en-US"/>
              <a:pPr>
                <a:defRPr/>
              </a:pPr>
              <a:t>‹#›</a:t>
            </a:fld>
            <a:endParaRPr lang="en-US" altLang="en-US"/>
          </a:p>
        </p:txBody>
      </p:sp>
    </p:spTree>
    <p:extLst>
      <p:ext uri="{BB962C8B-B14F-4D97-AF65-F5344CB8AC3E}">
        <p14:creationId xmlns:p14="http://schemas.microsoft.com/office/powerpoint/2010/main" val="22677191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4CEAAEA7-90FF-4CC5-B4A5-16B9CF690C43}" type="datetimeFigureOut">
              <a:rPr lang="en-US"/>
              <a:pPr>
                <a:defRPr/>
              </a:pPr>
              <a:t>4/12/2023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F61CA2-1806-4ACC-A7B8-94D616BB0025}" type="slidenum">
              <a:rPr lang="en-US" altLang="en-US"/>
              <a:pPr>
                <a:defRPr/>
              </a:pPr>
              <a:t>‹#›</a:t>
            </a:fld>
            <a:endParaRPr lang="en-US" altLang="en-US"/>
          </a:p>
        </p:txBody>
      </p:sp>
    </p:spTree>
    <p:extLst>
      <p:ext uri="{BB962C8B-B14F-4D97-AF65-F5344CB8AC3E}">
        <p14:creationId xmlns:p14="http://schemas.microsoft.com/office/powerpoint/2010/main" val="29100624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1"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B356CA1D-4761-45EA-88B5-194F37D60F3B}" type="datetimeFigureOut">
              <a:rPr lang="en-US"/>
              <a:pPr>
                <a:defRPr/>
              </a:pPr>
              <a:t>4/12/2023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3BD990-288C-4309-8CEB-4851B3F6238F}" type="slidenum">
              <a:rPr lang="en-US" altLang="en-US"/>
              <a:pPr>
                <a:defRPr/>
              </a:pPr>
              <a:t>‹#›</a:t>
            </a:fld>
            <a:endParaRPr lang="en-US" altLang="en-US"/>
          </a:p>
        </p:txBody>
      </p:sp>
    </p:spTree>
    <p:extLst>
      <p:ext uri="{BB962C8B-B14F-4D97-AF65-F5344CB8AC3E}">
        <p14:creationId xmlns:p14="http://schemas.microsoft.com/office/powerpoint/2010/main" val="16665902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BABA166-81B5-4315-B5C9-E7DD9FE70B18}" type="datetimeFigureOut">
              <a:rPr lang="en-US"/>
              <a:pPr>
                <a:defRPr/>
              </a:pPr>
              <a:t>4/12/2023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425D56-3C6B-441B-ACB3-03D7B9373AEF}" type="slidenum">
              <a:rPr lang="en-US" altLang="en-US"/>
              <a:pPr>
                <a:defRPr/>
              </a:pPr>
              <a:t>‹#›</a:t>
            </a:fld>
            <a:endParaRPr lang="en-US" altLang="en-US"/>
          </a:p>
        </p:txBody>
      </p:sp>
    </p:spTree>
    <p:extLst>
      <p:ext uri="{BB962C8B-B14F-4D97-AF65-F5344CB8AC3E}">
        <p14:creationId xmlns:p14="http://schemas.microsoft.com/office/powerpoint/2010/main" val="34346190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7AA75AB-4DFB-483D-A1E9-3A9716AFC005}" type="datetimeFigureOut">
              <a:rPr lang="en-US"/>
              <a:pPr>
                <a:defRPr/>
              </a:pPr>
              <a:t>4/12/2023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6EBE19-7466-4B28-BAA8-718D5ED6915A}" type="slidenum">
              <a:rPr lang="en-US" altLang="en-US"/>
              <a:pPr>
                <a:defRPr/>
              </a:pPr>
              <a:t>‹#›</a:t>
            </a:fld>
            <a:endParaRPr lang="en-US" altLang="en-US"/>
          </a:p>
        </p:txBody>
      </p:sp>
    </p:spTree>
    <p:extLst>
      <p:ext uri="{BB962C8B-B14F-4D97-AF65-F5344CB8AC3E}">
        <p14:creationId xmlns:p14="http://schemas.microsoft.com/office/powerpoint/2010/main" val="38560792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284E20E-E2C2-496D-B125-E1267092161F}" type="datetimeFigureOut">
              <a:rPr lang="en-US"/>
              <a:pPr>
                <a:defRPr/>
              </a:pPr>
              <a:t>4/12/2023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A418B4-0923-4EED-8C0C-98F6978E18D2}" type="slidenum">
              <a:rPr lang="en-US"/>
              <a:pPr>
                <a:defRPr/>
              </a:pPr>
              <a:t>‹#›</a:t>
            </a:fld>
            <a:endParaRPr lang="en-US"/>
          </a:p>
        </p:txBody>
      </p:sp>
    </p:spTree>
    <p:extLst>
      <p:ext uri="{BB962C8B-B14F-4D97-AF65-F5344CB8AC3E}">
        <p14:creationId xmlns:p14="http://schemas.microsoft.com/office/powerpoint/2010/main" val="28051411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A33545D-A638-43A9-B53F-253EFE75D3A5}" type="datetimeFigureOut">
              <a:rPr lang="en-US"/>
              <a:pPr>
                <a:defRPr/>
              </a:pPr>
              <a:t>4/12/2023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BBE010-502D-42C4-9DB0-F096E9D9DA7A}" type="slidenum">
              <a:rPr lang="en-US"/>
              <a:pPr>
                <a:defRPr/>
              </a:pPr>
              <a:t>‹#›</a:t>
            </a:fld>
            <a:endParaRPr lang="en-US"/>
          </a:p>
        </p:txBody>
      </p:sp>
    </p:spTree>
    <p:extLst>
      <p:ext uri="{BB962C8B-B14F-4D97-AF65-F5344CB8AC3E}">
        <p14:creationId xmlns:p14="http://schemas.microsoft.com/office/powerpoint/2010/main" val="29467984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B0FDFEC5-CC6E-43EB-B958-DF9349D6C6B3}" type="datetimeFigureOut">
              <a:rPr lang="en-US"/>
              <a:pPr>
                <a:defRPr/>
              </a:pPr>
              <a:t>4/12/2023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BED642-43A2-4E4C-AD61-B1FFDA112707}" type="slidenum">
              <a:rPr lang="en-US"/>
              <a:pPr>
                <a:defRPr/>
              </a:pPr>
              <a:t>‹#›</a:t>
            </a:fld>
            <a:endParaRPr lang="en-US"/>
          </a:p>
        </p:txBody>
      </p:sp>
    </p:spTree>
    <p:extLst>
      <p:ext uri="{BB962C8B-B14F-4D97-AF65-F5344CB8AC3E}">
        <p14:creationId xmlns:p14="http://schemas.microsoft.com/office/powerpoint/2010/main" val="17108394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75BE42E-93E5-41E9-8A48-5E7BBDECE1AD}" type="datetimeFigureOut">
              <a:rPr lang="en-US"/>
              <a:pPr>
                <a:defRPr/>
              </a:pPr>
              <a:t>4/12/2023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1B7978-F285-4111-990D-0C5EAD823C21}" type="slidenum">
              <a:rPr lang="en-US"/>
              <a:pPr>
                <a:defRPr/>
              </a:pPr>
              <a:t>‹#›</a:t>
            </a:fld>
            <a:endParaRPr lang="en-US"/>
          </a:p>
        </p:txBody>
      </p:sp>
    </p:spTree>
    <p:extLst>
      <p:ext uri="{BB962C8B-B14F-4D97-AF65-F5344CB8AC3E}">
        <p14:creationId xmlns:p14="http://schemas.microsoft.com/office/powerpoint/2010/main" val="33335985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0655998-A93F-4897-80EE-B1EE5202AA93}" type="datetimeFigureOut">
              <a:rPr lang="en-US"/>
              <a:pPr>
                <a:defRPr/>
              </a:pPr>
              <a:t>4/12/2023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E8734A1-7415-4717-8649-B597EC38DF0E}" type="slidenum">
              <a:rPr lang="en-US"/>
              <a:pPr>
                <a:defRPr/>
              </a:pPr>
              <a:t>‹#›</a:t>
            </a:fld>
            <a:endParaRPr lang="en-US"/>
          </a:p>
        </p:txBody>
      </p:sp>
    </p:spTree>
    <p:extLst>
      <p:ext uri="{BB962C8B-B14F-4D97-AF65-F5344CB8AC3E}">
        <p14:creationId xmlns:p14="http://schemas.microsoft.com/office/powerpoint/2010/main" val="30240476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9453DFA-2259-4CB6-9B05-558DC2E622FE}" type="datetimeFigureOut">
              <a:rPr lang="en-US"/>
              <a:pPr>
                <a:defRPr/>
              </a:pPr>
              <a:t>4/12/2023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BD61E61-2EAD-4CFF-A66F-87B4B4CB551D}" type="slidenum">
              <a:rPr lang="en-US"/>
              <a:pPr>
                <a:defRPr/>
              </a:pPr>
              <a:t>‹#›</a:t>
            </a:fld>
            <a:endParaRPr lang="en-US"/>
          </a:p>
        </p:txBody>
      </p:sp>
    </p:spTree>
    <p:extLst>
      <p:ext uri="{BB962C8B-B14F-4D97-AF65-F5344CB8AC3E}">
        <p14:creationId xmlns:p14="http://schemas.microsoft.com/office/powerpoint/2010/main" val="3708791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EE944FA-AA30-4A60-80CF-4AFFD3E75EB9}" type="datetimeFigureOut">
              <a:rPr lang="en-US"/>
              <a:pPr>
                <a:defRPr/>
              </a:pPr>
              <a:t>4/12/2023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089F5B-B795-4345-AC01-3F588CB111F3}" type="slidenum">
              <a:rPr lang="en-US" altLang="en-US"/>
              <a:pPr>
                <a:defRPr/>
              </a:pPr>
              <a:t>‹#›</a:t>
            </a:fld>
            <a:endParaRPr lang="en-US" altLang="en-US"/>
          </a:p>
        </p:txBody>
      </p:sp>
    </p:spTree>
    <p:extLst>
      <p:ext uri="{BB962C8B-B14F-4D97-AF65-F5344CB8AC3E}">
        <p14:creationId xmlns:p14="http://schemas.microsoft.com/office/powerpoint/2010/main" val="255344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2366206-A04F-497C-9908-1AA364E15FEC}" type="datetimeFigureOut">
              <a:rPr lang="en-US"/>
              <a:pPr>
                <a:defRPr/>
              </a:pPr>
              <a:t>4/12/2023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867CEB-9592-419A-9B06-4F7CD2C6B1FC}" type="slidenum">
              <a:rPr lang="en-US"/>
              <a:pPr>
                <a:defRPr/>
              </a:pPr>
              <a:t>‹#›</a:t>
            </a:fld>
            <a:endParaRPr lang="en-US"/>
          </a:p>
        </p:txBody>
      </p:sp>
    </p:spTree>
    <p:extLst>
      <p:ext uri="{BB962C8B-B14F-4D97-AF65-F5344CB8AC3E}">
        <p14:creationId xmlns:p14="http://schemas.microsoft.com/office/powerpoint/2010/main" val="24640988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7F74825E-083D-46B2-8C2A-B9D4588BB520}" type="datetimeFigureOut">
              <a:rPr lang="en-US"/>
              <a:pPr>
                <a:defRPr/>
              </a:pPr>
              <a:t>4/12/2023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606590-1A93-4552-BF29-C2E480A6DD11}" type="slidenum">
              <a:rPr lang="en-US"/>
              <a:pPr>
                <a:defRPr/>
              </a:pPr>
              <a:t>‹#›</a:t>
            </a:fld>
            <a:endParaRPr lang="en-US"/>
          </a:p>
        </p:txBody>
      </p:sp>
    </p:spTree>
    <p:extLst>
      <p:ext uri="{BB962C8B-B14F-4D97-AF65-F5344CB8AC3E}">
        <p14:creationId xmlns:p14="http://schemas.microsoft.com/office/powerpoint/2010/main" val="2303608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18FBD8BD-EE6E-4343-8DB4-D9FB65B5A35E}" type="datetimeFigureOut">
              <a:rPr lang="en-US"/>
              <a:pPr>
                <a:defRPr/>
              </a:pPr>
              <a:t>4/12/2023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EC22F4-4F8F-434A-B6F8-F7E168CCE693}" type="slidenum">
              <a:rPr lang="en-US"/>
              <a:pPr>
                <a:defRPr/>
              </a:pPr>
              <a:t>‹#›</a:t>
            </a:fld>
            <a:endParaRPr lang="en-US"/>
          </a:p>
        </p:txBody>
      </p:sp>
    </p:spTree>
    <p:extLst>
      <p:ext uri="{BB962C8B-B14F-4D97-AF65-F5344CB8AC3E}">
        <p14:creationId xmlns:p14="http://schemas.microsoft.com/office/powerpoint/2010/main" val="12535713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9C58D71-703C-4E7B-A26C-74EF7D573D2F}" type="datetimeFigureOut">
              <a:rPr lang="en-US"/>
              <a:pPr>
                <a:defRPr/>
              </a:pPr>
              <a:t>4/12/2023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36A31E-08B8-4384-BF22-8DD1D00E1FCD}" type="slidenum">
              <a:rPr lang="en-US"/>
              <a:pPr>
                <a:defRPr/>
              </a:pPr>
              <a:t>‹#›</a:t>
            </a:fld>
            <a:endParaRPr lang="en-US"/>
          </a:p>
        </p:txBody>
      </p:sp>
    </p:spTree>
    <p:extLst>
      <p:ext uri="{BB962C8B-B14F-4D97-AF65-F5344CB8AC3E}">
        <p14:creationId xmlns:p14="http://schemas.microsoft.com/office/powerpoint/2010/main" val="39962715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16A35CF-CEEF-44EE-A19D-D87820E7D8A2}" type="datetimeFigureOut">
              <a:rPr lang="en-US"/>
              <a:pPr>
                <a:defRPr/>
              </a:pPr>
              <a:t>4/12/2023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C29740-717E-4970-B41A-40AE93BC96C3}" type="slidenum">
              <a:rPr lang="en-US"/>
              <a:pPr>
                <a:defRPr/>
              </a:pPr>
              <a:t>‹#›</a:t>
            </a:fld>
            <a:endParaRPr lang="en-US"/>
          </a:p>
        </p:txBody>
      </p:sp>
    </p:spTree>
    <p:extLst>
      <p:ext uri="{BB962C8B-B14F-4D97-AF65-F5344CB8AC3E}">
        <p14:creationId xmlns:p14="http://schemas.microsoft.com/office/powerpoint/2010/main" val="1066038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779ACF0-8A81-43C4-AB69-3A845CEC70F7}" type="datetimeFigureOut">
              <a:rPr lang="en-US"/>
              <a:pPr>
                <a:defRPr/>
              </a:pPr>
              <a:t>4/12/2023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005BBF8-5EA2-4841-B648-2403C2514AB8}" type="slidenum">
              <a:rPr lang="en-US" altLang="en-US"/>
              <a:pPr>
                <a:defRPr/>
              </a:pPr>
              <a:t>‹#›</a:t>
            </a:fld>
            <a:endParaRPr lang="en-US" altLang="en-US"/>
          </a:p>
        </p:txBody>
      </p:sp>
    </p:spTree>
    <p:extLst>
      <p:ext uri="{BB962C8B-B14F-4D97-AF65-F5344CB8AC3E}">
        <p14:creationId xmlns:p14="http://schemas.microsoft.com/office/powerpoint/2010/main" val="1663205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B2E0462-A6AE-4ED0-B38F-7C8EC10C1C75}" type="datetimeFigureOut">
              <a:rPr lang="en-US"/>
              <a:pPr>
                <a:defRPr/>
              </a:pPr>
              <a:t>4/12/2023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AD16ED3-46C4-489C-8FBD-D5363CC4119D}" type="slidenum">
              <a:rPr lang="en-US" altLang="en-US"/>
              <a:pPr>
                <a:defRPr/>
              </a:pPr>
              <a:t>‹#›</a:t>
            </a:fld>
            <a:endParaRPr lang="en-US" altLang="en-US"/>
          </a:p>
        </p:txBody>
      </p:sp>
    </p:spTree>
    <p:extLst>
      <p:ext uri="{BB962C8B-B14F-4D97-AF65-F5344CB8AC3E}">
        <p14:creationId xmlns:p14="http://schemas.microsoft.com/office/powerpoint/2010/main" val="1159681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BCA00D-FC69-4D13-807E-67CB9D2E10F9}" type="datetimeFigureOut">
              <a:rPr lang="en-US"/>
              <a:pPr>
                <a:defRPr/>
              </a:pPr>
              <a:t>4/12/2023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AF106D5-8EC8-4CEA-A77E-02089359C095}" type="slidenum">
              <a:rPr lang="en-US" altLang="en-US"/>
              <a:pPr>
                <a:defRPr/>
              </a:pPr>
              <a:t>‹#›</a:t>
            </a:fld>
            <a:endParaRPr lang="en-US" altLang="en-US"/>
          </a:p>
        </p:txBody>
      </p:sp>
    </p:spTree>
    <p:extLst>
      <p:ext uri="{BB962C8B-B14F-4D97-AF65-F5344CB8AC3E}">
        <p14:creationId xmlns:p14="http://schemas.microsoft.com/office/powerpoint/2010/main" val="4215499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BC69329A-E7F1-4A08-8AF1-0F0A27C9228B}" type="datetimeFigureOut">
              <a:rPr lang="en-US"/>
              <a:pPr>
                <a:defRPr/>
              </a:pPr>
              <a:t>4/12/2023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D3F1E5-E888-4E50-BD97-189348BBAC08}" type="slidenum">
              <a:rPr lang="en-US" altLang="en-US"/>
              <a:pPr>
                <a:defRPr/>
              </a:pPr>
              <a:t>‹#›</a:t>
            </a:fld>
            <a:endParaRPr lang="en-US" altLang="en-US"/>
          </a:p>
        </p:txBody>
      </p:sp>
    </p:spTree>
    <p:extLst>
      <p:ext uri="{BB962C8B-B14F-4D97-AF65-F5344CB8AC3E}">
        <p14:creationId xmlns:p14="http://schemas.microsoft.com/office/powerpoint/2010/main" val="1489085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1"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EDCEA49C-6060-402D-B062-51B9B893C354}" type="datetimeFigureOut">
              <a:rPr lang="en-US"/>
              <a:pPr>
                <a:defRPr/>
              </a:pPr>
              <a:t>4/12/2023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14CB6B-17B5-4428-A6AA-617FF83E2568}" type="slidenum">
              <a:rPr lang="en-US" altLang="en-US"/>
              <a:pPr>
                <a:defRPr/>
              </a:pPr>
              <a:t>‹#›</a:t>
            </a:fld>
            <a:endParaRPr lang="en-US" altLang="en-US"/>
          </a:p>
        </p:txBody>
      </p:sp>
    </p:spTree>
    <p:extLst>
      <p:ext uri="{BB962C8B-B14F-4D97-AF65-F5344CB8AC3E}">
        <p14:creationId xmlns:p14="http://schemas.microsoft.com/office/powerpoint/2010/main" val="1621689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0F0EC4A-DD53-4441-B4DC-838AEC2F7A3F}" type="datetimeFigureOut">
              <a:rPr lang="en-US"/>
              <a:pPr>
                <a:defRPr/>
              </a:pPr>
              <a:t>4/12/2023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46BFA301-B54A-4559-894F-1A0503657A3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DCD53EDB-4C45-4984-8840-38AA08A2836E}" type="datetimeFigureOut">
              <a:rPr lang="en-US"/>
              <a:pPr>
                <a:defRPr/>
              </a:pPr>
              <a:t>4/12/2023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AD983400-D855-4A90-B34F-DAA44C60A73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37C2227C-324D-4F29-8619-1615711D91FC}" type="datetimeFigureOut">
              <a:rPr lang="en-US"/>
              <a:pPr>
                <a:defRPr/>
              </a:pPr>
              <a:t>4/12/2023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BB51FBDD-8994-48F1-A463-DAFD0C28220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A733E580-04D0-4236-95A5-0A276609E4B9}" type="datetimeFigureOut">
              <a:rPr lang="en-US"/>
              <a:pPr>
                <a:defRPr/>
              </a:pPr>
              <a:t>4/12/2023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005F7745-F5A4-47DF-B5C6-DC5B6EFAB84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9.jpeg"/><Relationship Id="rId3" Type="http://schemas.openxmlformats.org/officeDocument/2006/relationships/diagramLayout" Target="../diagrams/layout6.xml"/><Relationship Id="rId7" Type="http://schemas.openxmlformats.org/officeDocument/2006/relationships/image" Target="../media/image7.png"/><Relationship Id="rId12" Type="http://schemas.microsoft.com/office/2007/relationships/diagramDrawing" Target="../diagrams/drawing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openxmlformats.org/officeDocument/2006/relationships/diagramColors" Target="../diagrams/colors7.xml"/><Relationship Id="rId5" Type="http://schemas.openxmlformats.org/officeDocument/2006/relationships/diagramColors" Target="../diagrams/colors6.xml"/><Relationship Id="rId10" Type="http://schemas.openxmlformats.org/officeDocument/2006/relationships/diagramQuickStyle" Target="../diagrams/quickStyle7.xml"/><Relationship Id="rId4" Type="http://schemas.openxmlformats.org/officeDocument/2006/relationships/diagramQuickStyle" Target="../diagrams/quickStyle6.xml"/><Relationship Id="rId9"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0.jpeg"/><Relationship Id="rId7" Type="http://schemas.openxmlformats.org/officeDocument/2006/relationships/diagramColors" Target="../diagrams/colors8.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4.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4.xml"/><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4.xml"/><Relationship Id="rId5" Type="http://schemas.openxmlformats.org/officeDocument/2006/relationships/image" Target="../media/image33.png"/><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9.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7.png"/><Relationship Id="rId7"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8284" cy="6857999"/>
          </a:xfrm>
          <a:prstGeom prst="rect">
            <a:avLst/>
          </a:prstGeom>
        </p:spPr>
      </p:pic>
      <p:sp>
        <p:nvSpPr>
          <p:cNvPr id="5" name="TextBox 4">
            <a:extLst>
              <a:ext uri="{FF2B5EF4-FFF2-40B4-BE49-F238E27FC236}">
                <a16:creationId xmlns:a16="http://schemas.microsoft.com/office/drawing/2014/main" xmlns="" id="{D3CBFF0F-280B-43A7-8C33-B7CBB41B455A}"/>
              </a:ext>
            </a:extLst>
          </p:cNvPr>
          <p:cNvSpPr txBox="1"/>
          <p:nvPr/>
        </p:nvSpPr>
        <p:spPr>
          <a:xfrm>
            <a:off x="2508674" y="1037667"/>
            <a:ext cx="6765722" cy="830997"/>
          </a:xfrm>
          <a:prstGeom prst="rect">
            <a:avLst/>
          </a:prstGeom>
          <a:noFill/>
        </p:spPr>
        <p:txBody>
          <a:bodyPr wrap="square" rtlCol="0">
            <a:spAutoFit/>
          </a:bodyPr>
          <a:lstStyle/>
          <a:p>
            <a:pPr algn="ctr"/>
            <a:r>
              <a:rPr lang="en-US" sz="2400" dirty="0">
                <a:solidFill>
                  <a:srgbClr val="D0A955"/>
                </a:solidFill>
                <a:latin typeface="Open Sans Extrabold" panose="020B0906030804020204" pitchFamily="34" charset="0"/>
                <a:ea typeface="Open Sans Extrabold" panose="020B0906030804020204" pitchFamily="34" charset="0"/>
                <a:cs typeface="Open Sans Extrabold" panose="020B0906030804020204" pitchFamily="34" charset="0"/>
              </a:rPr>
              <a:t>BỘ SÁCH GIÁO KHOA</a:t>
            </a:r>
          </a:p>
          <a:p>
            <a:pPr algn="ctr"/>
            <a:r>
              <a:rPr lang="en-US" sz="2400" dirty="0">
                <a:solidFill>
                  <a:srgbClr val="72BE43"/>
                </a:solidFill>
                <a:latin typeface="Open Sans Extrabold" panose="020B0906030804020204" pitchFamily="34" charset="0"/>
                <a:ea typeface="Open Sans Extrabold" panose="020B0906030804020204" pitchFamily="34" charset="0"/>
                <a:cs typeface="Open Sans Extrabold" panose="020B0906030804020204" pitchFamily="34" charset="0"/>
              </a:rPr>
              <a:t>KẾT NỐI TRI THỨC VỚI CUỘC SỐNG</a:t>
            </a:r>
          </a:p>
        </p:txBody>
      </p:sp>
      <p:pic>
        <p:nvPicPr>
          <p:cNvPr id="6" name="Picture 5">
            <a:extLst>
              <a:ext uri="{FF2B5EF4-FFF2-40B4-BE49-F238E27FC236}">
                <a16:creationId xmlns:a16="http://schemas.microsoft.com/office/drawing/2014/main" xmlns="" id="{6A5C0F38-3988-40ED-A9FC-498110CEE9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5907" y="1951007"/>
            <a:ext cx="1371256" cy="495112"/>
          </a:xfrm>
          <a:prstGeom prst="rect">
            <a:avLst/>
          </a:prstGeom>
        </p:spPr>
      </p:pic>
      <p:sp>
        <p:nvSpPr>
          <p:cNvPr id="7" name="TextBox 6">
            <a:extLst>
              <a:ext uri="{FF2B5EF4-FFF2-40B4-BE49-F238E27FC236}">
                <a16:creationId xmlns:a16="http://schemas.microsoft.com/office/drawing/2014/main" xmlns="" id="{18F602BB-E207-4B94-9870-1007948A2EA5}"/>
              </a:ext>
            </a:extLst>
          </p:cNvPr>
          <p:cNvSpPr txBox="1"/>
          <p:nvPr/>
        </p:nvSpPr>
        <p:spPr>
          <a:xfrm>
            <a:off x="5342056" y="1983119"/>
            <a:ext cx="1098958" cy="430887"/>
          </a:xfrm>
          <a:prstGeom prst="rect">
            <a:avLst/>
          </a:prstGeom>
          <a:noFill/>
        </p:spPr>
        <p:txBody>
          <a:bodyPr wrap="square" rtlCol="0">
            <a:spAutoFit/>
          </a:bodyPr>
          <a:lstStyle/>
          <a:p>
            <a:pPr algn="ctr"/>
            <a:r>
              <a:rPr lang="en-US" sz="22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LỚP 8</a:t>
            </a:r>
          </a:p>
        </p:txBody>
      </p:sp>
      <p:pic>
        <p:nvPicPr>
          <p:cNvPr id="3" name="Picture 2">
            <a:extLst>
              <a:ext uri="{FF2B5EF4-FFF2-40B4-BE49-F238E27FC236}">
                <a16:creationId xmlns:a16="http://schemas.microsoft.com/office/drawing/2014/main" xmlns="" id="{00C25626-14F4-4106-9218-31FA935923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0641" y="941280"/>
            <a:ext cx="8881787" cy="6279028"/>
          </a:xfrm>
          <a:prstGeom prst="rect">
            <a:avLst/>
          </a:prstGeom>
        </p:spPr>
      </p:pic>
    </p:spTree>
    <p:extLst>
      <p:ext uri="{BB962C8B-B14F-4D97-AF65-F5344CB8AC3E}">
        <p14:creationId xmlns:p14="http://schemas.microsoft.com/office/powerpoint/2010/main" val="2457436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8350" cy="696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Slide Number Placeholder 6"/>
          <p:cNvSpPr>
            <a:spLocks noGrp="1"/>
          </p:cNvSpPr>
          <p:nvPr>
            <p:ph type="sldNum" sz="quarter" idx="12"/>
          </p:nvPr>
        </p:nvSpPr>
        <p:spPr bwMode="auto">
          <a:xfrm>
            <a:off x="11131550" y="6111875"/>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54316315-E4F4-4CB6-8D7D-930DD73C427A}" type="slidenum">
              <a:rPr lang="en-US" altLang="zh-CN" smtClean="0">
                <a:solidFill>
                  <a:srgbClr val="898989"/>
                </a:solidFill>
                <a:latin typeface="Calibri" pitchFamily="34" charset="0"/>
                <a:cs typeface="等线"/>
              </a:rPr>
              <a:pPr/>
              <a:t>10</a:t>
            </a:fld>
            <a:endParaRPr lang="en-US" altLang="zh-CN">
              <a:solidFill>
                <a:srgbClr val="898989"/>
              </a:solidFill>
              <a:latin typeface="Calibri" pitchFamily="34" charset="0"/>
              <a:cs typeface="等线"/>
            </a:endParaRPr>
          </a:p>
        </p:txBody>
      </p:sp>
      <p:sp>
        <p:nvSpPr>
          <p:cNvPr id="14340" name="Title 9"/>
          <p:cNvSpPr txBox="1">
            <a:spLocks/>
          </p:cNvSpPr>
          <p:nvPr/>
        </p:nvSpPr>
        <p:spPr bwMode="auto">
          <a:xfrm>
            <a:off x="787398" y="680777"/>
            <a:ext cx="4632741"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0000"/>
              </a:lnSpc>
            </a:pPr>
            <a:r>
              <a:rPr lang="vi-VN" altLang="en-US" sz="2800" b="1" dirty="0">
                <a:solidFill>
                  <a:srgbClr val="7030A0"/>
                </a:solidFill>
                <a:latin typeface="Myriad Pro" pitchFamily="34" charset="0"/>
                <a:cs typeface="Times New Roman" pitchFamily="18" charset="0"/>
              </a:rPr>
              <a:t>I.3.3. </a:t>
            </a:r>
            <a:r>
              <a:rPr lang="vi-VN" sz="2800" b="1" dirty="0" smtClean="0">
                <a:solidFill>
                  <a:srgbClr val="7030A0"/>
                </a:solidFill>
                <a:latin typeface="Myriad Pro" pitchFamily="34" charset="0"/>
              </a:rPr>
              <a:t>CHỦ </a:t>
            </a:r>
            <a:r>
              <a:rPr lang="vi-VN" sz="2800" b="1" dirty="0">
                <a:solidFill>
                  <a:srgbClr val="7030A0"/>
                </a:solidFill>
                <a:latin typeface="Myriad Pro" pitchFamily="34" charset="0"/>
              </a:rPr>
              <a:t>ĐỀ TÍCH HỢP</a:t>
            </a:r>
            <a:endParaRPr lang="en-US" sz="2800" b="1" dirty="0">
              <a:solidFill>
                <a:srgbClr val="7030A0"/>
              </a:solidFill>
              <a:latin typeface="Myriad Pro" pitchFamily="34" charset="0"/>
            </a:endParaRPr>
          </a:p>
        </p:txBody>
      </p:sp>
      <p:sp>
        <p:nvSpPr>
          <p:cNvPr id="7" name="Content Placeholder 6"/>
          <p:cNvSpPr txBox="1">
            <a:spLocks noGrp="1"/>
          </p:cNvSpPr>
          <p:nvPr>
            <p:ph idx="1"/>
          </p:nvPr>
        </p:nvSpPr>
        <p:spPr>
          <a:xfrm>
            <a:off x="132203" y="1515999"/>
            <a:ext cx="6091178" cy="4801314"/>
          </a:xfrm>
        </p:spPr>
        <p:txBody>
          <a:bodyPr wrap="square">
            <a:spAutoFit/>
          </a:bodyPr>
          <a:lstStyle/>
          <a:p>
            <a:pPr marL="342900" indent="-342900" algn="just">
              <a:spcBef>
                <a:spcPts val="0"/>
              </a:spcBef>
            </a:pPr>
            <a:r>
              <a:rPr lang="en-GB" sz="2000" dirty="0">
                <a:solidFill>
                  <a:srgbClr val="1F4E79"/>
                </a:solidFill>
                <a:latin typeface="Myriad Pro" pitchFamily="34" charset="0"/>
                <a:ea typeface="Myriad Pro" pitchFamily="34" charset="0"/>
                <a:cs typeface="Myriad Pro" pitchFamily="34" charset="0"/>
              </a:rPr>
              <a:t>L</a:t>
            </a:r>
            <a:r>
              <a:rPr lang="vi-VN" sz="2000" dirty="0">
                <a:solidFill>
                  <a:srgbClr val="1F4E79"/>
                </a:solidFill>
                <a:latin typeface="Myriad Pro" pitchFamily="34" charset="0"/>
                <a:ea typeface="Myriad Pro" pitchFamily="34" charset="0"/>
                <a:cs typeface="Myriad Pro" pitchFamily="34" charset="0"/>
              </a:rPr>
              <a:t>à một điểm mới nổi bật trong Chương trình giáo dục phổ thông </a:t>
            </a:r>
            <a:r>
              <a:rPr lang="en-GB" sz="2000" dirty="0">
                <a:solidFill>
                  <a:srgbClr val="1F4E79"/>
                </a:solidFill>
                <a:latin typeface="Myriad Pro" pitchFamily="34" charset="0"/>
                <a:ea typeface="Myriad Pro" pitchFamily="34" charset="0"/>
                <a:cs typeface="Myriad Pro" pitchFamily="34" charset="0"/>
              </a:rPr>
              <a:t>2018 </a:t>
            </a:r>
            <a:r>
              <a:rPr lang="vi-VN" sz="2000" dirty="0" smtClean="0">
                <a:solidFill>
                  <a:srgbClr val="1F4E79"/>
                </a:solidFill>
                <a:latin typeface="Myriad Pro" pitchFamily="34" charset="0"/>
                <a:ea typeface="Myriad Pro" pitchFamily="34" charset="0"/>
                <a:cs typeface="Myriad Pro" pitchFamily="34" charset="0"/>
              </a:rPr>
              <a:t>phần Lịch </a:t>
            </a:r>
            <a:r>
              <a:rPr lang="vi-VN" sz="2000" dirty="0">
                <a:solidFill>
                  <a:srgbClr val="1F4E79"/>
                </a:solidFill>
                <a:latin typeface="Myriad Pro" pitchFamily="34" charset="0"/>
                <a:ea typeface="Myriad Pro" pitchFamily="34" charset="0"/>
                <a:cs typeface="Myriad Pro" pitchFamily="34" charset="0"/>
              </a:rPr>
              <a:t>sử </a:t>
            </a:r>
            <a:r>
              <a:rPr lang="en-US" sz="2000" dirty="0" smtClean="0">
                <a:solidFill>
                  <a:srgbClr val="1F4E79"/>
                </a:solidFill>
                <a:latin typeface="Myriad Pro" pitchFamily="34" charset="0"/>
                <a:ea typeface="Myriad Pro" pitchFamily="34" charset="0"/>
                <a:cs typeface="Myriad Pro" pitchFamily="34" charset="0"/>
              </a:rPr>
              <a:t>ở </a:t>
            </a:r>
            <a:r>
              <a:rPr lang="en-US" sz="2000" dirty="0" err="1">
                <a:solidFill>
                  <a:srgbClr val="1F4E79"/>
                </a:solidFill>
                <a:latin typeface="Myriad Pro" pitchFamily="34" charset="0"/>
                <a:ea typeface="Myriad Pro" pitchFamily="34" charset="0"/>
                <a:cs typeface="Myriad Pro" pitchFamily="34" charset="0"/>
              </a:rPr>
              <a:t>lớp</a:t>
            </a:r>
            <a:r>
              <a:rPr lang="en-US" sz="2000" dirty="0">
                <a:solidFill>
                  <a:srgbClr val="1F4E79"/>
                </a:solidFill>
                <a:latin typeface="Myriad Pro" pitchFamily="34" charset="0"/>
                <a:ea typeface="Myriad Pro" pitchFamily="34" charset="0"/>
                <a:cs typeface="Myriad Pro" pitchFamily="34" charset="0"/>
              </a:rPr>
              <a:t> 8</a:t>
            </a:r>
            <a:r>
              <a:rPr lang="vi-VN" sz="2000" dirty="0">
                <a:solidFill>
                  <a:srgbClr val="1F4E79"/>
                </a:solidFill>
                <a:latin typeface="Myriad Pro" pitchFamily="34" charset="0"/>
                <a:ea typeface="Myriad Pro" pitchFamily="34" charset="0"/>
                <a:cs typeface="Myriad Pro" pitchFamily="34" charset="0"/>
              </a:rPr>
              <a:t> với hai chủ đề: </a:t>
            </a:r>
            <a:r>
              <a:rPr lang="en-US" sz="2000" i="1" dirty="0" err="1">
                <a:solidFill>
                  <a:srgbClr val="1F4E79"/>
                </a:solidFill>
                <a:latin typeface="Myriad Pro" pitchFamily="34" charset="0"/>
                <a:ea typeface="Myriad Pro" pitchFamily="34" charset="0"/>
                <a:cs typeface="Myriad Pro" pitchFamily="34" charset="0"/>
              </a:rPr>
              <a:t>Văn</a:t>
            </a:r>
            <a:r>
              <a:rPr lang="en-US" sz="2000" i="1" dirty="0">
                <a:solidFill>
                  <a:srgbClr val="1F4E79"/>
                </a:solidFill>
                <a:latin typeface="Myriad Pro" pitchFamily="34" charset="0"/>
                <a:ea typeface="Myriad Pro" pitchFamily="34" charset="0"/>
                <a:cs typeface="Myriad Pro" pitchFamily="34" charset="0"/>
              </a:rPr>
              <a:t> minh </a:t>
            </a:r>
            <a:r>
              <a:rPr lang="en-US" sz="2000" i="1" dirty="0" err="1">
                <a:solidFill>
                  <a:srgbClr val="1F4E79"/>
                </a:solidFill>
                <a:latin typeface="Myriad Pro" pitchFamily="34" charset="0"/>
                <a:ea typeface="Myriad Pro" pitchFamily="34" charset="0"/>
                <a:cs typeface="Myriad Pro" pitchFamily="34" charset="0"/>
              </a:rPr>
              <a:t>châu</a:t>
            </a:r>
            <a:r>
              <a:rPr lang="en-US" sz="2000" i="1" dirty="0">
                <a:solidFill>
                  <a:srgbClr val="1F4E79"/>
                </a:solidFill>
                <a:latin typeface="Myriad Pro" pitchFamily="34" charset="0"/>
                <a:ea typeface="Myriad Pro" pitchFamily="34" charset="0"/>
                <a:cs typeface="Myriad Pro" pitchFamily="34" charset="0"/>
              </a:rPr>
              <a:t> </a:t>
            </a:r>
            <a:r>
              <a:rPr lang="en-US" sz="2000" i="1" dirty="0" err="1">
                <a:solidFill>
                  <a:srgbClr val="1F4E79"/>
                </a:solidFill>
                <a:latin typeface="Myriad Pro" pitchFamily="34" charset="0"/>
                <a:ea typeface="Myriad Pro" pitchFamily="34" charset="0"/>
                <a:cs typeface="Myriad Pro" pitchFamily="34" charset="0"/>
              </a:rPr>
              <a:t>thổ</a:t>
            </a:r>
            <a:r>
              <a:rPr lang="en-US" sz="2000" i="1" dirty="0">
                <a:solidFill>
                  <a:srgbClr val="1F4E79"/>
                </a:solidFill>
                <a:latin typeface="Myriad Pro" pitchFamily="34" charset="0"/>
                <a:ea typeface="Myriad Pro" pitchFamily="34" charset="0"/>
                <a:cs typeface="Myriad Pro" pitchFamily="34" charset="0"/>
              </a:rPr>
              <a:t> </a:t>
            </a:r>
            <a:r>
              <a:rPr lang="en-US" sz="2000" i="1" dirty="0" err="1">
                <a:solidFill>
                  <a:srgbClr val="1F4E79"/>
                </a:solidFill>
                <a:latin typeface="Myriad Pro" pitchFamily="34" charset="0"/>
                <a:ea typeface="Myriad Pro" pitchFamily="34" charset="0"/>
                <a:cs typeface="Myriad Pro" pitchFamily="34" charset="0"/>
              </a:rPr>
              <a:t>sông</a:t>
            </a:r>
            <a:r>
              <a:rPr lang="en-US" sz="2000" i="1" dirty="0">
                <a:solidFill>
                  <a:srgbClr val="1F4E79"/>
                </a:solidFill>
                <a:latin typeface="Myriad Pro" pitchFamily="34" charset="0"/>
                <a:ea typeface="Myriad Pro" pitchFamily="34" charset="0"/>
                <a:cs typeface="Myriad Pro" pitchFamily="34" charset="0"/>
              </a:rPr>
              <a:t> </a:t>
            </a:r>
            <a:r>
              <a:rPr lang="en-US" sz="2000" i="1" dirty="0" err="1">
                <a:solidFill>
                  <a:srgbClr val="1F4E79"/>
                </a:solidFill>
                <a:latin typeface="Myriad Pro" pitchFamily="34" charset="0"/>
                <a:ea typeface="Myriad Pro" pitchFamily="34" charset="0"/>
                <a:cs typeface="Myriad Pro" pitchFamily="34" charset="0"/>
              </a:rPr>
              <a:t>Hồng</a:t>
            </a:r>
            <a:r>
              <a:rPr lang="en-US" sz="2000" i="1" dirty="0">
                <a:solidFill>
                  <a:srgbClr val="1F4E79"/>
                </a:solidFill>
                <a:latin typeface="Myriad Pro" pitchFamily="34" charset="0"/>
                <a:ea typeface="Myriad Pro" pitchFamily="34" charset="0"/>
                <a:cs typeface="Myriad Pro" pitchFamily="34" charset="0"/>
              </a:rPr>
              <a:t> </a:t>
            </a:r>
            <a:r>
              <a:rPr lang="en-US" sz="2000" i="1" dirty="0" err="1">
                <a:solidFill>
                  <a:srgbClr val="1F4E79"/>
                </a:solidFill>
                <a:latin typeface="Myriad Pro" pitchFamily="34" charset="0"/>
                <a:ea typeface="Myriad Pro" pitchFamily="34" charset="0"/>
                <a:cs typeface="Myriad Pro" pitchFamily="34" charset="0"/>
              </a:rPr>
              <a:t>và</a:t>
            </a:r>
            <a:r>
              <a:rPr lang="en-US" sz="2000" i="1" dirty="0">
                <a:solidFill>
                  <a:srgbClr val="1F4E79"/>
                </a:solidFill>
                <a:latin typeface="Myriad Pro" pitchFamily="34" charset="0"/>
                <a:ea typeface="Myriad Pro" pitchFamily="34" charset="0"/>
                <a:cs typeface="Myriad Pro" pitchFamily="34" charset="0"/>
              </a:rPr>
              <a:t> </a:t>
            </a:r>
            <a:r>
              <a:rPr lang="vi-VN" sz="2000" i="1" dirty="0" smtClean="0">
                <a:solidFill>
                  <a:srgbClr val="1F4E79"/>
                </a:solidFill>
                <a:latin typeface="Myriad Pro" pitchFamily="34" charset="0"/>
                <a:ea typeface="Myriad Pro" pitchFamily="34" charset="0"/>
                <a:cs typeface="Myriad Pro" pitchFamily="34" charset="0"/>
              </a:rPr>
              <a:t>sô</a:t>
            </a:r>
            <a:r>
              <a:rPr lang="en-US" sz="2000" i="1" dirty="0" smtClean="0">
                <a:solidFill>
                  <a:srgbClr val="1F4E79"/>
                </a:solidFill>
                <a:latin typeface="Myriad Pro" pitchFamily="34" charset="0"/>
                <a:ea typeface="Myriad Pro" pitchFamily="34" charset="0"/>
                <a:cs typeface="Myriad Pro" pitchFamily="34" charset="0"/>
              </a:rPr>
              <a:t>ng </a:t>
            </a:r>
            <a:r>
              <a:rPr lang="en-US" sz="2000" i="1" dirty="0" err="1">
                <a:solidFill>
                  <a:srgbClr val="1F4E79"/>
                </a:solidFill>
                <a:latin typeface="Myriad Pro" pitchFamily="34" charset="0"/>
                <a:ea typeface="Myriad Pro" pitchFamily="34" charset="0"/>
                <a:cs typeface="Myriad Pro" pitchFamily="34" charset="0"/>
              </a:rPr>
              <a:t>Cửu</a:t>
            </a:r>
            <a:r>
              <a:rPr lang="en-US" sz="2000" i="1" dirty="0">
                <a:solidFill>
                  <a:srgbClr val="1F4E79"/>
                </a:solidFill>
                <a:latin typeface="Myriad Pro" pitchFamily="34" charset="0"/>
                <a:ea typeface="Myriad Pro" pitchFamily="34" charset="0"/>
                <a:cs typeface="Myriad Pro" pitchFamily="34" charset="0"/>
              </a:rPr>
              <a:t> Long; </a:t>
            </a:r>
            <a:r>
              <a:rPr lang="en-US" sz="2000" i="1" dirty="0" err="1">
                <a:solidFill>
                  <a:srgbClr val="1F4E79"/>
                </a:solidFill>
                <a:latin typeface="Myriad Pro" pitchFamily="34" charset="0"/>
                <a:ea typeface="Myriad Pro" pitchFamily="34" charset="0"/>
                <a:cs typeface="Myriad Pro" pitchFamily="34" charset="0"/>
              </a:rPr>
              <a:t>Bảo</a:t>
            </a:r>
            <a:r>
              <a:rPr lang="en-US" sz="2000" i="1" dirty="0">
                <a:solidFill>
                  <a:srgbClr val="1F4E79"/>
                </a:solidFill>
                <a:latin typeface="Myriad Pro" pitchFamily="34" charset="0"/>
                <a:ea typeface="Myriad Pro" pitchFamily="34" charset="0"/>
                <a:cs typeface="Myriad Pro" pitchFamily="34" charset="0"/>
              </a:rPr>
              <a:t> </a:t>
            </a:r>
            <a:r>
              <a:rPr lang="en-US" sz="2000" i="1" dirty="0" err="1">
                <a:solidFill>
                  <a:srgbClr val="1F4E79"/>
                </a:solidFill>
                <a:latin typeface="Myriad Pro" pitchFamily="34" charset="0"/>
                <a:ea typeface="Myriad Pro" pitchFamily="34" charset="0"/>
                <a:cs typeface="Myriad Pro" pitchFamily="34" charset="0"/>
              </a:rPr>
              <a:t>vệ</a:t>
            </a:r>
            <a:r>
              <a:rPr lang="en-US" sz="2000" i="1" dirty="0">
                <a:solidFill>
                  <a:srgbClr val="1F4E79"/>
                </a:solidFill>
                <a:latin typeface="Myriad Pro" pitchFamily="34" charset="0"/>
                <a:ea typeface="Myriad Pro" pitchFamily="34" charset="0"/>
                <a:cs typeface="Myriad Pro" pitchFamily="34" charset="0"/>
              </a:rPr>
              <a:t> </a:t>
            </a:r>
            <a:r>
              <a:rPr lang="en-US" sz="2000" i="1" dirty="0" err="1">
                <a:solidFill>
                  <a:srgbClr val="1F4E79"/>
                </a:solidFill>
                <a:latin typeface="Myriad Pro" pitchFamily="34" charset="0"/>
                <a:ea typeface="Myriad Pro" pitchFamily="34" charset="0"/>
                <a:cs typeface="Myriad Pro" pitchFamily="34" charset="0"/>
              </a:rPr>
              <a:t>chủ</a:t>
            </a:r>
            <a:r>
              <a:rPr lang="en-US" sz="2000" i="1" dirty="0">
                <a:solidFill>
                  <a:srgbClr val="1F4E79"/>
                </a:solidFill>
                <a:latin typeface="Myriad Pro" pitchFamily="34" charset="0"/>
                <a:ea typeface="Myriad Pro" pitchFamily="34" charset="0"/>
                <a:cs typeface="Myriad Pro" pitchFamily="34" charset="0"/>
              </a:rPr>
              <a:t> </a:t>
            </a:r>
            <a:r>
              <a:rPr lang="en-US" sz="2000" i="1" dirty="0" err="1">
                <a:solidFill>
                  <a:srgbClr val="1F4E79"/>
                </a:solidFill>
                <a:latin typeface="Myriad Pro" pitchFamily="34" charset="0"/>
                <a:ea typeface="Myriad Pro" pitchFamily="34" charset="0"/>
                <a:cs typeface="Myriad Pro" pitchFamily="34" charset="0"/>
              </a:rPr>
              <a:t>quyền</a:t>
            </a:r>
            <a:r>
              <a:rPr lang="en-US" sz="2000" i="1" dirty="0">
                <a:solidFill>
                  <a:srgbClr val="1F4E79"/>
                </a:solidFill>
                <a:latin typeface="Myriad Pro" pitchFamily="34" charset="0"/>
                <a:ea typeface="Myriad Pro" pitchFamily="34" charset="0"/>
                <a:cs typeface="Myriad Pro" pitchFamily="34" charset="0"/>
              </a:rPr>
              <a:t>, </a:t>
            </a:r>
            <a:r>
              <a:rPr lang="en-US" sz="2000" i="1" dirty="0" err="1">
                <a:solidFill>
                  <a:srgbClr val="1F4E79"/>
                </a:solidFill>
                <a:latin typeface="Myriad Pro" pitchFamily="34" charset="0"/>
                <a:ea typeface="Myriad Pro" pitchFamily="34" charset="0"/>
                <a:cs typeface="Myriad Pro" pitchFamily="34" charset="0"/>
              </a:rPr>
              <a:t>các</a:t>
            </a:r>
            <a:r>
              <a:rPr lang="en-US" sz="2000" i="1" dirty="0">
                <a:solidFill>
                  <a:srgbClr val="1F4E79"/>
                </a:solidFill>
                <a:latin typeface="Myriad Pro" pitchFamily="34" charset="0"/>
                <a:ea typeface="Myriad Pro" pitchFamily="34" charset="0"/>
                <a:cs typeface="Myriad Pro" pitchFamily="34" charset="0"/>
              </a:rPr>
              <a:t> </a:t>
            </a:r>
            <a:r>
              <a:rPr lang="en-US" sz="2000" i="1" dirty="0" err="1">
                <a:solidFill>
                  <a:srgbClr val="1F4E79"/>
                </a:solidFill>
                <a:latin typeface="Myriad Pro" pitchFamily="34" charset="0"/>
                <a:ea typeface="Myriad Pro" pitchFamily="34" charset="0"/>
                <a:cs typeface="Myriad Pro" pitchFamily="34" charset="0"/>
              </a:rPr>
              <a:t>quyền</a:t>
            </a:r>
            <a:r>
              <a:rPr lang="en-US" sz="2000" i="1" dirty="0">
                <a:solidFill>
                  <a:srgbClr val="1F4E79"/>
                </a:solidFill>
                <a:latin typeface="Myriad Pro" pitchFamily="34" charset="0"/>
                <a:ea typeface="Myriad Pro" pitchFamily="34" charset="0"/>
                <a:cs typeface="Myriad Pro" pitchFamily="34" charset="0"/>
              </a:rPr>
              <a:t> </a:t>
            </a:r>
            <a:r>
              <a:rPr lang="en-US" sz="2000" i="1" dirty="0" err="1">
                <a:solidFill>
                  <a:srgbClr val="1F4E79"/>
                </a:solidFill>
                <a:latin typeface="Myriad Pro" pitchFamily="34" charset="0"/>
                <a:ea typeface="Myriad Pro" pitchFamily="34" charset="0"/>
                <a:cs typeface="Myriad Pro" pitchFamily="34" charset="0"/>
              </a:rPr>
              <a:t>và</a:t>
            </a:r>
            <a:r>
              <a:rPr lang="en-US" sz="2000" i="1" dirty="0">
                <a:solidFill>
                  <a:srgbClr val="1F4E79"/>
                </a:solidFill>
                <a:latin typeface="Myriad Pro" pitchFamily="34" charset="0"/>
                <a:ea typeface="Myriad Pro" pitchFamily="34" charset="0"/>
                <a:cs typeface="Myriad Pro" pitchFamily="34" charset="0"/>
              </a:rPr>
              <a:t> </a:t>
            </a:r>
            <a:r>
              <a:rPr lang="en-US" sz="2000" i="1" dirty="0" err="1">
                <a:solidFill>
                  <a:srgbClr val="1F4E79"/>
                </a:solidFill>
                <a:latin typeface="Myriad Pro" pitchFamily="34" charset="0"/>
                <a:ea typeface="Myriad Pro" pitchFamily="34" charset="0"/>
                <a:cs typeface="Myriad Pro" pitchFamily="34" charset="0"/>
              </a:rPr>
              <a:t>lợi</a:t>
            </a:r>
            <a:r>
              <a:rPr lang="en-US" sz="2000" i="1" dirty="0">
                <a:solidFill>
                  <a:srgbClr val="1F4E79"/>
                </a:solidFill>
                <a:latin typeface="Myriad Pro" pitchFamily="34" charset="0"/>
                <a:ea typeface="Myriad Pro" pitchFamily="34" charset="0"/>
                <a:cs typeface="Myriad Pro" pitchFamily="34" charset="0"/>
              </a:rPr>
              <a:t> </a:t>
            </a:r>
            <a:r>
              <a:rPr lang="en-US" sz="2000" i="1" dirty="0" err="1">
                <a:solidFill>
                  <a:srgbClr val="1F4E79"/>
                </a:solidFill>
                <a:latin typeface="Myriad Pro" pitchFamily="34" charset="0"/>
                <a:ea typeface="Myriad Pro" pitchFamily="34" charset="0"/>
                <a:cs typeface="Myriad Pro" pitchFamily="34" charset="0"/>
              </a:rPr>
              <a:t>ích</a:t>
            </a:r>
            <a:r>
              <a:rPr lang="en-US" sz="2000" i="1" dirty="0">
                <a:solidFill>
                  <a:srgbClr val="1F4E79"/>
                </a:solidFill>
                <a:latin typeface="Myriad Pro" pitchFamily="34" charset="0"/>
                <a:ea typeface="Myriad Pro" pitchFamily="34" charset="0"/>
                <a:cs typeface="Myriad Pro" pitchFamily="34" charset="0"/>
              </a:rPr>
              <a:t> </a:t>
            </a:r>
            <a:r>
              <a:rPr lang="en-US" sz="2000" i="1" dirty="0" err="1">
                <a:solidFill>
                  <a:srgbClr val="1F4E79"/>
                </a:solidFill>
                <a:latin typeface="Myriad Pro" pitchFamily="34" charset="0"/>
                <a:ea typeface="Myriad Pro" pitchFamily="34" charset="0"/>
                <a:cs typeface="Myriad Pro" pitchFamily="34" charset="0"/>
              </a:rPr>
              <a:t>hợp</a:t>
            </a:r>
            <a:r>
              <a:rPr lang="en-US" sz="2000" i="1" dirty="0">
                <a:solidFill>
                  <a:srgbClr val="1F4E79"/>
                </a:solidFill>
                <a:latin typeface="Myriad Pro" pitchFamily="34" charset="0"/>
                <a:ea typeface="Myriad Pro" pitchFamily="34" charset="0"/>
                <a:cs typeface="Myriad Pro" pitchFamily="34" charset="0"/>
              </a:rPr>
              <a:t> </a:t>
            </a:r>
            <a:r>
              <a:rPr lang="en-US" sz="2000" i="1" dirty="0" err="1">
                <a:solidFill>
                  <a:srgbClr val="1F4E79"/>
                </a:solidFill>
                <a:latin typeface="Myriad Pro" pitchFamily="34" charset="0"/>
                <a:ea typeface="Myriad Pro" pitchFamily="34" charset="0"/>
                <a:cs typeface="Myriad Pro" pitchFamily="34" charset="0"/>
              </a:rPr>
              <a:t>pháp</a:t>
            </a:r>
            <a:r>
              <a:rPr lang="en-US" sz="2000" i="1" dirty="0">
                <a:solidFill>
                  <a:srgbClr val="1F4E79"/>
                </a:solidFill>
                <a:latin typeface="Myriad Pro" pitchFamily="34" charset="0"/>
                <a:ea typeface="Myriad Pro" pitchFamily="34" charset="0"/>
                <a:cs typeface="Myriad Pro" pitchFamily="34" charset="0"/>
              </a:rPr>
              <a:t> </a:t>
            </a:r>
            <a:r>
              <a:rPr lang="en-US" sz="2000" i="1" dirty="0" err="1">
                <a:solidFill>
                  <a:srgbClr val="1F4E79"/>
                </a:solidFill>
                <a:latin typeface="Myriad Pro" pitchFamily="34" charset="0"/>
                <a:ea typeface="Myriad Pro" pitchFamily="34" charset="0"/>
                <a:cs typeface="Myriad Pro" pitchFamily="34" charset="0"/>
              </a:rPr>
              <a:t>của</a:t>
            </a:r>
            <a:r>
              <a:rPr lang="en-US" sz="2000" i="1" dirty="0">
                <a:solidFill>
                  <a:srgbClr val="1F4E79"/>
                </a:solidFill>
                <a:latin typeface="Myriad Pro" pitchFamily="34" charset="0"/>
                <a:ea typeface="Myriad Pro" pitchFamily="34" charset="0"/>
                <a:cs typeface="Myriad Pro" pitchFamily="34" charset="0"/>
              </a:rPr>
              <a:t> </a:t>
            </a:r>
            <a:r>
              <a:rPr lang="en-US" sz="2000" i="1" dirty="0" err="1">
                <a:solidFill>
                  <a:srgbClr val="1F4E79"/>
                </a:solidFill>
                <a:latin typeface="Myriad Pro" pitchFamily="34" charset="0"/>
                <a:ea typeface="Myriad Pro" pitchFamily="34" charset="0"/>
                <a:cs typeface="Myriad Pro" pitchFamily="34" charset="0"/>
              </a:rPr>
              <a:t>Việt</a:t>
            </a:r>
            <a:r>
              <a:rPr lang="en-US" sz="2000" i="1" dirty="0">
                <a:solidFill>
                  <a:srgbClr val="1F4E79"/>
                </a:solidFill>
                <a:latin typeface="Myriad Pro" pitchFamily="34" charset="0"/>
                <a:ea typeface="Myriad Pro" pitchFamily="34" charset="0"/>
                <a:cs typeface="Myriad Pro" pitchFamily="34" charset="0"/>
              </a:rPr>
              <a:t> Nam ở </a:t>
            </a:r>
            <a:r>
              <a:rPr lang="en-US" sz="2000" i="1" dirty="0" err="1">
                <a:solidFill>
                  <a:srgbClr val="1F4E79"/>
                </a:solidFill>
                <a:latin typeface="Myriad Pro" pitchFamily="34" charset="0"/>
                <a:ea typeface="Myriad Pro" pitchFamily="34" charset="0"/>
                <a:cs typeface="Myriad Pro" pitchFamily="34" charset="0"/>
              </a:rPr>
              <a:t>Biển</a:t>
            </a:r>
            <a:r>
              <a:rPr lang="en-US" sz="2000" i="1" dirty="0">
                <a:solidFill>
                  <a:srgbClr val="1F4E79"/>
                </a:solidFill>
                <a:latin typeface="Myriad Pro" pitchFamily="34" charset="0"/>
                <a:ea typeface="Myriad Pro" pitchFamily="34" charset="0"/>
                <a:cs typeface="Myriad Pro" pitchFamily="34" charset="0"/>
              </a:rPr>
              <a:t> </a:t>
            </a:r>
            <a:r>
              <a:rPr lang="en-US" sz="2000" i="1" dirty="0" err="1">
                <a:solidFill>
                  <a:srgbClr val="1F4E79"/>
                </a:solidFill>
                <a:latin typeface="Myriad Pro" pitchFamily="34" charset="0"/>
                <a:ea typeface="Myriad Pro" pitchFamily="34" charset="0"/>
                <a:cs typeface="Myriad Pro" pitchFamily="34" charset="0"/>
              </a:rPr>
              <a:t>Đông</a:t>
            </a:r>
            <a:r>
              <a:rPr lang="en-US" sz="2000" i="1" dirty="0">
                <a:solidFill>
                  <a:srgbClr val="1F4E79"/>
                </a:solidFill>
                <a:latin typeface="Myriad Pro" pitchFamily="34" charset="0"/>
                <a:ea typeface="Myriad Pro" pitchFamily="34" charset="0"/>
                <a:cs typeface="Myriad Pro" pitchFamily="34" charset="0"/>
              </a:rPr>
              <a:t>.</a:t>
            </a:r>
            <a:endParaRPr lang="vi-VN" sz="2000" dirty="0">
              <a:solidFill>
                <a:srgbClr val="1F4E79"/>
              </a:solidFill>
              <a:latin typeface="Myriad Pro" pitchFamily="34" charset="0"/>
              <a:ea typeface="Myriad Pro" pitchFamily="34" charset="0"/>
              <a:cs typeface="Myriad Pro" pitchFamily="34" charset="0"/>
            </a:endParaRPr>
          </a:p>
          <a:p>
            <a:pPr marL="342900" indent="-342900" algn="just">
              <a:spcBef>
                <a:spcPts val="0"/>
              </a:spcBef>
            </a:pPr>
            <a:endParaRPr lang="vi-VN" sz="2000" dirty="0">
              <a:solidFill>
                <a:srgbClr val="1F4E79"/>
              </a:solidFill>
              <a:latin typeface="Myriad Pro" pitchFamily="34" charset="0"/>
              <a:ea typeface="Myriad Pro" pitchFamily="34" charset="0"/>
              <a:cs typeface="Myriad Pro" pitchFamily="34" charset="0"/>
            </a:endParaRPr>
          </a:p>
          <a:p>
            <a:pPr marL="342900" indent="-342900" algn="just">
              <a:spcBef>
                <a:spcPts val="0"/>
              </a:spcBef>
            </a:pPr>
            <a:r>
              <a:rPr lang="vi-VN" sz="2000" dirty="0">
                <a:solidFill>
                  <a:srgbClr val="1F4E79"/>
                </a:solidFill>
                <a:latin typeface="Myriad Pro" pitchFamily="34" charset="0"/>
                <a:ea typeface="Myriad Pro" pitchFamily="34" charset="0"/>
                <a:cs typeface="Myriad Pro" pitchFamily="34" charset="0"/>
              </a:rPr>
              <a:t>C</a:t>
            </a:r>
            <a:r>
              <a:rPr lang="en-GB" sz="2000" dirty="0" err="1" smtClean="0">
                <a:solidFill>
                  <a:srgbClr val="1F4E79"/>
                </a:solidFill>
                <a:latin typeface="Myriad Pro" pitchFamily="34" charset="0"/>
                <a:ea typeface="Myriad Pro" pitchFamily="34" charset="0"/>
                <a:cs typeface="Myriad Pro" pitchFamily="34" charset="0"/>
              </a:rPr>
              <a:t>ác</a:t>
            </a:r>
            <a:r>
              <a:rPr lang="en-GB" sz="2000" dirty="0" smtClean="0">
                <a:solidFill>
                  <a:srgbClr val="1F4E79"/>
                </a:solidFill>
                <a:latin typeface="Myriad Pro" pitchFamily="34" charset="0"/>
                <a:ea typeface="Myriad Pro" pitchFamily="34" charset="0"/>
                <a:cs typeface="Myriad Pro" pitchFamily="34" charset="0"/>
              </a:rPr>
              <a:t> </a:t>
            </a:r>
            <a:r>
              <a:rPr lang="vi-VN" sz="2000" dirty="0">
                <a:solidFill>
                  <a:srgbClr val="1F4E79"/>
                </a:solidFill>
                <a:latin typeface="Myriad Pro" pitchFamily="34" charset="0"/>
                <a:ea typeface="Myriad Pro" pitchFamily="34" charset="0"/>
                <a:cs typeface="Myriad Pro" pitchFamily="34" charset="0"/>
              </a:rPr>
              <a:t>chủ đề </a:t>
            </a:r>
            <a:r>
              <a:rPr lang="vi-VN" sz="2000" dirty="0" smtClean="0">
                <a:solidFill>
                  <a:srgbClr val="1F4E79"/>
                </a:solidFill>
                <a:latin typeface="Myriad Pro" pitchFamily="34" charset="0"/>
                <a:ea typeface="Myriad Pro" pitchFamily="34" charset="0"/>
                <a:cs typeface="Myriad Pro" pitchFamily="34" charset="0"/>
              </a:rPr>
              <a:t>được xây dựng </a:t>
            </a:r>
            <a:r>
              <a:rPr lang="en-GB" sz="2000" dirty="0" smtClean="0">
                <a:solidFill>
                  <a:srgbClr val="1F4E79"/>
                </a:solidFill>
                <a:latin typeface="Myriad Pro" pitchFamily="34" charset="0"/>
                <a:ea typeface="Myriad Pro" pitchFamily="34" charset="0"/>
                <a:cs typeface="Myriad Pro" pitchFamily="34" charset="0"/>
              </a:rPr>
              <a:t>t</a:t>
            </a:r>
            <a:r>
              <a:rPr lang="vi-VN" sz="2000" dirty="0">
                <a:solidFill>
                  <a:srgbClr val="1F4E79"/>
                </a:solidFill>
                <a:latin typeface="Myriad Pro" pitchFamily="34" charset="0"/>
                <a:ea typeface="Myriad Pro" pitchFamily="34" charset="0"/>
                <a:cs typeface="Myriad Pro" pitchFamily="34" charset="0"/>
              </a:rPr>
              <a:t>rên</a:t>
            </a:r>
            <a:r>
              <a:rPr lang="en-GB" sz="2000" dirty="0">
                <a:solidFill>
                  <a:srgbClr val="1F4E79"/>
                </a:solidFill>
                <a:latin typeface="Myriad Pro" pitchFamily="34" charset="0"/>
                <a:ea typeface="Myriad Pro" pitchFamily="34" charset="0"/>
                <a:cs typeface="Myriad Pro" pitchFamily="34" charset="0"/>
              </a:rPr>
              <a:t> </a:t>
            </a:r>
            <a:r>
              <a:rPr lang="en-GB" sz="2000" dirty="0" err="1">
                <a:solidFill>
                  <a:srgbClr val="1F4E79"/>
                </a:solidFill>
                <a:latin typeface="Myriad Pro" pitchFamily="34" charset="0"/>
                <a:ea typeface="Myriad Pro" pitchFamily="34" charset="0"/>
                <a:cs typeface="Myriad Pro" pitchFamily="34" charset="0"/>
              </a:rPr>
              <a:t>cơ</a:t>
            </a:r>
            <a:r>
              <a:rPr lang="en-GB" sz="2000" dirty="0">
                <a:solidFill>
                  <a:srgbClr val="1F4E79"/>
                </a:solidFill>
                <a:latin typeface="Myriad Pro" pitchFamily="34" charset="0"/>
                <a:ea typeface="Myriad Pro" pitchFamily="34" charset="0"/>
                <a:cs typeface="Myriad Pro" pitchFamily="34" charset="0"/>
              </a:rPr>
              <a:t> </a:t>
            </a:r>
            <a:r>
              <a:rPr lang="en-GB" sz="2000" dirty="0" err="1">
                <a:solidFill>
                  <a:srgbClr val="1F4E79"/>
                </a:solidFill>
                <a:latin typeface="Myriad Pro" pitchFamily="34" charset="0"/>
                <a:ea typeface="Myriad Pro" pitchFamily="34" charset="0"/>
                <a:cs typeface="Myriad Pro" pitchFamily="34" charset="0"/>
              </a:rPr>
              <a:t>sở</a:t>
            </a:r>
            <a:r>
              <a:rPr lang="vi-VN" sz="2000" dirty="0">
                <a:solidFill>
                  <a:srgbClr val="1F4E79"/>
                </a:solidFill>
                <a:latin typeface="Myriad Pro" pitchFamily="34" charset="0"/>
                <a:ea typeface="Myriad Pro" pitchFamily="34" charset="0"/>
                <a:cs typeface="Myriad Pro" pitchFamily="34" charset="0"/>
              </a:rPr>
              <a:t> </a:t>
            </a:r>
            <a:r>
              <a:rPr lang="en-GB" sz="2000" dirty="0" err="1">
                <a:solidFill>
                  <a:srgbClr val="1F4E79"/>
                </a:solidFill>
                <a:latin typeface="Myriad Pro" pitchFamily="34" charset="0"/>
                <a:ea typeface="Myriad Pro" pitchFamily="34" charset="0"/>
                <a:cs typeface="Myriad Pro" pitchFamily="34" charset="0"/>
              </a:rPr>
              <a:t>lựa</a:t>
            </a:r>
            <a:r>
              <a:rPr lang="en-GB" sz="2000" dirty="0">
                <a:solidFill>
                  <a:srgbClr val="1F4E79"/>
                </a:solidFill>
                <a:latin typeface="Myriad Pro" pitchFamily="34" charset="0"/>
                <a:ea typeface="Myriad Pro" pitchFamily="34" charset="0"/>
                <a:cs typeface="Myriad Pro" pitchFamily="34" charset="0"/>
              </a:rPr>
              <a:t> </a:t>
            </a:r>
            <a:r>
              <a:rPr lang="en-GB" sz="2000" dirty="0" err="1">
                <a:solidFill>
                  <a:srgbClr val="1F4E79"/>
                </a:solidFill>
                <a:latin typeface="Myriad Pro" pitchFamily="34" charset="0"/>
                <a:ea typeface="Myriad Pro" pitchFamily="34" charset="0"/>
                <a:cs typeface="Myriad Pro" pitchFamily="34" charset="0"/>
              </a:rPr>
              <a:t>chọn</a:t>
            </a:r>
            <a:r>
              <a:rPr lang="en-GB" sz="2000" dirty="0">
                <a:solidFill>
                  <a:srgbClr val="1F4E79"/>
                </a:solidFill>
                <a:latin typeface="Myriad Pro" pitchFamily="34" charset="0"/>
                <a:ea typeface="Myriad Pro" pitchFamily="34" charset="0"/>
                <a:cs typeface="Myriad Pro" pitchFamily="34" charset="0"/>
              </a:rPr>
              <a:t> </a:t>
            </a:r>
            <a:r>
              <a:rPr lang="vi-VN" sz="2000" dirty="0">
                <a:solidFill>
                  <a:srgbClr val="1F4E79"/>
                </a:solidFill>
                <a:latin typeface="Myriad Pro" pitchFamily="34" charset="0"/>
                <a:ea typeface="Myriad Pro" pitchFamily="34" charset="0"/>
                <a:cs typeface="Myriad Pro" pitchFamily="34" charset="0"/>
              </a:rPr>
              <a:t>những nội dung gần nhau, giao nhau, tạo </a:t>
            </a:r>
            <a:r>
              <a:rPr lang="en-GB" sz="2000" dirty="0" err="1">
                <a:solidFill>
                  <a:srgbClr val="1F4E79"/>
                </a:solidFill>
                <a:latin typeface="Myriad Pro" pitchFamily="34" charset="0"/>
                <a:ea typeface="Myriad Pro" pitchFamily="34" charset="0"/>
                <a:cs typeface="Myriad Pro" pitchFamily="34" charset="0"/>
              </a:rPr>
              <a:t>điều</a:t>
            </a:r>
            <a:r>
              <a:rPr lang="en-GB" sz="2000" dirty="0">
                <a:solidFill>
                  <a:srgbClr val="1F4E79"/>
                </a:solidFill>
                <a:latin typeface="Myriad Pro" pitchFamily="34" charset="0"/>
                <a:ea typeface="Myriad Pro" pitchFamily="34" charset="0"/>
                <a:cs typeface="Myriad Pro" pitchFamily="34" charset="0"/>
              </a:rPr>
              <a:t> </a:t>
            </a:r>
            <a:r>
              <a:rPr lang="en-GB" sz="2000" dirty="0" err="1">
                <a:solidFill>
                  <a:srgbClr val="1F4E79"/>
                </a:solidFill>
                <a:latin typeface="Myriad Pro" pitchFamily="34" charset="0"/>
                <a:ea typeface="Myriad Pro" pitchFamily="34" charset="0"/>
                <a:cs typeface="Myriad Pro" pitchFamily="34" charset="0"/>
              </a:rPr>
              <a:t>kiện</a:t>
            </a:r>
            <a:r>
              <a:rPr lang="en-GB" sz="2000" dirty="0">
                <a:solidFill>
                  <a:srgbClr val="1F4E79"/>
                </a:solidFill>
                <a:latin typeface="Myriad Pro" pitchFamily="34" charset="0"/>
                <a:ea typeface="Myriad Pro" pitchFamily="34" charset="0"/>
                <a:cs typeface="Myriad Pro" pitchFamily="34" charset="0"/>
              </a:rPr>
              <a:t> </a:t>
            </a:r>
            <a:r>
              <a:rPr lang="en-GB" sz="2000" dirty="0" err="1">
                <a:solidFill>
                  <a:srgbClr val="1F4E79"/>
                </a:solidFill>
                <a:latin typeface="Myriad Pro" pitchFamily="34" charset="0"/>
                <a:ea typeface="Myriad Pro" pitchFamily="34" charset="0"/>
                <a:cs typeface="Myriad Pro" pitchFamily="34" charset="0"/>
              </a:rPr>
              <a:t>cho</a:t>
            </a:r>
            <a:r>
              <a:rPr lang="vi-VN" sz="2000" dirty="0">
                <a:solidFill>
                  <a:srgbClr val="1F4E79"/>
                </a:solidFill>
                <a:latin typeface="Myriad Pro" pitchFamily="34" charset="0"/>
                <a:ea typeface="Myriad Pro" pitchFamily="34" charset="0"/>
                <a:cs typeface="Myriad Pro" pitchFamily="34" charset="0"/>
              </a:rPr>
              <a:t> HS </a:t>
            </a:r>
            <a:r>
              <a:rPr lang="en-GB" sz="2000" dirty="0" err="1">
                <a:solidFill>
                  <a:srgbClr val="1F4E79"/>
                </a:solidFill>
                <a:latin typeface="Myriad Pro" pitchFamily="34" charset="0"/>
                <a:ea typeface="Myriad Pro" pitchFamily="34" charset="0"/>
                <a:cs typeface="Myriad Pro" pitchFamily="34" charset="0"/>
              </a:rPr>
              <a:t>có</a:t>
            </a:r>
            <a:r>
              <a:rPr lang="en-GB" sz="2000" dirty="0">
                <a:solidFill>
                  <a:srgbClr val="1F4E79"/>
                </a:solidFill>
                <a:latin typeface="Myriad Pro" pitchFamily="34" charset="0"/>
                <a:ea typeface="Myriad Pro" pitchFamily="34" charset="0"/>
                <a:cs typeface="Myriad Pro" pitchFamily="34" charset="0"/>
              </a:rPr>
              <a:t> </a:t>
            </a:r>
            <a:r>
              <a:rPr lang="en-GB" sz="2000" dirty="0" err="1">
                <a:solidFill>
                  <a:srgbClr val="1F4E79"/>
                </a:solidFill>
                <a:latin typeface="Myriad Pro" pitchFamily="34" charset="0"/>
                <a:ea typeface="Myriad Pro" pitchFamily="34" charset="0"/>
                <a:cs typeface="Myriad Pro" pitchFamily="34" charset="0"/>
              </a:rPr>
              <a:t>thể</a:t>
            </a:r>
            <a:r>
              <a:rPr lang="en-GB" sz="2000" dirty="0">
                <a:solidFill>
                  <a:srgbClr val="1F4E79"/>
                </a:solidFill>
                <a:latin typeface="Myriad Pro" pitchFamily="34" charset="0"/>
                <a:ea typeface="Myriad Pro" pitchFamily="34" charset="0"/>
                <a:cs typeface="Myriad Pro" pitchFamily="34" charset="0"/>
              </a:rPr>
              <a:t> </a:t>
            </a:r>
            <a:r>
              <a:rPr lang="en-GB" sz="2000" dirty="0" err="1">
                <a:solidFill>
                  <a:srgbClr val="1F4E79"/>
                </a:solidFill>
                <a:latin typeface="Myriad Pro" pitchFamily="34" charset="0"/>
                <a:ea typeface="Myriad Pro" pitchFamily="34" charset="0"/>
                <a:cs typeface="Myriad Pro" pitchFamily="34" charset="0"/>
              </a:rPr>
              <a:t>tích</a:t>
            </a:r>
            <a:r>
              <a:rPr lang="en-GB" sz="2000" dirty="0">
                <a:solidFill>
                  <a:srgbClr val="1F4E79"/>
                </a:solidFill>
                <a:latin typeface="Myriad Pro" pitchFamily="34" charset="0"/>
                <a:ea typeface="Myriad Pro" pitchFamily="34" charset="0"/>
                <a:cs typeface="Myriad Pro" pitchFamily="34" charset="0"/>
              </a:rPr>
              <a:t> </a:t>
            </a:r>
            <a:r>
              <a:rPr lang="en-GB" sz="2000" dirty="0" err="1">
                <a:solidFill>
                  <a:srgbClr val="1F4E79"/>
                </a:solidFill>
                <a:latin typeface="Myriad Pro" pitchFamily="34" charset="0"/>
                <a:ea typeface="Myriad Pro" pitchFamily="34" charset="0"/>
                <a:cs typeface="Myriad Pro" pitchFamily="34" charset="0"/>
              </a:rPr>
              <a:t>hợp</a:t>
            </a:r>
            <a:r>
              <a:rPr lang="en-GB" sz="2000" dirty="0">
                <a:solidFill>
                  <a:srgbClr val="1F4E79"/>
                </a:solidFill>
                <a:latin typeface="Myriad Pro" pitchFamily="34" charset="0"/>
                <a:ea typeface="Myriad Pro" pitchFamily="34" charset="0"/>
                <a:cs typeface="Myriad Pro" pitchFamily="34" charset="0"/>
              </a:rPr>
              <a:t> </a:t>
            </a:r>
            <a:r>
              <a:rPr lang="vi-VN" sz="2000" dirty="0">
                <a:solidFill>
                  <a:srgbClr val="1F4E79"/>
                </a:solidFill>
                <a:latin typeface="Myriad Pro" pitchFamily="34" charset="0"/>
                <a:ea typeface="Myriad Pro" pitchFamily="34" charset="0"/>
                <a:cs typeface="Myriad Pro" pitchFamily="34" charset="0"/>
              </a:rPr>
              <a:t>vận dụng các khái niệm</a:t>
            </a:r>
            <a:r>
              <a:rPr lang="en-GB" sz="2000" dirty="0">
                <a:solidFill>
                  <a:srgbClr val="1F4E79"/>
                </a:solidFill>
                <a:latin typeface="Myriad Pro" pitchFamily="34" charset="0"/>
                <a:ea typeface="Myriad Pro" pitchFamily="34" charset="0"/>
                <a:cs typeface="Myriad Pro" pitchFamily="34" charset="0"/>
              </a:rPr>
              <a:t>, </a:t>
            </a:r>
            <a:r>
              <a:rPr lang="en-GB" sz="2000" dirty="0" err="1">
                <a:solidFill>
                  <a:srgbClr val="1F4E79"/>
                </a:solidFill>
                <a:latin typeface="Myriad Pro" pitchFamily="34" charset="0"/>
                <a:ea typeface="Myriad Pro" pitchFamily="34" charset="0"/>
                <a:cs typeface="Myriad Pro" pitchFamily="34" charset="0"/>
              </a:rPr>
              <a:t>phương</a:t>
            </a:r>
            <a:r>
              <a:rPr lang="en-GB" sz="2000" dirty="0">
                <a:solidFill>
                  <a:srgbClr val="1F4E79"/>
                </a:solidFill>
                <a:latin typeface="Myriad Pro" pitchFamily="34" charset="0"/>
                <a:ea typeface="Myriad Pro" pitchFamily="34" charset="0"/>
                <a:cs typeface="Myriad Pro" pitchFamily="34" charset="0"/>
              </a:rPr>
              <a:t> </a:t>
            </a:r>
            <a:r>
              <a:rPr lang="en-GB" sz="2000" dirty="0" err="1">
                <a:solidFill>
                  <a:srgbClr val="1F4E79"/>
                </a:solidFill>
                <a:latin typeface="Myriad Pro" pitchFamily="34" charset="0"/>
                <a:ea typeface="Myriad Pro" pitchFamily="34" charset="0"/>
                <a:cs typeface="Myriad Pro" pitchFamily="34" charset="0"/>
              </a:rPr>
              <a:t>pháp</a:t>
            </a:r>
            <a:r>
              <a:rPr lang="vi-VN" sz="2000" dirty="0">
                <a:solidFill>
                  <a:srgbClr val="1F4E79"/>
                </a:solidFill>
                <a:latin typeface="Myriad Pro" pitchFamily="34" charset="0"/>
                <a:ea typeface="Myriad Pro" pitchFamily="34" charset="0"/>
                <a:cs typeface="Myriad Pro" pitchFamily="34" charset="0"/>
              </a:rPr>
              <a:t> cơ bản của</a:t>
            </a:r>
            <a:r>
              <a:rPr lang="en-GB" sz="2000" dirty="0">
                <a:solidFill>
                  <a:srgbClr val="1F4E79"/>
                </a:solidFill>
                <a:latin typeface="Myriad Pro" pitchFamily="34" charset="0"/>
                <a:ea typeface="Myriad Pro" pitchFamily="34" charset="0"/>
                <a:cs typeface="Myriad Pro" pitchFamily="34" charset="0"/>
              </a:rPr>
              <a:t> </a:t>
            </a:r>
            <a:r>
              <a:rPr lang="en-GB" sz="2000" dirty="0" err="1">
                <a:solidFill>
                  <a:srgbClr val="1F4E79"/>
                </a:solidFill>
                <a:latin typeface="Myriad Pro" pitchFamily="34" charset="0"/>
                <a:ea typeface="Myriad Pro" pitchFamily="34" charset="0"/>
                <a:cs typeface="Myriad Pro" pitchFamily="34" charset="0"/>
              </a:rPr>
              <a:t>cả</a:t>
            </a:r>
            <a:r>
              <a:rPr lang="vi-VN" sz="2000" dirty="0">
                <a:solidFill>
                  <a:srgbClr val="1F4E79"/>
                </a:solidFill>
                <a:latin typeface="Myriad Pro" pitchFamily="34" charset="0"/>
                <a:ea typeface="Myriad Pro" pitchFamily="34" charset="0"/>
                <a:cs typeface="Myriad Pro" pitchFamily="34" charset="0"/>
              </a:rPr>
              <a:t> </a:t>
            </a:r>
            <a:r>
              <a:rPr lang="en-GB" sz="2000" dirty="0" err="1">
                <a:solidFill>
                  <a:srgbClr val="1F4E79"/>
                </a:solidFill>
                <a:latin typeface="Myriad Pro" pitchFamily="34" charset="0"/>
                <a:ea typeface="Myriad Pro" pitchFamily="34" charset="0"/>
                <a:cs typeface="Myriad Pro" pitchFamily="34" charset="0"/>
              </a:rPr>
              <a:t>hai</a:t>
            </a:r>
            <a:r>
              <a:rPr lang="en-GB" sz="2000" dirty="0">
                <a:solidFill>
                  <a:srgbClr val="1F4E79"/>
                </a:solidFill>
                <a:latin typeface="Myriad Pro" pitchFamily="34" charset="0"/>
                <a:ea typeface="Myriad Pro" pitchFamily="34" charset="0"/>
                <a:cs typeface="Myriad Pro" pitchFamily="34" charset="0"/>
              </a:rPr>
              <a:t> </a:t>
            </a:r>
            <a:r>
              <a:rPr lang="en-GB" sz="2000" dirty="0" err="1">
                <a:solidFill>
                  <a:srgbClr val="1F4E79"/>
                </a:solidFill>
                <a:latin typeface="Myriad Pro" pitchFamily="34" charset="0"/>
                <a:ea typeface="Myriad Pro" pitchFamily="34" charset="0"/>
                <a:cs typeface="Myriad Pro" pitchFamily="34" charset="0"/>
              </a:rPr>
              <a:t>phân</a:t>
            </a:r>
            <a:r>
              <a:rPr lang="en-GB" sz="2000" dirty="0">
                <a:solidFill>
                  <a:srgbClr val="1F4E79"/>
                </a:solidFill>
                <a:latin typeface="Myriad Pro" pitchFamily="34" charset="0"/>
                <a:ea typeface="Myriad Pro" pitchFamily="34" charset="0"/>
                <a:cs typeface="Myriad Pro" pitchFamily="34" charset="0"/>
              </a:rPr>
              <a:t> </a:t>
            </a:r>
            <a:r>
              <a:rPr lang="en-GB" sz="2000" dirty="0" err="1">
                <a:solidFill>
                  <a:srgbClr val="1F4E79"/>
                </a:solidFill>
                <a:latin typeface="Myriad Pro" pitchFamily="34" charset="0"/>
                <a:ea typeface="Myriad Pro" pitchFamily="34" charset="0"/>
                <a:cs typeface="Myriad Pro" pitchFamily="34" charset="0"/>
              </a:rPr>
              <a:t>môn</a:t>
            </a:r>
            <a:r>
              <a:rPr lang="en-GB" sz="2000" dirty="0">
                <a:solidFill>
                  <a:srgbClr val="1F4E79"/>
                </a:solidFill>
                <a:latin typeface="Myriad Pro" pitchFamily="34" charset="0"/>
                <a:ea typeface="Myriad Pro" pitchFamily="34" charset="0"/>
                <a:cs typeface="Myriad Pro" pitchFamily="34" charset="0"/>
              </a:rPr>
              <a:t> L</a:t>
            </a:r>
            <a:r>
              <a:rPr lang="vi-VN" sz="2000" dirty="0">
                <a:solidFill>
                  <a:srgbClr val="1F4E79"/>
                </a:solidFill>
                <a:latin typeface="Myriad Pro" pitchFamily="34" charset="0"/>
                <a:ea typeface="Myriad Pro" pitchFamily="34" charset="0"/>
                <a:cs typeface="Myriad Pro" pitchFamily="34" charset="0"/>
              </a:rPr>
              <a:t>ịch sử và </a:t>
            </a:r>
            <a:r>
              <a:rPr lang="en-GB" sz="2000" dirty="0">
                <a:solidFill>
                  <a:srgbClr val="1F4E79"/>
                </a:solidFill>
                <a:latin typeface="Myriad Pro" pitchFamily="34" charset="0"/>
                <a:ea typeface="Myriad Pro" pitchFamily="34" charset="0"/>
                <a:cs typeface="Myriad Pro" pitchFamily="34" charset="0"/>
              </a:rPr>
              <a:t>Đ</a:t>
            </a:r>
            <a:r>
              <a:rPr lang="vi-VN" sz="2000" dirty="0">
                <a:solidFill>
                  <a:srgbClr val="1F4E79"/>
                </a:solidFill>
                <a:latin typeface="Myriad Pro" pitchFamily="34" charset="0"/>
                <a:ea typeface="Myriad Pro" pitchFamily="34" charset="0"/>
                <a:cs typeface="Myriad Pro" pitchFamily="34" charset="0"/>
              </a:rPr>
              <a:t>ịa lí</a:t>
            </a:r>
            <a:r>
              <a:rPr lang="en-GB" sz="2000" dirty="0">
                <a:solidFill>
                  <a:srgbClr val="1F4E79"/>
                </a:solidFill>
                <a:latin typeface="Myriad Pro" pitchFamily="34" charset="0"/>
                <a:ea typeface="Myriad Pro" pitchFamily="34" charset="0"/>
                <a:cs typeface="Myriad Pro" pitchFamily="34" charset="0"/>
              </a:rPr>
              <a:t> </a:t>
            </a:r>
            <a:r>
              <a:rPr lang="en-GB" sz="2000" dirty="0" err="1">
                <a:solidFill>
                  <a:srgbClr val="1F4E79"/>
                </a:solidFill>
                <a:latin typeface="Myriad Pro" pitchFamily="34" charset="0"/>
                <a:ea typeface="Myriad Pro" pitchFamily="34" charset="0"/>
                <a:cs typeface="Myriad Pro" pitchFamily="34" charset="0"/>
              </a:rPr>
              <a:t>để</a:t>
            </a:r>
            <a:r>
              <a:rPr lang="en-GB" sz="2000" dirty="0">
                <a:solidFill>
                  <a:srgbClr val="1F4E79"/>
                </a:solidFill>
                <a:latin typeface="Myriad Pro" pitchFamily="34" charset="0"/>
                <a:ea typeface="Myriad Pro" pitchFamily="34" charset="0"/>
                <a:cs typeface="Myriad Pro" pitchFamily="34" charset="0"/>
              </a:rPr>
              <a:t> </a:t>
            </a:r>
            <a:r>
              <a:rPr lang="en-GB" sz="2000" dirty="0" err="1">
                <a:solidFill>
                  <a:srgbClr val="1F4E79"/>
                </a:solidFill>
                <a:latin typeface="Myriad Pro" pitchFamily="34" charset="0"/>
                <a:ea typeface="Myriad Pro" pitchFamily="34" charset="0"/>
                <a:cs typeface="Myriad Pro" pitchFamily="34" charset="0"/>
              </a:rPr>
              <a:t>nhận</a:t>
            </a:r>
            <a:r>
              <a:rPr lang="en-GB" sz="2000" dirty="0">
                <a:solidFill>
                  <a:srgbClr val="1F4E79"/>
                </a:solidFill>
                <a:latin typeface="Myriad Pro" pitchFamily="34" charset="0"/>
                <a:ea typeface="Myriad Pro" pitchFamily="34" charset="0"/>
                <a:cs typeface="Myriad Pro" pitchFamily="34" charset="0"/>
              </a:rPr>
              <a:t> </a:t>
            </a:r>
            <a:r>
              <a:rPr lang="en-GB" sz="2000" dirty="0" err="1">
                <a:solidFill>
                  <a:srgbClr val="1F4E79"/>
                </a:solidFill>
                <a:latin typeface="Myriad Pro" pitchFamily="34" charset="0"/>
                <a:ea typeface="Myriad Pro" pitchFamily="34" charset="0"/>
                <a:cs typeface="Myriad Pro" pitchFamily="34" charset="0"/>
              </a:rPr>
              <a:t>thức</a:t>
            </a:r>
            <a:r>
              <a:rPr lang="en-GB" sz="2000" dirty="0">
                <a:solidFill>
                  <a:srgbClr val="1F4E79"/>
                </a:solidFill>
                <a:latin typeface="Myriad Pro" pitchFamily="34" charset="0"/>
                <a:ea typeface="Myriad Pro" pitchFamily="34" charset="0"/>
                <a:cs typeface="Myriad Pro" pitchFamily="34" charset="0"/>
              </a:rPr>
              <a:t> </a:t>
            </a:r>
            <a:r>
              <a:rPr lang="en-GB" sz="2000" dirty="0" err="1">
                <a:solidFill>
                  <a:srgbClr val="1F4E79"/>
                </a:solidFill>
                <a:latin typeface="Myriad Pro" pitchFamily="34" charset="0"/>
                <a:ea typeface="Myriad Pro" pitchFamily="34" charset="0"/>
                <a:cs typeface="Myriad Pro" pitchFamily="34" charset="0"/>
              </a:rPr>
              <a:t>vấn</a:t>
            </a:r>
            <a:r>
              <a:rPr lang="en-GB" sz="2000" dirty="0">
                <a:solidFill>
                  <a:srgbClr val="1F4E79"/>
                </a:solidFill>
                <a:latin typeface="Myriad Pro" pitchFamily="34" charset="0"/>
                <a:ea typeface="Myriad Pro" pitchFamily="34" charset="0"/>
                <a:cs typeface="Myriad Pro" pitchFamily="34" charset="0"/>
              </a:rPr>
              <a:t> </a:t>
            </a:r>
            <a:r>
              <a:rPr lang="en-GB" sz="2000" dirty="0" err="1">
                <a:solidFill>
                  <a:srgbClr val="1F4E79"/>
                </a:solidFill>
                <a:latin typeface="Myriad Pro" pitchFamily="34" charset="0"/>
                <a:ea typeface="Myriad Pro" pitchFamily="34" charset="0"/>
                <a:cs typeface="Myriad Pro" pitchFamily="34" charset="0"/>
              </a:rPr>
              <a:t>đề</a:t>
            </a:r>
            <a:r>
              <a:rPr lang="en-GB" sz="2000" dirty="0">
                <a:solidFill>
                  <a:srgbClr val="1F4E79"/>
                </a:solidFill>
                <a:latin typeface="Myriad Pro" pitchFamily="34" charset="0"/>
                <a:ea typeface="Myriad Pro" pitchFamily="34" charset="0"/>
                <a:cs typeface="Myriad Pro" pitchFamily="34" charset="0"/>
              </a:rPr>
              <a:t>, </a:t>
            </a:r>
            <a:r>
              <a:rPr lang="en-GB" sz="2000" dirty="0" err="1">
                <a:solidFill>
                  <a:srgbClr val="1F4E79"/>
                </a:solidFill>
                <a:latin typeface="Myriad Pro" pitchFamily="34" charset="0"/>
                <a:ea typeface="Myriad Pro" pitchFamily="34" charset="0"/>
                <a:cs typeface="Myriad Pro" pitchFamily="34" charset="0"/>
              </a:rPr>
              <a:t>đồng</a:t>
            </a:r>
            <a:r>
              <a:rPr lang="en-GB" sz="2000" dirty="0">
                <a:solidFill>
                  <a:srgbClr val="1F4E79"/>
                </a:solidFill>
                <a:latin typeface="Myriad Pro" pitchFamily="34" charset="0"/>
                <a:ea typeface="Myriad Pro" pitchFamily="34" charset="0"/>
                <a:cs typeface="Myriad Pro" pitchFamily="34" charset="0"/>
              </a:rPr>
              <a:t> </a:t>
            </a:r>
            <a:r>
              <a:rPr lang="en-GB" sz="2000" dirty="0" err="1">
                <a:solidFill>
                  <a:srgbClr val="1F4E79"/>
                </a:solidFill>
                <a:latin typeface="Myriad Pro" pitchFamily="34" charset="0"/>
                <a:ea typeface="Myriad Pro" pitchFamily="34" charset="0"/>
                <a:cs typeface="Myriad Pro" pitchFamily="34" charset="0"/>
              </a:rPr>
              <a:t>thời</a:t>
            </a:r>
            <a:r>
              <a:rPr lang="vi-VN" sz="2000" dirty="0">
                <a:solidFill>
                  <a:srgbClr val="1F4E79"/>
                </a:solidFill>
                <a:latin typeface="Myriad Pro" pitchFamily="34" charset="0"/>
                <a:ea typeface="Myriad Pro" pitchFamily="34" charset="0"/>
                <a:cs typeface="Myriad Pro" pitchFamily="34" charset="0"/>
              </a:rPr>
              <a:t> rèn </a:t>
            </a:r>
            <a:r>
              <a:rPr lang="vi-VN" sz="2000" dirty="0" smtClean="0">
                <a:solidFill>
                  <a:srgbClr val="1F4E79"/>
                </a:solidFill>
                <a:latin typeface="Myriad Pro" pitchFamily="34" charset="0"/>
                <a:ea typeface="Myriad Pro" pitchFamily="34" charset="0"/>
                <a:cs typeface="Myriad Pro" pitchFamily="34" charset="0"/>
              </a:rPr>
              <a:t>luyện</a:t>
            </a:r>
            <a:r>
              <a:rPr lang="en-GB" sz="2000" dirty="0" smtClean="0">
                <a:solidFill>
                  <a:srgbClr val="1F4E79"/>
                </a:solidFill>
                <a:latin typeface="Myriad Pro" pitchFamily="34" charset="0"/>
                <a:ea typeface="Myriad Pro" pitchFamily="34" charset="0"/>
                <a:cs typeface="Myriad Pro" pitchFamily="34" charset="0"/>
              </a:rPr>
              <a:t> </a:t>
            </a:r>
            <a:r>
              <a:rPr lang="en-GB" sz="2000" dirty="0" err="1">
                <a:solidFill>
                  <a:srgbClr val="1F4E79"/>
                </a:solidFill>
                <a:latin typeface="Myriad Pro" pitchFamily="34" charset="0"/>
                <a:ea typeface="Myriad Pro" pitchFamily="34" charset="0"/>
                <a:cs typeface="Myriad Pro" pitchFamily="34" charset="0"/>
              </a:rPr>
              <a:t>phương</a:t>
            </a:r>
            <a:r>
              <a:rPr lang="en-GB" sz="2000" dirty="0">
                <a:solidFill>
                  <a:srgbClr val="1F4E79"/>
                </a:solidFill>
                <a:latin typeface="Myriad Pro" pitchFamily="34" charset="0"/>
                <a:ea typeface="Myriad Pro" pitchFamily="34" charset="0"/>
                <a:cs typeface="Myriad Pro" pitchFamily="34" charset="0"/>
              </a:rPr>
              <a:t> </a:t>
            </a:r>
            <a:r>
              <a:rPr lang="en-GB" sz="2000" dirty="0" err="1">
                <a:solidFill>
                  <a:srgbClr val="1F4E79"/>
                </a:solidFill>
                <a:latin typeface="Myriad Pro" pitchFamily="34" charset="0"/>
                <a:ea typeface="Myriad Pro" pitchFamily="34" charset="0"/>
                <a:cs typeface="Myriad Pro" pitchFamily="34" charset="0"/>
              </a:rPr>
              <a:t>pháp</a:t>
            </a:r>
            <a:r>
              <a:rPr lang="en-GB" sz="2000" dirty="0">
                <a:solidFill>
                  <a:srgbClr val="1F4E79"/>
                </a:solidFill>
                <a:latin typeface="Myriad Pro" pitchFamily="34" charset="0"/>
                <a:ea typeface="Myriad Pro" pitchFamily="34" charset="0"/>
                <a:cs typeface="Myriad Pro" pitchFamily="34" charset="0"/>
              </a:rPr>
              <a:t> </a:t>
            </a:r>
            <a:r>
              <a:rPr lang="en-GB" sz="2000" dirty="0" err="1">
                <a:solidFill>
                  <a:srgbClr val="1F4E79"/>
                </a:solidFill>
                <a:latin typeface="Myriad Pro" pitchFamily="34" charset="0"/>
                <a:ea typeface="Myriad Pro" pitchFamily="34" charset="0"/>
                <a:cs typeface="Myriad Pro" pitchFamily="34" charset="0"/>
              </a:rPr>
              <a:t>tích</a:t>
            </a:r>
            <a:r>
              <a:rPr lang="en-GB" sz="2000" dirty="0">
                <a:solidFill>
                  <a:srgbClr val="1F4E79"/>
                </a:solidFill>
                <a:latin typeface="Myriad Pro" pitchFamily="34" charset="0"/>
                <a:ea typeface="Myriad Pro" pitchFamily="34" charset="0"/>
                <a:cs typeface="Myriad Pro" pitchFamily="34" charset="0"/>
              </a:rPr>
              <a:t> </a:t>
            </a:r>
            <a:r>
              <a:rPr lang="en-GB" sz="2000" dirty="0" err="1">
                <a:solidFill>
                  <a:srgbClr val="1F4E79"/>
                </a:solidFill>
                <a:latin typeface="Myriad Pro" pitchFamily="34" charset="0"/>
                <a:ea typeface="Myriad Pro" pitchFamily="34" charset="0"/>
                <a:cs typeface="Myriad Pro" pitchFamily="34" charset="0"/>
              </a:rPr>
              <a:t>hợp</a:t>
            </a:r>
            <a:r>
              <a:rPr lang="vi-VN" sz="2000" dirty="0">
                <a:solidFill>
                  <a:srgbClr val="1F4E79"/>
                </a:solidFill>
                <a:latin typeface="Myriad Pro" pitchFamily="34" charset="0"/>
                <a:ea typeface="Myriad Pro" pitchFamily="34" charset="0"/>
                <a:cs typeface="Myriad Pro" pitchFamily="34" charset="0"/>
              </a:rPr>
              <a:t> tư duy</a:t>
            </a:r>
            <a:r>
              <a:rPr lang="en-GB" sz="2000" dirty="0">
                <a:solidFill>
                  <a:srgbClr val="1F4E79"/>
                </a:solidFill>
                <a:latin typeface="Myriad Pro" pitchFamily="34" charset="0"/>
                <a:ea typeface="Myriad Pro" pitchFamily="34" charset="0"/>
                <a:cs typeface="Myriad Pro" pitchFamily="34" charset="0"/>
              </a:rPr>
              <a:t> </a:t>
            </a:r>
            <a:r>
              <a:rPr lang="vi-VN" sz="2000" dirty="0">
                <a:solidFill>
                  <a:srgbClr val="1F4E79"/>
                </a:solidFill>
                <a:latin typeface="Myriad Pro" pitchFamily="34" charset="0"/>
                <a:ea typeface="Myriad Pro" pitchFamily="34" charset="0"/>
                <a:cs typeface="Myriad Pro" pitchFamily="34" charset="0"/>
              </a:rPr>
              <a:t>lịch sử và tư duy địa lí</a:t>
            </a:r>
            <a:r>
              <a:rPr lang="en-GB" sz="2000" dirty="0">
                <a:solidFill>
                  <a:srgbClr val="1F4E79"/>
                </a:solidFill>
                <a:latin typeface="Myriad Pro" pitchFamily="34" charset="0"/>
                <a:ea typeface="Myriad Pro" pitchFamily="34" charset="0"/>
                <a:cs typeface="Myriad Pro" pitchFamily="34" charset="0"/>
              </a:rPr>
              <a:t> </a:t>
            </a:r>
            <a:r>
              <a:rPr lang="en-GB" sz="2000" dirty="0" err="1">
                <a:solidFill>
                  <a:srgbClr val="1F4E79"/>
                </a:solidFill>
                <a:latin typeface="Myriad Pro" pitchFamily="34" charset="0"/>
                <a:ea typeface="Myriad Pro" pitchFamily="34" charset="0"/>
                <a:cs typeface="Myriad Pro" pitchFamily="34" charset="0"/>
              </a:rPr>
              <a:t>trong</a:t>
            </a:r>
            <a:r>
              <a:rPr lang="en-GB" sz="2000" dirty="0">
                <a:solidFill>
                  <a:srgbClr val="1F4E79"/>
                </a:solidFill>
                <a:latin typeface="Myriad Pro" pitchFamily="34" charset="0"/>
                <a:ea typeface="Myriad Pro" pitchFamily="34" charset="0"/>
                <a:cs typeface="Myriad Pro" pitchFamily="34" charset="0"/>
              </a:rPr>
              <a:t> </a:t>
            </a:r>
            <a:r>
              <a:rPr lang="en-GB" sz="2000" dirty="0" err="1">
                <a:solidFill>
                  <a:srgbClr val="1F4E79"/>
                </a:solidFill>
                <a:latin typeface="Myriad Pro" pitchFamily="34" charset="0"/>
                <a:ea typeface="Myriad Pro" pitchFamily="34" charset="0"/>
                <a:cs typeface="Myriad Pro" pitchFamily="34" charset="0"/>
              </a:rPr>
              <a:t>học</a:t>
            </a:r>
            <a:r>
              <a:rPr lang="en-GB" sz="2000" dirty="0">
                <a:solidFill>
                  <a:srgbClr val="1F4E79"/>
                </a:solidFill>
                <a:latin typeface="Myriad Pro" pitchFamily="34" charset="0"/>
                <a:ea typeface="Myriad Pro" pitchFamily="34" charset="0"/>
                <a:cs typeface="Myriad Pro" pitchFamily="34" charset="0"/>
              </a:rPr>
              <a:t> </a:t>
            </a:r>
            <a:r>
              <a:rPr lang="en-GB" sz="2000" dirty="0" err="1">
                <a:solidFill>
                  <a:srgbClr val="1F4E79"/>
                </a:solidFill>
                <a:latin typeface="Myriad Pro" pitchFamily="34" charset="0"/>
                <a:ea typeface="Myriad Pro" pitchFamily="34" charset="0"/>
                <a:cs typeface="Myriad Pro" pitchFamily="34" charset="0"/>
              </a:rPr>
              <a:t>tập</a:t>
            </a:r>
            <a:r>
              <a:rPr lang="en-GB" sz="2000" dirty="0">
                <a:solidFill>
                  <a:srgbClr val="1F4E79"/>
                </a:solidFill>
                <a:latin typeface="Myriad Pro" pitchFamily="34" charset="0"/>
                <a:ea typeface="Myriad Pro" pitchFamily="34" charset="0"/>
                <a:cs typeface="Myriad Pro" pitchFamily="34" charset="0"/>
              </a:rPr>
              <a:t> </a:t>
            </a:r>
            <a:r>
              <a:rPr lang="en-GB" sz="2000" dirty="0" err="1">
                <a:solidFill>
                  <a:srgbClr val="1F4E79"/>
                </a:solidFill>
                <a:latin typeface="Myriad Pro" pitchFamily="34" charset="0"/>
                <a:ea typeface="Myriad Pro" pitchFamily="34" charset="0"/>
                <a:cs typeface="Myriad Pro" pitchFamily="34" charset="0"/>
              </a:rPr>
              <a:t>môn</a:t>
            </a:r>
            <a:r>
              <a:rPr lang="en-GB" sz="2000" dirty="0">
                <a:solidFill>
                  <a:srgbClr val="1F4E79"/>
                </a:solidFill>
                <a:latin typeface="Myriad Pro" pitchFamily="34" charset="0"/>
                <a:ea typeface="Myriad Pro" pitchFamily="34" charset="0"/>
                <a:cs typeface="Myriad Pro" pitchFamily="34" charset="0"/>
              </a:rPr>
              <a:t> </a:t>
            </a:r>
            <a:r>
              <a:rPr lang="en-GB" sz="2000" dirty="0" err="1">
                <a:solidFill>
                  <a:srgbClr val="1F4E79"/>
                </a:solidFill>
                <a:latin typeface="Myriad Pro" pitchFamily="34" charset="0"/>
                <a:ea typeface="Myriad Pro" pitchFamily="34" charset="0"/>
                <a:cs typeface="Myriad Pro" pitchFamily="34" charset="0"/>
              </a:rPr>
              <a:t>học</a:t>
            </a:r>
            <a:r>
              <a:rPr lang="en-GB" sz="2000" dirty="0">
                <a:solidFill>
                  <a:srgbClr val="1F4E79"/>
                </a:solidFill>
                <a:latin typeface="Myriad Pro" pitchFamily="34" charset="0"/>
                <a:ea typeface="Myriad Pro" pitchFamily="34" charset="0"/>
                <a:cs typeface="Myriad Pro" pitchFamily="34" charset="0"/>
              </a:rPr>
              <a:t>.</a:t>
            </a:r>
            <a:endParaRPr lang="vi-VN" sz="2000" dirty="0">
              <a:solidFill>
                <a:srgbClr val="1F4E79"/>
              </a:solidFill>
              <a:latin typeface="Myriad Pro" pitchFamily="34" charset="0"/>
              <a:ea typeface="Myriad Pro" pitchFamily="34" charset="0"/>
              <a:cs typeface="Myriad Pro" pitchFamily="34" charset="0"/>
            </a:endParaRPr>
          </a:p>
          <a:p>
            <a:pPr marL="342900" indent="-342900" algn="just">
              <a:spcBef>
                <a:spcPts val="0"/>
              </a:spcBef>
            </a:pPr>
            <a:endParaRPr lang="en-US" sz="2000" dirty="0">
              <a:solidFill>
                <a:srgbClr val="1F4E79"/>
              </a:solidFill>
              <a:latin typeface="Myriad Pro" pitchFamily="34" charset="0"/>
              <a:ea typeface="Myriad Pro" pitchFamily="34" charset="0"/>
              <a:cs typeface="Myriad Pro" pitchFamily="34" charset="0"/>
            </a:endParaRPr>
          </a:p>
          <a:p>
            <a:pPr marL="342900" indent="-342900" algn="just">
              <a:spcBef>
                <a:spcPts val="0"/>
              </a:spcBef>
            </a:pPr>
            <a:r>
              <a:rPr lang="vi-VN" sz="2000" dirty="0">
                <a:solidFill>
                  <a:srgbClr val="1F4E79"/>
                </a:solidFill>
                <a:latin typeface="Myriad Pro" pitchFamily="34" charset="0"/>
                <a:ea typeface="Myriad Pro" pitchFamily="34" charset="0"/>
                <a:cs typeface="Myriad Pro" pitchFamily="34" charset="0"/>
              </a:rPr>
              <a:t>Cấu trúc của chủ đề được thiết kế thống nhất với cấu trúc của</a:t>
            </a:r>
            <a:r>
              <a:rPr lang="en-GB" sz="2000" dirty="0">
                <a:solidFill>
                  <a:srgbClr val="1F4E79"/>
                </a:solidFill>
                <a:latin typeface="Myriad Pro" pitchFamily="34" charset="0"/>
                <a:ea typeface="Myriad Pro" pitchFamily="34" charset="0"/>
                <a:cs typeface="Myriad Pro" pitchFamily="34" charset="0"/>
              </a:rPr>
              <a:t> </a:t>
            </a:r>
            <a:r>
              <a:rPr lang="vi-VN" sz="2000" dirty="0">
                <a:solidFill>
                  <a:srgbClr val="1F4E79"/>
                </a:solidFill>
                <a:latin typeface="Myriad Pro" pitchFamily="34" charset="0"/>
                <a:ea typeface="Myriad Pro" pitchFamily="34" charset="0"/>
                <a:cs typeface="Myriad Pro" pitchFamily="34" charset="0"/>
              </a:rPr>
              <a:t>bài học mới trong </a:t>
            </a:r>
            <a:r>
              <a:rPr lang="en-GB" sz="2000" dirty="0" err="1">
                <a:solidFill>
                  <a:srgbClr val="1F4E79"/>
                </a:solidFill>
                <a:latin typeface="Myriad Pro" pitchFamily="34" charset="0"/>
                <a:ea typeface="Myriad Pro" pitchFamily="34" charset="0"/>
                <a:cs typeface="Myriad Pro" pitchFamily="34" charset="0"/>
              </a:rPr>
              <a:t>các</a:t>
            </a:r>
            <a:r>
              <a:rPr lang="en-GB" sz="2000" dirty="0">
                <a:solidFill>
                  <a:srgbClr val="1F4E79"/>
                </a:solidFill>
                <a:latin typeface="Myriad Pro" pitchFamily="34" charset="0"/>
                <a:ea typeface="Myriad Pro" pitchFamily="34" charset="0"/>
                <a:cs typeface="Myriad Pro" pitchFamily="34" charset="0"/>
              </a:rPr>
              <a:t> </a:t>
            </a:r>
            <a:r>
              <a:rPr lang="en-GB" sz="2000" dirty="0" err="1">
                <a:solidFill>
                  <a:srgbClr val="1F4E79"/>
                </a:solidFill>
                <a:latin typeface="Myriad Pro" pitchFamily="34" charset="0"/>
                <a:ea typeface="Myriad Pro" pitchFamily="34" charset="0"/>
                <a:cs typeface="Myriad Pro" pitchFamily="34" charset="0"/>
              </a:rPr>
              <a:t>phần</a:t>
            </a:r>
            <a:r>
              <a:rPr lang="en-GB" sz="2000" dirty="0">
                <a:solidFill>
                  <a:srgbClr val="1F4E79"/>
                </a:solidFill>
                <a:latin typeface="Myriad Pro" pitchFamily="34" charset="0"/>
                <a:ea typeface="Myriad Pro" pitchFamily="34" charset="0"/>
                <a:cs typeface="Myriad Pro" pitchFamily="34" charset="0"/>
              </a:rPr>
              <a:t> </a:t>
            </a:r>
            <a:r>
              <a:rPr lang="vi-VN" sz="2000" dirty="0">
                <a:solidFill>
                  <a:srgbClr val="1F4E79"/>
                </a:solidFill>
                <a:latin typeface="Myriad Pro" pitchFamily="34" charset="0"/>
                <a:ea typeface="Myriad Pro" pitchFamily="34" charset="0"/>
                <a:cs typeface="Myriad Pro" pitchFamily="34" charset="0"/>
              </a:rPr>
              <a:t>Lịch sử và Địa lí.</a:t>
            </a:r>
            <a:endParaRPr lang="en-US" sz="2000" dirty="0">
              <a:solidFill>
                <a:srgbClr val="1F4E79"/>
              </a:solidFill>
              <a:latin typeface="Myriad Pro" pitchFamily="34" charset="0"/>
              <a:ea typeface="Myriad Pro" pitchFamily="34" charset="0"/>
              <a:cs typeface="Myriad Pro" pitchFamily="34" charset="0"/>
            </a:endParaRPr>
          </a:p>
        </p:txBody>
      </p:sp>
      <p:pic>
        <p:nvPicPr>
          <p:cNvPr id="11" name="Picture 10">
            <a:extLst>
              <a:ext uri="{FF2B5EF4-FFF2-40B4-BE49-F238E27FC236}">
                <a16:creationId xmlns:a16="http://schemas.microsoft.com/office/drawing/2014/main" xmlns="" id="{75E0500C-418B-4513-AEC4-37E03D332A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5031" y="1033100"/>
            <a:ext cx="4208439" cy="5573762"/>
          </a:xfrm>
          <a:prstGeom prst="rect">
            <a:avLst/>
          </a:prstGeom>
        </p:spPr>
      </p:pic>
      <p:cxnSp>
        <p:nvCxnSpPr>
          <p:cNvPr id="3" name="Elbow Connector 2"/>
          <p:cNvCxnSpPr>
            <a:cxnSpLocks/>
            <a:stCxn id="14340" idx="3"/>
          </p:cNvCxnSpPr>
          <p:nvPr/>
        </p:nvCxnSpPr>
        <p:spPr>
          <a:xfrm>
            <a:off x="5420139" y="1011771"/>
            <a:ext cx="1954204" cy="420422"/>
          </a:xfrm>
          <a:prstGeom prst="bentConnector3">
            <a:avLst>
              <a:gd name="adj1" fmla="val 50000"/>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710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063" y="0"/>
            <a:ext cx="12211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3180522" y="0"/>
            <a:ext cx="8595553" cy="822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r>
              <a:rPr lang="vi-VN" altLang="en-US" sz="2800" b="1" dirty="0" smtClean="0">
                <a:solidFill>
                  <a:srgbClr val="7030A0"/>
                </a:solidFill>
                <a:latin typeface="Myriad Pro" pitchFamily="34" charset="0"/>
                <a:cs typeface="Times New Roman" pitchFamily="18" charset="0"/>
              </a:rPr>
              <a:t>I.3.4. </a:t>
            </a:r>
            <a:r>
              <a:rPr lang="en-US" altLang="en-US" sz="2800" b="1" dirty="0" err="1" smtClean="0">
                <a:solidFill>
                  <a:srgbClr val="7030A0"/>
                </a:solidFill>
                <a:latin typeface="Myriad Pro" charset="0"/>
                <a:ea typeface="Myriad Pro" charset="0"/>
                <a:cs typeface="Myriad Pro" charset="0"/>
              </a:rPr>
              <a:t>ĐỔI</a:t>
            </a:r>
            <a:r>
              <a:rPr lang="en-US" altLang="en-US" sz="2800" b="1" dirty="0" smtClean="0">
                <a:solidFill>
                  <a:srgbClr val="7030A0"/>
                </a:solidFill>
                <a:latin typeface="Myriad Pro" charset="0"/>
                <a:ea typeface="Myriad Pro" charset="0"/>
                <a:cs typeface="Myriad Pro" charset="0"/>
              </a:rPr>
              <a:t> </a:t>
            </a:r>
            <a:r>
              <a:rPr lang="en-US" altLang="en-US" sz="2800" b="1" dirty="0">
                <a:solidFill>
                  <a:srgbClr val="7030A0"/>
                </a:solidFill>
                <a:latin typeface="Myriad Pro" charset="0"/>
                <a:ea typeface="Myriad Pro" charset="0"/>
                <a:cs typeface="Myriad Pro" charset="0"/>
              </a:rPr>
              <a:t>MỚI VỀ </a:t>
            </a:r>
            <a:r>
              <a:rPr lang="en-US" altLang="en-US" sz="2800" b="1" dirty="0" err="1">
                <a:solidFill>
                  <a:srgbClr val="7030A0"/>
                </a:solidFill>
                <a:latin typeface="Myriad Pro" charset="0"/>
                <a:ea typeface="Myriad Pro" charset="0"/>
                <a:cs typeface="Myriad Pro" charset="0"/>
              </a:rPr>
              <a:t>HÌNH</a:t>
            </a:r>
            <a:r>
              <a:rPr lang="en-US" altLang="en-US" sz="2800" b="1" dirty="0">
                <a:solidFill>
                  <a:srgbClr val="7030A0"/>
                </a:solidFill>
                <a:latin typeface="Myriad Pro" charset="0"/>
                <a:ea typeface="Myriad Pro" charset="0"/>
                <a:cs typeface="Myriad Pro" charset="0"/>
              </a:rPr>
              <a:t> </a:t>
            </a:r>
            <a:r>
              <a:rPr lang="en-US" altLang="en-US" sz="2800" b="1" dirty="0" err="1" smtClean="0">
                <a:solidFill>
                  <a:srgbClr val="7030A0"/>
                </a:solidFill>
                <a:latin typeface="Myriad Pro" charset="0"/>
                <a:ea typeface="Myriad Pro" charset="0"/>
                <a:cs typeface="Myriad Pro" charset="0"/>
              </a:rPr>
              <a:t>THỨC</a:t>
            </a:r>
            <a:endParaRPr lang="en-US" altLang="en-US" sz="2800" b="1" dirty="0">
              <a:solidFill>
                <a:srgbClr val="7030A0"/>
              </a:solidFill>
              <a:latin typeface="Myriad Pro" charset="0"/>
              <a:ea typeface="Myriad Pro" charset="0"/>
              <a:cs typeface="Myriad Pro" charset="0"/>
            </a:endParaRPr>
          </a:p>
        </p:txBody>
      </p:sp>
      <p:graphicFrame>
        <p:nvGraphicFramePr>
          <p:cNvPr id="7" name="Diagram 6"/>
          <p:cNvGraphicFramePr/>
          <p:nvPr>
            <p:extLst/>
          </p:nvPr>
        </p:nvGraphicFramePr>
        <p:xfrm>
          <a:off x="1" y="953722"/>
          <a:ext cx="6648994" cy="49505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7425645" y="959648"/>
            <a:ext cx="4118819" cy="5785143"/>
          </a:xfrm>
          <a:prstGeom prst="rect">
            <a:avLst/>
          </a:prstGeom>
        </p:spPr>
      </p:pic>
    </p:spTree>
    <p:extLst>
      <p:ext uri="{BB962C8B-B14F-4D97-AF65-F5344CB8AC3E}">
        <p14:creationId xmlns:p14="http://schemas.microsoft.com/office/powerpoint/2010/main" val="2232122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8350" cy="696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Slide Number Placeholder 6"/>
          <p:cNvSpPr>
            <a:spLocks noGrp="1"/>
          </p:cNvSpPr>
          <p:nvPr>
            <p:ph type="sldNum" sz="quarter" idx="12"/>
          </p:nvPr>
        </p:nvSpPr>
        <p:spPr bwMode="auto">
          <a:xfrm>
            <a:off x="11131550" y="6111875"/>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53279F3F-E7B1-4C26-85F2-6811300B75A0}" type="slidenum">
              <a:rPr lang="en-US" altLang="zh-CN" smtClean="0">
                <a:solidFill>
                  <a:srgbClr val="898989"/>
                </a:solidFill>
                <a:latin typeface="Calibri" pitchFamily="34" charset="0"/>
                <a:cs typeface="等线"/>
              </a:rPr>
              <a:pPr/>
              <a:t>12</a:t>
            </a:fld>
            <a:endParaRPr lang="en-US" altLang="zh-CN">
              <a:solidFill>
                <a:srgbClr val="898989"/>
              </a:solidFill>
              <a:latin typeface="Calibri" pitchFamily="34" charset="0"/>
              <a:cs typeface="等线"/>
            </a:endParaRPr>
          </a:p>
        </p:txBody>
      </p:sp>
      <p:sp>
        <p:nvSpPr>
          <p:cNvPr id="5" name="TextBox 4"/>
          <p:cNvSpPr txBox="1"/>
          <p:nvPr/>
        </p:nvSpPr>
        <p:spPr>
          <a:xfrm>
            <a:off x="542925" y="1330325"/>
            <a:ext cx="3732213" cy="584200"/>
          </a:xfrm>
          <a:prstGeom prst="rect">
            <a:avLst/>
          </a:prstGeom>
          <a:noFill/>
        </p:spPr>
        <p:txBody>
          <a:bodyPr>
            <a:spAutoFit/>
          </a:bodyPr>
          <a:lstStyle/>
          <a:p>
            <a:pPr eaLnBrk="1" hangingPunct="1">
              <a:defRPr/>
            </a:pP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PHẦN</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HAI</a:t>
            </a:r>
            <a:endPar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TextBox 1"/>
          <p:cNvSpPr txBox="1"/>
          <p:nvPr/>
        </p:nvSpPr>
        <p:spPr>
          <a:xfrm>
            <a:off x="421740" y="2001399"/>
            <a:ext cx="7367186" cy="1483163"/>
          </a:xfrm>
          <a:prstGeom prst="rect">
            <a:avLst/>
          </a:prstGeom>
          <a:noFill/>
        </p:spPr>
        <p:txBody>
          <a:bodyPr wrap="square">
            <a:spAutoFit/>
          </a:bodyPr>
          <a:lstStyle/>
          <a:p>
            <a:pPr>
              <a:lnSpc>
                <a:spcPct val="150000"/>
              </a:lnSpc>
              <a:defRPr/>
            </a:pPr>
            <a:r>
              <a:rPr lang="en-US" sz="3200" b="1" dirty="0">
                <a:solidFill>
                  <a:schemeClr val="accent5">
                    <a:lumMod val="50000"/>
                  </a:schemeClr>
                </a:solidFill>
                <a:effectLst>
                  <a:outerShdw blurRad="38100" dist="38100" dir="2700000" algn="tl">
                    <a:srgbClr val="000000">
                      <a:alpha val="43137"/>
                    </a:srgbClr>
                  </a:outerShdw>
                </a:effectLst>
                <a:latin typeface="Myriad Pro" pitchFamily="34" charset="0"/>
              </a:rPr>
              <a:t>CẤU TRÚC SÁCH, CẤU TRÚC CHƯƠNG, CẤU TRÚC BÀI HỌC LỊCH SỬ VÀ ĐỊA LÍ </a:t>
            </a:r>
            <a:r>
              <a:rPr lang="en-US" sz="3200" b="1" dirty="0">
                <a:solidFill>
                  <a:schemeClr val="accent5">
                    <a:lumMod val="50000"/>
                  </a:schemeClr>
                </a:solidFill>
                <a:effectLst>
                  <a:outerShdw blurRad="38100" dist="38100" dir="2700000" algn="tl">
                    <a:srgbClr val="000000">
                      <a:alpha val="43137"/>
                    </a:srgbClr>
                  </a:outerShdw>
                </a:effectLst>
              </a:rPr>
              <a:t>8</a:t>
            </a:r>
          </a:p>
        </p:txBody>
      </p:sp>
      <p:pic>
        <p:nvPicPr>
          <p:cNvPr id="7" name="Picture 6">
            <a:extLst>
              <a:ext uri="{FF2B5EF4-FFF2-40B4-BE49-F238E27FC236}">
                <a16:creationId xmlns:a16="http://schemas.microsoft.com/office/drawing/2014/main" xmlns="" id="{F5A1D724-5E65-450B-A659-6D049D8879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9719" y="903383"/>
            <a:ext cx="4612282" cy="3937086"/>
          </a:xfrm>
          <a:prstGeom prst="rect">
            <a:avLst/>
          </a:prstGeom>
        </p:spPr>
      </p:pic>
    </p:spTree>
    <p:extLst>
      <p:ext uri="{BB962C8B-B14F-4D97-AF65-F5344CB8AC3E}">
        <p14:creationId xmlns:p14="http://schemas.microsoft.com/office/powerpoint/2010/main" val="1986084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743200" y="114300"/>
            <a:ext cx="4267200" cy="727075"/>
          </a:xfrm>
        </p:spPr>
        <p:txBody>
          <a:bodyPr/>
          <a:lstStyle/>
          <a:p>
            <a:pPr>
              <a:defRPr/>
            </a:pPr>
            <a:r>
              <a:rPr sz="3600" dirty="0" err="1">
                <a:latin typeface="Myriad Pro"/>
              </a:rPr>
              <a:t>CẤU</a:t>
            </a:r>
            <a:r>
              <a:rPr sz="3600" dirty="0">
                <a:latin typeface="Myriad Pro"/>
              </a:rPr>
              <a:t> </a:t>
            </a:r>
            <a:r>
              <a:rPr sz="3600" dirty="0" err="1">
                <a:latin typeface="Myriad Pro"/>
              </a:rPr>
              <a:t>TRÚC</a:t>
            </a:r>
            <a:r>
              <a:rPr sz="3600" dirty="0">
                <a:latin typeface="Myriad Pro"/>
              </a:rPr>
              <a:t> </a:t>
            </a:r>
            <a:r>
              <a:rPr sz="3600" dirty="0" err="1">
                <a:latin typeface="Myriad Pro"/>
              </a:rPr>
              <a:t>SÁCH</a:t>
            </a:r>
            <a:endParaRPr sz="3600" dirty="0">
              <a:latin typeface="Myriad Pro"/>
            </a:endParaRPr>
          </a:p>
        </p:txBody>
      </p:sp>
      <p:pic>
        <p:nvPicPr>
          <p:cNvPr id="1843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901612"/>
            <a:ext cx="3086100" cy="2635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p:cNvGraphicFramePr/>
          <p:nvPr>
            <p:extLst/>
          </p:nvPr>
        </p:nvGraphicFramePr>
        <p:xfrm>
          <a:off x="1480312" y="954092"/>
          <a:ext cx="6101588" cy="50530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43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FAAC224-979F-4611-B176-7BD7366E9450}" type="slidenum">
              <a:rPr lang="en-US" altLang="en-US">
                <a:solidFill>
                  <a:schemeClr val="bg1"/>
                </a:solidFill>
              </a:rPr>
              <a:pPr eaLnBrk="1" hangingPunct="1"/>
              <a:t>13</a:t>
            </a:fld>
            <a:endParaRPr lang="en-US" altLang="en-US">
              <a:solidFill>
                <a:schemeClr val="bg1"/>
              </a:solidFill>
            </a:endParaRPr>
          </a:p>
        </p:txBody>
      </p:sp>
      <p:pic>
        <p:nvPicPr>
          <p:cNvPr id="18438"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bwMode="auto">
          <a:xfrm>
            <a:off x="7493230" y="1427163"/>
            <a:ext cx="3657140" cy="499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7721370" y="352425"/>
            <a:ext cx="3429000" cy="1074738"/>
          </a:xfrm>
          <a:prstGeom prst="round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anchor="ctr"/>
          <a:lstStyle/>
          <a:p>
            <a:pPr algn="ctr" eaLnBrk="0" hangingPunct="0">
              <a:defRPr/>
            </a:pPr>
            <a:r>
              <a:rPr lang="en-US" sz="2400" b="1"/>
              <a:t>Mục lục để ở đầu sách để HS dễ theo dõi</a:t>
            </a:r>
          </a:p>
        </p:txBody>
      </p:sp>
    </p:spTree>
    <p:extLst>
      <p:ext uri="{BB962C8B-B14F-4D97-AF65-F5344CB8AC3E}">
        <p14:creationId xmlns:p14="http://schemas.microsoft.com/office/powerpoint/2010/main" val="3578076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graphicEl>
                                              <a:dgm id="{6F895F16-515A-4DEA-8F61-E0C0860DEBA2}"/>
                                            </p:graphicEl>
                                          </p:spTgt>
                                        </p:tgtEl>
                                        <p:attrNameLst>
                                          <p:attrName>style.visibility</p:attrName>
                                        </p:attrNameLst>
                                      </p:cBhvr>
                                      <p:to>
                                        <p:strVal val="visible"/>
                                      </p:to>
                                    </p:set>
                                    <p:animEffect transition="in" filter="barn(inVertical)">
                                      <p:cBhvr>
                                        <p:cTn id="7" dur="500"/>
                                        <p:tgtEl>
                                          <p:spTgt spid="4">
                                            <p:graphicEl>
                                              <a:dgm id="{6F895F16-515A-4DEA-8F61-E0C0860DEBA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graphicEl>
                                              <a:dgm id="{01EE5A86-B798-4FB2-9A33-E21CD9C5E847}"/>
                                            </p:graphicEl>
                                          </p:spTgt>
                                        </p:tgtEl>
                                        <p:attrNameLst>
                                          <p:attrName>style.visibility</p:attrName>
                                        </p:attrNameLst>
                                      </p:cBhvr>
                                      <p:to>
                                        <p:strVal val="visible"/>
                                      </p:to>
                                    </p:set>
                                    <p:animEffect transition="in" filter="barn(inVertical)">
                                      <p:cBhvr>
                                        <p:cTn id="12" dur="500"/>
                                        <p:tgtEl>
                                          <p:spTgt spid="4">
                                            <p:graphicEl>
                                              <a:dgm id="{01EE5A86-B798-4FB2-9A33-E21CD9C5E847}"/>
                                            </p:graphic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graphicEl>
                                              <a:dgm id="{D118CF18-DE8C-4755-9CB0-0A94E616657B}"/>
                                            </p:graphicEl>
                                          </p:spTgt>
                                        </p:tgtEl>
                                        <p:attrNameLst>
                                          <p:attrName>style.visibility</p:attrName>
                                        </p:attrNameLst>
                                      </p:cBhvr>
                                      <p:to>
                                        <p:strVal val="visible"/>
                                      </p:to>
                                    </p:set>
                                    <p:animEffect transition="in" filter="barn(inVertical)">
                                      <p:cBhvr>
                                        <p:cTn id="15" dur="500"/>
                                        <p:tgtEl>
                                          <p:spTgt spid="4">
                                            <p:graphicEl>
                                              <a:dgm id="{D118CF18-DE8C-4755-9CB0-0A94E616657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graphicEl>
                                              <a:dgm id="{75811533-28EF-4535-8203-98576356F8E0}"/>
                                            </p:graphicEl>
                                          </p:spTgt>
                                        </p:tgtEl>
                                        <p:attrNameLst>
                                          <p:attrName>style.visibility</p:attrName>
                                        </p:attrNameLst>
                                      </p:cBhvr>
                                      <p:to>
                                        <p:strVal val="visible"/>
                                      </p:to>
                                    </p:set>
                                    <p:animEffect transition="in" filter="barn(inVertical)">
                                      <p:cBhvr>
                                        <p:cTn id="20" dur="500"/>
                                        <p:tgtEl>
                                          <p:spTgt spid="4">
                                            <p:graphicEl>
                                              <a:dgm id="{75811533-28EF-4535-8203-98576356F8E0}"/>
                                            </p:graphic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
                                            <p:graphicEl>
                                              <a:dgm id="{E4728A43-F863-4E1E-A663-908C2842E4C9}"/>
                                            </p:graphicEl>
                                          </p:spTgt>
                                        </p:tgtEl>
                                        <p:attrNameLst>
                                          <p:attrName>style.visibility</p:attrName>
                                        </p:attrNameLst>
                                      </p:cBhvr>
                                      <p:to>
                                        <p:strVal val="visible"/>
                                      </p:to>
                                    </p:set>
                                    <p:animEffect transition="in" filter="barn(inVertical)">
                                      <p:cBhvr>
                                        <p:cTn id="23" dur="500"/>
                                        <p:tgtEl>
                                          <p:spTgt spid="4">
                                            <p:graphicEl>
                                              <a:dgm id="{E4728A43-F863-4E1E-A663-908C2842E4C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027" y="-52387"/>
            <a:ext cx="12198350" cy="7061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459" name="Slide Number Placeholder 1"/>
          <p:cNvSpPr>
            <a:spLocks noGrp="1"/>
          </p:cNvSpPr>
          <p:nvPr>
            <p:ph type="sldNum" sz="quarter" idx="12"/>
          </p:nvPr>
        </p:nvSpPr>
        <p:spPr bwMode="auto">
          <a:xfrm>
            <a:off x="10106025" y="6650038"/>
            <a:ext cx="609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CE62B4E3-3801-4222-8FEE-8443F5B3450A}" type="slidenum">
              <a:rPr lang="en-US" altLang="zh-CN" smtClean="0">
                <a:solidFill>
                  <a:srgbClr val="898989"/>
                </a:solidFill>
                <a:latin typeface="Calibri" pitchFamily="34" charset="0"/>
                <a:cs typeface="等线"/>
              </a:rPr>
              <a:pPr/>
              <a:t>14</a:t>
            </a:fld>
            <a:endParaRPr lang="en-US" altLang="zh-CN">
              <a:solidFill>
                <a:srgbClr val="898989"/>
              </a:solidFill>
              <a:latin typeface="Calibri" pitchFamily="34" charset="0"/>
              <a:cs typeface="等线"/>
            </a:endParaRPr>
          </a:p>
        </p:txBody>
      </p:sp>
      <p:sp>
        <p:nvSpPr>
          <p:cNvPr id="19460" name="Rectangle 2"/>
          <p:cNvSpPr>
            <a:spLocks noChangeArrowheads="1"/>
          </p:cNvSpPr>
          <p:nvPr/>
        </p:nvSpPr>
        <p:spPr bwMode="auto">
          <a:xfrm>
            <a:off x="3048000" y="2586038"/>
            <a:ext cx="6096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15000"/>
              </a:lnSpc>
              <a:spcAft>
                <a:spcPts val="1000"/>
              </a:spcAft>
            </a:pPr>
            <a:endParaRPr lang="zh-CN" altLang="en-US" sz="1400">
              <a:solidFill>
                <a:srgbClr val="000000"/>
              </a:solidFill>
              <a:latin typeface="Calibri" pitchFamily="34" charset="0"/>
              <a:ea typeface="SimSun" pitchFamily="2" charset="-122"/>
            </a:endParaRPr>
          </a:p>
        </p:txBody>
      </p:sp>
      <p:sp>
        <p:nvSpPr>
          <p:cNvPr id="19461" name="Slide Number Placeholder 2"/>
          <p:cNvSpPr txBox="1">
            <a:spLocks/>
          </p:cNvSpPr>
          <p:nvPr/>
        </p:nvSpPr>
        <p:spPr bwMode="auto">
          <a:xfrm>
            <a:off x="11131550" y="6111875"/>
            <a:ext cx="60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6C4730F8-0DF9-4DBB-8E6A-E64C4951DA9C}" type="slidenum">
              <a:rPr lang="en-US" altLang="zh-CN" sz="1200">
                <a:solidFill>
                  <a:srgbClr val="898989"/>
                </a:solidFill>
                <a:latin typeface="Calibri" pitchFamily="34" charset="0"/>
                <a:cs typeface="等线"/>
              </a:rPr>
              <a:pPr algn="r" eaLnBrk="1" hangingPunct="1"/>
              <a:t>14</a:t>
            </a:fld>
            <a:endParaRPr lang="en-US" altLang="zh-CN" sz="1200">
              <a:solidFill>
                <a:srgbClr val="898989"/>
              </a:solidFill>
              <a:latin typeface="Calibri" pitchFamily="34" charset="0"/>
              <a:cs typeface="等线"/>
            </a:endParaRPr>
          </a:p>
        </p:txBody>
      </p:sp>
      <p:sp>
        <p:nvSpPr>
          <p:cNvPr id="19465" name="Rectangle 7"/>
          <p:cNvSpPr>
            <a:spLocks noChangeArrowheads="1"/>
          </p:cNvSpPr>
          <p:nvPr/>
        </p:nvSpPr>
        <p:spPr bwMode="auto">
          <a:xfrm>
            <a:off x="-34027" y="466726"/>
            <a:ext cx="5635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b="1" noProof="1">
                <a:solidFill>
                  <a:srgbClr val="FFFFFF"/>
                </a:solidFill>
                <a:latin typeface="Times New Roman" pitchFamily="18" charset="0"/>
                <a:cs typeface="Times New Roman" pitchFamily="18" charset="0"/>
              </a:rPr>
              <a:t>Bảng tra cứu </a:t>
            </a:r>
          </a:p>
        </p:txBody>
      </p:sp>
      <p:sp>
        <p:nvSpPr>
          <p:cNvPr id="2" name="Rectangle 1"/>
          <p:cNvSpPr/>
          <p:nvPr/>
        </p:nvSpPr>
        <p:spPr>
          <a:xfrm>
            <a:off x="0" y="1816422"/>
            <a:ext cx="2535713" cy="3970318"/>
          </a:xfrm>
          <a:prstGeom prst="rect">
            <a:avLst/>
          </a:prstGeom>
        </p:spPr>
        <p:txBody>
          <a:bodyPr wrap="square">
            <a:spAutoFit/>
          </a:bodyPr>
          <a:lstStyle/>
          <a:p>
            <a:pPr algn="just">
              <a:defRPr/>
            </a:pPr>
            <a:r>
              <a:rPr lang="en-US" altLang="zh-CN" b="1" noProof="1">
                <a:solidFill>
                  <a:srgbClr val="7030A0"/>
                </a:solidFill>
                <a:latin typeface="Myriad Pro" pitchFamily="34" charset="0"/>
                <a:cs typeface="Times New Roman" pitchFamily="18" charset="0"/>
              </a:rPr>
              <a:t>Bảng giải thích thuật ngữ</a:t>
            </a:r>
            <a:endParaRPr lang="en-US" altLang="zh-CN" noProof="1">
              <a:solidFill>
                <a:srgbClr val="7030A0"/>
              </a:solidFill>
              <a:latin typeface="Myriad Pro" pitchFamily="34" charset="0"/>
              <a:cs typeface="Times New Roman" pitchFamily="18" charset="0"/>
            </a:endParaRPr>
          </a:p>
          <a:p>
            <a:pPr algn="just">
              <a:defRPr/>
            </a:pPr>
            <a:r>
              <a:rPr lang="en-US" altLang="zh-CN" dirty="0" err="1">
                <a:solidFill>
                  <a:schemeClr val="accent5">
                    <a:lumMod val="50000"/>
                  </a:schemeClr>
                </a:solidFill>
                <a:latin typeface="Myriad Pro" pitchFamily="34" charset="0"/>
                <a:ea typeface="SimSun" pitchFamily="2" charset="-122"/>
              </a:rPr>
              <a:t>Giúp</a:t>
            </a:r>
            <a:r>
              <a:rPr lang="en-US" altLang="zh-CN" dirty="0">
                <a:solidFill>
                  <a:schemeClr val="accent5">
                    <a:lumMod val="50000"/>
                  </a:schemeClr>
                </a:solidFill>
                <a:latin typeface="Myriad Pro" pitchFamily="34" charset="0"/>
                <a:ea typeface="SimSun" pitchFamily="2" charset="-122"/>
              </a:rPr>
              <a:t> HS </a:t>
            </a:r>
            <a:r>
              <a:rPr lang="en-US" altLang="zh-CN" dirty="0" err="1">
                <a:solidFill>
                  <a:schemeClr val="accent5">
                    <a:lumMod val="50000"/>
                  </a:schemeClr>
                </a:solidFill>
                <a:latin typeface="Myriad Pro" pitchFamily="34" charset="0"/>
                <a:ea typeface="SimSun" pitchFamily="2" charset="-122"/>
              </a:rPr>
              <a:t>nhớ</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lại</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nắm</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bắt</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lại</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những</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kiến</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thức</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cơ</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bản</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thông</a:t>
            </a:r>
            <a:r>
              <a:rPr lang="en-US" altLang="zh-CN" dirty="0">
                <a:solidFill>
                  <a:schemeClr val="accent5">
                    <a:lumMod val="50000"/>
                  </a:schemeClr>
                </a:solidFill>
                <a:latin typeface="Myriad Pro" pitchFamily="34" charset="0"/>
                <a:ea typeface="SimSun" pitchFamily="2" charset="-122"/>
              </a:rPr>
              <a:t> qua </a:t>
            </a:r>
            <a:r>
              <a:rPr lang="en-US" altLang="zh-CN" dirty="0" err="1">
                <a:solidFill>
                  <a:schemeClr val="accent5">
                    <a:lumMod val="50000"/>
                  </a:schemeClr>
                </a:solidFill>
                <a:latin typeface="Myriad Pro" pitchFamily="34" charset="0"/>
                <a:ea typeface="SimSun" pitchFamily="2" charset="-122"/>
              </a:rPr>
              <a:t>các</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thuật</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ngữ</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được</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giải</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thích</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một</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cách</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cơ</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bản</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ngắn</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gọn</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chính</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xác</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đồng</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thời</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đó</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cũng</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là</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những</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gợi</a:t>
            </a:r>
            <a:r>
              <a:rPr lang="en-US" altLang="zh-CN" dirty="0">
                <a:solidFill>
                  <a:schemeClr val="accent5">
                    <a:lumMod val="50000"/>
                  </a:schemeClr>
                </a:solidFill>
                <a:latin typeface="Myriad Pro" pitchFamily="34" charset="0"/>
                <a:ea typeface="SimSun" pitchFamily="2" charset="-122"/>
              </a:rPr>
              <a:t> ý </a:t>
            </a:r>
            <a:r>
              <a:rPr lang="en-US" altLang="zh-CN" dirty="0" err="1">
                <a:solidFill>
                  <a:schemeClr val="accent5">
                    <a:lumMod val="50000"/>
                  </a:schemeClr>
                </a:solidFill>
                <a:latin typeface="Myriad Pro" pitchFamily="34" charset="0"/>
                <a:ea typeface="SimSun" pitchFamily="2" charset="-122"/>
              </a:rPr>
              <a:t>để</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các</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em</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tra</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cứu</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thêm</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nội</a:t>
            </a:r>
            <a:r>
              <a:rPr lang="en-US" altLang="zh-CN" dirty="0">
                <a:solidFill>
                  <a:schemeClr val="accent5">
                    <a:lumMod val="50000"/>
                  </a:schemeClr>
                </a:solidFill>
                <a:latin typeface="Myriad Pro" pitchFamily="34" charset="0"/>
                <a:ea typeface="SimSun" pitchFamily="2" charset="-122"/>
              </a:rPr>
              <a:t> dung </a:t>
            </a:r>
            <a:r>
              <a:rPr lang="en-US" altLang="zh-CN" dirty="0" err="1">
                <a:solidFill>
                  <a:schemeClr val="accent5">
                    <a:lumMod val="50000"/>
                  </a:schemeClr>
                </a:solidFill>
                <a:latin typeface="Myriad Pro" pitchFamily="34" charset="0"/>
                <a:ea typeface="SimSun" pitchFamily="2" charset="-122"/>
              </a:rPr>
              <a:t>liên</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quan</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trong</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các</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sách</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khác</a:t>
            </a:r>
            <a:r>
              <a:rPr lang="en-US" altLang="zh-CN" dirty="0">
                <a:solidFill>
                  <a:schemeClr val="accent5">
                    <a:lumMod val="50000"/>
                  </a:schemeClr>
                </a:solidFill>
                <a:latin typeface="Myriad Pro" pitchFamily="34" charset="0"/>
                <a:ea typeface="SimSun" pitchFamily="2" charset="-122"/>
              </a:rPr>
              <a:t> hay </a:t>
            </a:r>
            <a:r>
              <a:rPr lang="en-US" altLang="zh-CN" dirty="0" err="1">
                <a:solidFill>
                  <a:schemeClr val="accent5">
                    <a:lumMod val="50000"/>
                  </a:schemeClr>
                </a:solidFill>
                <a:latin typeface="Myriad Pro" pitchFamily="34" charset="0"/>
                <a:ea typeface="SimSun" pitchFamily="2" charset="-122"/>
              </a:rPr>
              <a:t>trên</a:t>
            </a:r>
            <a:r>
              <a:rPr lang="en-US" altLang="zh-CN" dirty="0">
                <a:solidFill>
                  <a:schemeClr val="accent5">
                    <a:lumMod val="50000"/>
                  </a:schemeClr>
                </a:solidFill>
                <a:latin typeface="Myriad Pro" pitchFamily="34" charset="0"/>
                <a:ea typeface="SimSun" pitchFamily="2" charset="-122"/>
              </a:rPr>
              <a:t> internet </a:t>
            </a:r>
            <a:r>
              <a:rPr lang="en-US" altLang="zh-CN" dirty="0" err="1">
                <a:solidFill>
                  <a:schemeClr val="accent5">
                    <a:lumMod val="50000"/>
                  </a:schemeClr>
                </a:solidFill>
                <a:latin typeface="Myriad Pro" pitchFamily="34" charset="0"/>
                <a:ea typeface="SimSun" pitchFamily="2" charset="-122"/>
              </a:rPr>
              <a:t>để</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mở</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rộng</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kiến</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thức</a:t>
            </a:r>
            <a:r>
              <a:rPr lang="en-US" altLang="zh-CN" dirty="0">
                <a:solidFill>
                  <a:schemeClr val="accent5">
                    <a:lumMod val="50000"/>
                  </a:schemeClr>
                </a:solidFill>
                <a:latin typeface="Myriad Pro" pitchFamily="34" charset="0"/>
                <a:ea typeface="SimSun" pitchFamily="2" charset="-122"/>
              </a:rPr>
              <a:t>.</a:t>
            </a:r>
          </a:p>
        </p:txBody>
      </p:sp>
      <p:sp>
        <p:nvSpPr>
          <p:cNvPr id="5" name="Rectangle 4"/>
          <p:cNvSpPr/>
          <p:nvPr/>
        </p:nvSpPr>
        <p:spPr>
          <a:xfrm>
            <a:off x="9910184" y="1513603"/>
            <a:ext cx="2095518" cy="2308324"/>
          </a:xfrm>
          <a:prstGeom prst="rect">
            <a:avLst/>
          </a:prstGeom>
        </p:spPr>
        <p:txBody>
          <a:bodyPr wrap="square">
            <a:spAutoFit/>
          </a:bodyPr>
          <a:lstStyle/>
          <a:p>
            <a:pPr algn="just" eaLnBrk="1" fontAlgn="auto" hangingPunct="1">
              <a:spcBef>
                <a:spcPts val="0"/>
              </a:spcBef>
              <a:spcAft>
                <a:spcPts val="0"/>
              </a:spcAft>
              <a:defRPr/>
            </a:pPr>
            <a:r>
              <a:rPr lang="en-US" altLang="zh-CN" b="1" dirty="0" err="1">
                <a:solidFill>
                  <a:srgbClr val="7030A0"/>
                </a:solidFill>
                <a:latin typeface="Myriad Pro" pitchFamily="34" charset="0"/>
                <a:ea typeface="SimSun" pitchFamily="2" charset="-122"/>
              </a:rPr>
              <a:t>Bảng</a:t>
            </a:r>
            <a:r>
              <a:rPr lang="en-US" altLang="zh-CN" b="1" dirty="0">
                <a:solidFill>
                  <a:srgbClr val="7030A0"/>
                </a:solidFill>
                <a:latin typeface="Myriad Pro" pitchFamily="34" charset="0"/>
                <a:ea typeface="SimSun" pitchFamily="2" charset="-122"/>
              </a:rPr>
              <a:t> </a:t>
            </a:r>
            <a:r>
              <a:rPr lang="en-US" altLang="zh-CN" b="1" dirty="0" err="1">
                <a:solidFill>
                  <a:srgbClr val="7030A0"/>
                </a:solidFill>
                <a:latin typeface="Myriad Pro" pitchFamily="34" charset="0"/>
                <a:ea typeface="SimSun" pitchFamily="2" charset="-122"/>
              </a:rPr>
              <a:t>phiên</a:t>
            </a:r>
            <a:r>
              <a:rPr lang="en-US" altLang="zh-CN" b="1" dirty="0">
                <a:solidFill>
                  <a:srgbClr val="7030A0"/>
                </a:solidFill>
                <a:latin typeface="Myriad Pro" pitchFamily="34" charset="0"/>
                <a:ea typeface="SimSun" pitchFamily="2" charset="-122"/>
              </a:rPr>
              <a:t> </a:t>
            </a:r>
            <a:r>
              <a:rPr lang="en-US" altLang="zh-CN" b="1" dirty="0" err="1">
                <a:solidFill>
                  <a:srgbClr val="7030A0"/>
                </a:solidFill>
                <a:latin typeface="Myriad Pro" pitchFamily="34" charset="0"/>
                <a:ea typeface="SimSun" pitchFamily="2" charset="-122"/>
              </a:rPr>
              <a:t>âm</a:t>
            </a:r>
            <a:r>
              <a:rPr lang="en-US" altLang="zh-CN" b="1" dirty="0">
                <a:solidFill>
                  <a:srgbClr val="7030A0"/>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các</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tên</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riêng</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tiếng</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nước</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ngoài</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ra</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tiếng</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Việt</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đồng</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thời</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ghi</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rõ</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số</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trang</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trong</a:t>
            </a:r>
            <a:r>
              <a:rPr lang="en-US" altLang="zh-CN" dirty="0">
                <a:solidFill>
                  <a:schemeClr val="accent5">
                    <a:lumMod val="50000"/>
                  </a:schemeClr>
                </a:solidFill>
                <a:latin typeface="Myriad Pro" pitchFamily="34" charset="0"/>
                <a:ea typeface="SimSun" pitchFamily="2" charset="-122"/>
              </a:rPr>
              <a:t> SGK </a:t>
            </a:r>
            <a:r>
              <a:rPr lang="en-US" altLang="zh-CN" dirty="0" err="1">
                <a:solidFill>
                  <a:schemeClr val="accent5">
                    <a:lumMod val="50000"/>
                  </a:schemeClr>
                </a:solidFill>
                <a:latin typeface="Myriad Pro" pitchFamily="34" charset="0"/>
                <a:ea typeface="SimSun" pitchFamily="2" charset="-122"/>
              </a:rPr>
              <a:t>mà</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tên</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riêng</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đó</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xuất</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hiện</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để</a:t>
            </a:r>
            <a:r>
              <a:rPr lang="en-US" altLang="zh-CN" dirty="0">
                <a:solidFill>
                  <a:schemeClr val="accent5">
                    <a:lumMod val="50000"/>
                  </a:schemeClr>
                </a:solidFill>
                <a:latin typeface="Myriad Pro" pitchFamily="34" charset="0"/>
                <a:ea typeface="SimSun" pitchFamily="2" charset="-122"/>
              </a:rPr>
              <a:t> GS </a:t>
            </a:r>
            <a:r>
              <a:rPr lang="en-US" altLang="zh-CN" dirty="0" err="1">
                <a:solidFill>
                  <a:schemeClr val="accent5">
                    <a:lumMod val="50000"/>
                  </a:schemeClr>
                </a:solidFill>
                <a:latin typeface="Myriad Pro" pitchFamily="34" charset="0"/>
                <a:ea typeface="SimSun" pitchFamily="2" charset="-122"/>
              </a:rPr>
              <a:t>và</a:t>
            </a:r>
            <a:r>
              <a:rPr lang="en-US" altLang="zh-CN" dirty="0">
                <a:solidFill>
                  <a:schemeClr val="accent5">
                    <a:lumMod val="50000"/>
                  </a:schemeClr>
                </a:solidFill>
                <a:latin typeface="Myriad Pro" pitchFamily="34" charset="0"/>
                <a:ea typeface="SimSun" pitchFamily="2" charset="-122"/>
              </a:rPr>
              <a:t> HS </a:t>
            </a:r>
            <a:r>
              <a:rPr lang="en-US" altLang="zh-CN" dirty="0" err="1">
                <a:solidFill>
                  <a:schemeClr val="accent5">
                    <a:lumMod val="50000"/>
                  </a:schemeClr>
                </a:solidFill>
                <a:latin typeface="Myriad Pro" pitchFamily="34" charset="0"/>
                <a:ea typeface="SimSun" pitchFamily="2" charset="-122"/>
              </a:rPr>
              <a:t>dễ</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tra</a:t>
            </a:r>
            <a:r>
              <a:rPr lang="en-US" altLang="zh-CN" dirty="0">
                <a:solidFill>
                  <a:schemeClr val="accent5">
                    <a:lumMod val="50000"/>
                  </a:schemeClr>
                </a:solidFill>
                <a:latin typeface="Myriad Pro" pitchFamily="34" charset="0"/>
                <a:ea typeface="SimSun" pitchFamily="2" charset="-122"/>
              </a:rPr>
              <a:t> </a:t>
            </a:r>
            <a:r>
              <a:rPr lang="en-US" altLang="zh-CN" dirty="0" err="1">
                <a:solidFill>
                  <a:schemeClr val="accent5">
                    <a:lumMod val="50000"/>
                  </a:schemeClr>
                </a:solidFill>
                <a:latin typeface="Myriad Pro" pitchFamily="34" charset="0"/>
                <a:ea typeface="SimSun" pitchFamily="2" charset="-122"/>
              </a:rPr>
              <a:t>cứu</a:t>
            </a:r>
            <a:r>
              <a:rPr lang="en-US" altLang="zh-CN" dirty="0">
                <a:solidFill>
                  <a:schemeClr val="accent5">
                    <a:lumMod val="50000"/>
                  </a:schemeClr>
                </a:solidFill>
                <a:latin typeface="Myriad Pro" pitchFamily="34" charset="0"/>
                <a:ea typeface="SimSun" pitchFamily="2" charset="-122"/>
              </a:rPr>
              <a:t>.</a:t>
            </a:r>
            <a:endParaRPr lang="en-US" dirty="0">
              <a:solidFill>
                <a:schemeClr val="accent5">
                  <a:lumMod val="50000"/>
                </a:schemeClr>
              </a:solidFill>
              <a:latin typeface="Myriad Pro" pitchFamily="34" charset="0"/>
            </a:endParaRPr>
          </a:p>
        </p:txBody>
      </p:sp>
      <p:pic>
        <p:nvPicPr>
          <p:cNvPr id="4" name="Picture 3">
            <a:extLst>
              <a:ext uri="{FF2B5EF4-FFF2-40B4-BE49-F238E27FC236}">
                <a16:creationId xmlns:a16="http://schemas.microsoft.com/office/drawing/2014/main" xmlns="" id="{AB38464B-404A-4099-BF24-FD6BB9BE0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5194" y="466726"/>
            <a:ext cx="3284113" cy="4234063"/>
          </a:xfrm>
          <a:prstGeom prst="rect">
            <a:avLst/>
          </a:prstGeom>
          <a:ln>
            <a:solidFill>
              <a:schemeClr val="tx1"/>
            </a:solidFill>
          </a:ln>
        </p:spPr>
      </p:pic>
      <p:pic>
        <p:nvPicPr>
          <p:cNvPr id="19462"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2922576" y="2362230"/>
            <a:ext cx="3413830" cy="3681049"/>
          </a:xfrm>
          <a:prstGeom prst="rect">
            <a:avLst/>
          </a:prstGeom>
          <a:noFill/>
          <a:ln w="952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525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35300" y="101600"/>
            <a:ext cx="4349750" cy="787400"/>
          </a:xfrm>
        </p:spPr>
        <p:txBody>
          <a:bodyPr/>
          <a:lstStyle/>
          <a:p>
            <a:pPr>
              <a:defRPr/>
            </a:pPr>
            <a:r>
              <a:rPr sz="3200" dirty="0" err="1" smtClean="0">
                <a:solidFill>
                  <a:srgbClr val="002060"/>
                </a:solidFill>
                <a:effectLst/>
                <a:latin typeface="Times New Roman" panose="02020603050405020304" pitchFamily="18" charset="0"/>
                <a:cs typeface="Times New Roman" panose="02020603050405020304" pitchFamily="18" charset="0"/>
              </a:rPr>
              <a:t>CẤU</a:t>
            </a:r>
            <a:r>
              <a:rPr sz="3200" dirty="0" smtClean="0">
                <a:solidFill>
                  <a:srgbClr val="002060"/>
                </a:solidFill>
                <a:effectLst/>
                <a:latin typeface="Times New Roman" panose="02020603050405020304" pitchFamily="18" charset="0"/>
                <a:cs typeface="Times New Roman" panose="02020603050405020304" pitchFamily="18" charset="0"/>
              </a:rPr>
              <a:t> </a:t>
            </a:r>
            <a:r>
              <a:rPr lang="vi-VN" sz="3200" dirty="0" smtClean="0">
                <a:solidFill>
                  <a:srgbClr val="002060"/>
                </a:solidFill>
                <a:effectLst/>
                <a:latin typeface="Times New Roman" panose="02020603050405020304" pitchFamily="18" charset="0"/>
                <a:cs typeface="Times New Roman" panose="02020603050405020304" pitchFamily="18" charset="0"/>
              </a:rPr>
              <a:t>TRÚC CHỦ ĐỀ</a:t>
            </a:r>
            <a:endParaRPr sz="3200" dirty="0">
              <a:solidFill>
                <a:srgbClr val="002060"/>
              </a:solidFill>
              <a:effectLst/>
              <a:latin typeface="Times New Roman" panose="02020603050405020304" pitchFamily="18" charset="0"/>
              <a:cs typeface="Times New Roman" panose="02020603050405020304" pitchFamily="18" charset="0"/>
            </a:endParaRPr>
          </a:p>
        </p:txBody>
      </p:sp>
      <p:sp>
        <p:nvSpPr>
          <p:cNvPr id="4" name="Rounded Rectangle 3"/>
          <p:cNvSpPr/>
          <p:nvPr/>
        </p:nvSpPr>
        <p:spPr>
          <a:xfrm>
            <a:off x="203200" y="1422400"/>
            <a:ext cx="3302000" cy="4546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ltLang="zh-CN" sz="2200" dirty="0">
              <a:solidFill>
                <a:schemeClr val="tx1"/>
              </a:solidFill>
              <a:latin typeface="Arial" panose="020B0604020202020204" pitchFamily="34" charset="0"/>
              <a:cs typeface="Arial" panose="020B0604020202020204" pitchFamily="34" charset="0"/>
            </a:endParaRPr>
          </a:p>
          <a:p>
            <a:pPr algn="just" eaLnBrk="0" hangingPunct="0">
              <a:defRPr/>
            </a:pPr>
            <a:r>
              <a:rPr lang="en-US" altLang="zh-CN" sz="2000" dirty="0" err="1">
                <a:solidFill>
                  <a:schemeClr val="tx1"/>
                </a:solidFill>
                <a:latin typeface="Arial" panose="020B0604020202020204" pitchFamily="34" charset="0"/>
                <a:cs typeface="Arial" panose="020B0604020202020204" pitchFamily="34" charset="0"/>
              </a:rPr>
              <a:t>Bao</a:t>
            </a:r>
            <a:r>
              <a:rPr lang="en-US" altLang="zh-CN" sz="2000" dirty="0">
                <a:solidFill>
                  <a:schemeClr val="tx1"/>
                </a:solidFill>
                <a:latin typeface="Arial" panose="020B0604020202020204" pitchFamily="34" charset="0"/>
                <a:cs typeface="Arial" panose="020B0604020202020204" pitchFamily="34" charset="0"/>
              </a:rPr>
              <a:t> </a:t>
            </a:r>
            <a:r>
              <a:rPr lang="en-US" altLang="zh-CN" sz="2000" err="1">
                <a:solidFill>
                  <a:schemeClr val="tx1"/>
                </a:solidFill>
                <a:latin typeface="Arial" panose="020B0604020202020204" pitchFamily="34" charset="0"/>
                <a:cs typeface="Arial" panose="020B0604020202020204" pitchFamily="34" charset="0"/>
              </a:rPr>
              <a:t>gồm</a:t>
            </a:r>
            <a:r>
              <a:rPr lang="en-US" altLang="zh-CN" sz="2000">
                <a:solidFill>
                  <a:schemeClr val="tx1"/>
                </a:solidFill>
                <a:latin typeface="Arial" panose="020B0604020202020204" pitchFamily="34" charset="0"/>
                <a:cs typeface="Arial" panose="020B0604020202020204" pitchFamily="34" charset="0"/>
              </a:rPr>
              <a:t> </a:t>
            </a:r>
            <a:r>
              <a:rPr lang="en-US" altLang="zh-CN" sz="2000" smtClean="0">
                <a:solidFill>
                  <a:schemeClr val="tx1"/>
                </a:solidFill>
                <a:latin typeface="Arial" panose="020B0604020202020204" pitchFamily="34" charset="0"/>
                <a:cs typeface="Arial" panose="020B0604020202020204" pitchFamily="34" charset="0"/>
              </a:rPr>
              <a:t>các bài học của </a:t>
            </a:r>
            <a:r>
              <a:rPr lang="en-US" altLang="zh-CN" sz="2000" dirty="0" err="1">
                <a:solidFill>
                  <a:schemeClr val="tx1"/>
                </a:solidFill>
                <a:latin typeface="Arial" panose="020B0604020202020204" pitchFamily="34" charset="0"/>
                <a:cs typeface="Arial" panose="020B0604020202020204" pitchFamily="34" charset="0"/>
              </a:rPr>
              <a:t>chương</a:t>
            </a:r>
            <a:r>
              <a:rPr lang="en-US" altLang="zh-CN" sz="2000" dirty="0">
                <a:solidFill>
                  <a:schemeClr val="tx1"/>
                </a:solidFill>
                <a:latin typeface="Arial" panose="020B0604020202020204" pitchFamily="34" charset="0"/>
                <a:cs typeface="Arial" panose="020B0604020202020204" pitchFamily="34" charset="0"/>
              </a:rPr>
              <a:t> </a:t>
            </a:r>
            <a:r>
              <a:rPr lang="en-US" altLang="zh-CN" sz="2000" dirty="0" err="1">
                <a:solidFill>
                  <a:schemeClr val="tx1"/>
                </a:solidFill>
                <a:latin typeface="Arial" panose="020B0604020202020204" pitchFamily="34" charset="0"/>
                <a:cs typeface="Arial" panose="020B0604020202020204" pitchFamily="34" charset="0"/>
              </a:rPr>
              <a:t>mà</a:t>
            </a:r>
            <a:r>
              <a:rPr lang="en-US" altLang="zh-CN" sz="2000" dirty="0">
                <a:solidFill>
                  <a:schemeClr val="tx1"/>
                </a:solidFill>
                <a:latin typeface="Arial" panose="020B0604020202020204" pitchFamily="34" charset="0"/>
                <a:cs typeface="Arial" panose="020B0604020202020204" pitchFamily="34" charset="0"/>
              </a:rPr>
              <a:t> HS </a:t>
            </a:r>
            <a:r>
              <a:rPr lang="en-US" altLang="zh-CN" sz="2000" dirty="0" err="1">
                <a:solidFill>
                  <a:schemeClr val="tx1"/>
                </a:solidFill>
                <a:latin typeface="Arial" panose="020B0604020202020204" pitchFamily="34" charset="0"/>
                <a:cs typeface="Arial" panose="020B0604020202020204" pitchFamily="34" charset="0"/>
              </a:rPr>
              <a:t>sẽ</a:t>
            </a:r>
            <a:r>
              <a:rPr lang="en-US" altLang="zh-CN" sz="2000" dirty="0">
                <a:solidFill>
                  <a:schemeClr val="tx1"/>
                </a:solidFill>
                <a:latin typeface="Arial" panose="020B0604020202020204" pitchFamily="34" charset="0"/>
                <a:cs typeface="Arial" panose="020B0604020202020204" pitchFamily="34" charset="0"/>
              </a:rPr>
              <a:t> </a:t>
            </a:r>
            <a:r>
              <a:rPr lang="en-US" altLang="zh-CN" sz="2000" dirty="0" err="1">
                <a:solidFill>
                  <a:schemeClr val="tx1"/>
                </a:solidFill>
                <a:latin typeface="Arial" panose="020B0604020202020204" pitchFamily="34" charset="0"/>
                <a:cs typeface="Arial" panose="020B0604020202020204" pitchFamily="34" charset="0"/>
              </a:rPr>
              <a:t>được</a:t>
            </a:r>
            <a:r>
              <a:rPr lang="en-US" altLang="zh-CN" sz="2000" dirty="0">
                <a:solidFill>
                  <a:schemeClr val="tx1"/>
                </a:solidFill>
                <a:latin typeface="Arial" panose="020B0604020202020204" pitchFamily="34" charset="0"/>
                <a:cs typeface="Arial" panose="020B0604020202020204" pitchFamily="34" charset="0"/>
              </a:rPr>
              <a:t> </a:t>
            </a:r>
            <a:r>
              <a:rPr lang="en-US" altLang="zh-CN" sz="2000" dirty="0" err="1">
                <a:solidFill>
                  <a:schemeClr val="tx1"/>
                </a:solidFill>
                <a:latin typeface="Arial" panose="020B0604020202020204" pitchFamily="34" charset="0"/>
                <a:cs typeface="Arial" panose="020B0604020202020204" pitchFamily="34" charset="0"/>
              </a:rPr>
              <a:t>tìm</a:t>
            </a:r>
            <a:r>
              <a:rPr lang="en-US" altLang="zh-CN" sz="2000" dirty="0">
                <a:solidFill>
                  <a:schemeClr val="tx1"/>
                </a:solidFill>
                <a:latin typeface="Arial" panose="020B0604020202020204" pitchFamily="34" charset="0"/>
                <a:cs typeface="Arial" panose="020B0604020202020204" pitchFamily="34" charset="0"/>
              </a:rPr>
              <a:t> </a:t>
            </a:r>
            <a:r>
              <a:rPr lang="en-US" altLang="zh-CN" sz="2000" dirty="0" err="1">
                <a:solidFill>
                  <a:schemeClr val="tx1"/>
                </a:solidFill>
                <a:latin typeface="Arial" panose="020B0604020202020204" pitchFamily="34" charset="0"/>
                <a:cs typeface="Arial" panose="020B0604020202020204" pitchFamily="34" charset="0"/>
              </a:rPr>
              <a:t>hiểu</a:t>
            </a:r>
            <a:r>
              <a:rPr lang="en-US" altLang="zh-CN" sz="2000" dirty="0">
                <a:solidFill>
                  <a:schemeClr val="tx1"/>
                </a:solidFill>
                <a:latin typeface="Arial" panose="020B0604020202020204" pitchFamily="34" charset="0"/>
                <a:cs typeface="Arial" panose="020B0604020202020204" pitchFamily="34" charset="0"/>
              </a:rPr>
              <a:t>, </a:t>
            </a:r>
            <a:r>
              <a:rPr lang="en-US" altLang="zh-CN" sz="2000" dirty="0" err="1">
                <a:solidFill>
                  <a:schemeClr val="tx1"/>
                </a:solidFill>
                <a:latin typeface="Arial" panose="020B0604020202020204" pitchFamily="34" charset="0"/>
                <a:cs typeface="Arial" panose="020B0604020202020204" pitchFamily="34" charset="0"/>
              </a:rPr>
              <a:t>những</a:t>
            </a:r>
            <a:r>
              <a:rPr lang="en-US" altLang="zh-CN" sz="2000" dirty="0">
                <a:solidFill>
                  <a:schemeClr val="tx1"/>
                </a:solidFill>
                <a:latin typeface="Arial" panose="020B0604020202020204" pitchFamily="34" charset="0"/>
                <a:cs typeface="Arial" panose="020B0604020202020204" pitchFamily="34" charset="0"/>
              </a:rPr>
              <a:t> </a:t>
            </a:r>
            <a:r>
              <a:rPr lang="en-US" altLang="zh-CN" sz="2000" dirty="0" err="1">
                <a:solidFill>
                  <a:schemeClr val="tx1"/>
                </a:solidFill>
                <a:latin typeface="Arial" panose="020B0604020202020204" pitchFamily="34" charset="0"/>
                <a:cs typeface="Arial" panose="020B0604020202020204" pitchFamily="34" charset="0"/>
              </a:rPr>
              <a:t>hình</a:t>
            </a:r>
            <a:r>
              <a:rPr lang="en-US" altLang="zh-CN" sz="2000" dirty="0">
                <a:solidFill>
                  <a:schemeClr val="tx1"/>
                </a:solidFill>
                <a:latin typeface="Arial" panose="020B0604020202020204" pitchFamily="34" charset="0"/>
                <a:cs typeface="Arial" panose="020B0604020202020204" pitchFamily="34" charset="0"/>
              </a:rPr>
              <a:t> </a:t>
            </a:r>
            <a:r>
              <a:rPr lang="en-US" altLang="zh-CN" sz="2000" dirty="0" err="1">
                <a:solidFill>
                  <a:schemeClr val="tx1"/>
                </a:solidFill>
                <a:latin typeface="Arial" panose="020B0604020202020204" pitchFamily="34" charset="0"/>
                <a:cs typeface="Arial" panose="020B0604020202020204" pitchFamily="34" charset="0"/>
              </a:rPr>
              <a:t>ảnh</a:t>
            </a:r>
            <a:r>
              <a:rPr lang="en-US" altLang="zh-CN" sz="2000" dirty="0">
                <a:solidFill>
                  <a:schemeClr val="tx1"/>
                </a:solidFill>
                <a:latin typeface="Arial" panose="020B0604020202020204" pitchFamily="34" charset="0"/>
                <a:cs typeface="Arial" panose="020B0604020202020204" pitchFamily="34" charset="0"/>
              </a:rPr>
              <a:t> </a:t>
            </a:r>
            <a:r>
              <a:rPr lang="en-US" altLang="zh-CN" sz="2000" dirty="0" err="1">
                <a:solidFill>
                  <a:schemeClr val="tx1"/>
                </a:solidFill>
                <a:latin typeface="Arial" panose="020B0604020202020204" pitchFamily="34" charset="0"/>
                <a:cs typeface="Arial" panose="020B0604020202020204" pitchFamily="34" charset="0"/>
              </a:rPr>
              <a:t>tiêu</a:t>
            </a:r>
            <a:r>
              <a:rPr lang="en-US" altLang="zh-CN" sz="2000" dirty="0">
                <a:solidFill>
                  <a:schemeClr val="tx1"/>
                </a:solidFill>
                <a:latin typeface="Arial" panose="020B0604020202020204" pitchFamily="34" charset="0"/>
                <a:cs typeface="Arial" panose="020B0604020202020204" pitchFamily="34" charset="0"/>
              </a:rPr>
              <a:t> </a:t>
            </a:r>
            <a:r>
              <a:rPr lang="en-US" altLang="zh-CN" sz="2000" dirty="0" err="1">
                <a:solidFill>
                  <a:schemeClr val="tx1"/>
                </a:solidFill>
                <a:latin typeface="Arial" panose="020B0604020202020204" pitchFamily="34" charset="0"/>
                <a:cs typeface="Arial" panose="020B0604020202020204" pitchFamily="34" charset="0"/>
              </a:rPr>
              <a:t>biểu</a:t>
            </a:r>
            <a:r>
              <a:rPr lang="en-US" altLang="zh-CN" sz="2000" dirty="0">
                <a:solidFill>
                  <a:schemeClr val="tx1"/>
                </a:solidFill>
                <a:latin typeface="Arial" panose="020B0604020202020204" pitchFamily="34" charset="0"/>
                <a:cs typeface="Arial" panose="020B0604020202020204" pitchFamily="34" charset="0"/>
              </a:rPr>
              <a:t>, </a:t>
            </a:r>
            <a:r>
              <a:rPr lang="en-US" altLang="zh-CN" sz="2000" dirty="0" err="1">
                <a:solidFill>
                  <a:schemeClr val="tx1"/>
                </a:solidFill>
                <a:latin typeface="Arial" panose="020B0604020202020204" pitchFamily="34" charset="0"/>
                <a:cs typeface="Arial" panose="020B0604020202020204" pitchFamily="34" charset="0"/>
              </a:rPr>
              <a:t>có</a:t>
            </a:r>
            <a:r>
              <a:rPr lang="en-US" altLang="zh-CN" sz="2000" dirty="0">
                <a:solidFill>
                  <a:schemeClr val="tx1"/>
                </a:solidFill>
                <a:latin typeface="Arial" panose="020B0604020202020204" pitchFamily="34" charset="0"/>
                <a:cs typeface="Arial" panose="020B0604020202020204" pitchFamily="34" charset="0"/>
              </a:rPr>
              <a:t> </a:t>
            </a:r>
            <a:r>
              <a:rPr lang="en-US" altLang="zh-CN" sz="2000" dirty="0" err="1">
                <a:solidFill>
                  <a:schemeClr val="tx1"/>
                </a:solidFill>
                <a:latin typeface="Arial" panose="020B0604020202020204" pitchFamily="34" charset="0"/>
                <a:cs typeface="Arial" panose="020B0604020202020204" pitchFamily="34" charset="0"/>
              </a:rPr>
              <a:t>tính</a:t>
            </a:r>
            <a:r>
              <a:rPr lang="en-US" altLang="zh-CN" sz="2000" dirty="0">
                <a:solidFill>
                  <a:schemeClr val="tx1"/>
                </a:solidFill>
                <a:latin typeface="Arial" panose="020B0604020202020204" pitchFamily="34" charset="0"/>
                <a:cs typeface="Arial" panose="020B0604020202020204" pitchFamily="34" charset="0"/>
              </a:rPr>
              <a:t> </a:t>
            </a:r>
            <a:r>
              <a:rPr lang="en-US" altLang="zh-CN" sz="2000" dirty="0" err="1">
                <a:solidFill>
                  <a:schemeClr val="tx1"/>
                </a:solidFill>
                <a:latin typeface="Arial" panose="020B0604020202020204" pitchFamily="34" charset="0"/>
                <a:cs typeface="Arial" panose="020B0604020202020204" pitchFamily="34" charset="0"/>
              </a:rPr>
              <a:t>gợi</a:t>
            </a:r>
            <a:r>
              <a:rPr lang="en-US" altLang="zh-CN" sz="2000" dirty="0">
                <a:solidFill>
                  <a:schemeClr val="tx1"/>
                </a:solidFill>
                <a:latin typeface="Arial" panose="020B0604020202020204" pitchFamily="34" charset="0"/>
                <a:cs typeface="Arial" panose="020B0604020202020204" pitchFamily="34" charset="0"/>
              </a:rPr>
              <a:t> </a:t>
            </a:r>
            <a:r>
              <a:rPr lang="en-US" altLang="zh-CN" sz="2000" dirty="0" err="1">
                <a:solidFill>
                  <a:schemeClr val="tx1"/>
                </a:solidFill>
                <a:latin typeface="Arial" panose="020B0604020202020204" pitchFamily="34" charset="0"/>
                <a:cs typeface="Arial" panose="020B0604020202020204" pitchFamily="34" charset="0"/>
              </a:rPr>
              <a:t>mở</a:t>
            </a:r>
            <a:r>
              <a:rPr lang="en-US" altLang="zh-CN" sz="2000" dirty="0">
                <a:solidFill>
                  <a:schemeClr val="tx1"/>
                </a:solidFill>
                <a:latin typeface="Arial" panose="020B0604020202020204" pitchFamily="34" charset="0"/>
                <a:cs typeface="Arial" panose="020B0604020202020204" pitchFamily="34" charset="0"/>
              </a:rPr>
              <a:t>, </a:t>
            </a:r>
            <a:r>
              <a:rPr lang="en-US" altLang="zh-CN" sz="2000" dirty="0" err="1">
                <a:solidFill>
                  <a:schemeClr val="tx1"/>
                </a:solidFill>
                <a:latin typeface="Arial" panose="020B0604020202020204" pitchFamily="34" charset="0"/>
                <a:cs typeface="Arial" panose="020B0604020202020204" pitchFamily="34" charset="0"/>
              </a:rPr>
              <a:t>thu</a:t>
            </a:r>
            <a:r>
              <a:rPr lang="en-US" altLang="zh-CN" sz="2000" dirty="0">
                <a:solidFill>
                  <a:schemeClr val="tx1"/>
                </a:solidFill>
                <a:latin typeface="Arial" panose="020B0604020202020204" pitchFamily="34" charset="0"/>
                <a:cs typeface="Arial" panose="020B0604020202020204" pitchFamily="34" charset="0"/>
              </a:rPr>
              <a:t> </a:t>
            </a:r>
            <a:r>
              <a:rPr lang="en-US" altLang="zh-CN" sz="2000" dirty="0" err="1">
                <a:solidFill>
                  <a:schemeClr val="tx1"/>
                </a:solidFill>
                <a:latin typeface="Arial" panose="020B0604020202020204" pitchFamily="34" charset="0"/>
                <a:cs typeface="Arial" panose="020B0604020202020204" pitchFamily="34" charset="0"/>
              </a:rPr>
              <a:t>hút</a:t>
            </a:r>
            <a:r>
              <a:rPr lang="en-US" altLang="zh-CN" sz="2000" dirty="0">
                <a:solidFill>
                  <a:schemeClr val="tx1"/>
                </a:solidFill>
                <a:latin typeface="Arial" panose="020B0604020202020204" pitchFamily="34" charset="0"/>
                <a:cs typeface="Arial" panose="020B0604020202020204" pitchFamily="34" charset="0"/>
              </a:rPr>
              <a:t> </a:t>
            </a:r>
            <a:r>
              <a:rPr lang="en-US" altLang="zh-CN" sz="2000" dirty="0" err="1">
                <a:solidFill>
                  <a:schemeClr val="tx1"/>
                </a:solidFill>
                <a:latin typeface="Arial" panose="020B0604020202020204" pitchFamily="34" charset="0"/>
                <a:cs typeface="Arial" panose="020B0604020202020204" pitchFamily="34" charset="0"/>
              </a:rPr>
              <a:t>sự</a:t>
            </a:r>
            <a:r>
              <a:rPr lang="en-US" altLang="zh-CN" sz="2000" dirty="0">
                <a:solidFill>
                  <a:schemeClr val="tx1"/>
                </a:solidFill>
                <a:latin typeface="Arial" panose="020B0604020202020204" pitchFamily="34" charset="0"/>
                <a:cs typeface="Arial" panose="020B0604020202020204" pitchFamily="34" charset="0"/>
              </a:rPr>
              <a:t> </a:t>
            </a:r>
            <a:r>
              <a:rPr lang="en-US" altLang="zh-CN" sz="2000" dirty="0" err="1">
                <a:solidFill>
                  <a:schemeClr val="tx1"/>
                </a:solidFill>
                <a:latin typeface="Arial" panose="020B0604020202020204" pitchFamily="34" charset="0"/>
                <a:cs typeface="Arial" panose="020B0604020202020204" pitchFamily="34" charset="0"/>
              </a:rPr>
              <a:t>chú</a:t>
            </a:r>
            <a:r>
              <a:rPr lang="en-US" altLang="zh-CN" sz="2000" dirty="0">
                <a:solidFill>
                  <a:schemeClr val="tx1"/>
                </a:solidFill>
                <a:latin typeface="Arial" panose="020B0604020202020204" pitchFamily="34" charset="0"/>
                <a:cs typeface="Arial" panose="020B0604020202020204" pitchFamily="34" charset="0"/>
              </a:rPr>
              <a:t> ý, </a:t>
            </a:r>
            <a:r>
              <a:rPr lang="en-US" altLang="zh-CN" sz="2000" dirty="0" err="1">
                <a:solidFill>
                  <a:schemeClr val="tx1"/>
                </a:solidFill>
                <a:latin typeface="Arial" panose="020B0604020202020204" pitchFamily="34" charset="0"/>
                <a:cs typeface="Arial" panose="020B0604020202020204" pitchFamily="34" charset="0"/>
              </a:rPr>
              <a:t>kích</a:t>
            </a:r>
            <a:r>
              <a:rPr lang="en-US" altLang="zh-CN" sz="2000" dirty="0">
                <a:solidFill>
                  <a:schemeClr val="tx1"/>
                </a:solidFill>
                <a:latin typeface="Arial" panose="020B0604020202020204" pitchFamily="34" charset="0"/>
                <a:cs typeface="Arial" panose="020B0604020202020204" pitchFamily="34" charset="0"/>
              </a:rPr>
              <a:t> </a:t>
            </a:r>
            <a:r>
              <a:rPr lang="en-US" altLang="zh-CN" sz="2000" dirty="0" err="1">
                <a:solidFill>
                  <a:schemeClr val="tx1"/>
                </a:solidFill>
                <a:latin typeface="Arial" panose="020B0604020202020204" pitchFamily="34" charset="0"/>
                <a:cs typeface="Arial" panose="020B0604020202020204" pitchFamily="34" charset="0"/>
              </a:rPr>
              <a:t>thích</a:t>
            </a:r>
            <a:r>
              <a:rPr lang="en-US" altLang="zh-CN" sz="2000" dirty="0">
                <a:solidFill>
                  <a:schemeClr val="tx1"/>
                </a:solidFill>
                <a:latin typeface="Arial" panose="020B0604020202020204" pitchFamily="34" charset="0"/>
                <a:cs typeface="Arial" panose="020B0604020202020204" pitchFamily="34" charset="0"/>
              </a:rPr>
              <a:t> </a:t>
            </a:r>
            <a:r>
              <a:rPr lang="en-US" altLang="zh-CN" sz="2000" dirty="0" err="1">
                <a:solidFill>
                  <a:schemeClr val="tx1"/>
                </a:solidFill>
                <a:latin typeface="Arial" panose="020B0604020202020204" pitchFamily="34" charset="0"/>
                <a:cs typeface="Arial" panose="020B0604020202020204" pitchFamily="34" charset="0"/>
              </a:rPr>
              <a:t>nhận</a:t>
            </a:r>
            <a:r>
              <a:rPr lang="en-US" altLang="zh-CN" sz="2000" dirty="0">
                <a:solidFill>
                  <a:schemeClr val="tx1"/>
                </a:solidFill>
                <a:latin typeface="Arial" panose="020B0604020202020204" pitchFamily="34" charset="0"/>
                <a:cs typeface="Arial" panose="020B0604020202020204" pitchFamily="34" charset="0"/>
              </a:rPr>
              <a:t> </a:t>
            </a:r>
            <a:r>
              <a:rPr lang="en-US" altLang="zh-CN" sz="2000" dirty="0" err="1">
                <a:solidFill>
                  <a:schemeClr val="tx1"/>
                </a:solidFill>
                <a:latin typeface="Arial" panose="020B0604020202020204" pitchFamily="34" charset="0"/>
                <a:cs typeface="Arial" panose="020B0604020202020204" pitchFamily="34" charset="0"/>
              </a:rPr>
              <a:t>thức</a:t>
            </a:r>
            <a:r>
              <a:rPr lang="en-US" altLang="zh-CN" sz="2000" dirty="0">
                <a:solidFill>
                  <a:schemeClr val="tx1"/>
                </a:solidFill>
                <a:latin typeface="Arial" panose="020B0604020202020204" pitchFamily="34" charset="0"/>
                <a:cs typeface="Arial" panose="020B0604020202020204" pitchFamily="34" charset="0"/>
              </a:rPr>
              <a:t> </a:t>
            </a:r>
            <a:r>
              <a:rPr lang="en-US" altLang="zh-CN" sz="2000" dirty="0" err="1">
                <a:solidFill>
                  <a:schemeClr val="tx1"/>
                </a:solidFill>
                <a:latin typeface="Arial" panose="020B0604020202020204" pitchFamily="34" charset="0"/>
                <a:cs typeface="Arial" panose="020B0604020202020204" pitchFamily="34" charset="0"/>
              </a:rPr>
              <a:t>của</a:t>
            </a:r>
            <a:r>
              <a:rPr lang="en-US" altLang="zh-CN" sz="2000" dirty="0">
                <a:solidFill>
                  <a:schemeClr val="tx1"/>
                </a:solidFill>
                <a:latin typeface="Arial" panose="020B0604020202020204" pitchFamily="34" charset="0"/>
                <a:cs typeface="Arial" panose="020B0604020202020204" pitchFamily="34" charset="0"/>
              </a:rPr>
              <a:t> HS.</a:t>
            </a:r>
          </a:p>
        </p:txBody>
      </p:sp>
      <p:pic>
        <p:nvPicPr>
          <p:cNvPr id="19460"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803553" y="1230313"/>
            <a:ext cx="3733993"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E6796B0-6B86-48D3-B6A6-F6A67422F467}" type="slidenum">
              <a:rPr lang="en-US" altLang="en-US">
                <a:solidFill>
                  <a:schemeClr val="bg1"/>
                </a:solidFill>
              </a:rPr>
              <a:pPr eaLnBrk="1" hangingPunct="1"/>
              <a:t>15</a:t>
            </a:fld>
            <a:endParaRPr lang="en-US" altLang="en-US">
              <a:solidFill>
                <a:schemeClr val="bg1"/>
              </a:solidFill>
            </a:endParaRPr>
          </a:p>
        </p:txBody>
      </p:sp>
      <p:pic>
        <p:nvPicPr>
          <p:cNvPr id="1946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679213" y="553099"/>
            <a:ext cx="3841719"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6942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87363" y="744538"/>
            <a:ext cx="3741737" cy="760412"/>
          </a:xfrm>
        </p:spPr>
        <p:txBody>
          <a:bodyPr/>
          <a:lstStyle/>
          <a:p>
            <a:pPr algn="ctr">
              <a:defRPr/>
            </a:pPr>
            <a:r>
              <a:rPr sz="2400" dirty="0" smtClean="0">
                <a:solidFill>
                  <a:schemeClr val="tx1"/>
                </a:solidFill>
                <a:effectLst/>
              </a:rPr>
              <a:t>CÁC BÀI HỌC</a:t>
            </a:r>
            <a:endParaRPr sz="2400" dirty="0">
              <a:solidFill>
                <a:schemeClr val="tx1"/>
              </a:solidFill>
              <a:effectLst/>
            </a:endParaRPr>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t="6242"/>
          <a:stretch>
            <a:fillRect/>
          </a:stretch>
        </p:blipFill>
        <p:spPr bwMode="auto">
          <a:xfrm>
            <a:off x="685263" y="1390649"/>
            <a:ext cx="4092575" cy="524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34" y="426881"/>
            <a:ext cx="4428792" cy="5467350"/>
          </a:xfrm>
          <a:prstGeom prst="rect">
            <a:avLst/>
          </a:prstGeom>
          <a:ln>
            <a:solidFill>
              <a:schemeClr val="accent2">
                <a:lumMod val="75000"/>
              </a:schemeClr>
            </a:solidFill>
          </a:ln>
        </p:spPr>
      </p:pic>
      <p:sp>
        <p:nvSpPr>
          <p:cNvPr id="20486"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3CBCA4-B6F8-4076-8B45-3F0E6A6A8B7C}" type="slidenum">
              <a:rPr lang="en-US" altLang="en-US">
                <a:solidFill>
                  <a:schemeClr val="bg1"/>
                </a:solidFill>
              </a:rPr>
              <a:pPr eaLnBrk="1" hangingPunct="1"/>
              <a:t>16</a:t>
            </a:fld>
            <a:endParaRPr lang="en-US" altLang="en-US">
              <a:solidFill>
                <a:schemeClr val="bg1"/>
              </a:solidFill>
            </a:endParaRPr>
          </a:p>
        </p:txBody>
      </p:sp>
    </p:spTree>
    <p:extLst>
      <p:ext uri="{BB962C8B-B14F-4D97-AF65-F5344CB8AC3E}">
        <p14:creationId xmlns:p14="http://schemas.microsoft.com/office/powerpoint/2010/main" val="681496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000" y="-5169"/>
            <a:ext cx="12198351" cy="6858000"/>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pic>
      <p:sp>
        <p:nvSpPr>
          <p:cNvPr id="23555" name="Slide Number Placeholder 1"/>
          <p:cNvSpPr>
            <a:spLocks noGrp="1"/>
          </p:cNvSpPr>
          <p:nvPr>
            <p:ph type="sldNum" sz="quarter" idx="12"/>
          </p:nvPr>
        </p:nvSpPr>
        <p:spPr bwMode="auto">
          <a:xfrm>
            <a:off x="10106025" y="6650038"/>
            <a:ext cx="609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6395CDA6-1936-46AE-AE39-50978B448EBE}" type="slidenum">
              <a:rPr lang="en-US" altLang="zh-CN" smtClean="0">
                <a:solidFill>
                  <a:srgbClr val="898989"/>
                </a:solidFill>
                <a:latin typeface="Calibri" pitchFamily="34" charset="0"/>
                <a:cs typeface="等线"/>
              </a:rPr>
              <a:pPr/>
              <a:t>17</a:t>
            </a:fld>
            <a:endParaRPr lang="en-US" altLang="zh-CN">
              <a:solidFill>
                <a:srgbClr val="898989"/>
              </a:solidFill>
              <a:latin typeface="Calibri" pitchFamily="34" charset="0"/>
              <a:cs typeface="等线"/>
            </a:endParaRPr>
          </a:p>
        </p:txBody>
      </p:sp>
      <p:sp>
        <p:nvSpPr>
          <p:cNvPr id="23556" name="Slide Number Placeholder 1"/>
          <p:cNvSpPr txBox="1">
            <a:spLocks/>
          </p:cNvSpPr>
          <p:nvPr/>
        </p:nvSpPr>
        <p:spPr bwMode="auto">
          <a:xfrm>
            <a:off x="11131550" y="6111875"/>
            <a:ext cx="60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F079C5D-9230-4C88-9A05-294DBA8738D6}" type="slidenum">
              <a:rPr lang="en-US" altLang="zh-CN" sz="1200">
                <a:solidFill>
                  <a:srgbClr val="898989"/>
                </a:solidFill>
                <a:latin typeface="Calibri" pitchFamily="34" charset="0"/>
                <a:cs typeface="等线"/>
              </a:rPr>
              <a:pPr algn="r" eaLnBrk="1" hangingPunct="1"/>
              <a:t>17</a:t>
            </a:fld>
            <a:endParaRPr lang="en-US" altLang="zh-CN" sz="1200">
              <a:solidFill>
                <a:srgbClr val="898989"/>
              </a:solidFill>
              <a:latin typeface="Calibri" pitchFamily="34" charset="0"/>
              <a:cs typeface="等线"/>
            </a:endParaRPr>
          </a:p>
        </p:txBody>
      </p:sp>
      <p:sp>
        <p:nvSpPr>
          <p:cNvPr id="8" name="Title 1"/>
          <p:cNvSpPr>
            <a:spLocks noGrp="1"/>
          </p:cNvSpPr>
          <p:nvPr>
            <p:ph type="title"/>
          </p:nvPr>
        </p:nvSpPr>
        <p:spPr>
          <a:xfrm>
            <a:off x="3313046" y="66236"/>
            <a:ext cx="4962525" cy="738188"/>
          </a:xfrm>
        </p:spPr>
        <p:txBody>
          <a:bodyPr/>
          <a:lstStyle/>
          <a:p>
            <a:pPr>
              <a:defRPr/>
            </a:pPr>
            <a:r>
              <a:rPr lang="en-US" altLang="en-US" sz="2800" b="1" dirty="0">
                <a:solidFill>
                  <a:srgbClr val="7030A0"/>
                </a:solidFill>
                <a:effectLst>
                  <a:outerShdw blurRad="38100" dist="38100" dir="2700000" algn="tl">
                    <a:srgbClr val="C0C0C0"/>
                  </a:outerShdw>
                </a:effectLst>
                <a:latin typeface="Myriad Pro"/>
                <a:cs typeface="Times New Roman" pitchFamily="18" charset="0"/>
              </a:rPr>
              <a:t>CẤU TRÚC BÀI HỌC</a:t>
            </a:r>
          </a:p>
        </p:txBody>
      </p:sp>
      <p:sp>
        <p:nvSpPr>
          <p:cNvPr id="9" name="Rectangle 8"/>
          <p:cNvSpPr/>
          <p:nvPr/>
        </p:nvSpPr>
        <p:spPr>
          <a:xfrm>
            <a:off x="308835" y="916317"/>
            <a:ext cx="4928429" cy="2585323"/>
          </a:xfrm>
          <a:prstGeom prst="rect">
            <a:avLst/>
          </a:prstGeom>
        </p:spPr>
        <p:txBody>
          <a:bodyPr wrap="square">
            <a:spAutoFit/>
          </a:bodyPr>
          <a:lstStyle/>
          <a:p>
            <a:pPr eaLnBrk="0" hangingPunct="0">
              <a:lnSpc>
                <a:spcPct val="150000"/>
              </a:lnSpc>
              <a:buFont typeface="Arial" pitchFamily="34" charset="0"/>
              <a:buNone/>
              <a:defRPr/>
            </a:pPr>
            <a:r>
              <a:rPr lang="en-US" altLang="en-US" b="1" dirty="0" err="1" smtClean="0">
                <a:solidFill>
                  <a:srgbClr val="7030A0"/>
                </a:solidFill>
                <a:latin typeface="Myriad Pro" charset="0"/>
                <a:ea typeface="Myriad Pro" charset="0"/>
                <a:cs typeface="Myriad Pro" charset="0"/>
                <a:sym typeface="Wingdings 2" panose="05020102010507070707" pitchFamily="18" charset="2"/>
              </a:rPr>
              <a:t>Mở</a:t>
            </a:r>
            <a:r>
              <a:rPr lang="en-US" altLang="en-US" b="1" dirty="0" smtClean="0">
                <a:solidFill>
                  <a:srgbClr val="7030A0"/>
                </a:solidFill>
                <a:latin typeface="Myriad Pro" charset="0"/>
                <a:ea typeface="Myriad Pro" charset="0"/>
                <a:cs typeface="Myriad Pro" charset="0"/>
                <a:sym typeface="Wingdings 2" panose="05020102010507070707" pitchFamily="18" charset="2"/>
              </a:rPr>
              <a:t> </a:t>
            </a:r>
            <a:r>
              <a:rPr lang="en-US" altLang="en-US" b="1" dirty="0" err="1">
                <a:solidFill>
                  <a:srgbClr val="7030A0"/>
                </a:solidFill>
                <a:latin typeface="Myriad Pro" charset="0"/>
                <a:ea typeface="Myriad Pro" charset="0"/>
                <a:cs typeface="Myriad Pro" charset="0"/>
                <a:sym typeface="Wingdings 2" panose="05020102010507070707" pitchFamily="18" charset="2"/>
              </a:rPr>
              <a:t>đầu</a:t>
            </a:r>
            <a:r>
              <a:rPr lang="en-US" altLang="en-US" b="1" dirty="0">
                <a:solidFill>
                  <a:srgbClr val="7030A0"/>
                </a:solidFill>
                <a:latin typeface="Myriad Pro" charset="0"/>
                <a:ea typeface="Myriad Pro" charset="0"/>
                <a:cs typeface="Myriad Pro" charset="0"/>
                <a:sym typeface="Wingdings 2" panose="05020102010507070707" pitchFamily="18" charset="2"/>
              </a:rPr>
              <a:t> (</a:t>
            </a:r>
            <a:r>
              <a:rPr lang="en-US" altLang="en-US" b="1" dirty="0" err="1">
                <a:solidFill>
                  <a:srgbClr val="7030A0"/>
                </a:solidFill>
                <a:latin typeface="Myriad Pro" charset="0"/>
                <a:ea typeface="Myriad Pro" charset="0"/>
                <a:cs typeface="Myriad Pro" charset="0"/>
                <a:sym typeface="Wingdings 2" panose="05020102010507070707" pitchFamily="18" charset="2"/>
              </a:rPr>
              <a:t>khởi</a:t>
            </a:r>
            <a:r>
              <a:rPr lang="en-US" altLang="en-US" b="1" dirty="0">
                <a:solidFill>
                  <a:srgbClr val="7030A0"/>
                </a:solidFill>
                <a:latin typeface="Myriad Pro" charset="0"/>
                <a:ea typeface="Myriad Pro" charset="0"/>
                <a:cs typeface="Myriad Pro" charset="0"/>
                <a:sym typeface="Wingdings 2" panose="05020102010507070707" pitchFamily="18" charset="2"/>
              </a:rPr>
              <a:t> </a:t>
            </a:r>
            <a:r>
              <a:rPr lang="en-US" altLang="en-US" b="1" dirty="0" err="1">
                <a:solidFill>
                  <a:srgbClr val="7030A0"/>
                </a:solidFill>
                <a:latin typeface="Myriad Pro" charset="0"/>
                <a:ea typeface="Myriad Pro" charset="0"/>
                <a:cs typeface="Myriad Pro" charset="0"/>
                <a:sym typeface="Wingdings 2" panose="05020102010507070707" pitchFamily="18" charset="2"/>
              </a:rPr>
              <a:t>động</a:t>
            </a:r>
            <a:r>
              <a:rPr lang="en-US" altLang="en-US" b="1" dirty="0">
                <a:solidFill>
                  <a:srgbClr val="7030A0"/>
                </a:solidFill>
                <a:latin typeface="Myriad Pro" charset="0"/>
                <a:ea typeface="Myriad Pro" charset="0"/>
                <a:cs typeface="Myriad Pro" charset="0"/>
                <a:sym typeface="Wingdings 2" panose="05020102010507070707" pitchFamily="18" charset="2"/>
              </a:rPr>
              <a:t>):</a:t>
            </a:r>
            <a:endParaRPr lang="en-US" altLang="en-US" b="1" dirty="0">
              <a:solidFill>
                <a:srgbClr val="7030A0"/>
              </a:solidFill>
              <a:latin typeface="Myriad Pro" charset="0"/>
              <a:ea typeface="Myriad Pro" charset="0"/>
              <a:cs typeface="Myriad Pro" charset="0"/>
            </a:endParaRPr>
          </a:p>
          <a:p>
            <a:pPr algn="just" eaLnBrk="0" hangingPunct="0">
              <a:lnSpc>
                <a:spcPct val="150000"/>
              </a:lnSpc>
              <a:defRPr/>
            </a:pPr>
            <a:r>
              <a:rPr lang="en-US" altLang="en-US" dirty="0" err="1">
                <a:solidFill>
                  <a:schemeClr val="accent5">
                    <a:lumMod val="75000"/>
                  </a:schemeClr>
                </a:solidFill>
                <a:latin typeface="Myriad Pro" charset="0"/>
                <a:ea typeface="Myriad Pro" charset="0"/>
                <a:cs typeface="Myriad Pro" charset="0"/>
              </a:rPr>
              <a:t>Là</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tình</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huống</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hình</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ảnh</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liên</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quan</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tới</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kiến</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thức</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mới</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đi</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kèm</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là</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các</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câu</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hỏi</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tạo</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tình</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huống</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có</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vấn</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đề</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nhằm</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định</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hướng</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sự</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chú</a:t>
            </a:r>
            <a:r>
              <a:rPr lang="en-US" altLang="en-US" dirty="0">
                <a:solidFill>
                  <a:schemeClr val="accent5">
                    <a:lumMod val="75000"/>
                  </a:schemeClr>
                </a:solidFill>
                <a:latin typeface="Myriad Pro" charset="0"/>
                <a:ea typeface="Myriad Pro" charset="0"/>
                <a:cs typeface="Myriad Pro" charset="0"/>
              </a:rPr>
              <a:t> ý, </a:t>
            </a:r>
            <a:r>
              <a:rPr lang="en-US" altLang="en-US" dirty="0" err="1">
                <a:solidFill>
                  <a:schemeClr val="accent5">
                    <a:lumMod val="75000"/>
                  </a:schemeClr>
                </a:solidFill>
                <a:latin typeface="Myriad Pro" charset="0"/>
                <a:ea typeface="Myriad Pro" charset="0"/>
                <a:cs typeface="Myriad Pro" charset="0"/>
              </a:rPr>
              <a:t>kích</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thích</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tư</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duy</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của</a:t>
            </a:r>
            <a:r>
              <a:rPr lang="en-US" altLang="en-US" dirty="0">
                <a:solidFill>
                  <a:schemeClr val="accent5">
                    <a:lumMod val="75000"/>
                  </a:schemeClr>
                </a:solidFill>
                <a:latin typeface="Myriad Pro" charset="0"/>
                <a:ea typeface="Myriad Pro" charset="0"/>
                <a:cs typeface="Myriad Pro" charset="0"/>
              </a:rPr>
              <a:t>  HS </a:t>
            </a:r>
            <a:r>
              <a:rPr lang="en-US" altLang="en-US" dirty="0" err="1">
                <a:solidFill>
                  <a:schemeClr val="accent5">
                    <a:lumMod val="75000"/>
                  </a:schemeClr>
                </a:solidFill>
                <a:latin typeface="Myriad Pro" charset="0"/>
                <a:ea typeface="Myriad Pro" charset="0"/>
                <a:cs typeface="Myriad Pro" charset="0"/>
              </a:rPr>
              <a:t>đối</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với</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bài</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học</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mới</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đồng</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thời</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cũng</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giúp</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định</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hướng</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nhiệm</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vụ</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học</a:t>
            </a:r>
            <a:r>
              <a:rPr lang="en-US" altLang="en-US" dirty="0">
                <a:solidFill>
                  <a:schemeClr val="accent5">
                    <a:lumMod val="75000"/>
                  </a:schemeClr>
                </a:solidFill>
                <a:latin typeface="Myriad Pro" charset="0"/>
                <a:ea typeface="Myriad Pro" charset="0"/>
                <a:cs typeface="Myriad Pro" charset="0"/>
              </a:rPr>
              <a:t> </a:t>
            </a:r>
            <a:r>
              <a:rPr lang="en-US" altLang="en-US" dirty="0" err="1">
                <a:solidFill>
                  <a:schemeClr val="accent5">
                    <a:lumMod val="75000"/>
                  </a:schemeClr>
                </a:solidFill>
                <a:latin typeface="Myriad Pro" charset="0"/>
                <a:ea typeface="Myriad Pro" charset="0"/>
                <a:cs typeface="Myriad Pro" charset="0"/>
              </a:rPr>
              <a:t>tập</a:t>
            </a:r>
            <a:r>
              <a:rPr lang="en-US" altLang="en-US" dirty="0">
                <a:solidFill>
                  <a:schemeClr val="accent5">
                    <a:lumMod val="75000"/>
                  </a:schemeClr>
                </a:solidFill>
                <a:latin typeface="Myriad Pro" charset="0"/>
                <a:ea typeface="Myriad Pro" charset="0"/>
                <a:cs typeface="Myriad Pro" charset="0"/>
              </a:rPr>
              <a:t>. </a:t>
            </a:r>
          </a:p>
        </p:txBody>
      </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4146" y="763343"/>
            <a:ext cx="4879110" cy="35498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42" name="Group 41">
            <a:extLst>
              <a:ext uri="{FF2B5EF4-FFF2-40B4-BE49-F238E27FC236}">
                <a16:creationId xmlns:a16="http://schemas.microsoft.com/office/drawing/2014/main" xmlns="" id="{243F100F-D877-4E92-A557-E7A663D19AF6}"/>
              </a:ext>
            </a:extLst>
          </p:cNvPr>
          <p:cNvGrpSpPr/>
          <p:nvPr/>
        </p:nvGrpSpPr>
        <p:grpSpPr>
          <a:xfrm>
            <a:off x="5509390" y="1866522"/>
            <a:ext cx="1126881" cy="1402119"/>
            <a:chOff x="5164944" y="1847820"/>
            <a:chExt cx="1272660" cy="1600598"/>
          </a:xfrm>
        </p:grpSpPr>
        <p:cxnSp>
          <p:nvCxnSpPr>
            <p:cNvPr id="37" name="Straight Connector 36">
              <a:extLst>
                <a:ext uri="{FF2B5EF4-FFF2-40B4-BE49-F238E27FC236}">
                  <a16:creationId xmlns:a16="http://schemas.microsoft.com/office/drawing/2014/main" xmlns="" id="{CAE74F3B-A68B-451E-A3EB-81677FF1EB80}"/>
                </a:ext>
              </a:extLst>
            </p:cNvPr>
            <p:cNvCxnSpPr/>
            <p:nvPr/>
          </p:nvCxnSpPr>
          <p:spPr>
            <a:xfrm flipV="1">
              <a:off x="5164944" y="1847820"/>
              <a:ext cx="614660" cy="9845"/>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9292BD91-AB6C-495C-8E6B-5979FDEF886D}"/>
                </a:ext>
              </a:extLst>
            </p:cNvPr>
            <p:cNvCxnSpPr/>
            <p:nvPr/>
          </p:nvCxnSpPr>
          <p:spPr>
            <a:xfrm>
              <a:off x="5794050" y="1857665"/>
              <a:ext cx="257" cy="159075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A3388330-5305-4168-9EE0-74990FDFE7DB}"/>
                </a:ext>
              </a:extLst>
            </p:cNvPr>
            <p:cNvCxnSpPr/>
            <p:nvPr/>
          </p:nvCxnSpPr>
          <p:spPr>
            <a:xfrm>
              <a:off x="5779602" y="3434022"/>
              <a:ext cx="65800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2452" y="4405337"/>
            <a:ext cx="4839846" cy="2071663"/>
          </a:xfrm>
          <a:prstGeom prst="rect">
            <a:avLst/>
          </a:prstGeom>
        </p:spPr>
      </p:pic>
      <p:sp>
        <p:nvSpPr>
          <p:cNvPr id="24" name="Right Arrow 23"/>
          <p:cNvSpPr/>
          <p:nvPr/>
        </p:nvSpPr>
        <p:spPr>
          <a:xfrm>
            <a:off x="393044" y="3268641"/>
            <a:ext cx="3599407" cy="2468880"/>
          </a:xfrm>
          <a:prstGeom prst="rightArrow">
            <a:avLst>
              <a:gd name="adj1" fmla="val 50000"/>
              <a:gd name="adj2" fmla="val 47554"/>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chemeClr val="tx1"/>
                </a:solidFill>
                <a:latin typeface="Times New Roman" panose="02020603050405020304" pitchFamily="18" charset="0"/>
                <a:cs typeface="Times New Roman" panose="02020603050405020304" pitchFamily="18" charset="0"/>
              </a:rPr>
              <a:t>Mở</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đầu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là</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yêu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cầu</a:t>
            </a:r>
            <a:r>
              <a:rPr lang="en-US" sz="2200" dirty="0">
                <a:solidFill>
                  <a:schemeClr val="tx1"/>
                </a:solidFill>
                <a:latin typeface="Times New Roman" panose="02020603050405020304" pitchFamily="18" charset="0"/>
                <a:cs typeface="Times New Roman" panose="02020603050405020304" pitchFamily="18" charset="0"/>
              </a:rPr>
              <a:t> chia </a:t>
            </a:r>
            <a:r>
              <a:rPr lang="en-US" sz="2200" dirty="0" err="1">
                <a:solidFill>
                  <a:schemeClr val="tx1"/>
                </a:solidFill>
                <a:latin typeface="Times New Roman" panose="02020603050405020304" pitchFamily="18" charset="0"/>
                <a:cs typeface="Times New Roman" panose="02020603050405020304" pitchFamily="18" charset="0"/>
              </a:rPr>
              <a:t>sẻ</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hiểu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biết</a:t>
            </a:r>
            <a:endParaRPr lang="en-US" sz="2200" dirty="0">
              <a:solidFill>
                <a:schemeClr val="tx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8832297" y="4692637"/>
            <a:ext cx="3215054" cy="1200329"/>
          </a:xfrm>
          <a:prstGeom prst="rect">
            <a:avLst/>
          </a:prstGeom>
        </p:spPr>
        <p:txBody>
          <a:bodyPr wrap="square">
            <a:spAutoFit/>
          </a:bodyPr>
          <a:lstStyle/>
          <a:p>
            <a:pPr algn="just">
              <a:defRPr/>
            </a:pPr>
            <a:r>
              <a:rPr lang="en-GB" dirty="0" err="1">
                <a:latin typeface="Minion Pro" pitchFamily="18" charset="0"/>
              </a:rPr>
              <a:t>Tình</a:t>
            </a:r>
            <a:r>
              <a:rPr lang="en-GB" dirty="0">
                <a:latin typeface="Minion Pro" pitchFamily="18" charset="0"/>
              </a:rPr>
              <a:t> </a:t>
            </a:r>
            <a:r>
              <a:rPr lang="en-GB" dirty="0" err="1">
                <a:latin typeface="Minion Pro" pitchFamily="18" charset="0"/>
              </a:rPr>
              <a:t>huống</a:t>
            </a:r>
            <a:r>
              <a:rPr lang="en-GB" dirty="0">
                <a:latin typeface="Minion Pro" pitchFamily="18" charset="0"/>
              </a:rPr>
              <a:t> </a:t>
            </a:r>
            <a:r>
              <a:rPr lang="vi-VN" dirty="0">
                <a:latin typeface="Minion Pro" pitchFamily="18" charset="0"/>
              </a:rPr>
              <a:t>trong SGK chỉ là gợi ý, GV có thể </a:t>
            </a:r>
            <a:r>
              <a:rPr lang="en-GB" dirty="0" err="1">
                <a:latin typeface="Minion Pro" pitchFamily="18" charset="0"/>
              </a:rPr>
              <a:t>sáng</a:t>
            </a:r>
            <a:r>
              <a:rPr lang="en-GB" dirty="0">
                <a:latin typeface="Minion Pro" pitchFamily="18" charset="0"/>
              </a:rPr>
              <a:t> </a:t>
            </a:r>
            <a:r>
              <a:rPr lang="en-GB" dirty="0" err="1">
                <a:latin typeface="Minion Pro" pitchFamily="18" charset="0"/>
              </a:rPr>
              <a:t>tạo</a:t>
            </a:r>
            <a:r>
              <a:rPr lang="en-GB" dirty="0">
                <a:latin typeface="Minion Pro" pitchFamily="18" charset="0"/>
              </a:rPr>
              <a:t> </a:t>
            </a:r>
            <a:r>
              <a:rPr lang="en-GB" dirty="0" err="1">
                <a:latin typeface="Minion Pro" pitchFamily="18" charset="0"/>
              </a:rPr>
              <a:t>hình</a:t>
            </a:r>
            <a:r>
              <a:rPr lang="en-GB" dirty="0">
                <a:latin typeface="Minion Pro" pitchFamily="18" charset="0"/>
              </a:rPr>
              <a:t> </a:t>
            </a:r>
            <a:r>
              <a:rPr lang="en-GB" dirty="0" err="1">
                <a:latin typeface="Minion Pro" pitchFamily="18" charset="0"/>
              </a:rPr>
              <a:t>thức</a:t>
            </a:r>
            <a:r>
              <a:rPr lang="en-GB" dirty="0">
                <a:latin typeface="Minion Pro" pitchFamily="18" charset="0"/>
              </a:rPr>
              <a:t> </a:t>
            </a:r>
            <a:r>
              <a:rPr lang="en-GB" dirty="0" err="1">
                <a:latin typeface="Minion Pro" pitchFamily="18" charset="0"/>
              </a:rPr>
              <a:t>mở</a:t>
            </a:r>
            <a:r>
              <a:rPr lang="en-GB" dirty="0">
                <a:latin typeface="Minion Pro" pitchFamily="18" charset="0"/>
              </a:rPr>
              <a:t> </a:t>
            </a:r>
            <a:r>
              <a:rPr lang="en-GB" dirty="0" err="1">
                <a:latin typeface="Minion Pro" pitchFamily="18" charset="0"/>
              </a:rPr>
              <a:t>đầu</a:t>
            </a:r>
            <a:r>
              <a:rPr lang="en-GB" dirty="0">
                <a:latin typeface="Minion Pro" pitchFamily="18" charset="0"/>
              </a:rPr>
              <a:t> </a:t>
            </a:r>
            <a:r>
              <a:rPr lang="en-GB" dirty="0" err="1">
                <a:latin typeface="Minion Pro" pitchFamily="18" charset="0"/>
              </a:rPr>
              <a:t>bài</a:t>
            </a:r>
            <a:r>
              <a:rPr lang="en-GB" dirty="0">
                <a:latin typeface="Minion Pro" pitchFamily="18" charset="0"/>
              </a:rPr>
              <a:t> </a:t>
            </a:r>
            <a:r>
              <a:rPr lang="en-GB" dirty="0" err="1">
                <a:latin typeface="Minion Pro" pitchFamily="18" charset="0"/>
              </a:rPr>
              <a:t>học</a:t>
            </a:r>
            <a:r>
              <a:rPr lang="en-GB" dirty="0">
                <a:latin typeface="Minion Pro" pitchFamily="18" charset="0"/>
              </a:rPr>
              <a:t> </a:t>
            </a:r>
            <a:r>
              <a:rPr lang="vi-VN" dirty="0">
                <a:latin typeface="Minion Pro" pitchFamily="18" charset="0"/>
              </a:rPr>
              <a:t>khác, đ</a:t>
            </a:r>
            <a:r>
              <a:rPr lang="en-US" dirty="0">
                <a:latin typeface="Minion Pro" pitchFamily="18" charset="0"/>
              </a:rPr>
              <a:t>a </a:t>
            </a:r>
            <a:r>
              <a:rPr lang="en-US" dirty="0" err="1">
                <a:latin typeface="Minion Pro" pitchFamily="18" charset="0"/>
              </a:rPr>
              <a:t>dạng</a:t>
            </a:r>
            <a:r>
              <a:rPr lang="en-US" dirty="0">
                <a:latin typeface="Minion Pro" pitchFamily="18" charset="0"/>
              </a:rPr>
              <a:t> </a:t>
            </a:r>
            <a:r>
              <a:rPr lang="en-US" dirty="0" err="1">
                <a:latin typeface="Minion Pro" pitchFamily="18" charset="0"/>
              </a:rPr>
              <a:t>hơn</a:t>
            </a:r>
            <a:r>
              <a:rPr lang="en-US" dirty="0">
                <a:latin typeface="Minion Pro" pitchFamily="18" charset="0"/>
              </a:rPr>
              <a:t>.</a:t>
            </a:r>
            <a:endParaRPr lang="en-US" altLang="en-US" dirty="0">
              <a:latin typeface="Minion Pro" pitchFamily="18" charset="0"/>
            </a:endParaRPr>
          </a:p>
        </p:txBody>
      </p:sp>
    </p:spTree>
    <p:extLst>
      <p:ext uri="{BB962C8B-B14F-4D97-AF65-F5344CB8AC3E}">
        <p14:creationId xmlns:p14="http://schemas.microsoft.com/office/powerpoint/2010/main" val="1063371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83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Slide Number Placeholder 1"/>
          <p:cNvSpPr>
            <a:spLocks noGrp="1"/>
          </p:cNvSpPr>
          <p:nvPr>
            <p:ph type="sldNum" sz="quarter" idx="12"/>
          </p:nvPr>
        </p:nvSpPr>
        <p:spPr bwMode="auto">
          <a:xfrm>
            <a:off x="10106025" y="6650038"/>
            <a:ext cx="609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6395CDA6-1936-46AE-AE39-50978B448EBE}" type="slidenum">
              <a:rPr lang="en-US" altLang="zh-CN" smtClean="0">
                <a:solidFill>
                  <a:srgbClr val="898989"/>
                </a:solidFill>
                <a:latin typeface="Calibri" pitchFamily="34" charset="0"/>
                <a:cs typeface="等线"/>
              </a:rPr>
              <a:pPr/>
              <a:t>18</a:t>
            </a:fld>
            <a:endParaRPr lang="en-US" altLang="zh-CN">
              <a:solidFill>
                <a:srgbClr val="898989"/>
              </a:solidFill>
              <a:latin typeface="Calibri" pitchFamily="34" charset="0"/>
              <a:cs typeface="等线"/>
            </a:endParaRPr>
          </a:p>
        </p:txBody>
      </p:sp>
      <p:sp>
        <p:nvSpPr>
          <p:cNvPr id="23556" name="Slide Number Placeholder 1"/>
          <p:cNvSpPr txBox="1">
            <a:spLocks/>
          </p:cNvSpPr>
          <p:nvPr/>
        </p:nvSpPr>
        <p:spPr bwMode="auto">
          <a:xfrm>
            <a:off x="11131550" y="6111875"/>
            <a:ext cx="60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F079C5D-9230-4C88-9A05-294DBA8738D6}" type="slidenum">
              <a:rPr lang="en-US" altLang="zh-CN" sz="1200">
                <a:solidFill>
                  <a:srgbClr val="898989"/>
                </a:solidFill>
                <a:latin typeface="Calibri" pitchFamily="34" charset="0"/>
                <a:cs typeface="等线"/>
              </a:rPr>
              <a:pPr algn="r" eaLnBrk="1" hangingPunct="1"/>
              <a:t>18</a:t>
            </a:fld>
            <a:endParaRPr lang="en-US" altLang="zh-CN" sz="1200">
              <a:solidFill>
                <a:srgbClr val="898989"/>
              </a:solidFill>
              <a:latin typeface="Calibri" pitchFamily="34" charset="0"/>
              <a:cs typeface="等线"/>
            </a:endParaRPr>
          </a:p>
        </p:txBody>
      </p:sp>
      <p:sp>
        <p:nvSpPr>
          <p:cNvPr id="8" name="Title 1"/>
          <p:cNvSpPr>
            <a:spLocks noGrp="1"/>
          </p:cNvSpPr>
          <p:nvPr>
            <p:ph type="title"/>
          </p:nvPr>
        </p:nvSpPr>
        <p:spPr>
          <a:xfrm>
            <a:off x="4265686" y="35634"/>
            <a:ext cx="4962525" cy="738188"/>
          </a:xfrm>
        </p:spPr>
        <p:txBody>
          <a:bodyPr/>
          <a:lstStyle/>
          <a:p>
            <a:pPr>
              <a:defRPr/>
            </a:pPr>
            <a:r>
              <a:rPr lang="en-US" altLang="en-US" sz="2800" b="1" dirty="0">
                <a:solidFill>
                  <a:srgbClr val="7030A0"/>
                </a:solidFill>
                <a:latin typeface="Myriad Pro"/>
                <a:cs typeface="Times New Roman" pitchFamily="18" charset="0"/>
              </a:rPr>
              <a:t>CẤU TRÚC BÀI HỌC</a:t>
            </a:r>
          </a:p>
        </p:txBody>
      </p:sp>
      <p:sp>
        <p:nvSpPr>
          <p:cNvPr id="10" name="Content Placeholder 9"/>
          <p:cNvSpPr>
            <a:spLocks noGrp="1"/>
          </p:cNvSpPr>
          <p:nvPr>
            <p:ph idx="1"/>
          </p:nvPr>
        </p:nvSpPr>
        <p:spPr>
          <a:xfrm>
            <a:off x="168153" y="2862331"/>
            <a:ext cx="2947229" cy="2838213"/>
          </a:xfrm>
          <a:prstGeom prst="rect">
            <a:avLst/>
          </a:prstGeom>
        </p:spPr>
        <p:txBody>
          <a:bodyPr wrap="square">
            <a:spAutoFit/>
          </a:bodyPr>
          <a:lstStyle/>
          <a:p>
            <a:pPr marL="0" indent="0" fontAlgn="auto">
              <a:spcAft>
                <a:spcPts val="0"/>
              </a:spcAft>
              <a:buNone/>
              <a:defRPr/>
            </a:pPr>
            <a:r>
              <a:rPr lang="vi-VN" altLang="zh-CN" sz="2100" b="1" dirty="0">
                <a:solidFill>
                  <a:srgbClr val="7030A0"/>
                </a:solidFill>
                <a:latin typeface="Myriad Pro" charset="0"/>
                <a:ea typeface="Myriad Pro" charset="0"/>
                <a:cs typeface="Myriad Pro" charset="0"/>
              </a:rPr>
              <a:t>Tư </a:t>
            </a:r>
            <a:r>
              <a:rPr lang="en-US" altLang="zh-CN" sz="2100" b="1" dirty="0" err="1">
                <a:solidFill>
                  <a:srgbClr val="7030A0"/>
                </a:solidFill>
                <a:latin typeface="Myriad Pro" charset="0"/>
                <a:ea typeface="Myriad Pro" charset="0"/>
                <a:cs typeface="Myriad Pro" charset="0"/>
              </a:rPr>
              <a:t>liệu</a:t>
            </a:r>
            <a:r>
              <a:rPr lang="en-US" altLang="zh-CN" sz="2100" b="1" dirty="0">
                <a:solidFill>
                  <a:srgbClr val="7030A0"/>
                </a:solidFill>
                <a:latin typeface="Myriad Pro" charset="0"/>
                <a:ea typeface="Myriad Pro" charset="0"/>
                <a:cs typeface="Myriad Pro" charset="0"/>
              </a:rPr>
              <a:t>: </a:t>
            </a:r>
          </a:p>
          <a:p>
            <a:pPr marL="0" indent="0" algn="just" fontAlgn="auto">
              <a:spcAft>
                <a:spcPts val="0"/>
              </a:spcAft>
              <a:buNone/>
              <a:defRPr/>
            </a:pPr>
            <a:r>
              <a:rPr lang="vi-VN" altLang="zh-CN" sz="2100" dirty="0">
                <a:solidFill>
                  <a:schemeClr val="accent1">
                    <a:lumMod val="50000"/>
                  </a:schemeClr>
                </a:solidFill>
                <a:latin typeface="Myriad Pro" charset="0"/>
                <a:ea typeface="Myriad Pro" charset="0"/>
                <a:cs typeface="Myriad Pro" charset="0"/>
              </a:rPr>
              <a:t>L</a:t>
            </a:r>
            <a:r>
              <a:rPr lang="en-US" altLang="zh-CN" sz="2100" dirty="0" err="1">
                <a:solidFill>
                  <a:schemeClr val="accent1">
                    <a:lumMod val="50000"/>
                  </a:schemeClr>
                </a:solidFill>
                <a:latin typeface="Myriad Pro" charset="0"/>
                <a:ea typeface="Myriad Pro" charset="0"/>
                <a:cs typeface="Myriad Pro" charset="0"/>
              </a:rPr>
              <a:t>à</a:t>
            </a:r>
            <a:r>
              <a:rPr lang="en-US" altLang="zh-CN" sz="2100" dirty="0">
                <a:solidFill>
                  <a:schemeClr val="accent1">
                    <a:lumMod val="50000"/>
                  </a:schemeClr>
                </a:solidFill>
                <a:latin typeface="Myriad Pro" charset="0"/>
                <a:ea typeface="Myriad Pro" charset="0"/>
                <a:cs typeface="Myriad Pro" charset="0"/>
              </a:rPr>
              <a:t> </a:t>
            </a:r>
            <a:r>
              <a:rPr lang="en-US" altLang="zh-CN" sz="2100" dirty="0" err="1">
                <a:solidFill>
                  <a:schemeClr val="accent1">
                    <a:lumMod val="50000"/>
                  </a:schemeClr>
                </a:solidFill>
                <a:latin typeface="Myriad Pro" charset="0"/>
                <a:ea typeface="Myriad Pro" charset="0"/>
                <a:cs typeface="Myriad Pro" charset="0"/>
              </a:rPr>
              <a:t>những</a:t>
            </a:r>
            <a:r>
              <a:rPr lang="en-US" altLang="zh-CN" sz="2100" dirty="0">
                <a:solidFill>
                  <a:schemeClr val="accent1">
                    <a:lumMod val="50000"/>
                  </a:schemeClr>
                </a:solidFill>
                <a:latin typeface="Myriad Pro" charset="0"/>
                <a:ea typeface="Myriad Pro" charset="0"/>
                <a:cs typeface="Myriad Pro" charset="0"/>
              </a:rPr>
              <a:t> </a:t>
            </a:r>
            <a:r>
              <a:rPr lang="en-US" altLang="zh-CN" sz="2100" dirty="0" err="1">
                <a:solidFill>
                  <a:schemeClr val="accent1">
                    <a:lumMod val="50000"/>
                  </a:schemeClr>
                </a:solidFill>
                <a:latin typeface="Myriad Pro" charset="0"/>
                <a:ea typeface="Myriad Pro" charset="0"/>
                <a:cs typeface="Myriad Pro" charset="0"/>
              </a:rPr>
              <a:t>tư</a:t>
            </a:r>
            <a:r>
              <a:rPr lang="en-US" altLang="zh-CN" sz="2100" dirty="0">
                <a:solidFill>
                  <a:schemeClr val="accent1">
                    <a:lumMod val="50000"/>
                  </a:schemeClr>
                </a:solidFill>
                <a:latin typeface="Myriad Pro" charset="0"/>
                <a:ea typeface="Myriad Pro" charset="0"/>
                <a:cs typeface="Myriad Pro" charset="0"/>
              </a:rPr>
              <a:t> </a:t>
            </a:r>
            <a:r>
              <a:rPr lang="en-US" altLang="zh-CN" sz="2100" dirty="0" err="1">
                <a:solidFill>
                  <a:schemeClr val="accent1">
                    <a:lumMod val="50000"/>
                  </a:schemeClr>
                </a:solidFill>
                <a:latin typeface="Myriad Pro" charset="0"/>
                <a:ea typeface="Myriad Pro" charset="0"/>
                <a:cs typeface="Myriad Pro" charset="0"/>
              </a:rPr>
              <a:t>liệu</a:t>
            </a:r>
            <a:r>
              <a:rPr lang="en-US" altLang="zh-CN" sz="2100" dirty="0">
                <a:solidFill>
                  <a:schemeClr val="accent1">
                    <a:lumMod val="50000"/>
                  </a:schemeClr>
                </a:solidFill>
                <a:latin typeface="Myriad Pro" charset="0"/>
                <a:ea typeface="Myriad Pro" charset="0"/>
                <a:cs typeface="Myriad Pro" charset="0"/>
              </a:rPr>
              <a:t> </a:t>
            </a:r>
            <a:r>
              <a:rPr lang="en-US" altLang="zh-CN" sz="2100" dirty="0" err="1">
                <a:solidFill>
                  <a:schemeClr val="accent1">
                    <a:lumMod val="50000"/>
                  </a:schemeClr>
                </a:solidFill>
                <a:latin typeface="Myriad Pro" charset="0"/>
                <a:ea typeface="Myriad Pro" charset="0"/>
                <a:cs typeface="Myriad Pro" charset="0"/>
              </a:rPr>
              <a:t>gốc</a:t>
            </a:r>
            <a:r>
              <a:rPr lang="en-US" altLang="zh-CN" sz="2100" dirty="0">
                <a:solidFill>
                  <a:schemeClr val="accent1">
                    <a:lumMod val="50000"/>
                  </a:schemeClr>
                </a:solidFill>
                <a:latin typeface="Myriad Pro" charset="0"/>
                <a:ea typeface="Myriad Pro" charset="0"/>
                <a:cs typeface="Myriad Pro" charset="0"/>
              </a:rPr>
              <a:t>, </a:t>
            </a:r>
            <a:r>
              <a:rPr lang="en-US" altLang="zh-CN" sz="2100" dirty="0" err="1">
                <a:solidFill>
                  <a:schemeClr val="accent1">
                    <a:lumMod val="50000"/>
                  </a:schemeClr>
                </a:solidFill>
                <a:latin typeface="Myriad Pro" charset="0"/>
                <a:ea typeface="Myriad Pro" charset="0"/>
                <a:cs typeface="Myriad Pro" charset="0"/>
              </a:rPr>
              <a:t>tư</a:t>
            </a:r>
            <a:r>
              <a:rPr lang="en-US" altLang="zh-CN" sz="2100" dirty="0">
                <a:solidFill>
                  <a:schemeClr val="accent1">
                    <a:lumMod val="50000"/>
                  </a:schemeClr>
                </a:solidFill>
                <a:latin typeface="Myriad Pro" charset="0"/>
                <a:ea typeface="Myriad Pro" charset="0"/>
                <a:cs typeface="Myriad Pro" charset="0"/>
              </a:rPr>
              <a:t> </a:t>
            </a:r>
            <a:r>
              <a:rPr lang="en-US" altLang="zh-CN" sz="2100" dirty="0" err="1">
                <a:solidFill>
                  <a:schemeClr val="accent1">
                    <a:lumMod val="50000"/>
                  </a:schemeClr>
                </a:solidFill>
                <a:latin typeface="Myriad Pro" charset="0"/>
                <a:ea typeface="Myriad Pro" charset="0"/>
                <a:cs typeface="Myriad Pro" charset="0"/>
              </a:rPr>
              <a:t>liệu</a:t>
            </a:r>
            <a:r>
              <a:rPr lang="en-US" altLang="zh-CN" sz="2100" dirty="0">
                <a:solidFill>
                  <a:schemeClr val="accent1">
                    <a:lumMod val="50000"/>
                  </a:schemeClr>
                </a:solidFill>
                <a:latin typeface="Myriad Pro" charset="0"/>
                <a:ea typeface="Myriad Pro" charset="0"/>
                <a:cs typeface="Myriad Pro" charset="0"/>
              </a:rPr>
              <a:t> </a:t>
            </a:r>
            <a:r>
              <a:rPr lang="en-US" altLang="zh-CN" sz="2100" dirty="0" err="1">
                <a:solidFill>
                  <a:schemeClr val="accent1">
                    <a:lumMod val="50000"/>
                  </a:schemeClr>
                </a:solidFill>
                <a:latin typeface="Myriad Pro" charset="0"/>
                <a:ea typeface="Myriad Pro" charset="0"/>
                <a:cs typeface="Myriad Pro" charset="0"/>
              </a:rPr>
              <a:t>phái</a:t>
            </a:r>
            <a:r>
              <a:rPr lang="en-US" altLang="zh-CN" sz="2100" dirty="0">
                <a:solidFill>
                  <a:schemeClr val="accent1">
                    <a:lumMod val="50000"/>
                  </a:schemeClr>
                </a:solidFill>
                <a:latin typeface="Myriad Pro" charset="0"/>
                <a:ea typeface="Myriad Pro" charset="0"/>
                <a:cs typeface="Myriad Pro" charset="0"/>
              </a:rPr>
              <a:t> </a:t>
            </a:r>
            <a:r>
              <a:rPr lang="en-US" altLang="zh-CN" sz="2100" dirty="0" err="1">
                <a:solidFill>
                  <a:schemeClr val="accent1">
                    <a:lumMod val="50000"/>
                  </a:schemeClr>
                </a:solidFill>
                <a:latin typeface="Myriad Pro" charset="0"/>
                <a:ea typeface="Myriad Pro" charset="0"/>
                <a:cs typeface="Myriad Pro" charset="0"/>
              </a:rPr>
              <a:t>sinh</a:t>
            </a:r>
            <a:r>
              <a:rPr lang="en-US" altLang="zh-CN" sz="2100" dirty="0">
                <a:solidFill>
                  <a:schemeClr val="accent1">
                    <a:lumMod val="50000"/>
                  </a:schemeClr>
                </a:solidFill>
                <a:latin typeface="Myriad Pro" charset="0"/>
                <a:ea typeface="Myriad Pro" charset="0"/>
                <a:cs typeface="Myriad Pro" charset="0"/>
              </a:rPr>
              <a:t> </a:t>
            </a:r>
            <a:r>
              <a:rPr lang="en-US" altLang="zh-CN" sz="2100" dirty="0" err="1">
                <a:solidFill>
                  <a:schemeClr val="accent1">
                    <a:lumMod val="50000"/>
                  </a:schemeClr>
                </a:solidFill>
                <a:latin typeface="Myriad Pro" charset="0"/>
                <a:ea typeface="Myriad Pro" charset="0"/>
                <a:cs typeface="Myriad Pro" charset="0"/>
              </a:rPr>
              <a:t>hoặc</a:t>
            </a:r>
            <a:r>
              <a:rPr lang="en-US" altLang="zh-CN" sz="2100" dirty="0">
                <a:solidFill>
                  <a:schemeClr val="accent1">
                    <a:lumMod val="50000"/>
                  </a:schemeClr>
                </a:solidFill>
                <a:latin typeface="Myriad Pro" charset="0"/>
                <a:ea typeface="Myriad Pro" charset="0"/>
                <a:cs typeface="Myriad Pro" charset="0"/>
              </a:rPr>
              <a:t> </a:t>
            </a:r>
            <a:r>
              <a:rPr lang="en-US" altLang="zh-CN" sz="2100" dirty="0" err="1">
                <a:solidFill>
                  <a:schemeClr val="accent1">
                    <a:lumMod val="50000"/>
                  </a:schemeClr>
                </a:solidFill>
                <a:latin typeface="Myriad Pro" charset="0"/>
                <a:ea typeface="Myriad Pro" charset="0"/>
                <a:cs typeface="Myriad Pro" charset="0"/>
              </a:rPr>
              <a:t>tư</a:t>
            </a:r>
            <a:r>
              <a:rPr lang="en-US" altLang="zh-CN" sz="2100" dirty="0">
                <a:solidFill>
                  <a:schemeClr val="accent1">
                    <a:lumMod val="50000"/>
                  </a:schemeClr>
                </a:solidFill>
                <a:latin typeface="Myriad Pro" charset="0"/>
                <a:ea typeface="Myriad Pro" charset="0"/>
                <a:cs typeface="Myriad Pro" charset="0"/>
              </a:rPr>
              <a:t> </a:t>
            </a:r>
            <a:r>
              <a:rPr lang="en-US" altLang="zh-CN" sz="2100" dirty="0" err="1">
                <a:solidFill>
                  <a:schemeClr val="accent1">
                    <a:lumMod val="50000"/>
                  </a:schemeClr>
                </a:solidFill>
                <a:latin typeface="Myriad Pro" charset="0"/>
                <a:ea typeface="Myriad Pro" charset="0"/>
                <a:cs typeface="Myriad Pro" charset="0"/>
              </a:rPr>
              <a:t>liệu</a:t>
            </a:r>
            <a:r>
              <a:rPr lang="en-US" altLang="zh-CN" sz="2100" dirty="0">
                <a:solidFill>
                  <a:schemeClr val="accent1">
                    <a:lumMod val="50000"/>
                  </a:schemeClr>
                </a:solidFill>
                <a:latin typeface="Myriad Pro" charset="0"/>
                <a:ea typeface="Myriad Pro" charset="0"/>
                <a:cs typeface="Myriad Pro" charset="0"/>
              </a:rPr>
              <a:t> </a:t>
            </a:r>
            <a:r>
              <a:rPr lang="en-US" altLang="zh-CN" sz="2100" dirty="0" err="1">
                <a:solidFill>
                  <a:schemeClr val="accent1">
                    <a:lumMod val="50000"/>
                  </a:schemeClr>
                </a:solidFill>
                <a:latin typeface="Myriad Pro" charset="0"/>
                <a:ea typeface="Myriad Pro" charset="0"/>
                <a:cs typeface="Myriad Pro" charset="0"/>
              </a:rPr>
              <a:t>được</a:t>
            </a:r>
            <a:r>
              <a:rPr lang="en-US" altLang="zh-CN" sz="2100" dirty="0">
                <a:solidFill>
                  <a:schemeClr val="accent1">
                    <a:lumMod val="50000"/>
                  </a:schemeClr>
                </a:solidFill>
                <a:latin typeface="Myriad Pro" charset="0"/>
                <a:ea typeface="Myriad Pro" charset="0"/>
                <a:cs typeface="Myriad Pro" charset="0"/>
              </a:rPr>
              <a:t> </a:t>
            </a:r>
            <a:r>
              <a:rPr lang="en-US" altLang="zh-CN" sz="2100" dirty="0" err="1">
                <a:solidFill>
                  <a:schemeClr val="accent1">
                    <a:lumMod val="50000"/>
                  </a:schemeClr>
                </a:solidFill>
                <a:latin typeface="Myriad Pro" charset="0"/>
                <a:ea typeface="Myriad Pro" charset="0"/>
                <a:cs typeface="Myriad Pro" charset="0"/>
              </a:rPr>
              <a:t>cung</a:t>
            </a:r>
            <a:r>
              <a:rPr lang="en-US" altLang="zh-CN" sz="2100" dirty="0">
                <a:solidFill>
                  <a:schemeClr val="accent1">
                    <a:lumMod val="50000"/>
                  </a:schemeClr>
                </a:solidFill>
                <a:latin typeface="Myriad Pro" charset="0"/>
                <a:ea typeface="Myriad Pro" charset="0"/>
                <a:cs typeface="Myriad Pro" charset="0"/>
              </a:rPr>
              <a:t> </a:t>
            </a:r>
            <a:r>
              <a:rPr lang="en-US" altLang="zh-CN" sz="2100" dirty="0" err="1">
                <a:solidFill>
                  <a:schemeClr val="accent1">
                    <a:lumMod val="50000"/>
                  </a:schemeClr>
                </a:solidFill>
                <a:latin typeface="Myriad Pro" charset="0"/>
                <a:ea typeface="Myriad Pro" charset="0"/>
                <a:cs typeface="Myriad Pro" charset="0"/>
              </a:rPr>
              <a:t>cấp</a:t>
            </a:r>
            <a:r>
              <a:rPr lang="en-US" altLang="zh-CN" sz="2100" dirty="0">
                <a:solidFill>
                  <a:schemeClr val="accent1">
                    <a:lumMod val="50000"/>
                  </a:schemeClr>
                </a:solidFill>
                <a:latin typeface="Myriad Pro" charset="0"/>
                <a:ea typeface="Myriad Pro" charset="0"/>
                <a:cs typeface="Myriad Pro" charset="0"/>
              </a:rPr>
              <a:t> </a:t>
            </a:r>
            <a:r>
              <a:rPr lang="en-US" altLang="zh-CN" sz="2100" dirty="0" err="1">
                <a:solidFill>
                  <a:schemeClr val="accent1">
                    <a:lumMod val="50000"/>
                  </a:schemeClr>
                </a:solidFill>
                <a:latin typeface="Myriad Pro" charset="0"/>
                <a:ea typeface="Myriad Pro" charset="0"/>
                <a:cs typeface="Myriad Pro" charset="0"/>
              </a:rPr>
              <a:t>bởi</a:t>
            </a:r>
            <a:r>
              <a:rPr lang="en-US" altLang="zh-CN" sz="2100" dirty="0">
                <a:solidFill>
                  <a:schemeClr val="accent1">
                    <a:lumMod val="50000"/>
                  </a:schemeClr>
                </a:solidFill>
                <a:latin typeface="Myriad Pro" charset="0"/>
                <a:ea typeface="Myriad Pro" charset="0"/>
                <a:cs typeface="Myriad Pro" charset="0"/>
              </a:rPr>
              <a:t> </a:t>
            </a:r>
            <a:r>
              <a:rPr lang="en-US" altLang="zh-CN" sz="2100" dirty="0" err="1">
                <a:solidFill>
                  <a:schemeClr val="accent1">
                    <a:lumMod val="50000"/>
                  </a:schemeClr>
                </a:solidFill>
                <a:latin typeface="Myriad Pro" charset="0"/>
                <a:ea typeface="Myriad Pro" charset="0"/>
                <a:cs typeface="Myriad Pro" charset="0"/>
              </a:rPr>
              <a:t>các</a:t>
            </a:r>
            <a:r>
              <a:rPr lang="en-US" altLang="zh-CN" sz="2100" dirty="0">
                <a:solidFill>
                  <a:schemeClr val="accent1">
                    <a:lumMod val="50000"/>
                  </a:schemeClr>
                </a:solidFill>
                <a:latin typeface="Myriad Pro" charset="0"/>
                <a:ea typeface="Myriad Pro" charset="0"/>
                <a:cs typeface="Myriad Pro" charset="0"/>
              </a:rPr>
              <a:t> </a:t>
            </a:r>
            <a:r>
              <a:rPr lang="en-US" altLang="zh-CN" sz="2100" dirty="0" err="1">
                <a:solidFill>
                  <a:schemeClr val="accent1">
                    <a:lumMod val="50000"/>
                  </a:schemeClr>
                </a:solidFill>
                <a:latin typeface="Myriad Pro" charset="0"/>
                <a:ea typeface="Myriad Pro" charset="0"/>
                <a:cs typeface="Myriad Pro" charset="0"/>
              </a:rPr>
              <a:t>tác</a:t>
            </a:r>
            <a:r>
              <a:rPr lang="en-US" altLang="zh-CN" sz="2100" dirty="0">
                <a:solidFill>
                  <a:schemeClr val="accent1">
                    <a:lumMod val="50000"/>
                  </a:schemeClr>
                </a:solidFill>
                <a:latin typeface="Myriad Pro" charset="0"/>
                <a:ea typeface="Myriad Pro" charset="0"/>
                <a:cs typeface="Myriad Pro" charset="0"/>
              </a:rPr>
              <a:t> </a:t>
            </a:r>
            <a:r>
              <a:rPr lang="en-US" altLang="zh-CN" sz="2100" dirty="0" err="1">
                <a:solidFill>
                  <a:schemeClr val="accent1">
                    <a:lumMod val="50000"/>
                  </a:schemeClr>
                </a:solidFill>
                <a:latin typeface="Myriad Pro" charset="0"/>
                <a:ea typeface="Myriad Pro" charset="0"/>
                <a:cs typeface="Myriad Pro" charset="0"/>
              </a:rPr>
              <a:t>giả</a:t>
            </a:r>
            <a:r>
              <a:rPr lang="en-US" altLang="zh-CN" sz="2100" dirty="0">
                <a:solidFill>
                  <a:schemeClr val="accent1">
                    <a:lumMod val="50000"/>
                  </a:schemeClr>
                </a:solidFill>
                <a:latin typeface="Myriad Pro" charset="0"/>
                <a:ea typeface="Myriad Pro" charset="0"/>
                <a:cs typeface="Myriad Pro" charset="0"/>
              </a:rPr>
              <a:t> SGK, </a:t>
            </a:r>
            <a:r>
              <a:rPr lang="en-US" altLang="zh-CN" sz="2100" dirty="0" err="1">
                <a:solidFill>
                  <a:schemeClr val="accent1">
                    <a:lumMod val="50000"/>
                  </a:schemeClr>
                </a:solidFill>
                <a:latin typeface="Myriad Pro" charset="0"/>
                <a:ea typeface="Myriad Pro" charset="0"/>
                <a:cs typeface="Myriad Pro" charset="0"/>
              </a:rPr>
              <a:t>tranh</a:t>
            </a:r>
            <a:r>
              <a:rPr lang="en-US" altLang="zh-CN" sz="2100" dirty="0">
                <a:solidFill>
                  <a:schemeClr val="accent1">
                    <a:lumMod val="50000"/>
                  </a:schemeClr>
                </a:solidFill>
                <a:latin typeface="Myriad Pro" charset="0"/>
                <a:ea typeface="Myriad Pro" charset="0"/>
                <a:cs typeface="Myriad Pro" charset="0"/>
              </a:rPr>
              <a:t> </a:t>
            </a:r>
            <a:r>
              <a:rPr lang="en-US" altLang="zh-CN" sz="2100" dirty="0" err="1">
                <a:solidFill>
                  <a:schemeClr val="accent1">
                    <a:lumMod val="50000"/>
                  </a:schemeClr>
                </a:solidFill>
                <a:latin typeface="Myriad Pro" charset="0"/>
                <a:ea typeface="Myriad Pro" charset="0"/>
                <a:cs typeface="Myriad Pro" charset="0"/>
              </a:rPr>
              <a:t>ảnh</a:t>
            </a:r>
            <a:r>
              <a:rPr lang="en-US" altLang="zh-CN" sz="2100" dirty="0">
                <a:solidFill>
                  <a:schemeClr val="accent1">
                    <a:lumMod val="50000"/>
                  </a:schemeClr>
                </a:solidFill>
                <a:latin typeface="Myriad Pro" charset="0"/>
                <a:ea typeface="Myriad Pro" charset="0"/>
                <a:cs typeface="Myriad Pro" charset="0"/>
              </a:rPr>
              <a:t>… </a:t>
            </a:r>
            <a:r>
              <a:rPr lang="en-US" altLang="zh-CN" sz="2100" dirty="0" err="1">
                <a:solidFill>
                  <a:schemeClr val="accent1">
                    <a:lumMod val="50000"/>
                  </a:schemeClr>
                </a:solidFill>
                <a:latin typeface="Myriad Pro" charset="0"/>
                <a:ea typeface="Myriad Pro" charset="0"/>
                <a:cs typeface="Myriad Pro" charset="0"/>
              </a:rPr>
              <a:t>kèm</a:t>
            </a:r>
            <a:r>
              <a:rPr lang="en-US" altLang="zh-CN" sz="2100" dirty="0">
                <a:solidFill>
                  <a:schemeClr val="accent1">
                    <a:lumMod val="50000"/>
                  </a:schemeClr>
                </a:solidFill>
                <a:latin typeface="Myriad Pro" charset="0"/>
                <a:ea typeface="Myriad Pro" charset="0"/>
                <a:cs typeface="Myriad Pro" charset="0"/>
              </a:rPr>
              <a:t> </a:t>
            </a:r>
            <a:r>
              <a:rPr lang="en-US" altLang="zh-CN" sz="2100" dirty="0" err="1">
                <a:solidFill>
                  <a:schemeClr val="accent1">
                    <a:lumMod val="50000"/>
                  </a:schemeClr>
                </a:solidFill>
                <a:latin typeface="Myriad Pro" charset="0"/>
                <a:ea typeface="Myriad Pro" charset="0"/>
                <a:cs typeface="Myriad Pro" charset="0"/>
              </a:rPr>
              <a:t>theo</a:t>
            </a:r>
            <a:r>
              <a:rPr lang="en-US" altLang="zh-CN" sz="2100" dirty="0">
                <a:solidFill>
                  <a:schemeClr val="accent1">
                    <a:lumMod val="50000"/>
                  </a:schemeClr>
                </a:solidFill>
                <a:latin typeface="Myriad Pro" charset="0"/>
                <a:ea typeface="Myriad Pro" charset="0"/>
                <a:cs typeface="Myriad Pro" charset="0"/>
              </a:rPr>
              <a:t> </a:t>
            </a:r>
            <a:r>
              <a:rPr lang="en-US" altLang="zh-CN" sz="2100" dirty="0" err="1">
                <a:solidFill>
                  <a:schemeClr val="accent1">
                    <a:lumMod val="50000"/>
                  </a:schemeClr>
                </a:solidFill>
                <a:latin typeface="Myriad Pro" charset="0"/>
                <a:ea typeface="Myriad Pro" charset="0"/>
                <a:cs typeface="Myriad Pro" charset="0"/>
              </a:rPr>
              <a:t>các</a:t>
            </a:r>
            <a:r>
              <a:rPr lang="en-US" altLang="zh-CN" sz="2100" dirty="0">
                <a:solidFill>
                  <a:schemeClr val="accent1">
                    <a:lumMod val="50000"/>
                  </a:schemeClr>
                </a:solidFill>
                <a:latin typeface="Myriad Pro" charset="0"/>
                <a:ea typeface="Myriad Pro" charset="0"/>
                <a:cs typeface="Myriad Pro" charset="0"/>
              </a:rPr>
              <a:t> </a:t>
            </a:r>
            <a:r>
              <a:rPr lang="en-US" altLang="zh-CN" sz="2100" dirty="0" err="1">
                <a:solidFill>
                  <a:schemeClr val="accent1">
                    <a:lumMod val="50000"/>
                  </a:schemeClr>
                </a:solidFill>
                <a:latin typeface="Myriad Pro" charset="0"/>
                <a:ea typeface="Myriad Pro" charset="0"/>
                <a:cs typeface="Myriad Pro" charset="0"/>
              </a:rPr>
              <a:t>câu</a:t>
            </a:r>
            <a:r>
              <a:rPr lang="en-US" altLang="zh-CN" sz="2100" dirty="0">
                <a:solidFill>
                  <a:schemeClr val="accent1">
                    <a:lumMod val="50000"/>
                  </a:schemeClr>
                </a:solidFill>
                <a:latin typeface="Myriad Pro" charset="0"/>
                <a:ea typeface="Myriad Pro" charset="0"/>
                <a:cs typeface="Myriad Pro" charset="0"/>
              </a:rPr>
              <a:t> </a:t>
            </a:r>
            <a:r>
              <a:rPr lang="en-US" altLang="zh-CN" sz="2100" dirty="0" err="1">
                <a:solidFill>
                  <a:schemeClr val="accent1">
                    <a:lumMod val="50000"/>
                  </a:schemeClr>
                </a:solidFill>
                <a:latin typeface="Myriad Pro" charset="0"/>
                <a:ea typeface="Myriad Pro" charset="0"/>
                <a:cs typeface="Myriad Pro" charset="0"/>
              </a:rPr>
              <a:t>hỏi</a:t>
            </a:r>
            <a:r>
              <a:rPr lang="en-US" altLang="zh-CN" sz="2100" dirty="0">
                <a:solidFill>
                  <a:schemeClr val="accent1">
                    <a:lumMod val="50000"/>
                  </a:schemeClr>
                </a:solidFill>
                <a:latin typeface="Myriad Pro" charset="0"/>
                <a:ea typeface="Myriad Pro" charset="0"/>
                <a:cs typeface="Myriad Pro" charset="0"/>
              </a:rPr>
              <a:t>, </a:t>
            </a:r>
            <a:r>
              <a:rPr lang="en-US" altLang="zh-CN" sz="2100" dirty="0" err="1">
                <a:solidFill>
                  <a:schemeClr val="accent1">
                    <a:lumMod val="50000"/>
                  </a:schemeClr>
                </a:solidFill>
                <a:latin typeface="Myriad Pro" charset="0"/>
                <a:ea typeface="Myriad Pro" charset="0"/>
                <a:cs typeface="Myriad Pro" charset="0"/>
              </a:rPr>
              <a:t>yêu</a:t>
            </a:r>
            <a:r>
              <a:rPr lang="en-US" altLang="zh-CN" sz="2100" dirty="0">
                <a:solidFill>
                  <a:schemeClr val="accent1">
                    <a:lumMod val="50000"/>
                  </a:schemeClr>
                </a:solidFill>
                <a:latin typeface="Myriad Pro" charset="0"/>
                <a:ea typeface="Myriad Pro" charset="0"/>
                <a:cs typeface="Myriad Pro" charset="0"/>
              </a:rPr>
              <a:t> </a:t>
            </a:r>
            <a:r>
              <a:rPr lang="en-US" altLang="zh-CN" sz="2100" dirty="0" err="1">
                <a:solidFill>
                  <a:schemeClr val="accent1">
                    <a:lumMod val="50000"/>
                  </a:schemeClr>
                </a:solidFill>
                <a:latin typeface="Myriad Pro" charset="0"/>
                <a:ea typeface="Myriad Pro" charset="0"/>
                <a:cs typeface="Myriad Pro" charset="0"/>
              </a:rPr>
              <a:t>cầu</a:t>
            </a:r>
            <a:r>
              <a:rPr lang="en-US" altLang="zh-CN" sz="2100" dirty="0">
                <a:solidFill>
                  <a:schemeClr val="accent1">
                    <a:lumMod val="50000"/>
                  </a:schemeClr>
                </a:solidFill>
                <a:latin typeface="Myriad Pro" charset="0"/>
                <a:ea typeface="Myriad Pro" charset="0"/>
                <a:cs typeface="Myriad Pro" charset="0"/>
              </a:rPr>
              <a:t> </a:t>
            </a:r>
            <a:r>
              <a:rPr lang="en-US" altLang="zh-CN" sz="2100" dirty="0" err="1">
                <a:solidFill>
                  <a:schemeClr val="accent1">
                    <a:lumMod val="50000"/>
                  </a:schemeClr>
                </a:solidFill>
                <a:latin typeface="Myriad Pro" charset="0"/>
                <a:ea typeface="Myriad Pro" charset="0"/>
                <a:cs typeface="Myriad Pro" charset="0"/>
              </a:rPr>
              <a:t>khai</a:t>
            </a:r>
            <a:r>
              <a:rPr lang="en-US" altLang="zh-CN" sz="2100" dirty="0">
                <a:solidFill>
                  <a:schemeClr val="accent1">
                    <a:lumMod val="50000"/>
                  </a:schemeClr>
                </a:solidFill>
                <a:latin typeface="Myriad Pro" charset="0"/>
                <a:ea typeface="Myriad Pro" charset="0"/>
                <a:cs typeface="Myriad Pro" charset="0"/>
              </a:rPr>
              <a:t> </a:t>
            </a:r>
            <a:r>
              <a:rPr lang="en-US" altLang="zh-CN" sz="2100" dirty="0" err="1">
                <a:solidFill>
                  <a:schemeClr val="accent1">
                    <a:lumMod val="50000"/>
                  </a:schemeClr>
                </a:solidFill>
                <a:latin typeface="Myriad Pro" charset="0"/>
                <a:ea typeface="Myriad Pro" charset="0"/>
                <a:cs typeface="Myriad Pro" charset="0"/>
              </a:rPr>
              <a:t>thác</a:t>
            </a:r>
            <a:r>
              <a:rPr lang="en-US" altLang="zh-CN" sz="2100" dirty="0">
                <a:solidFill>
                  <a:schemeClr val="accent1">
                    <a:lumMod val="50000"/>
                  </a:schemeClr>
                </a:solidFill>
                <a:latin typeface="Myriad Pro" charset="0"/>
                <a:ea typeface="Myriad Pro" charset="0"/>
                <a:cs typeface="Myriad Pro" charset="0"/>
              </a:rPr>
              <a:t> </a:t>
            </a:r>
            <a:r>
              <a:rPr lang="en-US" altLang="zh-CN" sz="2100" dirty="0" err="1">
                <a:solidFill>
                  <a:schemeClr val="accent1">
                    <a:lumMod val="50000"/>
                  </a:schemeClr>
                </a:solidFill>
                <a:latin typeface="Myriad Pro" charset="0"/>
                <a:ea typeface="Myriad Pro" charset="0"/>
                <a:cs typeface="Myriad Pro" charset="0"/>
              </a:rPr>
              <a:t>tư</a:t>
            </a:r>
            <a:r>
              <a:rPr lang="en-US" altLang="zh-CN" sz="2100" dirty="0">
                <a:solidFill>
                  <a:schemeClr val="accent1">
                    <a:lumMod val="50000"/>
                  </a:schemeClr>
                </a:solidFill>
                <a:latin typeface="Myriad Pro" charset="0"/>
                <a:ea typeface="Myriad Pro" charset="0"/>
                <a:cs typeface="Myriad Pro" charset="0"/>
              </a:rPr>
              <a:t> </a:t>
            </a:r>
            <a:r>
              <a:rPr lang="en-US" altLang="zh-CN" sz="2100" dirty="0" err="1">
                <a:solidFill>
                  <a:schemeClr val="accent1">
                    <a:lumMod val="50000"/>
                  </a:schemeClr>
                </a:solidFill>
                <a:latin typeface="Myriad Pro" charset="0"/>
                <a:ea typeface="Myriad Pro" charset="0"/>
                <a:cs typeface="Myriad Pro" charset="0"/>
              </a:rPr>
              <a:t>liệu</a:t>
            </a:r>
            <a:r>
              <a:rPr lang="en-US" altLang="zh-CN" sz="2100" dirty="0">
                <a:solidFill>
                  <a:schemeClr val="accent1">
                    <a:lumMod val="50000"/>
                  </a:schemeClr>
                </a:solidFill>
                <a:latin typeface="Myriad Pro" charset="0"/>
                <a:ea typeface="Myriad Pro" charset="0"/>
                <a:cs typeface="Myriad Pro" charset="0"/>
              </a:rPr>
              <a:t>, </a:t>
            </a:r>
            <a:r>
              <a:rPr lang="en-US" altLang="zh-CN" sz="2100" dirty="0" err="1">
                <a:solidFill>
                  <a:schemeClr val="accent1">
                    <a:lumMod val="50000"/>
                  </a:schemeClr>
                </a:solidFill>
                <a:latin typeface="Myriad Pro" charset="0"/>
                <a:ea typeface="Myriad Pro" charset="0"/>
                <a:cs typeface="Myriad Pro" charset="0"/>
              </a:rPr>
              <a:t>giúp</a:t>
            </a:r>
            <a:r>
              <a:rPr lang="en-US" altLang="zh-CN" sz="2100" dirty="0">
                <a:solidFill>
                  <a:schemeClr val="accent1">
                    <a:lumMod val="50000"/>
                  </a:schemeClr>
                </a:solidFill>
                <a:latin typeface="Myriad Pro" charset="0"/>
                <a:ea typeface="Myriad Pro" charset="0"/>
                <a:cs typeface="Myriad Pro" charset="0"/>
              </a:rPr>
              <a:t> HS </a:t>
            </a:r>
            <a:r>
              <a:rPr lang="en-US" altLang="zh-CN" sz="2100" dirty="0" err="1">
                <a:solidFill>
                  <a:schemeClr val="accent1">
                    <a:lumMod val="50000"/>
                  </a:schemeClr>
                </a:solidFill>
                <a:latin typeface="Myriad Pro" charset="0"/>
                <a:ea typeface="Myriad Pro" charset="0"/>
                <a:cs typeface="Myriad Pro" charset="0"/>
              </a:rPr>
              <a:t>rèn</a:t>
            </a:r>
            <a:r>
              <a:rPr lang="en-US" altLang="zh-CN" sz="2100" dirty="0">
                <a:solidFill>
                  <a:schemeClr val="accent1">
                    <a:lumMod val="50000"/>
                  </a:schemeClr>
                </a:solidFill>
                <a:latin typeface="Myriad Pro" charset="0"/>
                <a:ea typeface="Myriad Pro" charset="0"/>
                <a:cs typeface="Myriad Pro" charset="0"/>
              </a:rPr>
              <a:t> </a:t>
            </a:r>
            <a:r>
              <a:rPr lang="en-US" altLang="zh-CN" sz="2100" dirty="0" err="1">
                <a:solidFill>
                  <a:schemeClr val="accent1">
                    <a:lumMod val="50000"/>
                  </a:schemeClr>
                </a:solidFill>
                <a:latin typeface="Myriad Pro" charset="0"/>
                <a:ea typeface="Myriad Pro" charset="0"/>
                <a:cs typeface="Myriad Pro" charset="0"/>
              </a:rPr>
              <a:t>luyện</a:t>
            </a:r>
            <a:r>
              <a:rPr lang="en-US" altLang="zh-CN" sz="2100" dirty="0">
                <a:solidFill>
                  <a:schemeClr val="accent1">
                    <a:lumMod val="50000"/>
                  </a:schemeClr>
                </a:solidFill>
                <a:latin typeface="Myriad Pro" charset="0"/>
                <a:ea typeface="Myriad Pro" charset="0"/>
                <a:cs typeface="Myriad Pro" charset="0"/>
              </a:rPr>
              <a:t> </a:t>
            </a:r>
            <a:r>
              <a:rPr lang="en-US" altLang="zh-CN" sz="2100" dirty="0" err="1">
                <a:solidFill>
                  <a:schemeClr val="accent1">
                    <a:lumMod val="50000"/>
                  </a:schemeClr>
                </a:solidFill>
                <a:latin typeface="Myriad Pro" charset="0"/>
                <a:ea typeface="Myriad Pro" charset="0"/>
                <a:cs typeface="Myriad Pro" charset="0"/>
              </a:rPr>
              <a:t>kĩ</a:t>
            </a:r>
            <a:r>
              <a:rPr lang="en-US" altLang="zh-CN" sz="2100" dirty="0">
                <a:solidFill>
                  <a:schemeClr val="accent1">
                    <a:lumMod val="50000"/>
                  </a:schemeClr>
                </a:solidFill>
                <a:latin typeface="Myriad Pro" charset="0"/>
                <a:ea typeface="Myriad Pro" charset="0"/>
                <a:cs typeface="Myriad Pro" charset="0"/>
              </a:rPr>
              <a:t> </a:t>
            </a:r>
            <a:r>
              <a:rPr lang="en-US" altLang="zh-CN" sz="2100" dirty="0" err="1">
                <a:solidFill>
                  <a:schemeClr val="accent1">
                    <a:lumMod val="50000"/>
                  </a:schemeClr>
                </a:solidFill>
                <a:latin typeface="Myriad Pro" charset="0"/>
                <a:ea typeface="Myriad Pro" charset="0"/>
                <a:cs typeface="Myriad Pro" charset="0"/>
              </a:rPr>
              <a:t>năng</a:t>
            </a:r>
            <a:r>
              <a:rPr lang="en-US" altLang="zh-CN" sz="2100" dirty="0">
                <a:solidFill>
                  <a:schemeClr val="accent1">
                    <a:lumMod val="50000"/>
                  </a:schemeClr>
                </a:solidFill>
                <a:latin typeface="Myriad Pro" charset="0"/>
                <a:ea typeface="Myriad Pro" charset="0"/>
                <a:cs typeface="Myriad Pro" charset="0"/>
              </a:rPr>
              <a:t> </a:t>
            </a:r>
            <a:r>
              <a:rPr lang="en-US" altLang="zh-CN" sz="2100" dirty="0" err="1">
                <a:solidFill>
                  <a:schemeClr val="accent1">
                    <a:lumMod val="50000"/>
                  </a:schemeClr>
                </a:solidFill>
                <a:latin typeface="Myriad Pro" charset="0"/>
                <a:ea typeface="Myriad Pro" charset="0"/>
                <a:cs typeface="Myriad Pro" charset="0"/>
              </a:rPr>
              <a:t>tìm</a:t>
            </a:r>
            <a:r>
              <a:rPr lang="en-US" altLang="zh-CN" sz="2100" dirty="0">
                <a:solidFill>
                  <a:schemeClr val="accent1">
                    <a:lumMod val="50000"/>
                  </a:schemeClr>
                </a:solidFill>
                <a:latin typeface="Myriad Pro" charset="0"/>
                <a:ea typeface="Myriad Pro" charset="0"/>
                <a:cs typeface="Myriad Pro" charset="0"/>
              </a:rPr>
              <a:t> </a:t>
            </a:r>
            <a:r>
              <a:rPr lang="en-US" altLang="zh-CN" sz="2100" dirty="0" err="1">
                <a:solidFill>
                  <a:schemeClr val="accent1">
                    <a:lumMod val="50000"/>
                  </a:schemeClr>
                </a:solidFill>
                <a:latin typeface="Myriad Pro" charset="0"/>
                <a:ea typeface="Myriad Pro" charset="0"/>
                <a:cs typeface="Myriad Pro" charset="0"/>
              </a:rPr>
              <a:t>hiểu</a:t>
            </a:r>
            <a:r>
              <a:rPr lang="en-US" altLang="zh-CN" sz="2100" dirty="0">
                <a:solidFill>
                  <a:schemeClr val="accent1">
                    <a:lumMod val="50000"/>
                  </a:schemeClr>
                </a:solidFill>
                <a:latin typeface="Myriad Pro" charset="0"/>
                <a:ea typeface="Myriad Pro" charset="0"/>
                <a:cs typeface="Myriad Pro" charset="0"/>
              </a:rPr>
              <a:t> </a:t>
            </a:r>
            <a:r>
              <a:rPr lang="en-US" altLang="zh-CN" sz="2100" dirty="0" err="1">
                <a:solidFill>
                  <a:schemeClr val="accent1">
                    <a:lumMod val="50000"/>
                  </a:schemeClr>
                </a:solidFill>
                <a:latin typeface="Myriad Pro" charset="0"/>
                <a:ea typeface="Myriad Pro" charset="0"/>
                <a:cs typeface="Myriad Pro" charset="0"/>
              </a:rPr>
              <a:t>lịch</a:t>
            </a:r>
            <a:r>
              <a:rPr lang="en-US" altLang="zh-CN" sz="2100" dirty="0">
                <a:solidFill>
                  <a:schemeClr val="accent1">
                    <a:lumMod val="50000"/>
                  </a:schemeClr>
                </a:solidFill>
                <a:latin typeface="Myriad Pro" charset="0"/>
                <a:ea typeface="Myriad Pro" charset="0"/>
                <a:cs typeface="Myriad Pro" charset="0"/>
              </a:rPr>
              <a:t> </a:t>
            </a:r>
            <a:r>
              <a:rPr lang="en-US" altLang="zh-CN" sz="2100" dirty="0" err="1">
                <a:solidFill>
                  <a:schemeClr val="accent1">
                    <a:lumMod val="50000"/>
                  </a:schemeClr>
                </a:solidFill>
                <a:latin typeface="Myriad Pro" charset="0"/>
                <a:ea typeface="Myriad Pro" charset="0"/>
                <a:cs typeface="Myriad Pro" charset="0"/>
              </a:rPr>
              <a:t>sử</a:t>
            </a:r>
            <a:r>
              <a:rPr lang="en-US" altLang="zh-CN" sz="2100" i="1" dirty="0">
                <a:solidFill>
                  <a:schemeClr val="accent1">
                    <a:lumMod val="50000"/>
                  </a:schemeClr>
                </a:solidFill>
                <a:latin typeface="Myriad Pro" charset="0"/>
                <a:ea typeface="Myriad Pro" charset="0"/>
                <a:cs typeface="Myriad Pro" charset="0"/>
              </a:rPr>
              <a:t>.</a:t>
            </a:r>
            <a:endParaRPr lang="en-US" altLang="zh-CN" sz="2100" dirty="0">
              <a:solidFill>
                <a:schemeClr val="accent1">
                  <a:lumMod val="50000"/>
                </a:schemeClr>
              </a:solidFill>
              <a:latin typeface="Myriad Pro" charset="0"/>
              <a:ea typeface="Myriad Pro" charset="0"/>
              <a:cs typeface="Myriad Pro" charset="0"/>
            </a:endParaRPr>
          </a:p>
        </p:txBody>
      </p:sp>
      <p:sp>
        <p:nvSpPr>
          <p:cNvPr id="13" name="Rectangle 12"/>
          <p:cNvSpPr/>
          <p:nvPr/>
        </p:nvSpPr>
        <p:spPr>
          <a:xfrm>
            <a:off x="8906675" y="1389608"/>
            <a:ext cx="3117899" cy="3539623"/>
          </a:xfrm>
          <a:prstGeom prst="rect">
            <a:avLst/>
          </a:prstGeom>
        </p:spPr>
        <p:txBody>
          <a:bodyPr wrap="square">
            <a:spAutoFit/>
          </a:bodyPr>
          <a:lstStyle/>
          <a:p>
            <a:pPr eaLnBrk="0" hangingPunct="0">
              <a:lnSpc>
                <a:spcPct val="115000"/>
              </a:lnSpc>
              <a:spcAft>
                <a:spcPts val="1000"/>
              </a:spcAft>
              <a:defRPr/>
            </a:pPr>
            <a:r>
              <a:rPr lang="en-US" altLang="zh-CN" sz="2100" b="1" dirty="0" err="1">
                <a:solidFill>
                  <a:srgbClr val="7030A0"/>
                </a:solidFill>
                <a:latin typeface="Myriad Pro" pitchFamily="34" charset="0"/>
                <a:ea typeface="SimSun" pitchFamily="2" charset="-122"/>
              </a:rPr>
              <a:t>Tuyến</a:t>
            </a:r>
            <a:r>
              <a:rPr lang="en-US" altLang="zh-CN" sz="2100" b="1" dirty="0">
                <a:solidFill>
                  <a:srgbClr val="7030A0"/>
                </a:solidFill>
                <a:latin typeface="Myriad Pro" pitchFamily="34" charset="0"/>
                <a:ea typeface="SimSun" pitchFamily="2" charset="-122"/>
              </a:rPr>
              <a:t> </a:t>
            </a:r>
            <a:r>
              <a:rPr lang="en-US" altLang="zh-CN" sz="2100" b="1" dirty="0" err="1">
                <a:solidFill>
                  <a:srgbClr val="7030A0"/>
                </a:solidFill>
                <a:latin typeface="Myriad Pro" pitchFamily="34" charset="0"/>
                <a:ea typeface="SimSun" pitchFamily="2" charset="-122"/>
              </a:rPr>
              <a:t>phụ</a:t>
            </a:r>
            <a:r>
              <a:rPr lang="en-US" altLang="zh-CN" sz="2100" b="1" dirty="0">
                <a:solidFill>
                  <a:srgbClr val="7030A0"/>
                </a:solidFill>
                <a:latin typeface="Myriad Pro" pitchFamily="34" charset="0"/>
                <a:ea typeface="SimSun" pitchFamily="2" charset="-122"/>
              </a:rPr>
              <a:t>: </a:t>
            </a:r>
          </a:p>
          <a:p>
            <a:pPr algn="just" eaLnBrk="0" hangingPunct="0">
              <a:lnSpc>
                <a:spcPct val="115000"/>
              </a:lnSpc>
              <a:spcAft>
                <a:spcPts val="1000"/>
              </a:spcAft>
              <a:defRPr/>
            </a:pPr>
            <a:r>
              <a:rPr lang="vi-VN" altLang="zh-CN" sz="2100" dirty="0">
                <a:solidFill>
                  <a:schemeClr val="accent1">
                    <a:lumMod val="50000"/>
                  </a:schemeClr>
                </a:solidFill>
                <a:latin typeface="Myriad Pro" pitchFamily="34" charset="0"/>
                <a:ea typeface="Myriad Pro" charset="0"/>
                <a:cs typeface="Myriad Pro" charset="0"/>
              </a:rPr>
              <a:t>B</a:t>
            </a:r>
            <a:r>
              <a:rPr lang="en-US" altLang="zh-CN" sz="2100" dirty="0" err="1">
                <a:solidFill>
                  <a:schemeClr val="accent1">
                    <a:lumMod val="50000"/>
                  </a:schemeClr>
                </a:solidFill>
                <a:latin typeface="Myriad Pro" pitchFamily="34" charset="0"/>
                <a:ea typeface="Myriad Pro" charset="0"/>
                <a:cs typeface="Myriad Pro" charset="0"/>
              </a:rPr>
              <a:t>ao</a:t>
            </a:r>
            <a:r>
              <a:rPr lang="en-US" altLang="zh-CN" sz="2100" dirty="0">
                <a:solidFill>
                  <a:schemeClr val="accent1">
                    <a:lumMod val="50000"/>
                  </a:schemeClr>
                </a:solidFill>
                <a:latin typeface="Myriad Pro" pitchFamily="34" charset="0"/>
                <a:ea typeface="Myriad Pro" charset="0"/>
                <a:cs typeface="Myriad Pro" charset="0"/>
              </a:rPr>
              <a:t> </a:t>
            </a:r>
            <a:r>
              <a:rPr lang="en-US" altLang="zh-CN" sz="2100" dirty="0" err="1">
                <a:solidFill>
                  <a:schemeClr val="accent1">
                    <a:lumMod val="50000"/>
                  </a:schemeClr>
                </a:solidFill>
                <a:latin typeface="Myriad Pro" pitchFamily="34" charset="0"/>
                <a:ea typeface="Myriad Pro" charset="0"/>
                <a:cs typeface="Myriad Pro" charset="0"/>
              </a:rPr>
              <a:t>gồm</a:t>
            </a:r>
            <a:r>
              <a:rPr lang="en-US" altLang="zh-CN" sz="2100" dirty="0">
                <a:solidFill>
                  <a:schemeClr val="accent1">
                    <a:lumMod val="50000"/>
                  </a:schemeClr>
                </a:solidFill>
                <a:latin typeface="Myriad Pro" pitchFamily="34" charset="0"/>
                <a:ea typeface="Myriad Pro" charset="0"/>
                <a:cs typeface="Myriad Pro" charset="0"/>
              </a:rPr>
              <a:t> </a:t>
            </a:r>
            <a:r>
              <a:rPr lang="en-US" altLang="zh-CN" sz="2100" i="1" dirty="0" err="1">
                <a:solidFill>
                  <a:schemeClr val="accent1">
                    <a:lumMod val="50000"/>
                  </a:schemeClr>
                </a:solidFill>
                <a:latin typeface="Myriad Pro" pitchFamily="34" charset="0"/>
                <a:ea typeface="Myriad Pro" charset="0"/>
                <a:cs typeface="Myriad Pro" charset="0"/>
              </a:rPr>
              <a:t>Em</a:t>
            </a:r>
            <a:r>
              <a:rPr lang="en-US" altLang="zh-CN" sz="2100" i="1" dirty="0">
                <a:solidFill>
                  <a:schemeClr val="accent1">
                    <a:lumMod val="50000"/>
                  </a:schemeClr>
                </a:solidFill>
                <a:latin typeface="Myriad Pro" pitchFamily="34" charset="0"/>
                <a:ea typeface="Myriad Pro" charset="0"/>
                <a:cs typeface="Myriad Pro" charset="0"/>
              </a:rPr>
              <a:t> </a:t>
            </a:r>
            <a:r>
              <a:rPr lang="en-US" altLang="zh-CN" sz="2100" i="1" dirty="0" err="1">
                <a:solidFill>
                  <a:schemeClr val="accent1">
                    <a:lumMod val="50000"/>
                  </a:schemeClr>
                </a:solidFill>
                <a:latin typeface="Myriad Pro" pitchFamily="34" charset="0"/>
                <a:ea typeface="Myriad Pro" charset="0"/>
                <a:cs typeface="Myriad Pro" charset="0"/>
              </a:rPr>
              <a:t>có</a:t>
            </a:r>
            <a:r>
              <a:rPr lang="en-US" altLang="zh-CN" sz="2100" i="1" dirty="0">
                <a:solidFill>
                  <a:schemeClr val="accent1">
                    <a:lumMod val="50000"/>
                  </a:schemeClr>
                </a:solidFill>
                <a:latin typeface="Myriad Pro" pitchFamily="34" charset="0"/>
                <a:ea typeface="Myriad Pro" charset="0"/>
                <a:cs typeface="Myriad Pro" charset="0"/>
              </a:rPr>
              <a:t> </a:t>
            </a:r>
            <a:r>
              <a:rPr lang="en-US" altLang="zh-CN" sz="2100" i="1" dirty="0" err="1">
                <a:solidFill>
                  <a:schemeClr val="accent1">
                    <a:lumMod val="50000"/>
                  </a:schemeClr>
                </a:solidFill>
                <a:latin typeface="Myriad Pro" pitchFamily="34" charset="0"/>
                <a:ea typeface="Myriad Pro" charset="0"/>
                <a:cs typeface="Myriad Pro" charset="0"/>
              </a:rPr>
              <a:t>biết</a:t>
            </a:r>
            <a:r>
              <a:rPr lang="en-US" altLang="zh-CN" sz="2100" i="1" dirty="0">
                <a:solidFill>
                  <a:schemeClr val="accent1">
                    <a:lumMod val="50000"/>
                  </a:schemeClr>
                </a:solidFill>
                <a:latin typeface="Myriad Pro" pitchFamily="34" charset="0"/>
                <a:ea typeface="Myriad Pro" charset="0"/>
                <a:cs typeface="Myriad Pro" charset="0"/>
              </a:rPr>
              <a:t>, </a:t>
            </a:r>
            <a:r>
              <a:rPr lang="en-US" altLang="zh-CN" sz="2100" i="1" dirty="0" err="1">
                <a:solidFill>
                  <a:schemeClr val="accent1">
                    <a:lumMod val="50000"/>
                  </a:schemeClr>
                </a:solidFill>
                <a:latin typeface="Myriad Pro" pitchFamily="34" charset="0"/>
                <a:ea typeface="Myriad Pro" charset="0"/>
                <a:cs typeface="Myriad Pro" charset="0"/>
              </a:rPr>
              <a:t>Kết</a:t>
            </a:r>
            <a:r>
              <a:rPr lang="en-US" altLang="zh-CN" sz="2100" i="1" dirty="0">
                <a:solidFill>
                  <a:schemeClr val="accent1">
                    <a:lumMod val="50000"/>
                  </a:schemeClr>
                </a:solidFill>
                <a:latin typeface="Myriad Pro" pitchFamily="34" charset="0"/>
                <a:ea typeface="Myriad Pro" charset="0"/>
                <a:cs typeface="Myriad Pro" charset="0"/>
              </a:rPr>
              <a:t> </a:t>
            </a:r>
            <a:r>
              <a:rPr lang="en-US" altLang="zh-CN" sz="2100" i="1" dirty="0" err="1">
                <a:solidFill>
                  <a:schemeClr val="accent1">
                    <a:lumMod val="50000"/>
                  </a:schemeClr>
                </a:solidFill>
                <a:latin typeface="Myriad Pro" pitchFamily="34" charset="0"/>
                <a:ea typeface="Myriad Pro" charset="0"/>
                <a:cs typeface="Myriad Pro" charset="0"/>
              </a:rPr>
              <a:t>nối</a:t>
            </a:r>
            <a:r>
              <a:rPr lang="en-US" altLang="zh-CN" sz="2100" i="1" dirty="0">
                <a:solidFill>
                  <a:schemeClr val="accent1">
                    <a:lumMod val="50000"/>
                  </a:schemeClr>
                </a:solidFill>
                <a:latin typeface="Myriad Pro" pitchFamily="34" charset="0"/>
                <a:ea typeface="Myriad Pro" charset="0"/>
                <a:cs typeface="Myriad Pro" charset="0"/>
              </a:rPr>
              <a:t> </a:t>
            </a:r>
            <a:r>
              <a:rPr lang="en-US" altLang="zh-CN" sz="2100" i="1" dirty="0" err="1">
                <a:solidFill>
                  <a:schemeClr val="accent1">
                    <a:lumMod val="50000"/>
                  </a:schemeClr>
                </a:solidFill>
                <a:latin typeface="Myriad Pro" pitchFamily="34" charset="0"/>
                <a:ea typeface="Myriad Pro" charset="0"/>
                <a:cs typeface="Myriad Pro" charset="0"/>
              </a:rPr>
              <a:t>với</a:t>
            </a:r>
            <a:r>
              <a:rPr lang="en-US" altLang="zh-CN" sz="2100" i="1" dirty="0">
                <a:solidFill>
                  <a:schemeClr val="accent1">
                    <a:lumMod val="50000"/>
                  </a:schemeClr>
                </a:solidFill>
                <a:latin typeface="Myriad Pro" pitchFamily="34" charset="0"/>
                <a:ea typeface="Myriad Pro" charset="0"/>
                <a:cs typeface="Myriad Pro" charset="0"/>
              </a:rPr>
              <a:t> </a:t>
            </a:r>
            <a:r>
              <a:rPr lang="en-US" altLang="zh-CN" sz="2100" i="1" dirty="0" err="1">
                <a:solidFill>
                  <a:schemeClr val="accent1">
                    <a:lumMod val="50000"/>
                  </a:schemeClr>
                </a:solidFill>
                <a:latin typeface="Myriad Pro" pitchFamily="34" charset="0"/>
                <a:ea typeface="Myriad Pro" charset="0"/>
                <a:cs typeface="Myriad Pro" charset="0"/>
              </a:rPr>
              <a:t>địa</a:t>
            </a:r>
            <a:r>
              <a:rPr lang="en-US" altLang="zh-CN" sz="2100" i="1" dirty="0">
                <a:solidFill>
                  <a:schemeClr val="accent1">
                    <a:lumMod val="50000"/>
                  </a:schemeClr>
                </a:solidFill>
                <a:latin typeface="Myriad Pro" pitchFamily="34" charset="0"/>
                <a:ea typeface="Myriad Pro" charset="0"/>
                <a:cs typeface="Myriad Pro" charset="0"/>
              </a:rPr>
              <a:t> </a:t>
            </a:r>
            <a:r>
              <a:rPr lang="en-US" altLang="zh-CN" sz="2100" i="1" dirty="0" err="1">
                <a:solidFill>
                  <a:schemeClr val="accent1">
                    <a:lumMod val="50000"/>
                  </a:schemeClr>
                </a:solidFill>
                <a:latin typeface="Myriad Pro" pitchFamily="34" charset="0"/>
                <a:ea typeface="Myriad Pro" charset="0"/>
                <a:cs typeface="Myriad Pro" charset="0"/>
              </a:rPr>
              <a:t>lí</a:t>
            </a:r>
            <a:r>
              <a:rPr lang="en-US" altLang="zh-CN" sz="2100" i="1" dirty="0">
                <a:solidFill>
                  <a:schemeClr val="accent1">
                    <a:lumMod val="50000"/>
                  </a:schemeClr>
                </a:solidFill>
                <a:latin typeface="Myriad Pro" pitchFamily="34" charset="0"/>
                <a:ea typeface="Myriad Pro" charset="0"/>
                <a:cs typeface="Myriad Pro" charset="0"/>
              </a:rPr>
              <a:t>, </a:t>
            </a:r>
            <a:r>
              <a:rPr lang="en-US" altLang="zh-CN" sz="2100" i="1" dirty="0" err="1">
                <a:solidFill>
                  <a:schemeClr val="accent1">
                    <a:lumMod val="50000"/>
                  </a:schemeClr>
                </a:solidFill>
                <a:latin typeface="Myriad Pro" pitchFamily="34" charset="0"/>
                <a:ea typeface="Myriad Pro" charset="0"/>
                <a:cs typeface="Myriad Pro" charset="0"/>
              </a:rPr>
              <a:t>văn</a:t>
            </a:r>
            <a:r>
              <a:rPr lang="en-US" altLang="zh-CN" sz="2100" i="1" dirty="0">
                <a:solidFill>
                  <a:schemeClr val="accent1">
                    <a:lumMod val="50000"/>
                  </a:schemeClr>
                </a:solidFill>
                <a:latin typeface="Myriad Pro" pitchFamily="34" charset="0"/>
                <a:ea typeface="Myriad Pro" charset="0"/>
                <a:cs typeface="Myriad Pro" charset="0"/>
              </a:rPr>
              <a:t> </a:t>
            </a:r>
            <a:r>
              <a:rPr lang="en-US" altLang="zh-CN" sz="2100" i="1" dirty="0" err="1">
                <a:solidFill>
                  <a:schemeClr val="accent1">
                    <a:lumMod val="50000"/>
                  </a:schemeClr>
                </a:solidFill>
                <a:latin typeface="Myriad Pro" pitchFamily="34" charset="0"/>
                <a:ea typeface="Myriad Pro" charset="0"/>
                <a:cs typeface="Myriad Pro" charset="0"/>
              </a:rPr>
              <a:t>học</a:t>
            </a:r>
            <a:r>
              <a:rPr lang="en-US" altLang="zh-CN" sz="2100" i="1" dirty="0">
                <a:solidFill>
                  <a:schemeClr val="accent1">
                    <a:lumMod val="50000"/>
                  </a:schemeClr>
                </a:solidFill>
                <a:latin typeface="Myriad Pro" pitchFamily="34" charset="0"/>
                <a:ea typeface="Myriad Pro" charset="0"/>
                <a:cs typeface="Myriad Pro" charset="0"/>
              </a:rPr>
              <a:t>,</a:t>
            </a:r>
            <a:r>
              <a:rPr lang="en-US" altLang="zh-CN" sz="2100" dirty="0">
                <a:solidFill>
                  <a:schemeClr val="accent1">
                    <a:lumMod val="50000"/>
                  </a:schemeClr>
                </a:solidFill>
                <a:latin typeface="Myriad Pro" pitchFamily="34" charset="0"/>
                <a:ea typeface="Myriad Pro" charset="0"/>
                <a:cs typeface="Myriad Pro" charset="0"/>
              </a:rPr>
              <a:t>… </a:t>
            </a:r>
            <a:r>
              <a:rPr lang="en-US" altLang="zh-CN" sz="2100" dirty="0" err="1">
                <a:solidFill>
                  <a:schemeClr val="accent1">
                    <a:lumMod val="50000"/>
                  </a:schemeClr>
                </a:solidFill>
                <a:latin typeface="Myriad Pro" pitchFamily="34" charset="0"/>
                <a:ea typeface="Myriad Pro" charset="0"/>
                <a:cs typeface="Myriad Pro" charset="0"/>
              </a:rPr>
              <a:t>là</a:t>
            </a:r>
            <a:r>
              <a:rPr lang="en-US" altLang="zh-CN" sz="2100" dirty="0">
                <a:solidFill>
                  <a:schemeClr val="accent1">
                    <a:lumMod val="50000"/>
                  </a:schemeClr>
                </a:solidFill>
                <a:latin typeface="Myriad Pro" pitchFamily="34" charset="0"/>
                <a:ea typeface="Myriad Pro" charset="0"/>
                <a:cs typeface="Myriad Pro" charset="0"/>
              </a:rPr>
              <a:t> </a:t>
            </a:r>
            <a:r>
              <a:rPr lang="en-US" altLang="zh-CN" sz="2100" dirty="0" err="1">
                <a:solidFill>
                  <a:schemeClr val="accent1">
                    <a:lumMod val="50000"/>
                  </a:schemeClr>
                </a:solidFill>
                <a:latin typeface="Myriad Pro" pitchFamily="34" charset="0"/>
                <a:ea typeface="Myriad Pro" charset="0"/>
                <a:cs typeface="Myriad Pro" charset="0"/>
              </a:rPr>
              <a:t>những</a:t>
            </a:r>
            <a:r>
              <a:rPr lang="en-US" altLang="zh-CN" sz="2100" dirty="0">
                <a:solidFill>
                  <a:schemeClr val="accent1">
                    <a:lumMod val="50000"/>
                  </a:schemeClr>
                </a:solidFill>
                <a:latin typeface="Myriad Pro" pitchFamily="34" charset="0"/>
                <a:ea typeface="Myriad Pro" charset="0"/>
                <a:cs typeface="Myriad Pro" charset="0"/>
              </a:rPr>
              <a:t> </a:t>
            </a:r>
            <a:r>
              <a:rPr lang="en-US" altLang="zh-CN" sz="2100" dirty="0" err="1">
                <a:solidFill>
                  <a:schemeClr val="accent1">
                    <a:lumMod val="50000"/>
                  </a:schemeClr>
                </a:solidFill>
                <a:latin typeface="Myriad Pro" pitchFamily="34" charset="0"/>
                <a:ea typeface="Myriad Pro" charset="0"/>
                <a:cs typeface="Myriad Pro" charset="0"/>
              </a:rPr>
              <a:t>nội</a:t>
            </a:r>
            <a:r>
              <a:rPr lang="en-US" altLang="zh-CN" sz="2100" dirty="0">
                <a:solidFill>
                  <a:schemeClr val="accent1">
                    <a:lumMod val="50000"/>
                  </a:schemeClr>
                </a:solidFill>
                <a:latin typeface="Myriad Pro" pitchFamily="34" charset="0"/>
                <a:ea typeface="Myriad Pro" charset="0"/>
                <a:cs typeface="Myriad Pro" charset="0"/>
              </a:rPr>
              <a:t> dung </a:t>
            </a:r>
            <a:r>
              <a:rPr lang="en-US" altLang="zh-CN" sz="2100" dirty="0" err="1">
                <a:solidFill>
                  <a:schemeClr val="accent1">
                    <a:lumMod val="50000"/>
                  </a:schemeClr>
                </a:solidFill>
                <a:latin typeface="Myriad Pro" pitchFamily="34" charset="0"/>
                <a:ea typeface="Myriad Pro" charset="0"/>
                <a:cs typeface="Myriad Pro" charset="0"/>
              </a:rPr>
              <a:t>mở</a:t>
            </a:r>
            <a:r>
              <a:rPr lang="en-US" altLang="zh-CN" sz="2100" dirty="0">
                <a:solidFill>
                  <a:schemeClr val="accent1">
                    <a:lumMod val="50000"/>
                  </a:schemeClr>
                </a:solidFill>
                <a:latin typeface="Myriad Pro" pitchFamily="34" charset="0"/>
                <a:ea typeface="Myriad Pro" charset="0"/>
                <a:cs typeface="Myriad Pro" charset="0"/>
              </a:rPr>
              <a:t> </a:t>
            </a:r>
            <a:r>
              <a:rPr lang="en-US" altLang="zh-CN" sz="2100" dirty="0" err="1">
                <a:solidFill>
                  <a:schemeClr val="accent1">
                    <a:lumMod val="50000"/>
                  </a:schemeClr>
                </a:solidFill>
                <a:latin typeface="Myriad Pro" pitchFamily="34" charset="0"/>
                <a:ea typeface="Myriad Pro" charset="0"/>
                <a:cs typeface="Myriad Pro" charset="0"/>
              </a:rPr>
              <a:t>rộng</a:t>
            </a:r>
            <a:r>
              <a:rPr lang="en-US" altLang="zh-CN" sz="2100" dirty="0">
                <a:solidFill>
                  <a:schemeClr val="accent1">
                    <a:lumMod val="50000"/>
                  </a:schemeClr>
                </a:solidFill>
                <a:latin typeface="Myriad Pro" pitchFamily="34" charset="0"/>
                <a:ea typeface="Myriad Pro" charset="0"/>
                <a:cs typeface="Myriad Pro" charset="0"/>
              </a:rPr>
              <a:t> </a:t>
            </a:r>
            <a:r>
              <a:rPr lang="en-US" altLang="zh-CN" sz="2100" dirty="0" err="1">
                <a:solidFill>
                  <a:schemeClr val="accent1">
                    <a:lumMod val="50000"/>
                  </a:schemeClr>
                </a:solidFill>
                <a:latin typeface="Myriad Pro" pitchFamily="34" charset="0"/>
                <a:ea typeface="Myriad Pro" charset="0"/>
                <a:cs typeface="Myriad Pro" charset="0"/>
              </a:rPr>
              <a:t>hoặc</a:t>
            </a:r>
            <a:r>
              <a:rPr lang="en-US" altLang="zh-CN" sz="2100" dirty="0">
                <a:solidFill>
                  <a:schemeClr val="accent1">
                    <a:lumMod val="50000"/>
                  </a:schemeClr>
                </a:solidFill>
                <a:latin typeface="Myriad Pro" pitchFamily="34" charset="0"/>
                <a:ea typeface="Myriad Pro" charset="0"/>
                <a:cs typeface="Myriad Pro" charset="0"/>
              </a:rPr>
              <a:t> </a:t>
            </a:r>
            <a:r>
              <a:rPr lang="en-US" altLang="zh-CN" sz="2100" dirty="0" err="1">
                <a:solidFill>
                  <a:schemeClr val="accent1">
                    <a:lumMod val="50000"/>
                  </a:schemeClr>
                </a:solidFill>
                <a:latin typeface="Myriad Pro" pitchFamily="34" charset="0"/>
                <a:ea typeface="Myriad Pro" charset="0"/>
                <a:cs typeface="Myriad Pro" charset="0"/>
              </a:rPr>
              <a:t>nâng</a:t>
            </a:r>
            <a:r>
              <a:rPr lang="en-US" altLang="zh-CN" sz="2100" dirty="0">
                <a:solidFill>
                  <a:schemeClr val="accent1">
                    <a:lumMod val="50000"/>
                  </a:schemeClr>
                </a:solidFill>
                <a:latin typeface="Myriad Pro" pitchFamily="34" charset="0"/>
                <a:ea typeface="Myriad Pro" charset="0"/>
                <a:cs typeface="Myriad Pro" charset="0"/>
              </a:rPr>
              <a:t> </a:t>
            </a:r>
            <a:r>
              <a:rPr lang="en-US" altLang="zh-CN" sz="2100" dirty="0" err="1">
                <a:solidFill>
                  <a:schemeClr val="accent1">
                    <a:lumMod val="50000"/>
                  </a:schemeClr>
                </a:solidFill>
                <a:latin typeface="Myriad Pro" pitchFamily="34" charset="0"/>
                <a:ea typeface="Myriad Pro" charset="0"/>
                <a:cs typeface="Myriad Pro" charset="0"/>
              </a:rPr>
              <a:t>cao</a:t>
            </a:r>
            <a:r>
              <a:rPr lang="en-US" altLang="zh-CN" sz="2100" dirty="0">
                <a:solidFill>
                  <a:schemeClr val="accent1">
                    <a:lumMod val="50000"/>
                  </a:schemeClr>
                </a:solidFill>
                <a:latin typeface="Myriad Pro" pitchFamily="34" charset="0"/>
                <a:ea typeface="Myriad Pro" charset="0"/>
                <a:cs typeface="Myriad Pro" charset="0"/>
              </a:rPr>
              <a:t>, </a:t>
            </a:r>
            <a:r>
              <a:rPr lang="en-US" altLang="zh-CN" sz="2100" dirty="0" err="1">
                <a:solidFill>
                  <a:schemeClr val="accent1">
                    <a:lumMod val="50000"/>
                  </a:schemeClr>
                </a:solidFill>
                <a:latin typeface="Myriad Pro" pitchFamily="34" charset="0"/>
                <a:ea typeface="Myriad Pro" charset="0"/>
                <a:cs typeface="Myriad Pro" charset="0"/>
              </a:rPr>
              <a:t>hoặc</a:t>
            </a:r>
            <a:r>
              <a:rPr lang="en-US" altLang="zh-CN" sz="2100" dirty="0">
                <a:solidFill>
                  <a:schemeClr val="accent1">
                    <a:lumMod val="50000"/>
                  </a:schemeClr>
                </a:solidFill>
                <a:latin typeface="Myriad Pro" pitchFamily="34" charset="0"/>
                <a:ea typeface="Myriad Pro" charset="0"/>
                <a:cs typeface="Myriad Pro" charset="0"/>
              </a:rPr>
              <a:t> </a:t>
            </a:r>
            <a:r>
              <a:rPr lang="en-US" altLang="zh-CN" sz="2100" dirty="0" err="1">
                <a:solidFill>
                  <a:schemeClr val="accent1">
                    <a:lumMod val="50000"/>
                  </a:schemeClr>
                </a:solidFill>
                <a:latin typeface="Myriad Pro" pitchFamily="34" charset="0"/>
                <a:ea typeface="Myriad Pro" charset="0"/>
                <a:cs typeface="Myriad Pro" charset="0"/>
              </a:rPr>
              <a:t>có</a:t>
            </a:r>
            <a:r>
              <a:rPr lang="en-US" altLang="zh-CN" sz="2100" dirty="0">
                <a:solidFill>
                  <a:schemeClr val="accent1">
                    <a:lumMod val="50000"/>
                  </a:schemeClr>
                </a:solidFill>
                <a:latin typeface="Myriad Pro" pitchFamily="34" charset="0"/>
                <a:ea typeface="Myriad Pro" charset="0"/>
                <a:cs typeface="Myriad Pro" charset="0"/>
              </a:rPr>
              <a:t> </a:t>
            </a:r>
            <a:r>
              <a:rPr lang="en-US" altLang="zh-CN" sz="2100" dirty="0" err="1">
                <a:solidFill>
                  <a:schemeClr val="accent1">
                    <a:lumMod val="50000"/>
                  </a:schemeClr>
                </a:solidFill>
                <a:latin typeface="Myriad Pro" pitchFamily="34" charset="0"/>
                <a:ea typeface="Myriad Pro" charset="0"/>
                <a:cs typeface="Myriad Pro" charset="0"/>
              </a:rPr>
              <a:t>tính</a:t>
            </a:r>
            <a:r>
              <a:rPr lang="en-US" altLang="zh-CN" sz="2100" dirty="0">
                <a:solidFill>
                  <a:schemeClr val="accent1">
                    <a:lumMod val="50000"/>
                  </a:schemeClr>
                </a:solidFill>
                <a:latin typeface="Myriad Pro" pitchFamily="34" charset="0"/>
                <a:ea typeface="Myriad Pro" charset="0"/>
                <a:cs typeface="Myriad Pro" charset="0"/>
              </a:rPr>
              <a:t> </a:t>
            </a:r>
            <a:r>
              <a:rPr lang="en-US" altLang="zh-CN" sz="2100" dirty="0" err="1">
                <a:solidFill>
                  <a:schemeClr val="accent1">
                    <a:lumMod val="50000"/>
                  </a:schemeClr>
                </a:solidFill>
                <a:latin typeface="Myriad Pro" pitchFamily="34" charset="0"/>
                <a:ea typeface="Myriad Pro" charset="0"/>
                <a:cs typeface="Myriad Pro" charset="0"/>
              </a:rPr>
              <a:t>tích</a:t>
            </a:r>
            <a:r>
              <a:rPr lang="en-US" altLang="zh-CN" sz="2100" dirty="0">
                <a:solidFill>
                  <a:schemeClr val="accent1">
                    <a:lumMod val="50000"/>
                  </a:schemeClr>
                </a:solidFill>
                <a:latin typeface="Myriad Pro" pitchFamily="34" charset="0"/>
                <a:ea typeface="Myriad Pro" charset="0"/>
                <a:cs typeface="Myriad Pro" charset="0"/>
              </a:rPr>
              <a:t> </a:t>
            </a:r>
            <a:r>
              <a:rPr lang="en-US" altLang="zh-CN" sz="2100" dirty="0" err="1">
                <a:solidFill>
                  <a:schemeClr val="accent1">
                    <a:lumMod val="50000"/>
                  </a:schemeClr>
                </a:solidFill>
                <a:latin typeface="Myriad Pro" pitchFamily="34" charset="0"/>
                <a:ea typeface="Myriad Pro" charset="0"/>
                <a:cs typeface="Myriad Pro" charset="0"/>
              </a:rPr>
              <a:t>hợp</a:t>
            </a:r>
            <a:r>
              <a:rPr lang="en-US" altLang="zh-CN" sz="2100" dirty="0">
                <a:solidFill>
                  <a:schemeClr val="accent1">
                    <a:lumMod val="50000"/>
                  </a:schemeClr>
                </a:solidFill>
                <a:latin typeface="Myriad Pro" pitchFamily="34" charset="0"/>
                <a:ea typeface="Myriad Pro" charset="0"/>
                <a:cs typeface="Myriad Pro" charset="0"/>
              </a:rPr>
              <a:t> </a:t>
            </a:r>
            <a:r>
              <a:rPr lang="en-US" altLang="zh-CN" sz="2100" dirty="0" err="1">
                <a:solidFill>
                  <a:schemeClr val="accent1">
                    <a:lumMod val="50000"/>
                  </a:schemeClr>
                </a:solidFill>
                <a:latin typeface="Myriad Pro" pitchFamily="34" charset="0"/>
                <a:ea typeface="Myriad Pro" charset="0"/>
                <a:cs typeface="Myriad Pro" charset="0"/>
              </a:rPr>
              <a:t>liên</a:t>
            </a:r>
            <a:r>
              <a:rPr lang="en-US" altLang="zh-CN" sz="2100" dirty="0">
                <a:solidFill>
                  <a:schemeClr val="accent1">
                    <a:lumMod val="50000"/>
                  </a:schemeClr>
                </a:solidFill>
                <a:latin typeface="Myriad Pro" pitchFamily="34" charset="0"/>
                <a:ea typeface="Myriad Pro" charset="0"/>
                <a:cs typeface="Myriad Pro" charset="0"/>
              </a:rPr>
              <a:t> </a:t>
            </a:r>
            <a:r>
              <a:rPr lang="en-US" altLang="zh-CN" sz="2100" dirty="0" err="1">
                <a:solidFill>
                  <a:schemeClr val="accent1">
                    <a:lumMod val="50000"/>
                  </a:schemeClr>
                </a:solidFill>
                <a:latin typeface="Myriad Pro" pitchFamily="34" charset="0"/>
                <a:ea typeface="Myriad Pro" charset="0"/>
                <a:cs typeface="Myriad Pro" charset="0"/>
              </a:rPr>
              <a:t>môn</a:t>
            </a:r>
            <a:r>
              <a:rPr lang="en-US" altLang="zh-CN" sz="2100" dirty="0">
                <a:solidFill>
                  <a:schemeClr val="accent1">
                    <a:lumMod val="50000"/>
                  </a:schemeClr>
                </a:solidFill>
                <a:latin typeface="Myriad Pro" pitchFamily="34" charset="0"/>
                <a:ea typeface="Myriad Pro" charset="0"/>
                <a:cs typeface="Myriad Pro" charset="0"/>
              </a:rPr>
              <a:t> </a:t>
            </a:r>
            <a:r>
              <a:rPr lang="en-US" altLang="zh-CN" sz="2100" dirty="0" err="1">
                <a:solidFill>
                  <a:schemeClr val="accent1">
                    <a:lumMod val="50000"/>
                  </a:schemeClr>
                </a:solidFill>
                <a:latin typeface="Myriad Pro" pitchFamily="34" charset="0"/>
                <a:ea typeface="Myriad Pro" charset="0"/>
                <a:cs typeface="Myriad Pro" charset="0"/>
              </a:rPr>
              <a:t>với</a:t>
            </a:r>
            <a:r>
              <a:rPr lang="en-US" altLang="zh-CN" sz="2100" dirty="0">
                <a:solidFill>
                  <a:schemeClr val="accent1">
                    <a:lumMod val="50000"/>
                  </a:schemeClr>
                </a:solidFill>
                <a:latin typeface="Myriad Pro" pitchFamily="34" charset="0"/>
                <a:ea typeface="Myriad Pro" charset="0"/>
                <a:cs typeface="Myriad Pro" charset="0"/>
              </a:rPr>
              <a:t> </a:t>
            </a:r>
            <a:r>
              <a:rPr lang="en-US" altLang="zh-CN" sz="2100" dirty="0" err="1">
                <a:solidFill>
                  <a:schemeClr val="accent1">
                    <a:lumMod val="50000"/>
                  </a:schemeClr>
                </a:solidFill>
                <a:latin typeface="Myriad Pro" pitchFamily="34" charset="0"/>
                <a:ea typeface="Myriad Pro" charset="0"/>
                <a:cs typeface="Myriad Pro" charset="0"/>
              </a:rPr>
              <a:t>các</a:t>
            </a:r>
            <a:r>
              <a:rPr lang="en-US" altLang="zh-CN" sz="2100" dirty="0">
                <a:solidFill>
                  <a:schemeClr val="accent1">
                    <a:lumMod val="50000"/>
                  </a:schemeClr>
                </a:solidFill>
                <a:latin typeface="Myriad Pro" pitchFamily="34" charset="0"/>
                <a:ea typeface="Myriad Pro" charset="0"/>
                <a:cs typeface="Myriad Pro" charset="0"/>
              </a:rPr>
              <a:t> </a:t>
            </a:r>
            <a:r>
              <a:rPr lang="en-US" altLang="zh-CN" sz="2100" dirty="0" err="1">
                <a:solidFill>
                  <a:schemeClr val="accent1">
                    <a:lumMod val="50000"/>
                  </a:schemeClr>
                </a:solidFill>
                <a:latin typeface="Myriad Pro" pitchFamily="34" charset="0"/>
                <a:ea typeface="Myriad Pro" charset="0"/>
                <a:cs typeface="Myriad Pro" charset="0"/>
              </a:rPr>
              <a:t>môn</a:t>
            </a:r>
            <a:r>
              <a:rPr lang="en-US" altLang="zh-CN" sz="2100" dirty="0">
                <a:solidFill>
                  <a:schemeClr val="accent1">
                    <a:lumMod val="50000"/>
                  </a:schemeClr>
                </a:solidFill>
                <a:latin typeface="Myriad Pro" pitchFamily="34" charset="0"/>
                <a:ea typeface="Myriad Pro" charset="0"/>
                <a:cs typeface="Myriad Pro" charset="0"/>
              </a:rPr>
              <a:t> </a:t>
            </a:r>
            <a:r>
              <a:rPr lang="en-US" altLang="zh-CN" sz="2100" dirty="0" err="1">
                <a:solidFill>
                  <a:schemeClr val="accent1">
                    <a:lumMod val="50000"/>
                  </a:schemeClr>
                </a:solidFill>
                <a:latin typeface="Myriad Pro" pitchFamily="34" charset="0"/>
                <a:ea typeface="Myriad Pro" charset="0"/>
                <a:cs typeface="Myriad Pro" charset="0"/>
              </a:rPr>
              <a:t>học</a:t>
            </a:r>
            <a:r>
              <a:rPr lang="en-US" altLang="zh-CN" sz="2100" dirty="0">
                <a:solidFill>
                  <a:schemeClr val="accent1">
                    <a:lumMod val="50000"/>
                  </a:schemeClr>
                </a:solidFill>
                <a:latin typeface="Myriad Pro" pitchFamily="34" charset="0"/>
                <a:ea typeface="Myriad Pro" charset="0"/>
                <a:cs typeface="Myriad Pro" charset="0"/>
              </a:rPr>
              <a:t> </a:t>
            </a:r>
            <a:r>
              <a:rPr lang="en-US" altLang="zh-CN" sz="2100" dirty="0" err="1">
                <a:solidFill>
                  <a:schemeClr val="accent1">
                    <a:lumMod val="50000"/>
                  </a:schemeClr>
                </a:solidFill>
                <a:latin typeface="Myriad Pro" pitchFamily="34" charset="0"/>
                <a:ea typeface="Myriad Pro" charset="0"/>
                <a:cs typeface="Myriad Pro" charset="0"/>
              </a:rPr>
              <a:t>khác</a:t>
            </a:r>
            <a:r>
              <a:rPr lang="en-US" altLang="zh-CN" sz="2100" dirty="0">
                <a:solidFill>
                  <a:schemeClr val="accent1">
                    <a:lumMod val="50000"/>
                  </a:schemeClr>
                </a:solidFill>
                <a:latin typeface="Myriad Pro" pitchFamily="34" charset="0"/>
                <a:ea typeface="Myriad Pro" charset="0"/>
                <a:cs typeface="Myriad Pro" charset="0"/>
              </a:rPr>
              <a:t> </a:t>
            </a:r>
            <a:r>
              <a:rPr lang="en-US" altLang="zh-CN" sz="2100" dirty="0" err="1">
                <a:solidFill>
                  <a:schemeClr val="accent1">
                    <a:lumMod val="50000"/>
                  </a:schemeClr>
                </a:solidFill>
                <a:latin typeface="Myriad Pro" pitchFamily="34" charset="0"/>
                <a:ea typeface="Myriad Pro" charset="0"/>
                <a:cs typeface="Myriad Pro" charset="0"/>
              </a:rPr>
              <a:t>nhằm</a:t>
            </a:r>
            <a:r>
              <a:rPr lang="en-US" altLang="zh-CN" sz="2100" dirty="0">
                <a:solidFill>
                  <a:schemeClr val="accent1">
                    <a:lumMod val="50000"/>
                  </a:schemeClr>
                </a:solidFill>
                <a:latin typeface="Myriad Pro" pitchFamily="34" charset="0"/>
                <a:ea typeface="Myriad Pro" charset="0"/>
                <a:cs typeface="Myriad Pro" charset="0"/>
              </a:rPr>
              <a:t> </a:t>
            </a:r>
            <a:r>
              <a:rPr lang="en-US" altLang="zh-CN" sz="2100" dirty="0" err="1">
                <a:solidFill>
                  <a:schemeClr val="accent1">
                    <a:lumMod val="50000"/>
                  </a:schemeClr>
                </a:solidFill>
                <a:latin typeface="Myriad Pro" pitchFamily="34" charset="0"/>
                <a:ea typeface="Myriad Pro" charset="0"/>
                <a:cs typeface="Myriad Pro" charset="0"/>
              </a:rPr>
              <a:t>bổ</a:t>
            </a:r>
            <a:r>
              <a:rPr lang="en-US" altLang="zh-CN" sz="2100" dirty="0">
                <a:solidFill>
                  <a:schemeClr val="accent1">
                    <a:lumMod val="50000"/>
                  </a:schemeClr>
                </a:solidFill>
                <a:latin typeface="Myriad Pro" pitchFamily="34" charset="0"/>
                <a:ea typeface="Myriad Pro" charset="0"/>
                <a:cs typeface="Myriad Pro" charset="0"/>
              </a:rPr>
              <a:t> </a:t>
            </a:r>
            <a:r>
              <a:rPr lang="en-US" altLang="zh-CN" sz="2100" dirty="0" err="1">
                <a:solidFill>
                  <a:schemeClr val="accent1">
                    <a:lumMod val="50000"/>
                  </a:schemeClr>
                </a:solidFill>
                <a:latin typeface="Myriad Pro" pitchFamily="34" charset="0"/>
                <a:ea typeface="Myriad Pro" charset="0"/>
                <a:cs typeface="Myriad Pro" charset="0"/>
              </a:rPr>
              <a:t>trợ</a:t>
            </a:r>
            <a:r>
              <a:rPr lang="en-US" altLang="zh-CN" sz="2100" dirty="0">
                <a:solidFill>
                  <a:schemeClr val="accent1">
                    <a:lumMod val="50000"/>
                  </a:schemeClr>
                </a:solidFill>
                <a:latin typeface="Myriad Pro" pitchFamily="34" charset="0"/>
                <a:ea typeface="Myriad Pro" charset="0"/>
                <a:cs typeface="Myriad Pro" charset="0"/>
              </a:rPr>
              <a:t> </a:t>
            </a:r>
            <a:r>
              <a:rPr lang="en-US" altLang="zh-CN" sz="2100" dirty="0" err="1">
                <a:solidFill>
                  <a:schemeClr val="accent1">
                    <a:lumMod val="50000"/>
                  </a:schemeClr>
                </a:solidFill>
                <a:latin typeface="Myriad Pro" pitchFamily="34" charset="0"/>
                <a:ea typeface="Myriad Pro" charset="0"/>
                <a:cs typeface="Myriad Pro" charset="0"/>
              </a:rPr>
              <a:t>cho</a:t>
            </a:r>
            <a:r>
              <a:rPr lang="en-US" altLang="zh-CN" sz="2100" dirty="0">
                <a:solidFill>
                  <a:schemeClr val="accent1">
                    <a:lumMod val="50000"/>
                  </a:schemeClr>
                </a:solidFill>
                <a:latin typeface="Myriad Pro" pitchFamily="34" charset="0"/>
                <a:ea typeface="Myriad Pro" charset="0"/>
                <a:cs typeface="Myriad Pro" charset="0"/>
              </a:rPr>
              <a:t> </a:t>
            </a:r>
            <a:r>
              <a:rPr lang="en-US" altLang="zh-CN" sz="2100" dirty="0" err="1">
                <a:solidFill>
                  <a:schemeClr val="accent1">
                    <a:lumMod val="50000"/>
                  </a:schemeClr>
                </a:solidFill>
                <a:latin typeface="Myriad Pro" pitchFamily="34" charset="0"/>
                <a:ea typeface="Myriad Pro" charset="0"/>
                <a:cs typeface="Myriad Pro" charset="0"/>
              </a:rPr>
              <a:t>nội</a:t>
            </a:r>
            <a:r>
              <a:rPr lang="en-US" altLang="zh-CN" sz="2100" dirty="0">
                <a:solidFill>
                  <a:schemeClr val="accent1">
                    <a:lumMod val="50000"/>
                  </a:schemeClr>
                </a:solidFill>
                <a:latin typeface="Myriad Pro" pitchFamily="34" charset="0"/>
                <a:ea typeface="Myriad Pro" charset="0"/>
                <a:cs typeface="Myriad Pro" charset="0"/>
              </a:rPr>
              <a:t> dung </a:t>
            </a:r>
            <a:r>
              <a:rPr lang="en-US" altLang="zh-CN" sz="2100" dirty="0" err="1">
                <a:solidFill>
                  <a:schemeClr val="accent1">
                    <a:lumMod val="50000"/>
                  </a:schemeClr>
                </a:solidFill>
                <a:latin typeface="Myriad Pro" pitchFamily="34" charset="0"/>
                <a:ea typeface="Myriad Pro" charset="0"/>
                <a:cs typeface="Myriad Pro" charset="0"/>
              </a:rPr>
              <a:t>chính</a:t>
            </a:r>
            <a:r>
              <a:rPr lang="en-US" altLang="zh-CN" sz="2100" dirty="0">
                <a:solidFill>
                  <a:schemeClr val="accent1">
                    <a:lumMod val="50000"/>
                  </a:schemeClr>
                </a:solidFill>
                <a:latin typeface="Myriad Pro" pitchFamily="34" charset="0"/>
                <a:ea typeface="Myriad Pro" charset="0"/>
                <a:cs typeface="Myriad Pro" charset="0"/>
              </a:rPr>
              <a:t>.</a:t>
            </a:r>
            <a:r>
              <a:rPr lang="en-US" altLang="zh-CN" sz="2100" dirty="0">
                <a:solidFill>
                  <a:schemeClr val="bg1"/>
                </a:solidFill>
                <a:latin typeface="Myriad Pro" pitchFamily="34" charset="0"/>
                <a:ea typeface="Myriad Pro" charset="0"/>
                <a:cs typeface="Myriad Pro" charset="0"/>
              </a:rPr>
              <a:t>.</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2943" y="790330"/>
            <a:ext cx="3592463" cy="5277339"/>
          </a:xfrm>
          <a:prstGeom prst="rect">
            <a:avLst/>
          </a:prstGeom>
          <a:solidFill>
            <a:schemeClr val="bg1"/>
          </a:solidFill>
          <a:ln>
            <a:solidFill>
              <a:srgbClr val="7030A0"/>
            </a:solidFill>
          </a:ln>
        </p:spPr>
      </p:pic>
      <p:cxnSp>
        <p:nvCxnSpPr>
          <p:cNvPr id="24" name="Elbow Connector 23"/>
          <p:cNvCxnSpPr>
            <a:cxnSpLocks/>
          </p:cNvCxnSpPr>
          <p:nvPr/>
        </p:nvCxnSpPr>
        <p:spPr>
          <a:xfrm>
            <a:off x="3107315" y="3137285"/>
            <a:ext cx="1428915" cy="1371799"/>
          </a:xfrm>
          <a:prstGeom prst="bentConnector3">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Elbow Connector 14"/>
          <p:cNvCxnSpPr>
            <a:cxnSpLocks/>
          </p:cNvCxnSpPr>
          <p:nvPr/>
        </p:nvCxnSpPr>
        <p:spPr>
          <a:xfrm flipV="1">
            <a:off x="7245965" y="1650213"/>
            <a:ext cx="1660710" cy="1404852"/>
          </a:xfrm>
          <a:prstGeom prst="bentConnector3">
            <a:avLst>
              <a:gd name="adj1" fmla="val 50000"/>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7A4C0360-0DB0-49A8-8224-A241E038E196}"/>
              </a:ext>
            </a:extLst>
          </p:cNvPr>
          <p:cNvCxnSpPr/>
          <p:nvPr/>
        </p:nvCxnSpPr>
        <p:spPr>
          <a:xfrm>
            <a:off x="7676263" y="1650213"/>
            <a:ext cx="654370"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5294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062" y="-63272"/>
            <a:ext cx="121983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Slide Number Placeholder 1"/>
          <p:cNvSpPr>
            <a:spLocks noGrp="1"/>
          </p:cNvSpPr>
          <p:nvPr>
            <p:ph type="sldNum" sz="quarter" idx="12"/>
          </p:nvPr>
        </p:nvSpPr>
        <p:spPr bwMode="auto">
          <a:xfrm>
            <a:off x="10106025" y="6650038"/>
            <a:ext cx="609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6395CDA6-1936-46AE-AE39-50978B448EBE}" type="slidenum">
              <a:rPr lang="en-US" altLang="zh-CN" smtClean="0">
                <a:solidFill>
                  <a:srgbClr val="898989"/>
                </a:solidFill>
                <a:latin typeface="Calibri" pitchFamily="34" charset="0"/>
                <a:cs typeface="等线"/>
              </a:rPr>
              <a:pPr/>
              <a:t>19</a:t>
            </a:fld>
            <a:endParaRPr lang="en-US" altLang="zh-CN">
              <a:solidFill>
                <a:srgbClr val="898989"/>
              </a:solidFill>
              <a:latin typeface="Calibri" pitchFamily="34" charset="0"/>
              <a:cs typeface="等线"/>
            </a:endParaRPr>
          </a:p>
        </p:txBody>
      </p:sp>
      <p:sp>
        <p:nvSpPr>
          <p:cNvPr id="23556" name="Slide Number Placeholder 1"/>
          <p:cNvSpPr txBox="1">
            <a:spLocks/>
          </p:cNvSpPr>
          <p:nvPr/>
        </p:nvSpPr>
        <p:spPr bwMode="auto">
          <a:xfrm>
            <a:off x="11131550" y="6111875"/>
            <a:ext cx="60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F079C5D-9230-4C88-9A05-294DBA8738D6}" type="slidenum">
              <a:rPr lang="en-US" altLang="zh-CN" sz="1200">
                <a:solidFill>
                  <a:srgbClr val="898989"/>
                </a:solidFill>
                <a:latin typeface="Calibri" pitchFamily="34" charset="0"/>
                <a:cs typeface="等线"/>
              </a:rPr>
              <a:pPr algn="r" eaLnBrk="1" hangingPunct="1"/>
              <a:t>19</a:t>
            </a:fld>
            <a:endParaRPr lang="en-US" altLang="zh-CN" sz="1200">
              <a:solidFill>
                <a:srgbClr val="898989"/>
              </a:solidFill>
              <a:latin typeface="Calibri" pitchFamily="34" charset="0"/>
              <a:cs typeface="等线"/>
            </a:endParaRPr>
          </a:p>
        </p:txBody>
      </p:sp>
      <p:sp>
        <p:nvSpPr>
          <p:cNvPr id="8" name="Title 1"/>
          <p:cNvSpPr>
            <a:spLocks noGrp="1"/>
          </p:cNvSpPr>
          <p:nvPr>
            <p:ph type="title"/>
          </p:nvPr>
        </p:nvSpPr>
        <p:spPr>
          <a:xfrm>
            <a:off x="3774755" y="0"/>
            <a:ext cx="4962525" cy="738188"/>
          </a:xfrm>
        </p:spPr>
        <p:txBody>
          <a:bodyPr/>
          <a:lstStyle/>
          <a:p>
            <a:pPr>
              <a:defRPr/>
            </a:pPr>
            <a:r>
              <a:rPr lang="en-US" altLang="en-US" sz="2800" b="1" dirty="0">
                <a:solidFill>
                  <a:srgbClr val="7030A0"/>
                </a:solidFill>
                <a:latin typeface="Myriad Pro"/>
                <a:cs typeface="Times New Roman" pitchFamily="18" charset="0"/>
              </a:rPr>
              <a:t>CẤU TRÚC BÀI HỌC</a:t>
            </a:r>
          </a:p>
        </p:txBody>
      </p:sp>
      <p:sp>
        <p:nvSpPr>
          <p:cNvPr id="11" name="Rectangle 10"/>
          <p:cNvSpPr/>
          <p:nvPr/>
        </p:nvSpPr>
        <p:spPr>
          <a:xfrm>
            <a:off x="253090" y="1070714"/>
            <a:ext cx="3205512" cy="1477328"/>
          </a:xfrm>
          <a:prstGeom prst="rect">
            <a:avLst/>
          </a:prstGeom>
        </p:spPr>
        <p:txBody>
          <a:bodyPr wrap="square">
            <a:spAutoFit/>
          </a:bodyPr>
          <a:lstStyle/>
          <a:p>
            <a:pPr eaLnBrk="0" hangingPunct="0">
              <a:defRPr/>
            </a:pPr>
            <a:r>
              <a:rPr lang="vi-VN" altLang="en-US" b="1" dirty="0">
                <a:solidFill>
                  <a:srgbClr val="7030A0"/>
                </a:solidFill>
                <a:latin typeface="Myriad Pro" charset="0"/>
                <a:ea typeface="Myriad Pro" charset="0"/>
                <a:cs typeface="Myriad Pro" charset="0"/>
              </a:rPr>
              <a:t>Luyện tập:</a:t>
            </a:r>
            <a:endParaRPr lang="en-US" altLang="en-US" b="1" dirty="0">
              <a:solidFill>
                <a:srgbClr val="7030A0"/>
              </a:solidFill>
              <a:latin typeface="Myriad Pro" charset="0"/>
              <a:ea typeface="Myriad Pro" charset="0"/>
              <a:cs typeface="Myriad Pro" charset="0"/>
            </a:endParaRPr>
          </a:p>
          <a:p>
            <a:pPr algn="just" eaLnBrk="0" hangingPunct="0">
              <a:defRPr/>
            </a:pPr>
            <a:r>
              <a:rPr lang="en-US" altLang="en-US" dirty="0" err="1">
                <a:solidFill>
                  <a:schemeClr val="accent1">
                    <a:lumMod val="50000"/>
                  </a:schemeClr>
                </a:solidFill>
                <a:latin typeface="Myriad Pro" charset="0"/>
                <a:ea typeface="Myriad Pro" charset="0"/>
                <a:cs typeface="Myriad Pro" charset="0"/>
              </a:rPr>
              <a:t>Là</a:t>
            </a:r>
            <a:r>
              <a:rPr lang="en-US" altLang="en-US" dirty="0">
                <a:solidFill>
                  <a:schemeClr val="accent1">
                    <a:lumMod val="50000"/>
                  </a:schemeClr>
                </a:solidFill>
                <a:latin typeface="Myriad Pro" charset="0"/>
                <a:ea typeface="Myriad Pro" charset="0"/>
                <a:cs typeface="Myriad Pro" charset="0"/>
              </a:rPr>
              <a:t> </a:t>
            </a:r>
            <a:r>
              <a:rPr lang="vi-VN" altLang="en-US" dirty="0">
                <a:solidFill>
                  <a:schemeClr val="accent1">
                    <a:lumMod val="50000"/>
                  </a:schemeClr>
                </a:solidFill>
                <a:latin typeface="Myriad Pro" charset="0"/>
                <a:ea typeface="Myriad Pro" charset="0"/>
                <a:cs typeface="Myriad Pro" charset="0"/>
              </a:rPr>
              <a:t>hệ thống</a:t>
            </a:r>
            <a:r>
              <a:rPr lang="en-GB" altLang="en-US" dirty="0">
                <a:solidFill>
                  <a:schemeClr val="accent1">
                    <a:lumMod val="50000"/>
                  </a:schemeClr>
                </a:solidFill>
                <a:latin typeface="Myriad Pro" charset="0"/>
                <a:ea typeface="Myriad Pro" charset="0"/>
                <a:cs typeface="Myriad Pro" charset="0"/>
              </a:rPr>
              <a:t> </a:t>
            </a:r>
            <a:r>
              <a:rPr lang="vi-VN" altLang="en-US" dirty="0">
                <a:solidFill>
                  <a:schemeClr val="accent1">
                    <a:lumMod val="50000"/>
                  </a:schemeClr>
                </a:solidFill>
                <a:latin typeface="Myriad Pro" charset="0"/>
                <a:ea typeface="Myriad Pro" charset="0"/>
                <a:cs typeface="Myriad Pro" charset="0"/>
              </a:rPr>
              <a:t>câu hỏi</a:t>
            </a:r>
            <a:r>
              <a:rPr lang="en-GB" altLang="en-US" dirty="0">
                <a:solidFill>
                  <a:schemeClr val="accent1">
                    <a:lumMod val="50000"/>
                  </a:schemeClr>
                </a:solidFill>
                <a:latin typeface="Myriad Pro" charset="0"/>
                <a:ea typeface="Myriad Pro" charset="0"/>
                <a:cs typeface="Myriad Pro" charset="0"/>
              </a:rPr>
              <a:t>/</a:t>
            </a:r>
            <a:r>
              <a:rPr lang="en-GB" altLang="en-US" dirty="0" err="1">
                <a:solidFill>
                  <a:schemeClr val="accent1">
                    <a:lumMod val="50000"/>
                  </a:schemeClr>
                </a:solidFill>
                <a:latin typeface="Myriad Pro" charset="0"/>
                <a:ea typeface="Myriad Pro" charset="0"/>
                <a:cs typeface="Myriad Pro" charset="0"/>
              </a:rPr>
              <a:t>bài</a:t>
            </a:r>
            <a:r>
              <a:rPr lang="en-GB" altLang="en-US" dirty="0">
                <a:solidFill>
                  <a:schemeClr val="accent1">
                    <a:lumMod val="50000"/>
                  </a:schemeClr>
                </a:solidFill>
                <a:latin typeface="Myriad Pro" charset="0"/>
                <a:ea typeface="Myriad Pro" charset="0"/>
                <a:cs typeface="Myriad Pro" charset="0"/>
              </a:rPr>
              <a:t> </a:t>
            </a:r>
            <a:r>
              <a:rPr lang="en-GB" altLang="en-US" dirty="0" err="1">
                <a:solidFill>
                  <a:schemeClr val="accent1">
                    <a:lumMod val="50000"/>
                  </a:schemeClr>
                </a:solidFill>
                <a:latin typeface="Myriad Pro" charset="0"/>
                <a:ea typeface="Myriad Pro" charset="0"/>
                <a:cs typeface="Myriad Pro" charset="0"/>
              </a:rPr>
              <a:t>tập</a:t>
            </a:r>
            <a:r>
              <a:rPr lang="vi-VN" altLang="en-US" dirty="0">
                <a:solidFill>
                  <a:schemeClr val="accent1">
                    <a:lumMod val="50000"/>
                  </a:schemeClr>
                </a:solidFill>
                <a:latin typeface="Myriad Pro" charset="0"/>
                <a:ea typeface="Myriad Pro" charset="0"/>
                <a:cs typeface="Myriad Pro" charset="0"/>
              </a:rPr>
              <a:t> mang tính </a:t>
            </a:r>
            <a:r>
              <a:rPr lang="en-GB" altLang="en-US" dirty="0" err="1">
                <a:solidFill>
                  <a:schemeClr val="accent1">
                    <a:lumMod val="50000"/>
                  </a:schemeClr>
                </a:solidFill>
                <a:latin typeface="Myriad Pro" charset="0"/>
                <a:ea typeface="Myriad Pro" charset="0"/>
                <a:cs typeface="Myriad Pro" charset="0"/>
              </a:rPr>
              <a:t>luyện</a:t>
            </a:r>
            <a:r>
              <a:rPr lang="en-GB" altLang="en-US" dirty="0">
                <a:solidFill>
                  <a:schemeClr val="accent1">
                    <a:lumMod val="50000"/>
                  </a:schemeClr>
                </a:solidFill>
                <a:latin typeface="Myriad Pro" charset="0"/>
                <a:ea typeface="Myriad Pro" charset="0"/>
                <a:cs typeface="Myriad Pro" charset="0"/>
              </a:rPr>
              <a:t> </a:t>
            </a:r>
            <a:r>
              <a:rPr lang="en-GB" altLang="en-US" dirty="0" err="1">
                <a:solidFill>
                  <a:schemeClr val="accent1">
                    <a:lumMod val="50000"/>
                  </a:schemeClr>
                </a:solidFill>
                <a:latin typeface="Myriad Pro" charset="0"/>
                <a:ea typeface="Myriad Pro" charset="0"/>
                <a:cs typeface="Myriad Pro" charset="0"/>
              </a:rPr>
              <a:t>tập</a:t>
            </a:r>
            <a:r>
              <a:rPr lang="en-GB" altLang="en-US" dirty="0">
                <a:solidFill>
                  <a:schemeClr val="accent1">
                    <a:lumMod val="50000"/>
                  </a:schemeClr>
                </a:solidFill>
                <a:latin typeface="Myriad Pro" charset="0"/>
                <a:ea typeface="Myriad Pro" charset="0"/>
                <a:cs typeface="Myriad Pro" charset="0"/>
              </a:rPr>
              <a:t>/</a:t>
            </a:r>
            <a:r>
              <a:rPr lang="vi-VN" altLang="en-US" dirty="0">
                <a:solidFill>
                  <a:schemeClr val="accent1">
                    <a:lumMod val="50000"/>
                  </a:schemeClr>
                </a:solidFill>
                <a:latin typeface="Myriad Pro" charset="0"/>
                <a:ea typeface="Myriad Pro" charset="0"/>
                <a:cs typeface="Myriad Pro" charset="0"/>
              </a:rPr>
              <a:t>thực hành</a:t>
            </a:r>
            <a:r>
              <a:rPr lang="en-GB" altLang="en-US" dirty="0">
                <a:solidFill>
                  <a:schemeClr val="accent1">
                    <a:lumMod val="50000"/>
                  </a:schemeClr>
                </a:solidFill>
                <a:latin typeface="Myriad Pro" charset="0"/>
                <a:ea typeface="Myriad Pro" charset="0"/>
                <a:cs typeface="Myriad Pro" charset="0"/>
              </a:rPr>
              <a:t> </a:t>
            </a:r>
            <a:r>
              <a:rPr lang="vi-VN" altLang="en-US" dirty="0">
                <a:solidFill>
                  <a:schemeClr val="accent1">
                    <a:lumMod val="50000"/>
                  </a:schemeClr>
                </a:solidFill>
                <a:latin typeface="Myriad Pro" charset="0"/>
                <a:ea typeface="Myriad Pro" charset="0"/>
                <a:cs typeface="Myriad Pro" charset="0"/>
              </a:rPr>
              <a:t>những kiến thức và kĩ năng </a:t>
            </a:r>
            <a:r>
              <a:rPr lang="en-GB" altLang="en-US" dirty="0" err="1">
                <a:solidFill>
                  <a:schemeClr val="accent1">
                    <a:lumMod val="50000"/>
                  </a:schemeClr>
                </a:solidFill>
                <a:latin typeface="Myriad Pro" charset="0"/>
                <a:ea typeface="Myriad Pro" charset="0"/>
                <a:cs typeface="Myriad Pro" charset="0"/>
              </a:rPr>
              <a:t>vừa</a:t>
            </a:r>
            <a:r>
              <a:rPr lang="vi-VN" altLang="en-US" dirty="0">
                <a:solidFill>
                  <a:schemeClr val="accent1">
                    <a:lumMod val="50000"/>
                  </a:schemeClr>
                </a:solidFill>
                <a:latin typeface="Myriad Pro" charset="0"/>
                <a:ea typeface="Myriad Pro" charset="0"/>
                <a:cs typeface="Myriad Pro" charset="0"/>
              </a:rPr>
              <a:t> được </a:t>
            </a:r>
            <a:r>
              <a:rPr lang="en-GB" altLang="en-US" dirty="0" err="1">
                <a:solidFill>
                  <a:schemeClr val="accent1">
                    <a:lumMod val="50000"/>
                  </a:schemeClr>
                </a:solidFill>
                <a:latin typeface="Myriad Pro" charset="0"/>
                <a:ea typeface="Myriad Pro" charset="0"/>
                <a:cs typeface="Myriad Pro" charset="0"/>
              </a:rPr>
              <a:t>hình</a:t>
            </a:r>
            <a:r>
              <a:rPr lang="en-GB" altLang="en-US" dirty="0">
                <a:solidFill>
                  <a:schemeClr val="accent1">
                    <a:lumMod val="50000"/>
                  </a:schemeClr>
                </a:solidFill>
                <a:latin typeface="Myriad Pro" charset="0"/>
                <a:ea typeface="Myriad Pro" charset="0"/>
                <a:cs typeface="Myriad Pro" charset="0"/>
              </a:rPr>
              <a:t> </a:t>
            </a:r>
            <a:r>
              <a:rPr lang="en-GB" altLang="en-US" dirty="0" err="1">
                <a:solidFill>
                  <a:schemeClr val="accent1">
                    <a:lumMod val="50000"/>
                  </a:schemeClr>
                </a:solidFill>
                <a:latin typeface="Myriad Pro" charset="0"/>
                <a:ea typeface="Myriad Pro" charset="0"/>
                <a:cs typeface="Myriad Pro" charset="0"/>
              </a:rPr>
              <a:t>thành</a:t>
            </a:r>
            <a:r>
              <a:rPr lang="en-GB" altLang="en-US" dirty="0">
                <a:solidFill>
                  <a:schemeClr val="accent1">
                    <a:lumMod val="50000"/>
                  </a:schemeClr>
                </a:solidFill>
                <a:latin typeface="Myriad Pro" charset="0"/>
                <a:ea typeface="Myriad Pro" charset="0"/>
                <a:cs typeface="Myriad Pro" charset="0"/>
              </a:rPr>
              <a:t> </a:t>
            </a:r>
            <a:r>
              <a:rPr lang="en-GB" altLang="en-US" dirty="0" err="1">
                <a:solidFill>
                  <a:schemeClr val="accent1">
                    <a:lumMod val="50000"/>
                  </a:schemeClr>
                </a:solidFill>
                <a:latin typeface="Myriad Pro" charset="0"/>
                <a:ea typeface="Myriad Pro" charset="0"/>
                <a:cs typeface="Myriad Pro" charset="0"/>
              </a:rPr>
              <a:t>cho</a:t>
            </a:r>
            <a:r>
              <a:rPr lang="en-GB" altLang="en-US" dirty="0">
                <a:solidFill>
                  <a:schemeClr val="accent1">
                    <a:lumMod val="50000"/>
                  </a:schemeClr>
                </a:solidFill>
                <a:latin typeface="Myriad Pro" charset="0"/>
                <a:ea typeface="Myriad Pro" charset="0"/>
                <a:cs typeface="Myriad Pro" charset="0"/>
              </a:rPr>
              <a:t> HS.</a:t>
            </a:r>
            <a:endParaRPr lang="vi-VN" altLang="en-US" dirty="0">
              <a:solidFill>
                <a:schemeClr val="accent1">
                  <a:lumMod val="50000"/>
                </a:schemeClr>
              </a:solidFill>
              <a:latin typeface="Myriad Pro" charset="0"/>
              <a:ea typeface="Myriad Pro" charset="0"/>
              <a:cs typeface="Myriad Pro" charset="0"/>
            </a:endParaRPr>
          </a:p>
        </p:txBody>
      </p:sp>
      <p:pic>
        <p:nvPicPr>
          <p:cNvPr id="15" name="Picture 14">
            <a:extLst>
              <a:ext uri="{FF2B5EF4-FFF2-40B4-BE49-F238E27FC236}">
                <a16:creationId xmlns:a16="http://schemas.microsoft.com/office/drawing/2014/main" xmlns="" id="{497C66E3-8732-484E-81DC-97B5235FBF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3029" y="1365590"/>
            <a:ext cx="5004915" cy="3257926"/>
          </a:xfrm>
          <a:prstGeom prst="rect">
            <a:avLst/>
          </a:prstGeom>
        </p:spPr>
      </p:pic>
      <p:cxnSp>
        <p:nvCxnSpPr>
          <p:cNvPr id="4" name="Elbow Connector 3"/>
          <p:cNvCxnSpPr/>
          <p:nvPr/>
        </p:nvCxnSpPr>
        <p:spPr>
          <a:xfrm>
            <a:off x="3458602" y="1584102"/>
            <a:ext cx="1324427" cy="33485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95515" y="3123105"/>
            <a:ext cx="3441634" cy="2308324"/>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en-US" b="1" i="0" u="none" strike="noStrike" kern="1200" cap="none" spc="0" normalizeH="0" baseline="0" noProof="0" dirty="0">
                <a:ln>
                  <a:noFill/>
                </a:ln>
                <a:solidFill>
                  <a:srgbClr val="7030A0"/>
                </a:solidFill>
                <a:effectLst/>
                <a:uLnTx/>
                <a:uFillTx/>
                <a:latin typeface="Myriad Pro" charset="0"/>
                <a:ea typeface="Myriad Pro" charset="0"/>
                <a:cs typeface="Myriad Pro" charset="0"/>
              </a:rPr>
              <a:t>Vận dụng:</a:t>
            </a:r>
            <a:endParaRPr kumimoji="0" lang="en-US" altLang="en-US" b="1" i="0" u="none" strike="noStrike" kern="1200" cap="none" spc="0" normalizeH="0" baseline="0" noProof="0" dirty="0">
              <a:ln>
                <a:noFill/>
              </a:ln>
              <a:solidFill>
                <a:srgbClr val="7030A0"/>
              </a:solidFill>
              <a:effectLst/>
              <a:uLnTx/>
              <a:uFillTx/>
              <a:latin typeface="Myriad Pro" charset="0"/>
              <a:ea typeface="Myriad Pro" charset="0"/>
              <a:cs typeface="Myriad Pro"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b="0" i="0" u="none" strike="noStrike" kern="1200" cap="none" spc="0" normalizeH="0" baseline="0" noProof="0" dirty="0" err="1">
                <a:ln>
                  <a:noFill/>
                </a:ln>
                <a:solidFill>
                  <a:srgbClr val="5B9BD5">
                    <a:lumMod val="50000"/>
                  </a:srgbClr>
                </a:solidFill>
                <a:effectLst/>
                <a:uLnTx/>
                <a:uFillTx/>
                <a:latin typeface="Myriad Pro" charset="0"/>
                <a:ea typeface="Myriad Pro" charset="0"/>
                <a:cs typeface="Myriad Pro" charset="0"/>
              </a:rPr>
              <a:t>Là</a:t>
            </a:r>
            <a:r>
              <a:rPr kumimoji="0" lang="en-US" altLang="en-US" b="0" i="0" u="none" strike="noStrike" kern="1200" cap="none" spc="0" normalizeH="0" baseline="0" noProof="0" dirty="0">
                <a:ln>
                  <a:noFill/>
                </a:ln>
                <a:solidFill>
                  <a:srgbClr val="5B9BD5">
                    <a:lumMod val="50000"/>
                  </a:srgbClr>
                </a:solidFill>
                <a:effectLst/>
                <a:uLnTx/>
                <a:uFillTx/>
                <a:latin typeface="Myriad Pro" charset="0"/>
                <a:ea typeface="Myriad Pro" charset="0"/>
                <a:cs typeface="Myriad Pro" charset="0"/>
              </a:rPr>
              <a:t> </a:t>
            </a:r>
            <a:r>
              <a:rPr kumimoji="0" lang="vi-VN" altLang="en-US" b="0" i="0" u="none" strike="noStrike" kern="1200" cap="none" spc="0" normalizeH="0" baseline="0" noProof="0" dirty="0">
                <a:ln>
                  <a:noFill/>
                </a:ln>
                <a:solidFill>
                  <a:srgbClr val="5B9BD5">
                    <a:lumMod val="50000"/>
                  </a:srgbClr>
                </a:solidFill>
                <a:effectLst/>
                <a:uLnTx/>
                <a:uFillTx/>
                <a:latin typeface="Myriad Pro" charset="0"/>
                <a:ea typeface="Myriad Pro" charset="0"/>
                <a:cs typeface="Myriad Pro" charset="0"/>
              </a:rPr>
              <a:t>các </a:t>
            </a:r>
            <a:r>
              <a:rPr kumimoji="0" lang="en-GB" altLang="en-US" b="0" i="0" u="none" strike="noStrike" kern="1200" cap="none" spc="0" normalizeH="0" baseline="0" noProof="0" dirty="0" err="1">
                <a:ln>
                  <a:noFill/>
                </a:ln>
                <a:solidFill>
                  <a:srgbClr val="5B9BD5">
                    <a:lumMod val="50000"/>
                  </a:srgbClr>
                </a:solidFill>
                <a:effectLst/>
                <a:uLnTx/>
                <a:uFillTx/>
                <a:latin typeface="Myriad Pro" charset="0"/>
                <a:ea typeface="Myriad Pro" charset="0"/>
                <a:cs typeface="Myriad Pro" charset="0"/>
              </a:rPr>
              <a:t>yêu</a:t>
            </a:r>
            <a:r>
              <a:rPr kumimoji="0" lang="en-GB" altLang="en-US" b="0" i="0" u="none" strike="noStrike" kern="1200" cap="none" spc="0" normalizeH="0" baseline="0" noProof="0" dirty="0">
                <a:ln>
                  <a:noFill/>
                </a:ln>
                <a:solidFill>
                  <a:srgbClr val="5B9BD5">
                    <a:lumMod val="50000"/>
                  </a:srgbClr>
                </a:solidFill>
                <a:effectLst/>
                <a:uLnTx/>
                <a:uFillTx/>
                <a:latin typeface="Myriad Pro" charset="0"/>
                <a:ea typeface="Myriad Pro" charset="0"/>
                <a:cs typeface="Myriad Pro" charset="0"/>
              </a:rPr>
              <a:t> </a:t>
            </a:r>
            <a:r>
              <a:rPr kumimoji="0" lang="en-GB" altLang="en-US" b="0" i="0" u="none" strike="noStrike" kern="1200" cap="none" spc="0" normalizeH="0" baseline="0" noProof="0" dirty="0" err="1">
                <a:ln>
                  <a:noFill/>
                </a:ln>
                <a:solidFill>
                  <a:srgbClr val="5B9BD5">
                    <a:lumMod val="50000"/>
                  </a:srgbClr>
                </a:solidFill>
                <a:effectLst/>
                <a:uLnTx/>
                <a:uFillTx/>
                <a:latin typeface="Myriad Pro" charset="0"/>
                <a:ea typeface="Myriad Pro" charset="0"/>
                <a:cs typeface="Myriad Pro" charset="0"/>
              </a:rPr>
              <a:t>cầu</a:t>
            </a:r>
            <a:r>
              <a:rPr kumimoji="0" lang="en-GB" altLang="en-US" b="0" i="0" u="none" strike="noStrike" kern="1200" cap="none" spc="0" normalizeH="0" baseline="0" noProof="0" dirty="0">
                <a:ln>
                  <a:noFill/>
                </a:ln>
                <a:solidFill>
                  <a:srgbClr val="5B9BD5">
                    <a:lumMod val="50000"/>
                  </a:srgbClr>
                </a:solidFill>
                <a:effectLst/>
                <a:uLnTx/>
                <a:uFillTx/>
                <a:latin typeface="Myriad Pro" charset="0"/>
                <a:ea typeface="Myriad Pro" charset="0"/>
                <a:cs typeface="Myriad Pro" charset="0"/>
              </a:rPr>
              <a:t>/</a:t>
            </a:r>
            <a:r>
              <a:rPr kumimoji="0" lang="en-GB" altLang="en-US" b="0" i="0" u="none" strike="noStrike" kern="1200" cap="none" spc="0" normalizeH="0" baseline="0" noProof="0" dirty="0" err="1">
                <a:ln>
                  <a:noFill/>
                </a:ln>
                <a:solidFill>
                  <a:srgbClr val="5B9BD5">
                    <a:lumMod val="50000"/>
                  </a:srgbClr>
                </a:solidFill>
                <a:effectLst/>
                <a:uLnTx/>
                <a:uFillTx/>
                <a:latin typeface="Myriad Pro" charset="0"/>
                <a:ea typeface="Myriad Pro" charset="0"/>
                <a:cs typeface="Myriad Pro" charset="0"/>
              </a:rPr>
              <a:t>bài</a:t>
            </a:r>
            <a:r>
              <a:rPr kumimoji="0" lang="en-GB" altLang="en-US" b="0" i="0" u="none" strike="noStrike" kern="1200" cap="none" spc="0" normalizeH="0" baseline="0" noProof="0" dirty="0">
                <a:ln>
                  <a:noFill/>
                </a:ln>
                <a:solidFill>
                  <a:srgbClr val="5B9BD5">
                    <a:lumMod val="50000"/>
                  </a:srgbClr>
                </a:solidFill>
                <a:effectLst/>
                <a:uLnTx/>
                <a:uFillTx/>
                <a:latin typeface="Myriad Pro" charset="0"/>
                <a:ea typeface="Myriad Pro" charset="0"/>
                <a:cs typeface="Myriad Pro" charset="0"/>
              </a:rPr>
              <a:t> </a:t>
            </a:r>
            <a:r>
              <a:rPr kumimoji="0" lang="en-GB" altLang="en-US" b="0" i="0" u="none" strike="noStrike" kern="1200" cap="none" spc="0" normalizeH="0" baseline="0" noProof="0" dirty="0" err="1">
                <a:ln>
                  <a:noFill/>
                </a:ln>
                <a:solidFill>
                  <a:srgbClr val="5B9BD5">
                    <a:lumMod val="50000"/>
                  </a:srgbClr>
                </a:solidFill>
                <a:effectLst/>
                <a:uLnTx/>
                <a:uFillTx/>
                <a:latin typeface="Myriad Pro" charset="0"/>
                <a:ea typeface="Myriad Pro" charset="0"/>
                <a:cs typeface="Myriad Pro" charset="0"/>
              </a:rPr>
              <a:t>tập</a:t>
            </a:r>
            <a:r>
              <a:rPr kumimoji="0" lang="vi-VN" altLang="en-US" b="0" i="0" u="none" strike="noStrike" kern="1200" cap="none" spc="0" normalizeH="0" baseline="0" noProof="0" dirty="0">
                <a:ln>
                  <a:noFill/>
                </a:ln>
                <a:solidFill>
                  <a:srgbClr val="5B9BD5">
                    <a:lumMod val="50000"/>
                  </a:srgbClr>
                </a:solidFill>
                <a:effectLst/>
                <a:uLnTx/>
                <a:uFillTx/>
                <a:latin typeface="Myriad Pro" charset="0"/>
                <a:ea typeface="Myriad Pro" charset="0"/>
                <a:cs typeface="Myriad Pro" charset="0"/>
              </a:rPr>
              <a:t> </a:t>
            </a:r>
            <a:r>
              <a:rPr kumimoji="0" lang="en-GB" altLang="en-US" b="0" i="0" u="none" strike="noStrike" kern="1200" cap="none" spc="0" normalizeH="0" baseline="0" noProof="0" dirty="0" err="1">
                <a:ln>
                  <a:noFill/>
                </a:ln>
                <a:solidFill>
                  <a:srgbClr val="5B9BD5">
                    <a:lumMod val="50000"/>
                  </a:srgbClr>
                </a:solidFill>
                <a:effectLst/>
                <a:uLnTx/>
                <a:uFillTx/>
                <a:latin typeface="Myriad Pro" charset="0"/>
                <a:ea typeface="Myriad Pro" charset="0"/>
                <a:cs typeface="Myriad Pro" charset="0"/>
              </a:rPr>
              <a:t>mang</a:t>
            </a:r>
            <a:r>
              <a:rPr kumimoji="0" lang="vi-VN" altLang="en-US" b="0" i="0" u="none" strike="noStrike" kern="1200" cap="none" spc="0" normalizeH="0" baseline="0" noProof="0" dirty="0">
                <a:ln>
                  <a:noFill/>
                </a:ln>
                <a:solidFill>
                  <a:srgbClr val="5B9BD5">
                    <a:lumMod val="50000"/>
                  </a:srgbClr>
                </a:solidFill>
                <a:effectLst/>
                <a:uLnTx/>
                <a:uFillTx/>
                <a:latin typeface="Myriad Pro" charset="0"/>
                <a:ea typeface="Myriad Pro" charset="0"/>
                <a:cs typeface="Myriad Pro" charset="0"/>
              </a:rPr>
              <a:t> tính vận dụng những kiến thức</a:t>
            </a:r>
            <a:r>
              <a:rPr kumimoji="0" lang="en-GB" altLang="en-US" b="0" i="0" u="none" strike="noStrike" kern="1200" cap="none" spc="0" normalizeH="0" baseline="0" noProof="0" dirty="0">
                <a:ln>
                  <a:noFill/>
                </a:ln>
                <a:solidFill>
                  <a:srgbClr val="5B9BD5">
                    <a:lumMod val="50000"/>
                  </a:srgbClr>
                </a:solidFill>
                <a:effectLst/>
                <a:uLnTx/>
                <a:uFillTx/>
                <a:latin typeface="Myriad Pro" charset="0"/>
                <a:ea typeface="Myriad Pro" charset="0"/>
                <a:cs typeface="Myriad Pro" charset="0"/>
              </a:rPr>
              <a:t>/</a:t>
            </a:r>
            <a:r>
              <a:rPr kumimoji="0" lang="vi-VN" altLang="en-US" b="0" i="0" u="none" strike="noStrike" kern="1200" cap="none" spc="0" normalizeH="0" baseline="0" noProof="0" dirty="0">
                <a:ln>
                  <a:noFill/>
                </a:ln>
                <a:solidFill>
                  <a:srgbClr val="5B9BD5">
                    <a:lumMod val="50000"/>
                  </a:srgbClr>
                </a:solidFill>
                <a:effectLst/>
                <a:uLnTx/>
                <a:uFillTx/>
                <a:latin typeface="Myriad Pro" charset="0"/>
                <a:ea typeface="Myriad Pro" charset="0"/>
                <a:cs typeface="Myriad Pro" charset="0"/>
              </a:rPr>
              <a:t>kĩ năng</a:t>
            </a:r>
            <a:r>
              <a:rPr kumimoji="0" lang="en-GB" altLang="en-US" b="0" i="0" u="none" strike="noStrike" kern="1200" cap="none" spc="0" normalizeH="0" baseline="0" noProof="0" dirty="0">
                <a:ln>
                  <a:noFill/>
                </a:ln>
                <a:solidFill>
                  <a:srgbClr val="5B9BD5">
                    <a:lumMod val="50000"/>
                  </a:srgbClr>
                </a:solidFill>
                <a:effectLst/>
                <a:uLnTx/>
                <a:uFillTx/>
                <a:latin typeface="Myriad Pro" charset="0"/>
                <a:ea typeface="Myriad Pro" charset="0"/>
                <a:cs typeface="Myriad Pro" charset="0"/>
              </a:rPr>
              <a:t> </a:t>
            </a:r>
            <a:r>
              <a:rPr kumimoji="0" lang="vi-VN" altLang="en-US" b="0" i="0" u="none" strike="noStrike" kern="1200" cap="none" spc="0" normalizeH="0" baseline="0" noProof="0" dirty="0">
                <a:ln>
                  <a:noFill/>
                </a:ln>
                <a:solidFill>
                  <a:srgbClr val="5B9BD5">
                    <a:lumMod val="50000"/>
                  </a:srgbClr>
                </a:solidFill>
                <a:effectLst/>
                <a:uLnTx/>
                <a:uFillTx/>
                <a:latin typeface="Myriad Pro" charset="0"/>
                <a:ea typeface="Myriad Pro" charset="0"/>
                <a:cs typeface="Myriad Pro" charset="0"/>
              </a:rPr>
              <a:t>đã </a:t>
            </a:r>
            <a:r>
              <a:rPr kumimoji="0" lang="en-GB" altLang="en-US" b="0" i="0" u="none" strike="noStrike" kern="1200" cap="none" spc="0" normalizeH="0" baseline="0" noProof="0" dirty="0" err="1">
                <a:ln>
                  <a:noFill/>
                </a:ln>
                <a:solidFill>
                  <a:srgbClr val="5B9BD5">
                    <a:lumMod val="50000"/>
                  </a:srgbClr>
                </a:solidFill>
                <a:effectLst/>
                <a:uLnTx/>
                <a:uFillTx/>
                <a:latin typeface="Myriad Pro" charset="0"/>
                <a:ea typeface="Myriad Pro" charset="0"/>
                <a:cs typeface="Myriad Pro" charset="0"/>
              </a:rPr>
              <a:t>có</a:t>
            </a:r>
            <a:r>
              <a:rPr kumimoji="0" lang="en-GB" altLang="en-US" b="0" i="0" u="none" strike="noStrike" kern="1200" cap="none" spc="0" normalizeH="0" baseline="0" noProof="0" dirty="0">
                <a:ln>
                  <a:noFill/>
                </a:ln>
                <a:solidFill>
                  <a:srgbClr val="5B9BD5">
                    <a:lumMod val="50000"/>
                  </a:srgbClr>
                </a:solidFill>
                <a:effectLst/>
                <a:uLnTx/>
                <a:uFillTx/>
                <a:latin typeface="Myriad Pro" charset="0"/>
                <a:ea typeface="Myriad Pro" charset="0"/>
                <a:cs typeface="Myriad Pro" charset="0"/>
              </a:rPr>
              <a:t> </a:t>
            </a:r>
            <a:r>
              <a:rPr kumimoji="0" lang="en-GB" altLang="en-US" b="0" i="0" u="none" strike="noStrike" kern="1200" cap="none" spc="0" normalizeH="0" baseline="0" noProof="0" dirty="0" err="1">
                <a:ln>
                  <a:noFill/>
                </a:ln>
                <a:solidFill>
                  <a:srgbClr val="5B9BD5">
                    <a:lumMod val="50000"/>
                  </a:srgbClr>
                </a:solidFill>
                <a:effectLst/>
                <a:uLnTx/>
                <a:uFillTx/>
                <a:latin typeface="Myriad Pro" charset="0"/>
                <a:ea typeface="Myriad Pro" charset="0"/>
                <a:cs typeface="Myriad Pro" charset="0"/>
              </a:rPr>
              <a:t>để</a:t>
            </a:r>
            <a:r>
              <a:rPr kumimoji="0" lang="en-GB" altLang="en-US" b="0" i="0" u="none" strike="noStrike" kern="1200" cap="none" spc="0" normalizeH="0" baseline="0" noProof="0" dirty="0">
                <a:ln>
                  <a:noFill/>
                </a:ln>
                <a:solidFill>
                  <a:srgbClr val="5B9BD5">
                    <a:lumMod val="50000"/>
                  </a:srgbClr>
                </a:solidFill>
                <a:effectLst/>
                <a:uLnTx/>
                <a:uFillTx/>
                <a:latin typeface="Myriad Pro" charset="0"/>
                <a:ea typeface="Myriad Pro" charset="0"/>
                <a:cs typeface="Myriad Pro" charset="0"/>
              </a:rPr>
              <a:t> </a:t>
            </a:r>
            <a:r>
              <a:rPr kumimoji="0" lang="en-GB" altLang="en-US" b="0" i="0" u="none" strike="noStrike" kern="1200" cap="none" spc="0" normalizeH="0" baseline="0" noProof="0" dirty="0" err="1">
                <a:ln>
                  <a:noFill/>
                </a:ln>
                <a:solidFill>
                  <a:srgbClr val="5B9BD5">
                    <a:lumMod val="50000"/>
                  </a:srgbClr>
                </a:solidFill>
                <a:effectLst/>
                <a:uLnTx/>
                <a:uFillTx/>
                <a:latin typeface="Myriad Pro" charset="0"/>
                <a:ea typeface="Myriad Pro" charset="0"/>
                <a:cs typeface="Myriad Pro" charset="0"/>
              </a:rPr>
              <a:t>giải</a:t>
            </a:r>
            <a:r>
              <a:rPr kumimoji="0" lang="en-GB" altLang="en-US" b="0" i="0" u="none" strike="noStrike" kern="1200" cap="none" spc="0" normalizeH="0" baseline="0" noProof="0" dirty="0">
                <a:ln>
                  <a:noFill/>
                </a:ln>
                <a:solidFill>
                  <a:srgbClr val="5B9BD5">
                    <a:lumMod val="50000"/>
                  </a:srgbClr>
                </a:solidFill>
                <a:effectLst/>
                <a:uLnTx/>
                <a:uFillTx/>
                <a:latin typeface="Myriad Pro" charset="0"/>
                <a:ea typeface="Myriad Pro" charset="0"/>
                <a:cs typeface="Myriad Pro" charset="0"/>
              </a:rPr>
              <a:t> </a:t>
            </a:r>
            <a:r>
              <a:rPr kumimoji="0" lang="en-GB" altLang="en-US" b="0" i="0" u="none" strike="noStrike" kern="1200" cap="none" spc="0" normalizeH="0" baseline="0" noProof="0" dirty="0" err="1">
                <a:ln>
                  <a:noFill/>
                </a:ln>
                <a:solidFill>
                  <a:srgbClr val="5B9BD5">
                    <a:lumMod val="50000"/>
                  </a:srgbClr>
                </a:solidFill>
                <a:effectLst/>
                <a:uLnTx/>
                <a:uFillTx/>
                <a:latin typeface="Myriad Pro" charset="0"/>
                <a:ea typeface="Myriad Pro" charset="0"/>
                <a:cs typeface="Myriad Pro" charset="0"/>
              </a:rPr>
              <a:t>quyết</a:t>
            </a:r>
            <a:r>
              <a:rPr kumimoji="0" lang="en-GB" altLang="en-US" b="0" i="0" u="none" strike="noStrike" kern="1200" cap="none" spc="0" normalizeH="0" baseline="0" noProof="0" dirty="0">
                <a:ln>
                  <a:noFill/>
                </a:ln>
                <a:solidFill>
                  <a:srgbClr val="5B9BD5">
                    <a:lumMod val="50000"/>
                  </a:srgbClr>
                </a:solidFill>
                <a:effectLst/>
                <a:uLnTx/>
                <a:uFillTx/>
                <a:latin typeface="Myriad Pro" charset="0"/>
                <a:ea typeface="Myriad Pro" charset="0"/>
                <a:cs typeface="Myriad Pro" charset="0"/>
              </a:rPr>
              <a:t> </a:t>
            </a:r>
            <a:r>
              <a:rPr kumimoji="0" lang="en-GB" altLang="en-US" b="0" i="0" u="none" strike="noStrike" kern="1200" cap="none" spc="0" normalizeH="0" baseline="0" noProof="0" dirty="0" err="1">
                <a:ln>
                  <a:noFill/>
                </a:ln>
                <a:solidFill>
                  <a:srgbClr val="5B9BD5">
                    <a:lumMod val="50000"/>
                  </a:srgbClr>
                </a:solidFill>
                <a:effectLst/>
                <a:uLnTx/>
                <a:uFillTx/>
                <a:latin typeface="Myriad Pro" charset="0"/>
                <a:ea typeface="Myriad Pro" charset="0"/>
                <a:cs typeface="Myriad Pro" charset="0"/>
              </a:rPr>
              <a:t>những</a:t>
            </a:r>
            <a:r>
              <a:rPr kumimoji="0" lang="en-GB" altLang="en-US" b="0" i="0" u="none" strike="noStrike" kern="1200" cap="none" spc="0" normalizeH="0" baseline="0" noProof="0" dirty="0">
                <a:ln>
                  <a:noFill/>
                </a:ln>
                <a:solidFill>
                  <a:srgbClr val="5B9BD5">
                    <a:lumMod val="50000"/>
                  </a:srgbClr>
                </a:solidFill>
                <a:effectLst/>
                <a:uLnTx/>
                <a:uFillTx/>
                <a:latin typeface="Myriad Pro" charset="0"/>
                <a:ea typeface="Myriad Pro" charset="0"/>
                <a:cs typeface="Myriad Pro" charset="0"/>
              </a:rPr>
              <a:t> </a:t>
            </a:r>
            <a:r>
              <a:rPr kumimoji="0" lang="en-GB" altLang="en-US" b="0" i="0" u="none" strike="noStrike" kern="1200" cap="none" spc="0" normalizeH="0" baseline="0" noProof="0" dirty="0" err="1">
                <a:ln>
                  <a:noFill/>
                </a:ln>
                <a:solidFill>
                  <a:srgbClr val="5B9BD5">
                    <a:lumMod val="50000"/>
                  </a:srgbClr>
                </a:solidFill>
                <a:effectLst/>
                <a:uLnTx/>
                <a:uFillTx/>
                <a:latin typeface="Myriad Pro" charset="0"/>
                <a:ea typeface="Myriad Pro" charset="0"/>
                <a:cs typeface="Myriad Pro" charset="0"/>
              </a:rPr>
              <a:t>bài</a:t>
            </a:r>
            <a:r>
              <a:rPr kumimoji="0" lang="en-GB" altLang="en-US" b="0" i="0" u="none" strike="noStrike" kern="1200" cap="none" spc="0" normalizeH="0" baseline="0" noProof="0" dirty="0">
                <a:ln>
                  <a:noFill/>
                </a:ln>
                <a:solidFill>
                  <a:srgbClr val="5B9BD5">
                    <a:lumMod val="50000"/>
                  </a:srgbClr>
                </a:solidFill>
                <a:effectLst/>
                <a:uLnTx/>
                <a:uFillTx/>
                <a:latin typeface="Myriad Pro" charset="0"/>
                <a:ea typeface="Myriad Pro" charset="0"/>
                <a:cs typeface="Myriad Pro" charset="0"/>
              </a:rPr>
              <a:t> </a:t>
            </a:r>
            <a:r>
              <a:rPr kumimoji="0" lang="en-GB" altLang="en-US" b="0" i="0" u="none" strike="noStrike" kern="1200" cap="none" spc="0" normalizeH="0" baseline="0" noProof="0" dirty="0" err="1">
                <a:ln>
                  <a:noFill/>
                </a:ln>
                <a:solidFill>
                  <a:srgbClr val="5B9BD5">
                    <a:lumMod val="50000"/>
                  </a:srgbClr>
                </a:solidFill>
                <a:effectLst/>
                <a:uLnTx/>
                <a:uFillTx/>
                <a:latin typeface="Myriad Pro" charset="0"/>
                <a:ea typeface="Myriad Pro" charset="0"/>
                <a:cs typeface="Myriad Pro" charset="0"/>
              </a:rPr>
              <a:t>tập</a:t>
            </a:r>
            <a:r>
              <a:rPr kumimoji="0" lang="en-GB" altLang="en-US" b="0" i="0" u="none" strike="noStrike" kern="1200" cap="none" spc="0" normalizeH="0" baseline="0" noProof="0" dirty="0">
                <a:ln>
                  <a:noFill/>
                </a:ln>
                <a:solidFill>
                  <a:srgbClr val="5B9BD5">
                    <a:lumMod val="50000"/>
                  </a:srgbClr>
                </a:solidFill>
                <a:effectLst/>
                <a:uLnTx/>
                <a:uFillTx/>
                <a:latin typeface="Myriad Pro" charset="0"/>
                <a:ea typeface="Myriad Pro" charset="0"/>
                <a:cs typeface="Myriad Pro" charset="0"/>
              </a:rPr>
              <a:t> </a:t>
            </a:r>
            <a:r>
              <a:rPr kumimoji="0" lang="en-GB" altLang="en-US" b="0" i="0" u="none" strike="noStrike" kern="1200" cap="none" spc="0" normalizeH="0" baseline="0" noProof="0" dirty="0" err="1">
                <a:ln>
                  <a:noFill/>
                </a:ln>
                <a:solidFill>
                  <a:srgbClr val="5B9BD5">
                    <a:lumMod val="50000"/>
                  </a:srgbClr>
                </a:solidFill>
                <a:effectLst/>
                <a:uLnTx/>
                <a:uFillTx/>
                <a:latin typeface="Myriad Pro" charset="0"/>
                <a:ea typeface="Myriad Pro" charset="0"/>
                <a:cs typeface="Myriad Pro" charset="0"/>
              </a:rPr>
              <a:t>nhận</a:t>
            </a:r>
            <a:r>
              <a:rPr kumimoji="0" lang="en-GB" altLang="en-US" b="0" i="0" u="none" strike="noStrike" kern="1200" cap="none" spc="0" normalizeH="0" baseline="0" noProof="0" dirty="0">
                <a:ln>
                  <a:noFill/>
                </a:ln>
                <a:solidFill>
                  <a:srgbClr val="5B9BD5">
                    <a:lumMod val="50000"/>
                  </a:srgbClr>
                </a:solidFill>
                <a:effectLst/>
                <a:uLnTx/>
                <a:uFillTx/>
                <a:latin typeface="Myriad Pro" charset="0"/>
                <a:ea typeface="Myriad Pro" charset="0"/>
                <a:cs typeface="Myriad Pro" charset="0"/>
              </a:rPr>
              <a:t> </a:t>
            </a:r>
            <a:r>
              <a:rPr kumimoji="0" lang="en-GB" altLang="en-US" b="0" i="0" u="none" strike="noStrike" kern="1200" cap="none" spc="0" normalizeH="0" baseline="0" noProof="0" dirty="0" err="1">
                <a:ln>
                  <a:noFill/>
                </a:ln>
                <a:solidFill>
                  <a:srgbClr val="5B9BD5">
                    <a:lumMod val="50000"/>
                  </a:srgbClr>
                </a:solidFill>
                <a:effectLst/>
                <a:uLnTx/>
                <a:uFillTx/>
                <a:latin typeface="Myriad Pro" charset="0"/>
                <a:ea typeface="Myriad Pro" charset="0"/>
                <a:cs typeface="Myriad Pro" charset="0"/>
              </a:rPr>
              <a:t>thức</a:t>
            </a:r>
            <a:r>
              <a:rPr kumimoji="0" lang="en-GB" altLang="en-US" b="0" i="0" u="none" strike="noStrike" kern="1200" cap="none" spc="0" normalizeH="0" baseline="0" noProof="0" dirty="0">
                <a:ln>
                  <a:noFill/>
                </a:ln>
                <a:solidFill>
                  <a:srgbClr val="5B9BD5">
                    <a:lumMod val="50000"/>
                  </a:srgbClr>
                </a:solidFill>
                <a:effectLst/>
                <a:uLnTx/>
                <a:uFillTx/>
                <a:latin typeface="Myriad Pro" charset="0"/>
                <a:ea typeface="Myriad Pro" charset="0"/>
                <a:cs typeface="Myriad Pro" charset="0"/>
              </a:rPr>
              <a:t> </a:t>
            </a:r>
            <a:r>
              <a:rPr kumimoji="0" lang="en-GB" altLang="en-US" b="0" i="0" u="none" strike="noStrike" kern="1200" cap="none" spc="0" normalizeH="0" baseline="0" noProof="0" dirty="0" err="1">
                <a:ln>
                  <a:noFill/>
                </a:ln>
                <a:solidFill>
                  <a:srgbClr val="5B9BD5">
                    <a:lumMod val="50000"/>
                  </a:srgbClr>
                </a:solidFill>
                <a:effectLst/>
                <a:uLnTx/>
                <a:uFillTx/>
                <a:latin typeface="Myriad Pro" charset="0"/>
                <a:ea typeface="Myriad Pro" charset="0"/>
                <a:cs typeface="Myriad Pro" charset="0"/>
              </a:rPr>
              <a:t>mới</a:t>
            </a:r>
            <a:r>
              <a:rPr kumimoji="0" lang="en-GB" altLang="en-US" b="0" i="0" u="none" strike="noStrike" kern="1200" cap="none" spc="0" normalizeH="0" baseline="0" noProof="0" dirty="0">
                <a:ln>
                  <a:noFill/>
                </a:ln>
                <a:solidFill>
                  <a:srgbClr val="5B9BD5">
                    <a:lumMod val="50000"/>
                  </a:srgbClr>
                </a:solidFill>
                <a:effectLst/>
                <a:uLnTx/>
                <a:uFillTx/>
                <a:latin typeface="Myriad Pro" charset="0"/>
                <a:ea typeface="Myriad Pro" charset="0"/>
                <a:cs typeface="Myriad Pro" charset="0"/>
              </a:rPr>
              <a:t>; </a:t>
            </a:r>
            <a:r>
              <a:rPr kumimoji="0" lang="en-GB" altLang="en-US" b="0" i="0" u="none" strike="noStrike" kern="1200" cap="none" spc="0" normalizeH="0" baseline="0" noProof="0" dirty="0" err="1">
                <a:ln>
                  <a:noFill/>
                </a:ln>
                <a:solidFill>
                  <a:srgbClr val="5B9BD5">
                    <a:lumMod val="50000"/>
                  </a:srgbClr>
                </a:solidFill>
                <a:effectLst/>
                <a:uLnTx/>
                <a:uFillTx/>
                <a:latin typeface="Myriad Pro" charset="0"/>
                <a:ea typeface="Myriad Pro" charset="0"/>
                <a:cs typeface="Myriad Pro" charset="0"/>
              </a:rPr>
              <a:t>đặc</a:t>
            </a:r>
            <a:r>
              <a:rPr kumimoji="0" lang="en-GB" altLang="en-US" b="0" i="0" u="none" strike="noStrike" kern="1200" cap="none" spc="0" normalizeH="0" baseline="0" noProof="0" dirty="0">
                <a:ln>
                  <a:noFill/>
                </a:ln>
                <a:solidFill>
                  <a:srgbClr val="5B9BD5">
                    <a:lumMod val="50000"/>
                  </a:srgbClr>
                </a:solidFill>
                <a:effectLst/>
                <a:uLnTx/>
                <a:uFillTx/>
                <a:latin typeface="Myriad Pro" charset="0"/>
                <a:ea typeface="Myriad Pro" charset="0"/>
                <a:cs typeface="Myriad Pro" charset="0"/>
              </a:rPr>
              <a:t> </a:t>
            </a:r>
            <a:r>
              <a:rPr kumimoji="0" lang="en-GB" altLang="en-US" b="0" i="0" u="none" strike="noStrike" kern="1200" cap="none" spc="0" normalizeH="0" baseline="0" noProof="0" dirty="0" err="1">
                <a:ln>
                  <a:noFill/>
                </a:ln>
                <a:solidFill>
                  <a:srgbClr val="5B9BD5">
                    <a:lumMod val="50000"/>
                  </a:srgbClr>
                </a:solidFill>
                <a:effectLst/>
                <a:uLnTx/>
                <a:uFillTx/>
                <a:latin typeface="Myriad Pro" charset="0"/>
                <a:ea typeface="Myriad Pro" charset="0"/>
                <a:cs typeface="Myriad Pro" charset="0"/>
              </a:rPr>
              <a:t>biệt</a:t>
            </a:r>
            <a:r>
              <a:rPr kumimoji="0" lang="en-GB" altLang="en-US" b="0" i="0" u="none" strike="noStrike" kern="1200" cap="none" spc="0" normalizeH="0" baseline="0" noProof="0" dirty="0">
                <a:ln>
                  <a:noFill/>
                </a:ln>
                <a:solidFill>
                  <a:srgbClr val="5B9BD5">
                    <a:lumMod val="50000"/>
                  </a:srgbClr>
                </a:solidFill>
                <a:effectLst/>
                <a:uLnTx/>
                <a:uFillTx/>
                <a:latin typeface="Myriad Pro" charset="0"/>
                <a:ea typeface="Myriad Pro" charset="0"/>
                <a:cs typeface="Myriad Pro" charset="0"/>
              </a:rPr>
              <a:t> </a:t>
            </a:r>
            <a:r>
              <a:rPr kumimoji="0" lang="en-GB" altLang="en-US" b="0" i="0" u="none" strike="noStrike" kern="1200" cap="none" spc="0" normalizeH="0" baseline="0" noProof="0" dirty="0" err="1">
                <a:ln>
                  <a:noFill/>
                </a:ln>
                <a:solidFill>
                  <a:srgbClr val="5B9BD5">
                    <a:lumMod val="50000"/>
                  </a:srgbClr>
                </a:solidFill>
                <a:effectLst/>
                <a:uLnTx/>
                <a:uFillTx/>
                <a:latin typeface="Myriad Pro" charset="0"/>
                <a:ea typeface="Myriad Pro" charset="0"/>
                <a:cs typeface="Myriad Pro" charset="0"/>
              </a:rPr>
              <a:t>có</a:t>
            </a:r>
            <a:r>
              <a:rPr kumimoji="0" lang="en-GB" altLang="en-US" b="0" i="0" u="none" strike="noStrike" kern="1200" cap="none" spc="0" normalizeH="0" baseline="0" noProof="0" dirty="0">
                <a:ln>
                  <a:noFill/>
                </a:ln>
                <a:solidFill>
                  <a:srgbClr val="5B9BD5">
                    <a:lumMod val="50000"/>
                  </a:srgbClr>
                </a:solidFill>
                <a:effectLst/>
                <a:uLnTx/>
                <a:uFillTx/>
                <a:latin typeface="Myriad Pro" charset="0"/>
                <a:ea typeface="Myriad Pro" charset="0"/>
                <a:cs typeface="Myriad Pro" charset="0"/>
              </a:rPr>
              <a:t> </a:t>
            </a:r>
            <a:r>
              <a:rPr kumimoji="0" lang="en-GB" altLang="en-US" b="0" i="0" u="none" strike="noStrike" kern="1200" cap="none" spc="0" normalizeH="0" baseline="0" noProof="0" dirty="0" err="1">
                <a:ln>
                  <a:noFill/>
                </a:ln>
                <a:solidFill>
                  <a:srgbClr val="5B9BD5">
                    <a:lumMod val="50000"/>
                  </a:srgbClr>
                </a:solidFill>
                <a:effectLst/>
                <a:uLnTx/>
                <a:uFillTx/>
                <a:latin typeface="Myriad Pro" charset="0"/>
                <a:ea typeface="Myriad Pro" charset="0"/>
                <a:cs typeface="Myriad Pro" charset="0"/>
              </a:rPr>
              <a:t>những</a:t>
            </a:r>
            <a:r>
              <a:rPr kumimoji="0" lang="en-GB" altLang="en-US" b="0" i="0" u="none" strike="noStrike" kern="1200" cap="none" spc="0" normalizeH="0" baseline="0" noProof="0" dirty="0">
                <a:ln>
                  <a:noFill/>
                </a:ln>
                <a:solidFill>
                  <a:srgbClr val="5B9BD5">
                    <a:lumMod val="50000"/>
                  </a:srgbClr>
                </a:solidFill>
                <a:effectLst/>
                <a:uLnTx/>
                <a:uFillTx/>
                <a:latin typeface="Myriad Pro" charset="0"/>
                <a:ea typeface="Myriad Pro" charset="0"/>
                <a:cs typeface="Myriad Pro" charset="0"/>
              </a:rPr>
              <a:t> </a:t>
            </a:r>
            <a:r>
              <a:rPr kumimoji="0" lang="en-GB" altLang="en-US" b="0" i="0" u="none" strike="noStrike" kern="1200" cap="none" spc="0" normalizeH="0" baseline="0" noProof="0" dirty="0" err="1">
                <a:ln>
                  <a:noFill/>
                </a:ln>
                <a:solidFill>
                  <a:srgbClr val="5B9BD5">
                    <a:lumMod val="50000"/>
                  </a:srgbClr>
                </a:solidFill>
                <a:effectLst/>
                <a:uLnTx/>
                <a:uFillTx/>
                <a:latin typeface="Myriad Pro" charset="0"/>
                <a:ea typeface="Myriad Pro" charset="0"/>
                <a:cs typeface="Myriad Pro" charset="0"/>
              </a:rPr>
              <a:t>bài</a:t>
            </a:r>
            <a:r>
              <a:rPr kumimoji="0" lang="en-GB" altLang="en-US" b="0" i="0" u="none" strike="noStrike" kern="1200" cap="none" spc="0" normalizeH="0" baseline="0" noProof="0" dirty="0">
                <a:ln>
                  <a:noFill/>
                </a:ln>
                <a:solidFill>
                  <a:srgbClr val="5B9BD5">
                    <a:lumMod val="50000"/>
                  </a:srgbClr>
                </a:solidFill>
                <a:effectLst/>
                <a:uLnTx/>
                <a:uFillTx/>
                <a:latin typeface="Myriad Pro" charset="0"/>
                <a:ea typeface="Myriad Pro" charset="0"/>
                <a:cs typeface="Myriad Pro" charset="0"/>
              </a:rPr>
              <a:t> </a:t>
            </a:r>
            <a:r>
              <a:rPr kumimoji="0" lang="en-GB" altLang="en-US" b="0" i="0" u="none" strike="noStrike" kern="1200" cap="none" spc="0" normalizeH="0" baseline="0" noProof="0" dirty="0" err="1">
                <a:ln>
                  <a:noFill/>
                </a:ln>
                <a:solidFill>
                  <a:srgbClr val="5B9BD5">
                    <a:lumMod val="50000"/>
                  </a:srgbClr>
                </a:solidFill>
                <a:effectLst/>
                <a:uLnTx/>
                <a:uFillTx/>
                <a:latin typeface="Myriad Pro" charset="0"/>
                <a:ea typeface="Myriad Pro" charset="0"/>
                <a:cs typeface="Myriad Pro" charset="0"/>
              </a:rPr>
              <a:t>tập</a:t>
            </a:r>
            <a:r>
              <a:rPr kumimoji="0" lang="en-GB" altLang="en-US" b="0" i="0" u="none" strike="noStrike" kern="1200" cap="none" spc="0" normalizeH="0" baseline="0" noProof="0" dirty="0">
                <a:ln>
                  <a:noFill/>
                </a:ln>
                <a:solidFill>
                  <a:srgbClr val="5B9BD5">
                    <a:lumMod val="50000"/>
                  </a:srgbClr>
                </a:solidFill>
                <a:effectLst/>
                <a:uLnTx/>
                <a:uFillTx/>
                <a:latin typeface="Myriad Pro" charset="0"/>
                <a:ea typeface="Myriad Pro" charset="0"/>
                <a:cs typeface="Myriad Pro" charset="0"/>
              </a:rPr>
              <a:t> </a:t>
            </a:r>
            <a:r>
              <a:rPr kumimoji="0" lang="en-GB" altLang="en-US" b="0" i="0" u="none" strike="noStrike" kern="1200" cap="none" spc="0" normalizeH="0" baseline="0" noProof="0" dirty="0" err="1">
                <a:ln>
                  <a:noFill/>
                </a:ln>
                <a:solidFill>
                  <a:srgbClr val="5B9BD5">
                    <a:lumMod val="50000"/>
                  </a:srgbClr>
                </a:solidFill>
                <a:effectLst/>
                <a:uLnTx/>
                <a:uFillTx/>
                <a:latin typeface="Myriad Pro" charset="0"/>
                <a:ea typeface="Myriad Pro" charset="0"/>
                <a:cs typeface="Myriad Pro" charset="0"/>
              </a:rPr>
              <a:t>nhằm</a:t>
            </a:r>
            <a:r>
              <a:rPr kumimoji="0" lang="en-GB" altLang="en-US" b="0" i="0" u="none" strike="noStrike" kern="1200" cap="none" spc="0" normalizeH="0" baseline="0" noProof="0" dirty="0">
                <a:ln>
                  <a:noFill/>
                </a:ln>
                <a:solidFill>
                  <a:srgbClr val="5B9BD5">
                    <a:lumMod val="50000"/>
                  </a:srgbClr>
                </a:solidFill>
                <a:effectLst/>
                <a:uLnTx/>
                <a:uFillTx/>
                <a:latin typeface="Myriad Pro" charset="0"/>
                <a:ea typeface="Myriad Pro" charset="0"/>
                <a:cs typeface="Myriad Pro" charset="0"/>
              </a:rPr>
              <a:t> </a:t>
            </a:r>
            <a:r>
              <a:rPr kumimoji="0" lang="en-GB" altLang="en-US" b="0" i="0" u="none" strike="noStrike" kern="1200" cap="none" spc="0" normalizeH="0" baseline="0" noProof="0" dirty="0" err="1">
                <a:ln>
                  <a:noFill/>
                </a:ln>
                <a:solidFill>
                  <a:srgbClr val="5B9BD5">
                    <a:lumMod val="50000"/>
                  </a:srgbClr>
                </a:solidFill>
                <a:effectLst/>
                <a:uLnTx/>
                <a:uFillTx/>
                <a:latin typeface="Myriad Pro" charset="0"/>
                <a:ea typeface="Myriad Pro" charset="0"/>
                <a:cs typeface="Myriad Pro" charset="0"/>
              </a:rPr>
              <a:t>lí</a:t>
            </a:r>
            <a:r>
              <a:rPr kumimoji="0" lang="en-GB" altLang="en-US" b="0" i="0" u="none" strike="noStrike" kern="1200" cap="none" spc="0" normalizeH="0" baseline="0" noProof="0" dirty="0">
                <a:ln>
                  <a:noFill/>
                </a:ln>
                <a:solidFill>
                  <a:srgbClr val="5B9BD5">
                    <a:lumMod val="50000"/>
                  </a:srgbClr>
                </a:solidFill>
                <a:effectLst/>
                <a:uLnTx/>
                <a:uFillTx/>
                <a:latin typeface="Myriad Pro" charset="0"/>
                <a:ea typeface="Myriad Pro" charset="0"/>
                <a:cs typeface="Myriad Pro" charset="0"/>
              </a:rPr>
              <a:t> </a:t>
            </a:r>
            <a:r>
              <a:rPr kumimoji="0" lang="en-GB" altLang="en-US" b="0" i="0" u="none" strike="noStrike" kern="1200" cap="none" spc="0" normalizeH="0" baseline="0" noProof="0" dirty="0" err="1">
                <a:ln>
                  <a:noFill/>
                </a:ln>
                <a:solidFill>
                  <a:srgbClr val="5B9BD5">
                    <a:lumMod val="50000"/>
                  </a:srgbClr>
                </a:solidFill>
                <a:effectLst/>
                <a:uLnTx/>
                <a:uFillTx/>
                <a:latin typeface="Myriad Pro" charset="0"/>
                <a:ea typeface="Myriad Pro" charset="0"/>
                <a:cs typeface="Myriad Pro" charset="0"/>
              </a:rPr>
              <a:t>giải</a:t>
            </a:r>
            <a:r>
              <a:rPr kumimoji="0" lang="en-GB" altLang="en-US" b="0" i="0" u="none" strike="noStrike" kern="1200" cap="none" spc="0" normalizeH="0" baseline="0" noProof="0" dirty="0">
                <a:ln>
                  <a:noFill/>
                </a:ln>
                <a:solidFill>
                  <a:srgbClr val="5B9BD5">
                    <a:lumMod val="50000"/>
                  </a:srgbClr>
                </a:solidFill>
                <a:effectLst/>
                <a:uLnTx/>
                <a:uFillTx/>
                <a:latin typeface="Myriad Pro" charset="0"/>
                <a:ea typeface="Myriad Pro" charset="0"/>
                <a:cs typeface="Myriad Pro" charset="0"/>
              </a:rPr>
              <a:t>/</a:t>
            </a:r>
            <a:r>
              <a:rPr kumimoji="0" lang="en-GB" altLang="en-US" b="0" i="0" u="none" strike="noStrike" kern="1200" cap="none" spc="0" normalizeH="0" baseline="0" noProof="0" dirty="0" err="1">
                <a:ln>
                  <a:noFill/>
                </a:ln>
                <a:solidFill>
                  <a:srgbClr val="5B9BD5">
                    <a:lumMod val="50000"/>
                  </a:srgbClr>
                </a:solidFill>
                <a:effectLst/>
                <a:uLnTx/>
                <a:uFillTx/>
                <a:latin typeface="Myriad Pro" charset="0"/>
                <a:ea typeface="Myriad Pro" charset="0"/>
                <a:cs typeface="Myriad Pro" charset="0"/>
              </a:rPr>
              <a:t>giải</a:t>
            </a:r>
            <a:r>
              <a:rPr kumimoji="0" lang="en-GB" altLang="en-US" b="0" i="0" u="none" strike="noStrike" kern="1200" cap="none" spc="0" normalizeH="0" baseline="0" noProof="0" dirty="0">
                <a:ln>
                  <a:noFill/>
                </a:ln>
                <a:solidFill>
                  <a:srgbClr val="5B9BD5">
                    <a:lumMod val="50000"/>
                  </a:srgbClr>
                </a:solidFill>
                <a:effectLst/>
                <a:uLnTx/>
                <a:uFillTx/>
                <a:latin typeface="Myriad Pro" charset="0"/>
                <a:ea typeface="Myriad Pro" charset="0"/>
                <a:cs typeface="Myriad Pro" charset="0"/>
              </a:rPr>
              <a:t> </a:t>
            </a:r>
            <a:r>
              <a:rPr kumimoji="0" lang="en-GB" altLang="en-US" b="0" i="0" u="none" strike="noStrike" kern="1200" cap="none" spc="0" normalizeH="0" baseline="0" noProof="0" dirty="0" err="1">
                <a:ln>
                  <a:noFill/>
                </a:ln>
                <a:solidFill>
                  <a:srgbClr val="5B9BD5">
                    <a:lumMod val="50000"/>
                  </a:srgbClr>
                </a:solidFill>
                <a:effectLst/>
                <a:uLnTx/>
                <a:uFillTx/>
                <a:latin typeface="Myriad Pro" charset="0"/>
                <a:ea typeface="Myriad Pro" charset="0"/>
                <a:cs typeface="Myriad Pro" charset="0"/>
              </a:rPr>
              <a:t>quyết</a:t>
            </a:r>
            <a:r>
              <a:rPr kumimoji="0" lang="en-GB" altLang="en-US" b="0" i="0" u="none" strike="noStrike" kern="1200" cap="none" spc="0" normalizeH="0" baseline="0" noProof="0" dirty="0">
                <a:ln>
                  <a:noFill/>
                </a:ln>
                <a:solidFill>
                  <a:srgbClr val="5B9BD5">
                    <a:lumMod val="50000"/>
                  </a:srgbClr>
                </a:solidFill>
                <a:effectLst/>
                <a:uLnTx/>
                <a:uFillTx/>
                <a:latin typeface="Myriad Pro" charset="0"/>
                <a:ea typeface="Myriad Pro" charset="0"/>
                <a:cs typeface="Myriad Pro" charset="0"/>
              </a:rPr>
              <a:t> </a:t>
            </a:r>
            <a:r>
              <a:rPr kumimoji="0" lang="en-GB" altLang="en-US" b="0" i="0" u="none" strike="noStrike" kern="1200" cap="none" spc="0" normalizeH="0" baseline="0" noProof="0" dirty="0" err="1">
                <a:ln>
                  <a:noFill/>
                </a:ln>
                <a:solidFill>
                  <a:srgbClr val="5B9BD5">
                    <a:lumMod val="50000"/>
                  </a:srgbClr>
                </a:solidFill>
                <a:effectLst/>
                <a:uLnTx/>
                <a:uFillTx/>
                <a:latin typeface="Myriad Pro" charset="0"/>
                <a:ea typeface="Myriad Pro" charset="0"/>
                <a:cs typeface="Myriad Pro" charset="0"/>
              </a:rPr>
              <a:t>những</a:t>
            </a:r>
            <a:r>
              <a:rPr kumimoji="0" lang="en-GB" altLang="en-US" b="0" i="0" u="none" strike="noStrike" kern="1200" cap="none" spc="0" normalizeH="0" baseline="0" noProof="0" dirty="0">
                <a:ln>
                  <a:noFill/>
                </a:ln>
                <a:solidFill>
                  <a:srgbClr val="5B9BD5">
                    <a:lumMod val="50000"/>
                  </a:srgbClr>
                </a:solidFill>
                <a:effectLst/>
                <a:uLnTx/>
                <a:uFillTx/>
                <a:latin typeface="Myriad Pro" charset="0"/>
                <a:ea typeface="Myriad Pro" charset="0"/>
                <a:cs typeface="Myriad Pro" charset="0"/>
              </a:rPr>
              <a:t> </a:t>
            </a:r>
            <a:r>
              <a:rPr kumimoji="0" lang="en-GB" altLang="en-US" b="0" i="0" u="none" strike="noStrike" kern="1200" cap="none" spc="0" normalizeH="0" baseline="0" noProof="0" dirty="0" err="1">
                <a:ln>
                  <a:noFill/>
                </a:ln>
                <a:solidFill>
                  <a:srgbClr val="5B9BD5">
                    <a:lumMod val="50000"/>
                  </a:srgbClr>
                </a:solidFill>
                <a:effectLst/>
                <a:uLnTx/>
                <a:uFillTx/>
                <a:latin typeface="Myriad Pro" charset="0"/>
                <a:ea typeface="Myriad Pro" charset="0"/>
                <a:cs typeface="Myriad Pro" charset="0"/>
              </a:rPr>
              <a:t>vấn</a:t>
            </a:r>
            <a:r>
              <a:rPr kumimoji="0" lang="en-GB" altLang="en-US" b="0" i="0" u="none" strike="noStrike" kern="1200" cap="none" spc="0" normalizeH="0" baseline="0" noProof="0" dirty="0">
                <a:ln>
                  <a:noFill/>
                </a:ln>
                <a:solidFill>
                  <a:srgbClr val="5B9BD5">
                    <a:lumMod val="50000"/>
                  </a:srgbClr>
                </a:solidFill>
                <a:effectLst/>
                <a:uLnTx/>
                <a:uFillTx/>
                <a:latin typeface="Myriad Pro" charset="0"/>
                <a:ea typeface="Myriad Pro" charset="0"/>
                <a:cs typeface="Myriad Pro" charset="0"/>
              </a:rPr>
              <a:t> </a:t>
            </a:r>
            <a:r>
              <a:rPr kumimoji="0" lang="en-GB" altLang="en-US" b="0" i="0" u="none" strike="noStrike" kern="1200" cap="none" spc="0" normalizeH="0" baseline="0" noProof="0" dirty="0" err="1">
                <a:ln>
                  <a:noFill/>
                </a:ln>
                <a:solidFill>
                  <a:srgbClr val="5B9BD5">
                    <a:lumMod val="50000"/>
                  </a:srgbClr>
                </a:solidFill>
                <a:effectLst/>
                <a:uLnTx/>
                <a:uFillTx/>
                <a:latin typeface="Myriad Pro" charset="0"/>
                <a:ea typeface="Myriad Pro" charset="0"/>
                <a:cs typeface="Myriad Pro" charset="0"/>
              </a:rPr>
              <a:t>đề</a:t>
            </a:r>
            <a:r>
              <a:rPr kumimoji="0" lang="en-GB" altLang="en-US" b="0" i="0" u="none" strike="noStrike" kern="1200" cap="none" spc="0" normalizeH="0" baseline="0" noProof="0" dirty="0">
                <a:ln>
                  <a:noFill/>
                </a:ln>
                <a:solidFill>
                  <a:srgbClr val="5B9BD5">
                    <a:lumMod val="50000"/>
                  </a:srgbClr>
                </a:solidFill>
                <a:effectLst/>
                <a:uLnTx/>
                <a:uFillTx/>
                <a:latin typeface="Myriad Pro" charset="0"/>
                <a:ea typeface="Myriad Pro" charset="0"/>
                <a:cs typeface="Myriad Pro" charset="0"/>
              </a:rPr>
              <a:t> </a:t>
            </a:r>
            <a:r>
              <a:rPr kumimoji="0" lang="en-GB" altLang="en-US" b="0" i="0" u="none" strike="noStrike" kern="1200" cap="none" spc="0" normalizeH="0" baseline="0" noProof="0" dirty="0" err="1">
                <a:ln>
                  <a:noFill/>
                </a:ln>
                <a:solidFill>
                  <a:srgbClr val="5B9BD5">
                    <a:lumMod val="50000"/>
                  </a:srgbClr>
                </a:solidFill>
                <a:effectLst/>
                <a:uLnTx/>
                <a:uFillTx/>
                <a:latin typeface="Myriad Pro" charset="0"/>
                <a:ea typeface="Myriad Pro" charset="0"/>
                <a:cs typeface="Myriad Pro" charset="0"/>
              </a:rPr>
              <a:t>của</a:t>
            </a:r>
            <a:r>
              <a:rPr kumimoji="0" lang="en-GB" altLang="en-US" b="0" i="0" u="none" strike="noStrike" kern="1200" cap="none" spc="0" normalizeH="0" baseline="0" noProof="0" dirty="0">
                <a:ln>
                  <a:noFill/>
                </a:ln>
                <a:solidFill>
                  <a:srgbClr val="5B9BD5">
                    <a:lumMod val="50000"/>
                  </a:srgbClr>
                </a:solidFill>
                <a:effectLst/>
                <a:uLnTx/>
                <a:uFillTx/>
                <a:latin typeface="Myriad Pro" charset="0"/>
                <a:ea typeface="Myriad Pro" charset="0"/>
                <a:cs typeface="Myriad Pro" charset="0"/>
              </a:rPr>
              <a:t> </a:t>
            </a:r>
            <a:r>
              <a:rPr kumimoji="0" lang="en-GB" altLang="en-US" b="0" i="0" u="none" strike="noStrike" kern="1200" cap="none" spc="0" normalizeH="0" baseline="0" noProof="0" dirty="0" err="1">
                <a:ln>
                  <a:noFill/>
                </a:ln>
                <a:solidFill>
                  <a:srgbClr val="5B9BD5">
                    <a:lumMod val="50000"/>
                  </a:srgbClr>
                </a:solidFill>
                <a:effectLst/>
                <a:uLnTx/>
                <a:uFillTx/>
                <a:latin typeface="Myriad Pro" charset="0"/>
                <a:ea typeface="Myriad Pro" charset="0"/>
                <a:cs typeface="Myriad Pro" charset="0"/>
              </a:rPr>
              <a:t>thực</a:t>
            </a:r>
            <a:r>
              <a:rPr kumimoji="0" lang="en-GB" altLang="en-US" b="0" i="0" u="none" strike="noStrike" kern="1200" cap="none" spc="0" normalizeH="0" baseline="0" noProof="0" dirty="0">
                <a:ln>
                  <a:noFill/>
                </a:ln>
                <a:solidFill>
                  <a:srgbClr val="5B9BD5">
                    <a:lumMod val="50000"/>
                  </a:srgbClr>
                </a:solidFill>
                <a:effectLst/>
                <a:uLnTx/>
                <a:uFillTx/>
                <a:latin typeface="Myriad Pro" charset="0"/>
                <a:ea typeface="Myriad Pro" charset="0"/>
                <a:cs typeface="Myriad Pro" charset="0"/>
              </a:rPr>
              <a:t> </a:t>
            </a:r>
            <a:r>
              <a:rPr kumimoji="0" lang="en-GB" altLang="en-US" b="0" i="0" u="none" strike="noStrike" kern="1200" cap="none" spc="0" normalizeH="0" baseline="0" noProof="0" dirty="0" err="1">
                <a:ln>
                  <a:noFill/>
                </a:ln>
                <a:solidFill>
                  <a:srgbClr val="5B9BD5">
                    <a:lumMod val="50000"/>
                  </a:srgbClr>
                </a:solidFill>
                <a:effectLst/>
                <a:uLnTx/>
                <a:uFillTx/>
                <a:latin typeface="Myriad Pro" charset="0"/>
                <a:ea typeface="Myriad Pro" charset="0"/>
                <a:cs typeface="Myriad Pro" charset="0"/>
              </a:rPr>
              <a:t>tiễn</a:t>
            </a:r>
            <a:r>
              <a:rPr kumimoji="0" lang="en-GB" altLang="en-US" b="0" i="0" u="none" strike="noStrike" kern="1200" cap="none" spc="0" normalizeH="0" baseline="0" noProof="0" dirty="0">
                <a:ln>
                  <a:noFill/>
                </a:ln>
                <a:solidFill>
                  <a:srgbClr val="5B9BD5">
                    <a:lumMod val="50000"/>
                  </a:srgbClr>
                </a:solidFill>
                <a:effectLst/>
                <a:uLnTx/>
                <a:uFillTx/>
                <a:latin typeface="Myriad Pro" charset="0"/>
                <a:ea typeface="Myriad Pro" charset="0"/>
                <a:cs typeface="Myriad Pro" charset="0"/>
              </a:rPr>
              <a:t> </a:t>
            </a:r>
            <a:r>
              <a:rPr kumimoji="0" lang="en-GB" altLang="en-US" b="0" i="0" u="none" strike="noStrike" kern="1200" cap="none" spc="0" normalizeH="0" baseline="0" noProof="0" dirty="0" err="1">
                <a:ln>
                  <a:noFill/>
                </a:ln>
                <a:solidFill>
                  <a:srgbClr val="5B9BD5">
                    <a:lumMod val="50000"/>
                  </a:srgbClr>
                </a:solidFill>
                <a:effectLst/>
                <a:uLnTx/>
                <a:uFillTx/>
                <a:latin typeface="Myriad Pro" charset="0"/>
                <a:ea typeface="Myriad Pro" charset="0"/>
                <a:cs typeface="Myriad Pro" charset="0"/>
              </a:rPr>
              <a:t>cuộc</a:t>
            </a:r>
            <a:r>
              <a:rPr kumimoji="0" lang="en-GB" altLang="en-US" b="0" i="0" u="none" strike="noStrike" kern="1200" cap="none" spc="0" normalizeH="0" baseline="0" noProof="0" dirty="0">
                <a:ln>
                  <a:noFill/>
                </a:ln>
                <a:solidFill>
                  <a:srgbClr val="5B9BD5">
                    <a:lumMod val="50000"/>
                  </a:srgbClr>
                </a:solidFill>
                <a:effectLst/>
                <a:uLnTx/>
                <a:uFillTx/>
                <a:latin typeface="Myriad Pro" charset="0"/>
                <a:ea typeface="Myriad Pro" charset="0"/>
                <a:cs typeface="Myriad Pro" charset="0"/>
              </a:rPr>
              <a:t> </a:t>
            </a:r>
            <a:r>
              <a:rPr kumimoji="0" lang="en-GB" altLang="en-US" b="0" i="0" u="none" strike="noStrike" kern="1200" cap="none" spc="0" normalizeH="0" baseline="0" noProof="0" dirty="0" err="1">
                <a:ln>
                  <a:noFill/>
                </a:ln>
                <a:solidFill>
                  <a:srgbClr val="5B9BD5">
                    <a:lumMod val="50000"/>
                  </a:srgbClr>
                </a:solidFill>
                <a:effectLst/>
                <a:uLnTx/>
                <a:uFillTx/>
                <a:latin typeface="Myriad Pro" charset="0"/>
                <a:ea typeface="Myriad Pro" charset="0"/>
                <a:cs typeface="Myriad Pro" charset="0"/>
              </a:rPr>
              <a:t>sống</a:t>
            </a:r>
            <a:r>
              <a:rPr kumimoji="0" lang="en-GB" altLang="en-US" b="0" i="0" u="none" strike="noStrike" kern="1200" cap="none" spc="0" normalizeH="0" baseline="0" noProof="0">
                <a:ln>
                  <a:noFill/>
                </a:ln>
                <a:solidFill>
                  <a:srgbClr val="5B9BD5">
                    <a:lumMod val="50000"/>
                  </a:srgbClr>
                </a:solidFill>
                <a:effectLst/>
                <a:uLnTx/>
                <a:uFillTx/>
                <a:latin typeface="Myriad Pro" charset="0"/>
                <a:ea typeface="Myriad Pro" charset="0"/>
                <a:cs typeface="Myriad Pro" charset="0"/>
              </a:rPr>
              <a:t>.</a:t>
            </a:r>
            <a:r>
              <a:rPr kumimoji="0" lang="vi-VN" altLang="en-US" b="0" i="0" u="none" strike="noStrike" kern="1200" cap="none" spc="0" normalizeH="0" baseline="0" noProof="0">
                <a:ln>
                  <a:noFill/>
                </a:ln>
                <a:solidFill>
                  <a:srgbClr val="5B9BD5">
                    <a:lumMod val="50000"/>
                  </a:srgbClr>
                </a:solidFill>
                <a:effectLst/>
                <a:uLnTx/>
                <a:uFillTx/>
                <a:latin typeface="Myriad Pro" charset="0"/>
                <a:ea typeface="Myriad Pro" charset="0"/>
                <a:cs typeface="Myriad Pro" charset="0"/>
              </a:rPr>
              <a:t> </a:t>
            </a:r>
            <a:r>
              <a:rPr kumimoji="0" lang="en-US" altLang="en-US" b="0" i="0" u="none" strike="noStrike" kern="1200" cap="none" spc="0" normalizeH="0" baseline="0" noProof="0" smtClean="0">
                <a:ln>
                  <a:noFill/>
                </a:ln>
                <a:solidFill>
                  <a:srgbClr val="5B9BD5">
                    <a:lumMod val="50000"/>
                  </a:srgbClr>
                </a:solidFill>
                <a:effectLst/>
                <a:uLnTx/>
                <a:uFillTx/>
                <a:latin typeface="Myriad Pro" charset="0"/>
                <a:ea typeface="Myriad Pro" charset="0"/>
                <a:cs typeface="Myriad Pro" charset="0"/>
              </a:rPr>
              <a:t> </a:t>
            </a:r>
            <a:endParaRPr kumimoji="0" lang="vi-VN" altLang="en-US" b="0" i="0" u="none" strike="noStrike" kern="1200" cap="none" spc="0" normalizeH="0" baseline="0" noProof="0" dirty="0">
              <a:ln>
                <a:noFill/>
              </a:ln>
              <a:solidFill>
                <a:srgbClr val="5B9BD5">
                  <a:lumMod val="50000"/>
                </a:srgbClr>
              </a:solidFill>
              <a:effectLst/>
              <a:uLnTx/>
              <a:uFillTx/>
              <a:latin typeface="Myriad Pro" charset="0"/>
              <a:ea typeface="Myriad Pro" charset="0"/>
              <a:cs typeface="Myriad Pro" charset="0"/>
            </a:endParaRPr>
          </a:p>
        </p:txBody>
      </p:sp>
      <p:cxnSp>
        <p:nvCxnSpPr>
          <p:cNvPr id="27" name="Elbow Connector 26"/>
          <p:cNvCxnSpPr/>
          <p:nvPr/>
        </p:nvCxnSpPr>
        <p:spPr>
          <a:xfrm>
            <a:off x="4120815" y="3569643"/>
            <a:ext cx="662214" cy="167425"/>
          </a:xfrm>
          <a:prstGeom prst="bentConnector3">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357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8743"/>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12888" y="1404938"/>
            <a:ext cx="3962400" cy="461962"/>
          </a:xfrm>
          <a:prstGeom prst="rect">
            <a:avLst/>
          </a:prstGeom>
          <a:noFill/>
        </p:spPr>
        <p:txBody>
          <a:bodyPr>
            <a:spAutoFit/>
          </a:bodyPr>
          <a:lstStyle/>
          <a:p>
            <a:pPr algn="ctr" eaLnBrk="1" fontAlgn="auto" hangingPunct="1">
              <a:spcBef>
                <a:spcPts val="0"/>
              </a:spcBef>
              <a:spcAft>
                <a:spcPts val="0"/>
              </a:spcAft>
              <a:defRPr/>
            </a:pPr>
            <a:endParaRPr lang="en-US" sz="2400" b="1">
              <a:solidFill>
                <a:schemeClr val="accent1">
                  <a:lumMod val="50000"/>
                </a:schemeClr>
              </a:solidFill>
              <a:latin typeface="+mn-lt"/>
              <a:cs typeface="+mn-cs"/>
            </a:endParaRPr>
          </a:p>
        </p:txBody>
      </p:sp>
      <p:sp>
        <p:nvSpPr>
          <p:cNvPr id="2" name="Title 1"/>
          <p:cNvSpPr>
            <a:spLocks noGrp="1"/>
          </p:cNvSpPr>
          <p:nvPr>
            <p:ph type="title"/>
          </p:nvPr>
        </p:nvSpPr>
        <p:spPr>
          <a:xfrm>
            <a:off x="1023938" y="682625"/>
            <a:ext cx="8326437" cy="795338"/>
          </a:xfrm>
        </p:spPr>
        <p:txBody>
          <a:bodyPr>
            <a:normAutofit fontScale="90000"/>
          </a:bodyPr>
          <a:lstStyle/>
          <a:p>
            <a:pPr eaLnBrk="1" hangingPunct="1">
              <a:defRPr/>
            </a:pPr>
            <a:r>
              <a:rPr lang="en-US" sz="3600" dirty="0"/>
              <a:t>               </a:t>
            </a:r>
            <a:br>
              <a:rPr lang="en-US" sz="3600" dirty="0"/>
            </a:br>
            <a:r>
              <a:rPr lang="en-US" sz="3600" dirty="0"/>
              <a:t>                      </a:t>
            </a:r>
            <a:r>
              <a:rPr lang="en-US" sz="3600" b="1" dirty="0">
                <a:solidFill>
                  <a:srgbClr val="453DED"/>
                </a:solidFill>
                <a:effectLst>
                  <a:outerShdw blurRad="38100" dist="38100" dir="2700000" algn="tl">
                    <a:srgbClr val="C0C0C0"/>
                  </a:outerShdw>
                </a:effectLst>
                <a:latin typeface="Myriad Pro" pitchFamily="34" charset="0"/>
                <a:cs typeface="Myriad Arabic" pitchFamily="50" charset="-78"/>
              </a:rPr>
              <a:t>LỊCH SỬ VÀ ĐỊA LÍ 8</a:t>
            </a:r>
            <a:r>
              <a:rPr lang="en-US" sz="3600" b="1" dirty="0">
                <a:solidFill>
                  <a:srgbClr val="3EB8EB"/>
                </a:solidFill>
                <a:latin typeface="Myriad Pro" pitchFamily="34" charset="0"/>
                <a:cs typeface="Myriad Arabic" pitchFamily="50" charset="-78"/>
              </a:rPr>
              <a:t/>
            </a:r>
            <a:br>
              <a:rPr lang="en-US" sz="3600" b="1" dirty="0">
                <a:solidFill>
                  <a:srgbClr val="3EB8EB"/>
                </a:solidFill>
                <a:latin typeface="Myriad Pro" pitchFamily="34" charset="0"/>
                <a:cs typeface="Myriad Arabic" pitchFamily="50" charset="-78"/>
              </a:rPr>
            </a:br>
            <a:r>
              <a:rPr lang="en-US" sz="3600" b="1" dirty="0">
                <a:solidFill>
                  <a:srgbClr val="1F4E79"/>
                </a:solidFill>
              </a:rPr>
              <a:t/>
            </a:r>
            <a:br>
              <a:rPr lang="en-US" sz="3600" b="1" dirty="0">
                <a:solidFill>
                  <a:srgbClr val="1F4E79"/>
                </a:solidFill>
              </a:rPr>
            </a:br>
            <a:endParaRPr lang="en-US" sz="3600" dirty="0"/>
          </a:p>
        </p:txBody>
      </p:sp>
      <p:sp>
        <p:nvSpPr>
          <p:cNvPr id="9" name="Text Placeholder 6"/>
          <p:cNvSpPr txBox="1">
            <a:spLocks/>
          </p:cNvSpPr>
          <p:nvPr/>
        </p:nvSpPr>
        <p:spPr>
          <a:xfrm>
            <a:off x="153926" y="1080294"/>
            <a:ext cx="8731090" cy="45383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70000"/>
              </a:lnSpc>
              <a:spcBef>
                <a:spcPts val="0"/>
              </a:spcBef>
              <a:spcAft>
                <a:spcPts val="0"/>
              </a:spcAft>
              <a:buFont typeface="Arial" panose="020B0604020202020204" pitchFamily="34" charset="0"/>
              <a:buNone/>
              <a:defRPr/>
            </a:pPr>
            <a:r>
              <a:rPr lang="en-US" sz="1600" b="1" dirty="0">
                <a:solidFill>
                  <a:srgbClr val="0070C0"/>
                </a:solidFill>
                <a:latin typeface="Myriad Pro"/>
              </a:rPr>
              <a:t>NHÓM TÁC GIẢ</a:t>
            </a:r>
          </a:p>
          <a:p>
            <a:pPr marL="0" indent="0" fontAlgn="auto">
              <a:lnSpc>
                <a:spcPct val="170000"/>
              </a:lnSpc>
              <a:spcBef>
                <a:spcPts val="0"/>
              </a:spcBef>
              <a:spcAft>
                <a:spcPts val="0"/>
              </a:spcAft>
              <a:buFont typeface="Arial" panose="020B0604020202020204" pitchFamily="34" charset="0"/>
              <a:buNone/>
              <a:defRPr/>
            </a:pPr>
            <a:r>
              <a:rPr lang="en-US" sz="1600" b="1" dirty="0">
                <a:solidFill>
                  <a:srgbClr val="FF0000"/>
                </a:solidFill>
                <a:effectLst>
                  <a:outerShdw blurRad="38100" dist="38100" dir="2700000" algn="tl">
                    <a:srgbClr val="000000">
                      <a:alpha val="43137"/>
                    </a:srgbClr>
                  </a:outerShdw>
                </a:effectLst>
                <a:latin typeface="Myriad Pro"/>
              </a:rPr>
              <a:t>PHẦN LỊCH SỬ</a:t>
            </a:r>
          </a:p>
          <a:p>
            <a:pPr marL="0" indent="0" fontAlgn="auto">
              <a:lnSpc>
                <a:spcPct val="170000"/>
              </a:lnSpc>
              <a:spcBef>
                <a:spcPts val="0"/>
              </a:spcBef>
              <a:spcAft>
                <a:spcPts val="0"/>
              </a:spcAft>
              <a:buFont typeface="Arial" panose="020B0604020202020204" pitchFamily="34" charset="0"/>
              <a:buNone/>
              <a:defRPr/>
            </a:pPr>
            <a:r>
              <a:rPr lang="en-US" sz="1600" b="1" dirty="0">
                <a:latin typeface="Myriad Pro"/>
              </a:rPr>
              <a:t>GS. </a:t>
            </a:r>
            <a:r>
              <a:rPr lang="en-US" sz="1600" b="1">
                <a:latin typeface="Myriad Pro"/>
              </a:rPr>
              <a:t>TSKH </a:t>
            </a:r>
            <a:r>
              <a:rPr lang="en-US" sz="1600" b="1" smtClean="0">
                <a:latin typeface="Myriad Pro"/>
              </a:rPr>
              <a:t> VŨ </a:t>
            </a:r>
            <a:r>
              <a:rPr lang="en-US" sz="1600" b="1" dirty="0">
                <a:latin typeface="Myriad Pro"/>
              </a:rPr>
              <a:t>MINH GIANG</a:t>
            </a:r>
            <a:r>
              <a:rPr lang="vi-VN" sz="1600" b="1" dirty="0"/>
              <a:t> </a:t>
            </a:r>
            <a:r>
              <a:rPr lang="vi-VN" sz="1600" dirty="0"/>
              <a:t>(</a:t>
            </a:r>
            <a:r>
              <a:rPr lang="en-US" sz="1600" dirty="0">
                <a:latin typeface="Myriad Pro"/>
              </a:rPr>
              <a:t>TỔNG </a:t>
            </a:r>
            <a:r>
              <a:rPr lang="vi-VN" sz="1600" dirty="0"/>
              <a:t>CHỦ BIÊN</a:t>
            </a:r>
            <a:r>
              <a:rPr lang="en-US" sz="1600" dirty="0">
                <a:latin typeface="Myriad Pro"/>
              </a:rPr>
              <a:t> XUYÊN SUỐT PHẦN</a:t>
            </a:r>
            <a:r>
              <a:rPr lang="vi-VN" sz="1600" dirty="0"/>
              <a:t> LỊCH SỬ)</a:t>
            </a:r>
            <a:endParaRPr lang="en-US" sz="1600" dirty="0">
              <a:latin typeface="Myriad Pro"/>
            </a:endParaRPr>
          </a:p>
          <a:p>
            <a:pPr marL="0" indent="0" fontAlgn="auto">
              <a:lnSpc>
                <a:spcPct val="170000"/>
              </a:lnSpc>
              <a:spcBef>
                <a:spcPts val="0"/>
              </a:spcBef>
              <a:spcAft>
                <a:spcPts val="0"/>
              </a:spcAft>
              <a:buFont typeface="Arial" panose="020B0604020202020204" pitchFamily="34" charset="0"/>
              <a:buNone/>
              <a:defRPr/>
            </a:pPr>
            <a:r>
              <a:rPr lang="en-US" sz="1600" b="1" dirty="0">
                <a:latin typeface="Myriad Pro"/>
              </a:rPr>
              <a:t>PGS. TS NGHIÊM ĐÌNH VỲ </a:t>
            </a:r>
            <a:r>
              <a:rPr lang="en-US" sz="1600" dirty="0">
                <a:latin typeface="Myriad Pro"/>
              </a:rPr>
              <a:t>(TỔNG CHỦ BIÊN CẤP THCS PHẦN LỊCH SỬ)</a:t>
            </a:r>
            <a:r>
              <a:rPr lang="vi-VN" sz="1600" b="1" dirty="0"/>
              <a:t/>
            </a:r>
            <a:br>
              <a:rPr lang="vi-VN" sz="1600" b="1" dirty="0"/>
            </a:br>
            <a:r>
              <a:rPr lang="en-US" sz="1600" b="1" dirty="0">
                <a:latin typeface="Myriad Pro"/>
              </a:rPr>
              <a:t>PGS. TS TRỊNH ĐÌNH TÙNG </a:t>
            </a:r>
            <a:r>
              <a:rPr lang="en-US" sz="1600" dirty="0">
                <a:latin typeface="Myriad Pro"/>
              </a:rPr>
              <a:t>(CHỦ BIÊN PHẦN LỊCH SỬ</a:t>
            </a:r>
            <a:r>
              <a:rPr lang="en-US" sz="1600" b="1" dirty="0">
                <a:latin typeface="Myriad Pro"/>
              </a:rPr>
              <a:t>)</a:t>
            </a:r>
          </a:p>
          <a:p>
            <a:pPr marL="0" indent="0" fontAlgn="auto">
              <a:lnSpc>
                <a:spcPct val="170000"/>
              </a:lnSpc>
              <a:spcBef>
                <a:spcPts val="0"/>
              </a:spcBef>
              <a:spcAft>
                <a:spcPts val="0"/>
              </a:spcAft>
              <a:buFont typeface="Arial" panose="020B0604020202020204" pitchFamily="34" charset="0"/>
              <a:buNone/>
              <a:defRPr/>
            </a:pPr>
            <a:r>
              <a:rPr lang="en-US" sz="1600" b="1" dirty="0">
                <a:latin typeface="Myriad Pro"/>
              </a:rPr>
              <a:t>GS.TS NGUYỄN NGỌC C</a:t>
            </a:r>
            <a:r>
              <a:rPr lang="vi-VN" sz="1600" b="1" dirty="0">
                <a:latin typeface="Myriad Pro"/>
              </a:rPr>
              <a:t>Ơ</a:t>
            </a:r>
            <a:r>
              <a:rPr lang="en-US" sz="1600" b="1" dirty="0">
                <a:latin typeface="Myriad Pro"/>
              </a:rPr>
              <a:t>, PGS. TS ĐÀO TUẤN THÀNH, TS HOÀNG THANH TÚ</a:t>
            </a:r>
          </a:p>
          <a:p>
            <a:pPr marL="0" indent="0" fontAlgn="auto">
              <a:lnSpc>
                <a:spcPct val="170000"/>
              </a:lnSpc>
              <a:spcBef>
                <a:spcPts val="0"/>
              </a:spcBef>
              <a:spcAft>
                <a:spcPts val="0"/>
              </a:spcAft>
              <a:buFont typeface="Arial" panose="020B0604020202020204" pitchFamily="34" charset="0"/>
              <a:buNone/>
              <a:defRPr/>
            </a:pPr>
            <a:r>
              <a:rPr lang="en-US" sz="1600" b="1" dirty="0">
                <a:solidFill>
                  <a:srgbClr val="FF0000"/>
                </a:solidFill>
                <a:effectLst>
                  <a:outerShdw blurRad="38100" dist="38100" dir="2700000" algn="tl">
                    <a:srgbClr val="000000">
                      <a:alpha val="43137"/>
                    </a:srgbClr>
                  </a:outerShdw>
                </a:effectLst>
                <a:latin typeface="Myriad Pro"/>
              </a:rPr>
              <a:t>PHẦN ĐỊA LÍ</a:t>
            </a:r>
          </a:p>
          <a:p>
            <a:pPr marL="0" indent="0" fontAlgn="auto">
              <a:lnSpc>
                <a:spcPct val="170000"/>
              </a:lnSpc>
              <a:spcBef>
                <a:spcPts val="0"/>
              </a:spcBef>
              <a:spcAft>
                <a:spcPts val="0"/>
              </a:spcAft>
              <a:buFont typeface="Arial" panose="020B0604020202020204" pitchFamily="34" charset="0"/>
              <a:buNone/>
              <a:defRPr/>
            </a:pPr>
            <a:r>
              <a:rPr lang="en-US" sz="1600" b="1" dirty="0">
                <a:latin typeface="Myriad Pro"/>
              </a:rPr>
              <a:t>PGS. TS ĐÀO NGỌC HÙNG </a:t>
            </a:r>
            <a:r>
              <a:rPr lang="vi-VN" sz="1600" dirty="0">
                <a:latin typeface="Myriad Pro" panose="020B0503030403020204" pitchFamily="34" charset="0"/>
              </a:rPr>
              <a:t>(TỔNG CHỦ BIÊN </a:t>
            </a:r>
            <a:r>
              <a:rPr lang="en-US" sz="1600" dirty="0">
                <a:latin typeface="Myriad Pro" panose="020B0503030403020204" pitchFamily="34" charset="0"/>
              </a:rPr>
              <a:t>KIÊM CHỦ BIÊN PHẦN </a:t>
            </a:r>
            <a:r>
              <a:rPr lang="vi-VN" sz="1600" dirty="0">
                <a:latin typeface="Myriad Pro" panose="020B0503030403020204" pitchFamily="34" charset="0"/>
              </a:rPr>
              <a:t>ĐỊA LÍ)</a:t>
            </a:r>
            <a:endParaRPr lang="en-US" sz="1600" dirty="0">
              <a:latin typeface="Myriad Pro" panose="020B0503030403020204" pitchFamily="34" charset="0"/>
            </a:endParaRPr>
          </a:p>
          <a:p>
            <a:pPr marL="0" indent="0" fontAlgn="auto">
              <a:lnSpc>
                <a:spcPct val="170000"/>
              </a:lnSpc>
              <a:spcBef>
                <a:spcPts val="0"/>
              </a:spcBef>
              <a:spcAft>
                <a:spcPts val="0"/>
              </a:spcAft>
              <a:buFont typeface="Arial" panose="020B0604020202020204" pitchFamily="34" charset="0"/>
              <a:buNone/>
              <a:defRPr/>
            </a:pPr>
            <a:r>
              <a:rPr lang="en-US" sz="1600" b="1" dirty="0" err="1">
                <a:latin typeface="Myriad Pro" panose="020B0503030403020204" pitchFamily="34" charset="0"/>
              </a:rPr>
              <a:t>ThS</a:t>
            </a:r>
            <a:r>
              <a:rPr lang="en-US" sz="1600" b="1" dirty="0">
                <a:latin typeface="Myriad Pro" panose="020B0503030403020204" pitchFamily="34" charset="0"/>
              </a:rPr>
              <a:t> BÙI THỊ THANH DUNG, </a:t>
            </a:r>
            <a:r>
              <a:rPr lang="en-US" sz="1600" b="1" dirty="0" err="1">
                <a:latin typeface="Myriad Pro" panose="020B0503030403020204" pitchFamily="34" charset="0"/>
              </a:rPr>
              <a:t>ThS</a:t>
            </a:r>
            <a:r>
              <a:rPr lang="en-US" sz="1600" b="1" dirty="0">
                <a:latin typeface="Myriad Pro" panose="020B0503030403020204" pitchFamily="34" charset="0"/>
              </a:rPr>
              <a:t> PHẠM THỊ THU PHƯƠNG, CN PHÍ CÔNG VIỆT</a:t>
            </a:r>
            <a:r>
              <a:rPr lang="vi-VN" sz="1600" b="1" dirty="0"/>
              <a:t/>
            </a:r>
            <a:br>
              <a:rPr lang="vi-VN" sz="1600" b="1" dirty="0"/>
            </a:br>
            <a:endParaRPr lang="vi-VN" sz="1600" b="1" dirty="0"/>
          </a:p>
        </p:txBody>
      </p:sp>
      <p:pic>
        <p:nvPicPr>
          <p:cNvPr id="7" name="Picture 6">
            <a:extLst>
              <a:ext uri="{FF2B5EF4-FFF2-40B4-BE49-F238E27FC236}">
                <a16:creationId xmlns:a16="http://schemas.microsoft.com/office/drawing/2014/main" xmlns="" id="{F64A6EE8-1965-43AE-B2BF-669BDC3305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5899" y="1603959"/>
            <a:ext cx="4089667" cy="349097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 y="0"/>
            <a:ext cx="12198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Slide Number Placeholder 1"/>
          <p:cNvSpPr>
            <a:spLocks noGrp="1"/>
          </p:cNvSpPr>
          <p:nvPr>
            <p:ph type="sldNum" sz="quarter" idx="12"/>
          </p:nvPr>
        </p:nvSpPr>
        <p:spPr bwMode="auto">
          <a:xfrm>
            <a:off x="10106025" y="6650038"/>
            <a:ext cx="609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CDAF0500-0EAC-4DA3-8829-489D516A50BB}" type="slidenum">
              <a:rPr lang="en-US" altLang="zh-CN" smtClean="0">
                <a:solidFill>
                  <a:srgbClr val="898989"/>
                </a:solidFill>
                <a:latin typeface="Calibri" pitchFamily="34" charset="0"/>
                <a:cs typeface="等线"/>
              </a:rPr>
              <a:pPr/>
              <a:t>20</a:t>
            </a:fld>
            <a:endParaRPr lang="en-US" altLang="zh-CN">
              <a:solidFill>
                <a:srgbClr val="898989"/>
              </a:solidFill>
              <a:latin typeface="Calibri" pitchFamily="34" charset="0"/>
              <a:cs typeface="等线"/>
            </a:endParaRPr>
          </a:p>
        </p:txBody>
      </p:sp>
      <p:sp>
        <p:nvSpPr>
          <p:cNvPr id="24580" name="Slide Number Placeholder 1"/>
          <p:cNvSpPr txBox="1">
            <a:spLocks/>
          </p:cNvSpPr>
          <p:nvPr/>
        </p:nvSpPr>
        <p:spPr bwMode="auto">
          <a:xfrm>
            <a:off x="11131550" y="6111875"/>
            <a:ext cx="60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8297312-5F8B-45F1-9423-A42BF214C55B}" type="slidenum">
              <a:rPr lang="en-US" altLang="zh-CN" sz="1200">
                <a:solidFill>
                  <a:srgbClr val="898989"/>
                </a:solidFill>
                <a:latin typeface="Calibri" pitchFamily="34" charset="0"/>
                <a:cs typeface="等线"/>
              </a:rPr>
              <a:pPr algn="r" eaLnBrk="1" hangingPunct="1"/>
              <a:t>20</a:t>
            </a:fld>
            <a:endParaRPr lang="en-US" altLang="zh-CN" sz="1200">
              <a:solidFill>
                <a:srgbClr val="898989"/>
              </a:solidFill>
              <a:latin typeface="Calibri" pitchFamily="34" charset="0"/>
              <a:cs typeface="等线"/>
            </a:endParaRPr>
          </a:p>
        </p:txBody>
      </p:sp>
      <p:sp>
        <p:nvSpPr>
          <p:cNvPr id="13" name="TextBox 12"/>
          <p:cNvSpPr txBox="1"/>
          <p:nvPr/>
        </p:nvSpPr>
        <p:spPr>
          <a:xfrm>
            <a:off x="4328773" y="153108"/>
            <a:ext cx="7065228" cy="523220"/>
          </a:xfrm>
          <a:prstGeom prst="rect">
            <a:avLst/>
          </a:prstGeom>
          <a:noFill/>
        </p:spPr>
        <p:txBody>
          <a:bodyPr wrap="square">
            <a:spAutoFit/>
          </a:bodyPr>
          <a:lstStyle/>
          <a:p>
            <a:pPr eaLnBrk="1" fontAlgn="auto" hangingPunct="1">
              <a:spcBef>
                <a:spcPts val="0"/>
              </a:spcBef>
              <a:spcAft>
                <a:spcPts val="0"/>
              </a:spcAft>
              <a:defRPr/>
            </a:pPr>
            <a:r>
              <a:rPr lang="en-US" sz="2800" b="1">
                <a:solidFill>
                  <a:srgbClr val="7030A0"/>
                </a:solidFill>
                <a:latin typeface="Myriad Pro"/>
                <a:cs typeface="+mn-cs"/>
              </a:rPr>
              <a:t>MINH </a:t>
            </a:r>
            <a:r>
              <a:rPr lang="en-US" sz="2800" b="1" smtClean="0">
                <a:solidFill>
                  <a:srgbClr val="7030A0"/>
                </a:solidFill>
                <a:latin typeface="Myriad Pro"/>
                <a:cs typeface="+mn-cs"/>
              </a:rPr>
              <a:t>HOẠ MỘT BÀI </a:t>
            </a:r>
            <a:r>
              <a:rPr lang="en-US" sz="2800" b="1" dirty="0">
                <a:solidFill>
                  <a:srgbClr val="7030A0"/>
                </a:solidFill>
                <a:latin typeface="Myriad Pro"/>
                <a:cs typeface="+mn-cs"/>
              </a:rPr>
              <a:t>LỊCH SỬ</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1216" y="1120426"/>
            <a:ext cx="3476625" cy="4617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798877" y="1041142"/>
            <a:ext cx="3457575" cy="4602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510274" y="969022"/>
            <a:ext cx="3202074" cy="455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92805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8350" cy="696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Slide Number Placeholder 6"/>
          <p:cNvSpPr>
            <a:spLocks noGrp="1"/>
          </p:cNvSpPr>
          <p:nvPr>
            <p:ph type="sldNum" sz="quarter" idx="12"/>
          </p:nvPr>
        </p:nvSpPr>
        <p:spPr bwMode="auto">
          <a:xfrm>
            <a:off x="11131550" y="6111875"/>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72E3EAE-816E-4185-A528-3E2E93E8A778}" type="slidenum">
              <a:rPr lang="en-US" altLang="zh-CN" smtClean="0">
                <a:solidFill>
                  <a:srgbClr val="898989"/>
                </a:solidFill>
                <a:latin typeface="Calibri" pitchFamily="34" charset="0"/>
                <a:cs typeface="等线"/>
              </a:rPr>
              <a:pPr/>
              <a:t>21</a:t>
            </a:fld>
            <a:endParaRPr lang="en-US" altLang="zh-CN">
              <a:solidFill>
                <a:srgbClr val="898989"/>
              </a:solidFill>
              <a:latin typeface="Calibri" pitchFamily="34" charset="0"/>
              <a:cs typeface="等线"/>
            </a:endParaRPr>
          </a:p>
        </p:txBody>
      </p:sp>
      <p:sp>
        <p:nvSpPr>
          <p:cNvPr id="7" name="TextBox 6"/>
          <p:cNvSpPr txBox="1"/>
          <p:nvPr/>
        </p:nvSpPr>
        <p:spPr>
          <a:xfrm>
            <a:off x="92937" y="801468"/>
            <a:ext cx="3732212" cy="646331"/>
          </a:xfrm>
          <a:prstGeom prst="rect">
            <a:avLst/>
          </a:prstGeom>
          <a:noFill/>
        </p:spPr>
        <p:txBody>
          <a:bodyPr>
            <a:spAutoFit/>
          </a:bodyPr>
          <a:lstStyle/>
          <a:p>
            <a:pPr eaLnBrk="1" hangingPunct="1">
              <a:defRPr/>
            </a:pPr>
            <a:r>
              <a:rPr lang="en-US" sz="3600" b="1" dirty="0" err="1">
                <a:solidFill>
                  <a:srgbClr val="C00000"/>
                </a:solidFill>
                <a:latin typeface="Times New Roman" pitchFamily="18" charset="0"/>
                <a:cs typeface="Times New Roman" pitchFamily="18" charset="0"/>
              </a:rPr>
              <a:t>PHẦN</a:t>
            </a:r>
            <a:r>
              <a:rPr lang="en-US" sz="3600" b="1" dirty="0">
                <a:solidFill>
                  <a:srgbClr val="C00000"/>
                </a:solidFill>
                <a:latin typeface="Times New Roman" pitchFamily="18" charset="0"/>
                <a:cs typeface="Times New Roman" pitchFamily="18" charset="0"/>
              </a:rPr>
              <a:t> </a:t>
            </a:r>
            <a:r>
              <a:rPr lang="vi-VN" sz="3600" b="1" dirty="0">
                <a:solidFill>
                  <a:srgbClr val="C00000"/>
                </a:solidFill>
                <a:latin typeface="Times New Roman" pitchFamily="18" charset="0"/>
                <a:cs typeface="Times New Roman" pitchFamily="18" charset="0"/>
              </a:rPr>
              <a:t>BA</a:t>
            </a:r>
            <a:endParaRPr lang="en-US" sz="3600" b="1" dirty="0">
              <a:solidFill>
                <a:srgbClr val="C00000"/>
              </a:solidFill>
              <a:latin typeface="Times New Roman" pitchFamily="18" charset="0"/>
              <a:cs typeface="Times New Roman" pitchFamily="18" charset="0"/>
            </a:endParaRPr>
          </a:p>
        </p:txBody>
      </p:sp>
      <p:sp>
        <p:nvSpPr>
          <p:cNvPr id="8" name="Rectangle 7"/>
          <p:cNvSpPr/>
          <p:nvPr/>
        </p:nvSpPr>
        <p:spPr>
          <a:xfrm>
            <a:off x="1064946" y="2199660"/>
            <a:ext cx="7717930" cy="1646605"/>
          </a:xfrm>
          <a:prstGeom prst="rect">
            <a:avLst/>
          </a:prstGeom>
        </p:spPr>
        <p:txBody>
          <a:bodyPr wrap="square">
            <a:spAutoFit/>
          </a:bodyPr>
          <a:lstStyle/>
          <a:p>
            <a:pPr fontAlgn="ctr">
              <a:lnSpc>
                <a:spcPct val="150000"/>
              </a:lnSpc>
              <a:spcBef>
                <a:spcPts val="600"/>
              </a:spcBef>
              <a:buFont typeface="Arial" panose="020B0604020202020204" pitchFamily="34" charset="0"/>
              <a:buNone/>
              <a:defRPr/>
            </a:pPr>
            <a:r>
              <a:rPr lang="vi-VN" altLang="en-US" sz="3200" b="1" dirty="0" smtClean="0">
                <a:solidFill>
                  <a:srgbClr val="002060"/>
                </a:solidFill>
                <a:latin typeface="Myriad Pro" pitchFamily="34" charset="0"/>
              </a:rPr>
              <a:t>MỘT SỐ </a:t>
            </a:r>
            <a:r>
              <a:rPr lang="en-US" altLang="en-US" sz="3200" b="1" dirty="0" err="1" smtClean="0">
                <a:solidFill>
                  <a:srgbClr val="002060"/>
                </a:solidFill>
                <a:latin typeface="Myriad Pro" pitchFamily="34" charset="0"/>
              </a:rPr>
              <a:t>ĐIỂM</a:t>
            </a:r>
            <a:r>
              <a:rPr lang="en-US" altLang="en-US" sz="3200" b="1" dirty="0" smtClean="0">
                <a:solidFill>
                  <a:srgbClr val="002060"/>
                </a:solidFill>
                <a:latin typeface="Myriad Pro" pitchFamily="34" charset="0"/>
              </a:rPr>
              <a:t> </a:t>
            </a:r>
            <a:r>
              <a:rPr lang="en-US" altLang="en-US" sz="3200" b="1" dirty="0" err="1">
                <a:solidFill>
                  <a:srgbClr val="002060"/>
                </a:solidFill>
                <a:latin typeface="Myriad Pro" pitchFamily="34" charset="0"/>
              </a:rPr>
              <a:t>MỚI</a:t>
            </a:r>
            <a:r>
              <a:rPr lang="en-US" altLang="en-US" sz="3200" b="1" dirty="0">
                <a:solidFill>
                  <a:srgbClr val="002060"/>
                </a:solidFill>
                <a:latin typeface="Myriad Pro" pitchFamily="34" charset="0"/>
              </a:rPr>
              <a:t> </a:t>
            </a:r>
            <a:r>
              <a:rPr lang="vi-VN" altLang="en-US" sz="3200" b="1" dirty="0" smtClean="0">
                <a:solidFill>
                  <a:srgbClr val="002060"/>
                </a:solidFill>
                <a:latin typeface="Myriad Pro" pitchFamily="34" charset="0"/>
              </a:rPr>
              <a:t>CỦA SGK </a:t>
            </a:r>
          </a:p>
          <a:p>
            <a:pPr fontAlgn="ctr">
              <a:lnSpc>
                <a:spcPct val="150000"/>
              </a:lnSpc>
              <a:spcBef>
                <a:spcPts val="600"/>
              </a:spcBef>
              <a:buFont typeface="Arial" panose="020B0604020202020204" pitchFamily="34" charset="0"/>
              <a:buNone/>
              <a:defRPr/>
            </a:pPr>
            <a:r>
              <a:rPr lang="en-US" altLang="en-US" sz="3200" b="1" dirty="0" err="1" smtClean="0">
                <a:solidFill>
                  <a:srgbClr val="002060"/>
                </a:solidFill>
                <a:latin typeface="Myriad Pro" pitchFamily="34" charset="0"/>
              </a:rPr>
              <a:t>LỊCH</a:t>
            </a:r>
            <a:r>
              <a:rPr lang="en-US" altLang="en-US" sz="3200" b="1" dirty="0" smtClean="0">
                <a:solidFill>
                  <a:srgbClr val="002060"/>
                </a:solidFill>
                <a:latin typeface="Myriad Pro" pitchFamily="34" charset="0"/>
              </a:rPr>
              <a:t> </a:t>
            </a:r>
            <a:r>
              <a:rPr lang="en-US" altLang="en-US" sz="3200" b="1" dirty="0">
                <a:solidFill>
                  <a:srgbClr val="002060"/>
                </a:solidFill>
                <a:latin typeface="Myriad Pro" pitchFamily="34" charset="0"/>
              </a:rPr>
              <a:t>SỬ VÀ ĐỊA </a:t>
            </a:r>
            <a:r>
              <a:rPr lang="en-US" altLang="en-US" sz="3200" b="1" dirty="0" err="1">
                <a:solidFill>
                  <a:srgbClr val="002060"/>
                </a:solidFill>
                <a:latin typeface="Myriad Pro" pitchFamily="34" charset="0"/>
              </a:rPr>
              <a:t>LÍ</a:t>
            </a:r>
            <a:r>
              <a:rPr lang="en-US" altLang="en-US" sz="3200" b="1" dirty="0">
                <a:solidFill>
                  <a:srgbClr val="002060"/>
                </a:solidFill>
                <a:latin typeface="Myriad Pro" pitchFamily="34" charset="0"/>
              </a:rPr>
              <a:t> </a:t>
            </a:r>
            <a:r>
              <a:rPr lang="en-US" altLang="en-US" sz="3200" b="1" dirty="0" smtClean="0">
                <a:solidFill>
                  <a:srgbClr val="002060"/>
                </a:solidFill>
                <a:latin typeface="Myriad Pro" pitchFamily="34" charset="0"/>
              </a:rPr>
              <a:t>8</a:t>
            </a:r>
            <a:r>
              <a:rPr lang="vi-VN" altLang="en-US" sz="3200" b="1" dirty="0" smtClean="0">
                <a:solidFill>
                  <a:srgbClr val="002060"/>
                </a:solidFill>
                <a:latin typeface="Myriad Pro" pitchFamily="34" charset="0"/>
              </a:rPr>
              <a:t> (PHẦN LỊCH SỬ)</a:t>
            </a:r>
            <a:endParaRPr lang="en-US" altLang="en-US" sz="3200" b="1" dirty="0">
              <a:solidFill>
                <a:srgbClr val="002060"/>
              </a:solidFill>
              <a:latin typeface="Myriad Pro" pitchFamily="34" charset="0"/>
            </a:endParaRPr>
          </a:p>
        </p:txBody>
      </p:sp>
      <p:pic>
        <p:nvPicPr>
          <p:cNvPr id="10" name="Picture 9">
            <a:extLst>
              <a:ext uri="{FF2B5EF4-FFF2-40B4-BE49-F238E27FC236}">
                <a16:creationId xmlns:a16="http://schemas.microsoft.com/office/drawing/2014/main" xmlns="" id="{2B14155F-EC5A-4C63-972A-27FDCBD581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3603" y="2337695"/>
            <a:ext cx="4215788" cy="359863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 y="0"/>
            <a:ext cx="12198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Slide Number Placeholder 1"/>
          <p:cNvSpPr>
            <a:spLocks noGrp="1"/>
          </p:cNvSpPr>
          <p:nvPr>
            <p:ph type="sldNum" sz="quarter" idx="12"/>
          </p:nvPr>
        </p:nvSpPr>
        <p:spPr bwMode="auto">
          <a:xfrm>
            <a:off x="10106025" y="6650038"/>
            <a:ext cx="609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CDAF0500-0EAC-4DA3-8829-489D516A50BB}" type="slidenum">
              <a:rPr lang="en-US" altLang="zh-CN" smtClean="0">
                <a:solidFill>
                  <a:srgbClr val="898989"/>
                </a:solidFill>
                <a:latin typeface="Calibri" pitchFamily="34" charset="0"/>
                <a:cs typeface="等线"/>
              </a:rPr>
              <a:pPr/>
              <a:t>22</a:t>
            </a:fld>
            <a:endParaRPr lang="en-US" altLang="zh-CN">
              <a:solidFill>
                <a:srgbClr val="898989"/>
              </a:solidFill>
              <a:latin typeface="Calibri" pitchFamily="34" charset="0"/>
              <a:cs typeface="等线"/>
            </a:endParaRPr>
          </a:p>
        </p:txBody>
      </p:sp>
      <p:sp>
        <p:nvSpPr>
          <p:cNvPr id="24580" name="Slide Number Placeholder 1"/>
          <p:cNvSpPr txBox="1">
            <a:spLocks/>
          </p:cNvSpPr>
          <p:nvPr/>
        </p:nvSpPr>
        <p:spPr bwMode="auto">
          <a:xfrm>
            <a:off x="11131550" y="6111875"/>
            <a:ext cx="60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8297312-5F8B-45F1-9423-A42BF214C55B}" type="slidenum">
              <a:rPr lang="en-US" altLang="zh-CN" sz="1200">
                <a:solidFill>
                  <a:srgbClr val="898989"/>
                </a:solidFill>
                <a:latin typeface="Calibri" pitchFamily="34" charset="0"/>
                <a:cs typeface="等线"/>
              </a:rPr>
              <a:pPr algn="r" eaLnBrk="1" hangingPunct="1"/>
              <a:t>22</a:t>
            </a:fld>
            <a:endParaRPr lang="en-US" altLang="zh-CN" sz="1200">
              <a:solidFill>
                <a:srgbClr val="898989"/>
              </a:solidFill>
              <a:latin typeface="Calibri" pitchFamily="34" charset="0"/>
              <a:cs typeface="等线"/>
            </a:endParaRPr>
          </a:p>
        </p:txBody>
      </p:sp>
      <p:sp>
        <p:nvSpPr>
          <p:cNvPr id="13" name="TextBox 12"/>
          <p:cNvSpPr txBox="1"/>
          <p:nvPr/>
        </p:nvSpPr>
        <p:spPr>
          <a:xfrm>
            <a:off x="3666226" y="37507"/>
            <a:ext cx="5986731" cy="523220"/>
          </a:xfrm>
          <a:prstGeom prst="rect">
            <a:avLst/>
          </a:prstGeom>
          <a:noFill/>
        </p:spPr>
        <p:txBody>
          <a:bodyPr wrap="square">
            <a:spAutoFit/>
          </a:bodyPr>
          <a:lstStyle/>
          <a:p>
            <a:pPr algn="just" eaLnBrk="1" fontAlgn="auto" hangingPunct="1">
              <a:spcBef>
                <a:spcPts val="0"/>
              </a:spcBef>
              <a:spcAft>
                <a:spcPts val="0"/>
              </a:spcAft>
              <a:defRPr/>
            </a:pPr>
            <a:r>
              <a:rPr lang="vi-VN" sz="2800" b="1" dirty="0" smtClean="0">
                <a:solidFill>
                  <a:srgbClr val="7030A0"/>
                </a:solidFill>
                <a:effectLst>
                  <a:outerShdw blurRad="38100" dist="38100" dir="2700000" algn="tl">
                    <a:srgbClr val="000000">
                      <a:alpha val="43137"/>
                    </a:srgbClr>
                  </a:outerShdw>
                </a:effectLst>
                <a:latin typeface="Myriad Pro"/>
                <a:cs typeface="+mn-cs"/>
              </a:rPr>
              <a:t>1. VỀ </a:t>
            </a:r>
            <a:r>
              <a:rPr lang="en-US" sz="2800" b="1" dirty="0" err="1" smtClean="0">
                <a:solidFill>
                  <a:srgbClr val="7030A0"/>
                </a:solidFill>
                <a:effectLst>
                  <a:outerShdw blurRad="38100" dist="38100" dir="2700000" algn="tl">
                    <a:srgbClr val="000000">
                      <a:alpha val="43137"/>
                    </a:srgbClr>
                  </a:outerShdw>
                </a:effectLst>
                <a:latin typeface="Myriad Pro"/>
                <a:cs typeface="+mn-cs"/>
              </a:rPr>
              <a:t>NỘI</a:t>
            </a:r>
            <a:r>
              <a:rPr lang="en-US" sz="2800" b="1" dirty="0" smtClean="0">
                <a:solidFill>
                  <a:srgbClr val="7030A0"/>
                </a:solidFill>
                <a:effectLst>
                  <a:outerShdw blurRad="38100" dist="38100" dir="2700000" algn="tl">
                    <a:srgbClr val="000000">
                      <a:alpha val="43137"/>
                    </a:srgbClr>
                  </a:outerShdw>
                </a:effectLst>
                <a:latin typeface="Myriad Pro"/>
                <a:cs typeface="+mn-cs"/>
              </a:rPr>
              <a:t> DUNG</a:t>
            </a:r>
            <a:r>
              <a:rPr lang="vi-VN" sz="2800" b="1" dirty="0" smtClean="0">
                <a:solidFill>
                  <a:srgbClr val="7030A0"/>
                </a:solidFill>
                <a:effectLst>
                  <a:outerShdw blurRad="38100" dist="38100" dir="2700000" algn="tl">
                    <a:srgbClr val="000000">
                      <a:alpha val="43137"/>
                    </a:srgbClr>
                  </a:outerShdw>
                </a:effectLst>
                <a:latin typeface="Myriad Pro"/>
                <a:cs typeface="+mn-cs"/>
              </a:rPr>
              <a:t> CHƯƠNG TRÌNH</a:t>
            </a:r>
            <a:endParaRPr lang="en-US" sz="2800" b="1" dirty="0">
              <a:solidFill>
                <a:srgbClr val="7030A0"/>
              </a:solidFill>
              <a:effectLst>
                <a:outerShdw blurRad="38100" dist="38100" dir="2700000" algn="tl">
                  <a:srgbClr val="000000">
                    <a:alpha val="43137"/>
                  </a:srgbClr>
                </a:outerShdw>
              </a:effectLst>
              <a:latin typeface="Myriad Pro"/>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1146248016"/>
              </p:ext>
            </p:extLst>
          </p:nvPr>
        </p:nvGraphicFramePr>
        <p:xfrm>
          <a:off x="453864" y="1227469"/>
          <a:ext cx="10922697" cy="5427661"/>
        </p:xfrm>
        <a:graphic>
          <a:graphicData uri="http://schemas.openxmlformats.org/drawingml/2006/table">
            <a:tbl>
              <a:tblPr firstRow="1" firstCol="1" bandRow="1">
                <a:tableStyleId>{5C22544A-7EE6-4342-B048-85BDC9FD1C3A}</a:tableStyleId>
              </a:tblPr>
              <a:tblGrid>
                <a:gridCol w="1236803">
                  <a:extLst>
                    <a:ext uri="{9D8B030D-6E8A-4147-A177-3AD203B41FA5}">
                      <a16:colId xmlns:a16="http://schemas.microsoft.com/office/drawing/2014/main" xmlns="" val="20000"/>
                    </a:ext>
                  </a:extLst>
                </a:gridCol>
                <a:gridCol w="5897665">
                  <a:extLst>
                    <a:ext uri="{9D8B030D-6E8A-4147-A177-3AD203B41FA5}">
                      <a16:colId xmlns:a16="http://schemas.microsoft.com/office/drawing/2014/main" xmlns="" val="20001"/>
                    </a:ext>
                  </a:extLst>
                </a:gridCol>
                <a:gridCol w="3788229">
                  <a:extLst>
                    <a:ext uri="{9D8B030D-6E8A-4147-A177-3AD203B41FA5}">
                      <a16:colId xmlns:a16="http://schemas.microsoft.com/office/drawing/2014/main" xmlns="" val="20002"/>
                    </a:ext>
                  </a:extLst>
                </a:gridCol>
              </a:tblGrid>
              <a:tr h="392524">
                <a:tc>
                  <a:txBody>
                    <a:bodyPr/>
                    <a:lstStyle/>
                    <a:p>
                      <a:pPr algn="just">
                        <a:lnSpc>
                          <a:spcPct val="130000"/>
                        </a:lnSpc>
                        <a:spcBef>
                          <a:spcPts val="480"/>
                        </a:spcBef>
                        <a:spcAft>
                          <a:spcPts val="480"/>
                        </a:spcAft>
                      </a:pPr>
                      <a:r>
                        <a:rPr lang="vi-VN" sz="700" dirty="0">
                          <a:effectLst/>
                        </a:rPr>
                        <a:t> </a:t>
                      </a:r>
                      <a:endParaRPr lang="en-US" sz="600" dirty="0">
                        <a:effectLst/>
                        <a:latin typeface="Calibri"/>
                        <a:ea typeface="Calibri"/>
                        <a:cs typeface="Times New Roman"/>
                      </a:endParaRPr>
                    </a:p>
                  </a:txBody>
                  <a:tcPr marL="39340" marR="39340" marT="0" marB="0"/>
                </a:tc>
                <a:tc>
                  <a:txBody>
                    <a:bodyPr/>
                    <a:lstStyle/>
                    <a:p>
                      <a:pPr algn="ctr">
                        <a:lnSpc>
                          <a:spcPct val="130000"/>
                        </a:lnSpc>
                        <a:spcBef>
                          <a:spcPts val="480"/>
                        </a:spcBef>
                        <a:spcAft>
                          <a:spcPts val="480"/>
                        </a:spcAft>
                      </a:pPr>
                      <a:r>
                        <a:rPr lang="vi-VN" sz="1800" dirty="0">
                          <a:effectLst/>
                          <a:latin typeface="Myriad Pro" pitchFamily="34" charset="0"/>
                        </a:rPr>
                        <a:t>CT Lịch sử lớp</a:t>
                      </a:r>
                      <a:r>
                        <a:rPr lang="en-US" sz="1800" dirty="0">
                          <a:effectLst/>
                          <a:latin typeface="Myriad Pro" pitchFamily="34" charset="0"/>
                        </a:rPr>
                        <a:t> 8 </a:t>
                      </a:r>
                      <a:r>
                        <a:rPr lang="vi-VN" sz="1800" dirty="0">
                          <a:effectLst/>
                          <a:latin typeface="Myriad Pro" pitchFamily="34" charset="0"/>
                        </a:rPr>
                        <a:t>hiện hành</a:t>
                      </a:r>
                      <a:endParaRPr lang="en-US" sz="1800" dirty="0">
                        <a:effectLst/>
                        <a:latin typeface="Myriad Pro" pitchFamily="34" charset="0"/>
                        <a:ea typeface="Calibri"/>
                        <a:cs typeface="Times New Roman"/>
                      </a:endParaRPr>
                    </a:p>
                  </a:txBody>
                  <a:tcPr marL="39340" marR="39340" marT="0" marB="0"/>
                </a:tc>
                <a:tc>
                  <a:txBody>
                    <a:bodyPr/>
                    <a:lstStyle/>
                    <a:p>
                      <a:pPr algn="ctr">
                        <a:lnSpc>
                          <a:spcPct val="130000"/>
                        </a:lnSpc>
                        <a:spcBef>
                          <a:spcPts val="480"/>
                        </a:spcBef>
                        <a:spcAft>
                          <a:spcPts val="480"/>
                        </a:spcAft>
                      </a:pPr>
                      <a:r>
                        <a:rPr lang="vi-VN" sz="1800" dirty="0">
                          <a:effectLst/>
                          <a:latin typeface="Myriad Pro" pitchFamily="34" charset="0"/>
                        </a:rPr>
                        <a:t>CT Lịch sử lớp </a:t>
                      </a:r>
                      <a:r>
                        <a:rPr lang="en-US" sz="1800" dirty="0">
                          <a:effectLst/>
                          <a:latin typeface="Myriad Pro" pitchFamily="34" charset="0"/>
                        </a:rPr>
                        <a:t>8</a:t>
                      </a:r>
                      <a:r>
                        <a:rPr lang="vi-VN" sz="1800" dirty="0">
                          <a:effectLst/>
                          <a:latin typeface="Myriad Pro" pitchFamily="34" charset="0"/>
                        </a:rPr>
                        <a:t> năm 2018</a:t>
                      </a:r>
                      <a:endParaRPr lang="en-US" sz="1800" dirty="0">
                        <a:effectLst/>
                        <a:latin typeface="Myriad Pro" pitchFamily="34" charset="0"/>
                        <a:ea typeface="Calibri"/>
                        <a:cs typeface="Times New Roman"/>
                      </a:endParaRPr>
                    </a:p>
                  </a:txBody>
                  <a:tcPr marL="39340" marR="39340" marT="0" marB="0"/>
                </a:tc>
                <a:extLst>
                  <a:ext uri="{0D108BD9-81ED-4DB2-BD59-A6C34878D82A}">
                    <a16:rowId xmlns:a16="http://schemas.microsoft.com/office/drawing/2014/main" xmlns="" val="10000"/>
                  </a:ext>
                </a:extLst>
              </a:tr>
              <a:tr h="392524">
                <a:tc>
                  <a:txBody>
                    <a:bodyPr/>
                    <a:lstStyle/>
                    <a:p>
                      <a:pPr algn="just">
                        <a:lnSpc>
                          <a:spcPct val="130000"/>
                        </a:lnSpc>
                        <a:spcBef>
                          <a:spcPts val="480"/>
                        </a:spcBef>
                        <a:spcAft>
                          <a:spcPts val="480"/>
                        </a:spcAft>
                      </a:pPr>
                      <a:r>
                        <a:rPr lang="vi-VN" sz="1800">
                          <a:effectLst/>
                          <a:latin typeface="Myriad Pro" pitchFamily="34" charset="0"/>
                        </a:rPr>
                        <a:t>Thời lượng</a:t>
                      </a:r>
                      <a:endParaRPr lang="en-US" sz="1800">
                        <a:effectLst/>
                        <a:latin typeface="Myriad Pro" pitchFamily="34" charset="0"/>
                        <a:ea typeface="Calibri"/>
                        <a:cs typeface="Times New Roman"/>
                      </a:endParaRPr>
                    </a:p>
                  </a:txBody>
                  <a:tcPr marL="39340" marR="39340" marT="0" marB="0"/>
                </a:tc>
                <a:tc>
                  <a:txBody>
                    <a:bodyPr/>
                    <a:lstStyle/>
                    <a:p>
                      <a:pPr algn="ctr">
                        <a:lnSpc>
                          <a:spcPct val="130000"/>
                        </a:lnSpc>
                        <a:spcBef>
                          <a:spcPts val="480"/>
                        </a:spcBef>
                        <a:spcAft>
                          <a:spcPts val="480"/>
                        </a:spcAft>
                      </a:pPr>
                      <a:r>
                        <a:rPr lang="vi-VN" sz="1600" b="1" dirty="0">
                          <a:effectLst/>
                          <a:latin typeface="Myriad Pro" pitchFamily="34" charset="0"/>
                        </a:rPr>
                        <a:t>70 tiết</a:t>
                      </a:r>
                      <a:endParaRPr lang="en-US" sz="1600" b="1" dirty="0">
                        <a:effectLst/>
                        <a:latin typeface="Myriad Pro" pitchFamily="34" charset="0"/>
                        <a:ea typeface="Calibri"/>
                        <a:cs typeface="Times New Roman"/>
                      </a:endParaRPr>
                    </a:p>
                  </a:txBody>
                  <a:tcPr marL="39340" marR="39340" marT="0" marB="0"/>
                </a:tc>
                <a:tc>
                  <a:txBody>
                    <a:bodyPr/>
                    <a:lstStyle/>
                    <a:p>
                      <a:pPr algn="ctr">
                        <a:lnSpc>
                          <a:spcPct val="130000"/>
                        </a:lnSpc>
                        <a:spcBef>
                          <a:spcPts val="480"/>
                        </a:spcBef>
                        <a:spcAft>
                          <a:spcPts val="480"/>
                        </a:spcAft>
                      </a:pPr>
                      <a:r>
                        <a:rPr lang="vi-VN" sz="1600" b="1">
                          <a:effectLst/>
                          <a:latin typeface="Myriad Pro" pitchFamily="34" charset="0"/>
                        </a:rPr>
                        <a:t>52,5 tiết</a:t>
                      </a:r>
                      <a:endParaRPr lang="en-US" sz="1600" b="1">
                        <a:effectLst/>
                        <a:latin typeface="Myriad Pro" pitchFamily="34" charset="0"/>
                        <a:ea typeface="Calibri"/>
                        <a:cs typeface="Times New Roman"/>
                      </a:endParaRPr>
                    </a:p>
                  </a:txBody>
                  <a:tcPr marL="39340" marR="39340" marT="0" marB="0"/>
                </a:tc>
                <a:extLst>
                  <a:ext uri="{0D108BD9-81ED-4DB2-BD59-A6C34878D82A}">
                    <a16:rowId xmlns:a16="http://schemas.microsoft.com/office/drawing/2014/main" xmlns="" val="10001"/>
                  </a:ext>
                </a:extLst>
              </a:tr>
              <a:tr h="4642613">
                <a:tc>
                  <a:txBody>
                    <a:bodyPr/>
                    <a:lstStyle/>
                    <a:p>
                      <a:pPr algn="just">
                        <a:lnSpc>
                          <a:spcPct val="130000"/>
                        </a:lnSpc>
                        <a:spcBef>
                          <a:spcPts val="0"/>
                        </a:spcBef>
                        <a:spcAft>
                          <a:spcPts val="0"/>
                        </a:spcAft>
                      </a:pPr>
                      <a:r>
                        <a:rPr lang="vi-VN" sz="1800" smtClean="0">
                          <a:effectLst/>
                          <a:latin typeface="Myriad Pro" pitchFamily="34" charset="0"/>
                        </a:rPr>
                        <a:t>Nội dung</a:t>
                      </a:r>
                      <a:endParaRPr lang="en-US" sz="1800">
                        <a:effectLst/>
                        <a:latin typeface="Myriad Pro" pitchFamily="34" charset="0"/>
                        <a:ea typeface="Calibri"/>
                        <a:cs typeface="Times New Roman"/>
                      </a:endParaRPr>
                    </a:p>
                  </a:txBody>
                  <a:tcPr marL="39340" marR="39340" marT="0" marB="0"/>
                </a:tc>
                <a:tc>
                  <a:txBody>
                    <a:bodyPr/>
                    <a:lstStyle/>
                    <a:p>
                      <a:pPr algn="just">
                        <a:lnSpc>
                          <a:spcPct val="130000"/>
                        </a:lnSpc>
                        <a:spcBef>
                          <a:spcPts val="0"/>
                        </a:spcBef>
                        <a:spcAft>
                          <a:spcPts val="0"/>
                        </a:spcAft>
                      </a:pPr>
                      <a:r>
                        <a:rPr lang="en-US" sz="1500" b="0" dirty="0" smtClean="0">
                          <a:effectLst/>
                          <a:latin typeface="Times New Roman" pitchFamily="18" charset="0"/>
                          <a:cs typeface="Times New Roman" pitchFamily="18" charset="0"/>
                        </a:rPr>
                        <a:t>1. </a:t>
                      </a:r>
                      <a:r>
                        <a:rPr lang="vi-VN" sz="1500" b="0" dirty="0" smtClean="0">
                          <a:effectLst/>
                          <a:latin typeface="Times New Roman" pitchFamily="18" charset="0"/>
                          <a:cs typeface="Times New Roman" pitchFamily="18" charset="0"/>
                        </a:rPr>
                        <a:t>Lịch sử thế giới </a:t>
                      </a:r>
                    </a:p>
                    <a:p>
                      <a:pPr algn="just">
                        <a:lnSpc>
                          <a:spcPct val="130000"/>
                        </a:lnSpc>
                        <a:spcBef>
                          <a:spcPts val="0"/>
                        </a:spcBef>
                        <a:spcAft>
                          <a:spcPts val="0"/>
                        </a:spcAft>
                      </a:pPr>
                      <a:r>
                        <a:rPr lang="en-US" sz="1500" b="0" dirty="0" smtClean="0">
                          <a:effectLst/>
                          <a:latin typeface="Times New Roman" pitchFamily="18" charset="0"/>
                          <a:cs typeface="Times New Roman" pitchFamily="18" charset="0"/>
                        </a:rPr>
                        <a:t>- </a:t>
                      </a:r>
                      <a:r>
                        <a:rPr lang="vi-VN" sz="1500" dirty="0" smtClean="0">
                          <a:effectLst/>
                          <a:latin typeface="Times New Roman" pitchFamily="18" charset="0"/>
                          <a:cs typeface="Times New Roman" pitchFamily="18" charset="0"/>
                        </a:rPr>
                        <a:t>Thời kì xác lập </a:t>
                      </a:r>
                      <a:r>
                        <a:rPr lang="en-US" sz="1500" dirty="0" err="1" smtClean="0">
                          <a:effectLst/>
                          <a:latin typeface="Times New Roman" pitchFamily="18" charset="0"/>
                          <a:cs typeface="Times New Roman" pitchFamily="18" charset="0"/>
                        </a:rPr>
                        <a:t>chủ</a:t>
                      </a:r>
                      <a:r>
                        <a:rPr lang="en-US" sz="1500" baseline="0" dirty="0" smtClean="0">
                          <a:effectLst/>
                          <a:latin typeface="Times New Roman" pitchFamily="18" charset="0"/>
                          <a:cs typeface="Times New Roman" pitchFamily="18" charset="0"/>
                        </a:rPr>
                        <a:t> </a:t>
                      </a:r>
                      <a:r>
                        <a:rPr lang="en-US" sz="1500" baseline="0" dirty="0" err="1" smtClean="0">
                          <a:effectLst/>
                          <a:latin typeface="Times New Roman" pitchFamily="18" charset="0"/>
                          <a:cs typeface="Times New Roman" pitchFamily="18" charset="0"/>
                        </a:rPr>
                        <a:t>nghĩa</a:t>
                      </a:r>
                      <a:r>
                        <a:rPr lang="en-US" sz="1500" baseline="0" dirty="0" smtClean="0">
                          <a:effectLst/>
                          <a:latin typeface="Times New Roman" pitchFamily="18" charset="0"/>
                          <a:cs typeface="Times New Roman" pitchFamily="18" charset="0"/>
                        </a:rPr>
                        <a:t> </a:t>
                      </a:r>
                      <a:r>
                        <a:rPr lang="en-US" sz="1500" baseline="0" dirty="0" err="1" smtClean="0">
                          <a:effectLst/>
                          <a:latin typeface="Times New Roman" pitchFamily="18" charset="0"/>
                          <a:cs typeface="Times New Roman" pitchFamily="18" charset="0"/>
                        </a:rPr>
                        <a:t>tư</a:t>
                      </a:r>
                      <a:r>
                        <a:rPr lang="en-US" sz="1500" baseline="0" dirty="0" smtClean="0">
                          <a:effectLst/>
                          <a:latin typeface="Times New Roman" pitchFamily="18" charset="0"/>
                          <a:cs typeface="Times New Roman" pitchFamily="18" charset="0"/>
                        </a:rPr>
                        <a:t> </a:t>
                      </a:r>
                      <a:r>
                        <a:rPr lang="en-US" sz="1500" baseline="0" dirty="0" err="1" smtClean="0">
                          <a:effectLst/>
                          <a:latin typeface="Times New Roman" pitchFamily="18" charset="0"/>
                          <a:cs typeface="Times New Roman" pitchFamily="18" charset="0"/>
                        </a:rPr>
                        <a:t>bản</a:t>
                      </a:r>
                      <a:r>
                        <a:rPr lang="vi-VN" sz="1500" dirty="0" smtClean="0">
                          <a:effectLst/>
                          <a:latin typeface="Times New Roman" pitchFamily="18" charset="0"/>
                          <a:cs typeface="Times New Roman" pitchFamily="18" charset="0"/>
                        </a:rPr>
                        <a:t> (thế kỉ XVI</a:t>
                      </a:r>
                      <a:r>
                        <a:rPr lang="en-US" sz="1500" dirty="0" smtClean="0">
                          <a:effectLst/>
                          <a:latin typeface="Times New Roman" pitchFamily="18" charset="0"/>
                          <a:cs typeface="Times New Roman" pitchFamily="18" charset="0"/>
                        </a:rPr>
                        <a:t> </a:t>
                      </a:r>
                      <a:r>
                        <a:rPr lang="vi-VN" sz="1500" dirty="0" smtClean="0">
                          <a:effectLst/>
                          <a:latin typeface="Times New Roman" pitchFamily="18" charset="0"/>
                          <a:cs typeface="Times New Roman" pitchFamily="18" charset="0"/>
                        </a:rPr>
                        <a:t>-</a:t>
                      </a:r>
                      <a:r>
                        <a:rPr lang="en-US" sz="1500" dirty="0" smtClean="0">
                          <a:effectLst/>
                          <a:latin typeface="Times New Roman" pitchFamily="18" charset="0"/>
                          <a:cs typeface="Times New Roman" pitchFamily="18" charset="0"/>
                        </a:rPr>
                        <a:t> </a:t>
                      </a:r>
                      <a:r>
                        <a:rPr lang="vi-VN" sz="1500" dirty="0" smtClean="0">
                          <a:effectLst/>
                          <a:latin typeface="Times New Roman" pitchFamily="18" charset="0"/>
                          <a:cs typeface="Times New Roman" pitchFamily="18" charset="0"/>
                        </a:rPr>
                        <a:t>nửa sau thế kỉ XIX).</a:t>
                      </a:r>
                      <a:endParaRPr lang="en-US" sz="1500" dirty="0" smtClean="0">
                        <a:effectLst/>
                        <a:latin typeface="Times New Roman" pitchFamily="18" charset="0"/>
                        <a:cs typeface="Times New Roman" pitchFamily="18" charset="0"/>
                      </a:endParaRPr>
                    </a:p>
                    <a:p>
                      <a:pPr algn="just">
                        <a:lnSpc>
                          <a:spcPct val="130000"/>
                        </a:lnSpc>
                        <a:spcBef>
                          <a:spcPts val="0"/>
                        </a:spcBef>
                        <a:spcAft>
                          <a:spcPts val="0"/>
                        </a:spcAft>
                      </a:pPr>
                      <a:r>
                        <a:rPr lang="en-US" sz="1500" b="0" dirty="0" smtClean="0">
                          <a:effectLst/>
                          <a:latin typeface="Times New Roman" pitchFamily="18" charset="0"/>
                          <a:cs typeface="Times New Roman" pitchFamily="18" charset="0"/>
                        </a:rPr>
                        <a:t>- </a:t>
                      </a:r>
                      <a:r>
                        <a:rPr lang="vi-VN" sz="1500" dirty="0" smtClean="0">
                          <a:effectLst/>
                          <a:latin typeface="Times New Roman" pitchFamily="18" charset="0"/>
                          <a:cs typeface="Times New Roman" pitchFamily="18" charset="0"/>
                        </a:rPr>
                        <a:t>Các nước Âu</a:t>
                      </a:r>
                      <a:r>
                        <a:rPr lang="en-US" sz="1500" dirty="0" smtClean="0">
                          <a:effectLst/>
                          <a:latin typeface="Times New Roman" pitchFamily="18" charset="0"/>
                          <a:cs typeface="Times New Roman" pitchFamily="18" charset="0"/>
                        </a:rPr>
                        <a:t> </a:t>
                      </a:r>
                      <a:r>
                        <a:rPr lang="vi-VN" sz="1500" dirty="0" smtClean="0">
                          <a:effectLst/>
                          <a:latin typeface="Times New Roman" pitchFamily="18" charset="0"/>
                          <a:cs typeface="Times New Roman" pitchFamily="18" charset="0"/>
                        </a:rPr>
                        <a:t>-</a:t>
                      </a:r>
                      <a:r>
                        <a:rPr lang="en-US" sz="1500" dirty="0" smtClean="0">
                          <a:effectLst/>
                          <a:latin typeface="Times New Roman" pitchFamily="18" charset="0"/>
                          <a:cs typeface="Times New Roman" pitchFamily="18" charset="0"/>
                        </a:rPr>
                        <a:t> </a:t>
                      </a:r>
                      <a:r>
                        <a:rPr lang="vi-VN" sz="1500" dirty="0" smtClean="0">
                          <a:effectLst/>
                          <a:latin typeface="Times New Roman" pitchFamily="18" charset="0"/>
                          <a:cs typeface="Times New Roman" pitchFamily="18" charset="0"/>
                        </a:rPr>
                        <a:t>Mĩ cuối thế kỉ XIX đầu thế kỉ XX).</a:t>
                      </a:r>
                      <a:endParaRPr lang="en-US" sz="1500" dirty="0" smtClean="0">
                        <a:effectLst/>
                        <a:latin typeface="Times New Roman" pitchFamily="18" charset="0"/>
                        <a:cs typeface="Times New Roman" pitchFamily="18" charset="0"/>
                      </a:endParaRPr>
                    </a:p>
                    <a:p>
                      <a:pPr algn="just">
                        <a:lnSpc>
                          <a:spcPct val="130000"/>
                        </a:lnSpc>
                        <a:spcBef>
                          <a:spcPts val="0"/>
                        </a:spcBef>
                        <a:spcAft>
                          <a:spcPts val="0"/>
                        </a:spcAft>
                      </a:pPr>
                      <a:r>
                        <a:rPr lang="en-US" sz="1500" b="0" dirty="0" smtClean="0">
                          <a:effectLst/>
                          <a:latin typeface="Times New Roman" pitchFamily="18" charset="0"/>
                          <a:cs typeface="Times New Roman" pitchFamily="18" charset="0"/>
                        </a:rPr>
                        <a:t>- </a:t>
                      </a:r>
                      <a:r>
                        <a:rPr lang="vi-VN" sz="1500" dirty="0" smtClean="0">
                          <a:effectLst/>
                          <a:latin typeface="Times New Roman" pitchFamily="18" charset="0"/>
                          <a:cs typeface="Times New Roman" pitchFamily="18" charset="0"/>
                        </a:rPr>
                        <a:t>Châu Á giữa thế kỉ XVIII đến đầu thế kỉ XX.</a:t>
                      </a:r>
                      <a:endParaRPr lang="en-US" sz="1500" dirty="0" smtClean="0">
                        <a:effectLst/>
                        <a:latin typeface="Times New Roman" pitchFamily="18" charset="0"/>
                        <a:cs typeface="Times New Roman" pitchFamily="18" charset="0"/>
                      </a:endParaRPr>
                    </a:p>
                    <a:p>
                      <a:pPr algn="just">
                        <a:lnSpc>
                          <a:spcPct val="130000"/>
                        </a:lnSpc>
                        <a:spcBef>
                          <a:spcPts val="0"/>
                        </a:spcBef>
                        <a:spcAft>
                          <a:spcPts val="0"/>
                        </a:spcAft>
                      </a:pPr>
                      <a:r>
                        <a:rPr lang="en-US" sz="1500" b="0" dirty="0" smtClean="0">
                          <a:effectLst/>
                          <a:latin typeface="Times New Roman" pitchFamily="18" charset="0"/>
                          <a:cs typeface="Times New Roman" pitchFamily="18" charset="0"/>
                        </a:rPr>
                        <a:t>- </a:t>
                      </a:r>
                      <a:r>
                        <a:rPr lang="vi-VN" sz="1500" dirty="0" smtClean="0">
                          <a:effectLst/>
                          <a:latin typeface="Times New Roman" pitchFamily="18" charset="0"/>
                          <a:cs typeface="Times New Roman" pitchFamily="18" charset="0"/>
                        </a:rPr>
                        <a:t>Chiến tranh thế giới thứ nhất (1914</a:t>
                      </a:r>
                      <a:r>
                        <a:rPr lang="en-US" sz="1500" dirty="0" smtClean="0">
                          <a:effectLst/>
                          <a:latin typeface="Times New Roman" pitchFamily="18" charset="0"/>
                          <a:cs typeface="Times New Roman" pitchFamily="18" charset="0"/>
                        </a:rPr>
                        <a:t> </a:t>
                      </a:r>
                      <a:r>
                        <a:rPr lang="vi-VN" sz="1500" dirty="0" smtClean="0">
                          <a:effectLst/>
                          <a:latin typeface="Times New Roman" pitchFamily="18" charset="0"/>
                          <a:cs typeface="Times New Roman" pitchFamily="18" charset="0"/>
                        </a:rPr>
                        <a:t>-</a:t>
                      </a:r>
                      <a:r>
                        <a:rPr lang="en-US" sz="1500" dirty="0" smtClean="0">
                          <a:effectLst/>
                          <a:latin typeface="Times New Roman" pitchFamily="18" charset="0"/>
                          <a:cs typeface="Times New Roman" pitchFamily="18" charset="0"/>
                        </a:rPr>
                        <a:t> </a:t>
                      </a:r>
                      <a:r>
                        <a:rPr lang="vi-VN" sz="1500" dirty="0" smtClean="0">
                          <a:effectLst/>
                          <a:latin typeface="Times New Roman" pitchFamily="18" charset="0"/>
                          <a:cs typeface="Times New Roman" pitchFamily="18" charset="0"/>
                        </a:rPr>
                        <a:t>1918).</a:t>
                      </a:r>
                    </a:p>
                    <a:p>
                      <a:pPr marL="0" marR="0" lvl="0" indent="0" algn="just" defTabSz="914400" rtl="0" eaLnBrk="1" fontAlgn="auto" latinLnBrk="0" hangingPunct="1">
                        <a:lnSpc>
                          <a:spcPct val="130000"/>
                        </a:lnSpc>
                        <a:spcBef>
                          <a:spcPts val="0"/>
                        </a:spcBef>
                        <a:spcAft>
                          <a:spcPts val="0"/>
                        </a:spcAft>
                        <a:buClrTx/>
                        <a:buSzTx/>
                        <a:buFontTx/>
                        <a:buNone/>
                        <a:tabLst/>
                        <a:defRPr/>
                      </a:pPr>
                      <a:r>
                        <a:rPr lang="en-US" sz="1500" b="0" dirty="0" smtClean="0">
                          <a:effectLst/>
                          <a:latin typeface="Times New Roman" pitchFamily="18" charset="0"/>
                          <a:cs typeface="Times New Roman" pitchFamily="18" charset="0"/>
                        </a:rPr>
                        <a:t>- </a:t>
                      </a:r>
                      <a:r>
                        <a:rPr lang="vi-VN" sz="1500" dirty="0" smtClean="0">
                          <a:effectLst/>
                          <a:latin typeface="Times New Roman" pitchFamily="18" charset="0"/>
                          <a:cs typeface="Times New Roman" pitchFamily="18" charset="0"/>
                        </a:rPr>
                        <a:t>Cách mạng tháng Mười Nga năm 1917 </a:t>
                      </a:r>
                      <a:r>
                        <a:rPr lang="vi-VN" sz="1500" spc="-50" baseline="0" dirty="0" smtClean="0">
                          <a:effectLst/>
                          <a:latin typeface="Times New Roman" pitchFamily="18" charset="0"/>
                          <a:cs typeface="Times New Roman" pitchFamily="18" charset="0"/>
                        </a:rPr>
                        <a:t>và công cuộc xây dựng CNXH ở Liên Xô (1921</a:t>
                      </a:r>
                      <a:r>
                        <a:rPr lang="en-US" sz="1500" spc="-50" baseline="0" dirty="0" smtClean="0">
                          <a:effectLst/>
                          <a:latin typeface="Times New Roman" pitchFamily="18" charset="0"/>
                          <a:cs typeface="Times New Roman" pitchFamily="18" charset="0"/>
                        </a:rPr>
                        <a:t> </a:t>
                      </a:r>
                      <a:r>
                        <a:rPr lang="vi-VN" sz="1500" spc="-50" baseline="0" dirty="0" smtClean="0">
                          <a:effectLst/>
                          <a:latin typeface="Times New Roman" pitchFamily="18" charset="0"/>
                          <a:cs typeface="Times New Roman" pitchFamily="18" charset="0"/>
                        </a:rPr>
                        <a:t>-</a:t>
                      </a:r>
                      <a:r>
                        <a:rPr lang="en-US" sz="1500" spc="-50" baseline="0" dirty="0" smtClean="0">
                          <a:effectLst/>
                          <a:latin typeface="Times New Roman" pitchFamily="18" charset="0"/>
                          <a:cs typeface="Times New Roman" pitchFamily="18" charset="0"/>
                        </a:rPr>
                        <a:t> </a:t>
                      </a:r>
                      <a:r>
                        <a:rPr lang="vi-VN" sz="1500" spc="-50" baseline="0" dirty="0" smtClean="0">
                          <a:effectLst/>
                          <a:latin typeface="Times New Roman" pitchFamily="18" charset="0"/>
                          <a:cs typeface="Times New Roman" pitchFamily="18" charset="0"/>
                        </a:rPr>
                        <a:t>1941).</a:t>
                      </a:r>
                      <a:endParaRPr lang="en-US" sz="1500" spc="-50" baseline="0" dirty="0" smtClean="0">
                        <a:effectLst/>
                        <a:latin typeface="Times New Roman" pitchFamily="18" charset="0"/>
                        <a:cs typeface="Times New Roman" pitchFamily="18" charset="0"/>
                      </a:endParaRPr>
                    </a:p>
                    <a:p>
                      <a:pPr algn="just">
                        <a:lnSpc>
                          <a:spcPct val="130000"/>
                        </a:lnSpc>
                        <a:spcBef>
                          <a:spcPts val="0"/>
                        </a:spcBef>
                        <a:spcAft>
                          <a:spcPts val="0"/>
                        </a:spcAft>
                      </a:pPr>
                      <a:r>
                        <a:rPr lang="en-US" sz="1500" b="1" dirty="0" smtClean="0">
                          <a:effectLst/>
                          <a:latin typeface="Times New Roman" pitchFamily="18" charset="0"/>
                          <a:cs typeface="Times New Roman" pitchFamily="18" charset="0"/>
                        </a:rPr>
                        <a:t>-</a:t>
                      </a:r>
                      <a:r>
                        <a:rPr lang="vi-VN" sz="1500" b="1" dirty="0" smtClean="0">
                          <a:effectLst/>
                          <a:latin typeface="Times New Roman" pitchFamily="18" charset="0"/>
                          <a:cs typeface="Times New Roman" pitchFamily="18" charset="0"/>
                        </a:rPr>
                        <a:t> </a:t>
                      </a:r>
                      <a:r>
                        <a:rPr lang="vi-VN" sz="1500" dirty="0" smtClean="0">
                          <a:effectLst/>
                          <a:latin typeface="Times New Roman" pitchFamily="18" charset="0"/>
                          <a:cs typeface="Times New Roman" pitchFamily="18" charset="0"/>
                        </a:rPr>
                        <a:t>Châu Âu và Mĩ giữa hai cuộc chiến tranh thế giới (1918</a:t>
                      </a:r>
                      <a:r>
                        <a:rPr lang="en-US" sz="1500" dirty="0" smtClean="0">
                          <a:effectLst/>
                          <a:latin typeface="Times New Roman" pitchFamily="18" charset="0"/>
                          <a:cs typeface="Times New Roman" pitchFamily="18" charset="0"/>
                        </a:rPr>
                        <a:t> </a:t>
                      </a:r>
                      <a:r>
                        <a:rPr lang="vi-VN" sz="1500" dirty="0" smtClean="0">
                          <a:effectLst/>
                          <a:latin typeface="Times New Roman" pitchFamily="18" charset="0"/>
                          <a:cs typeface="Times New Roman" pitchFamily="18" charset="0"/>
                        </a:rPr>
                        <a:t>-</a:t>
                      </a:r>
                      <a:r>
                        <a:rPr lang="en-US" sz="1500" dirty="0" smtClean="0">
                          <a:effectLst/>
                          <a:latin typeface="Times New Roman" pitchFamily="18" charset="0"/>
                          <a:cs typeface="Times New Roman" pitchFamily="18" charset="0"/>
                        </a:rPr>
                        <a:t> </a:t>
                      </a:r>
                      <a:r>
                        <a:rPr lang="vi-VN" sz="1500" dirty="0" smtClean="0">
                          <a:effectLst/>
                          <a:latin typeface="Times New Roman" pitchFamily="18" charset="0"/>
                          <a:cs typeface="Times New Roman" pitchFamily="18" charset="0"/>
                        </a:rPr>
                        <a:t>1939).</a:t>
                      </a:r>
                    </a:p>
                    <a:p>
                      <a:pPr algn="just">
                        <a:lnSpc>
                          <a:spcPct val="130000"/>
                        </a:lnSpc>
                        <a:spcBef>
                          <a:spcPts val="0"/>
                        </a:spcBef>
                        <a:spcAft>
                          <a:spcPts val="0"/>
                        </a:spcAft>
                      </a:pPr>
                      <a:r>
                        <a:rPr lang="en-US" sz="1500" b="1" dirty="0" smtClean="0">
                          <a:effectLst/>
                          <a:latin typeface="Times New Roman" pitchFamily="18" charset="0"/>
                          <a:cs typeface="Times New Roman" pitchFamily="18" charset="0"/>
                        </a:rPr>
                        <a:t>- </a:t>
                      </a:r>
                      <a:r>
                        <a:rPr lang="vi-VN" sz="1500" dirty="0" smtClean="0">
                          <a:effectLst/>
                          <a:latin typeface="Times New Roman" pitchFamily="18" charset="0"/>
                          <a:cs typeface="Times New Roman" pitchFamily="18" charset="0"/>
                        </a:rPr>
                        <a:t>Châu Á giữa hai cuộc chiến tranh thế giới (1918</a:t>
                      </a:r>
                      <a:r>
                        <a:rPr lang="en-US" sz="1500" dirty="0" smtClean="0">
                          <a:effectLst/>
                          <a:latin typeface="Times New Roman" pitchFamily="18" charset="0"/>
                          <a:cs typeface="Times New Roman" pitchFamily="18" charset="0"/>
                        </a:rPr>
                        <a:t> </a:t>
                      </a:r>
                      <a:r>
                        <a:rPr lang="vi-VN" sz="1500" dirty="0" smtClean="0">
                          <a:effectLst/>
                          <a:latin typeface="Times New Roman" pitchFamily="18" charset="0"/>
                          <a:cs typeface="Times New Roman" pitchFamily="18" charset="0"/>
                        </a:rPr>
                        <a:t>-</a:t>
                      </a:r>
                      <a:r>
                        <a:rPr lang="en-US" sz="1500" dirty="0" smtClean="0">
                          <a:effectLst/>
                          <a:latin typeface="Times New Roman" pitchFamily="18" charset="0"/>
                          <a:cs typeface="Times New Roman" pitchFamily="18" charset="0"/>
                        </a:rPr>
                        <a:t> </a:t>
                      </a:r>
                      <a:r>
                        <a:rPr lang="vi-VN" sz="1500" dirty="0" smtClean="0">
                          <a:effectLst/>
                          <a:latin typeface="Times New Roman" pitchFamily="18" charset="0"/>
                          <a:cs typeface="Times New Roman" pitchFamily="18" charset="0"/>
                        </a:rPr>
                        <a:t>1939).</a:t>
                      </a:r>
                    </a:p>
                    <a:p>
                      <a:pPr algn="just">
                        <a:lnSpc>
                          <a:spcPct val="130000"/>
                        </a:lnSpc>
                        <a:spcBef>
                          <a:spcPts val="0"/>
                        </a:spcBef>
                        <a:spcAft>
                          <a:spcPts val="0"/>
                        </a:spcAft>
                      </a:pPr>
                      <a:r>
                        <a:rPr lang="en-US" sz="1500" b="1" spc="-30" baseline="0" dirty="0" smtClean="0">
                          <a:effectLst/>
                          <a:latin typeface="Times New Roman" pitchFamily="18" charset="0"/>
                          <a:cs typeface="Times New Roman" pitchFamily="18" charset="0"/>
                        </a:rPr>
                        <a:t>- </a:t>
                      </a:r>
                      <a:r>
                        <a:rPr lang="vi-VN" sz="1500" spc="-30" baseline="0" dirty="0" smtClean="0">
                          <a:effectLst/>
                          <a:latin typeface="Times New Roman" pitchFamily="18" charset="0"/>
                          <a:cs typeface="Times New Roman" pitchFamily="18" charset="0"/>
                        </a:rPr>
                        <a:t>Chiến tranh thế giới thứ hai (1939</a:t>
                      </a:r>
                      <a:r>
                        <a:rPr lang="en-US" sz="1500" spc="-30" baseline="0" dirty="0" smtClean="0">
                          <a:effectLst/>
                          <a:latin typeface="Times New Roman" pitchFamily="18" charset="0"/>
                          <a:cs typeface="Times New Roman" pitchFamily="18" charset="0"/>
                        </a:rPr>
                        <a:t> </a:t>
                      </a:r>
                      <a:r>
                        <a:rPr lang="vi-VN" sz="1500" spc="-30" baseline="0" dirty="0" smtClean="0">
                          <a:effectLst/>
                          <a:latin typeface="Times New Roman" pitchFamily="18" charset="0"/>
                          <a:cs typeface="Times New Roman" pitchFamily="18" charset="0"/>
                        </a:rPr>
                        <a:t>-</a:t>
                      </a:r>
                      <a:r>
                        <a:rPr lang="en-US" sz="1500" spc="-30" baseline="0" dirty="0" smtClean="0">
                          <a:effectLst/>
                          <a:latin typeface="Times New Roman" pitchFamily="18" charset="0"/>
                          <a:cs typeface="Times New Roman" pitchFamily="18" charset="0"/>
                        </a:rPr>
                        <a:t> </a:t>
                      </a:r>
                      <a:r>
                        <a:rPr lang="vi-VN" sz="1500" spc="-30" baseline="0" dirty="0" smtClean="0">
                          <a:effectLst/>
                          <a:latin typeface="Times New Roman" pitchFamily="18" charset="0"/>
                          <a:cs typeface="Times New Roman" pitchFamily="18" charset="0"/>
                        </a:rPr>
                        <a:t>1945). </a:t>
                      </a:r>
                    </a:p>
                    <a:p>
                      <a:pPr algn="just">
                        <a:lnSpc>
                          <a:spcPct val="130000"/>
                        </a:lnSpc>
                        <a:spcBef>
                          <a:spcPts val="0"/>
                        </a:spcBef>
                        <a:spcAft>
                          <a:spcPts val="0"/>
                        </a:spcAft>
                      </a:pPr>
                      <a:r>
                        <a:rPr lang="en-US" sz="1500" b="1" dirty="0" smtClean="0">
                          <a:effectLst/>
                          <a:latin typeface="Times New Roman" pitchFamily="18" charset="0"/>
                          <a:cs typeface="Times New Roman" pitchFamily="18" charset="0"/>
                        </a:rPr>
                        <a:t>- </a:t>
                      </a:r>
                      <a:r>
                        <a:rPr lang="vi-VN" sz="1500" dirty="0" smtClean="0">
                          <a:effectLst/>
                          <a:latin typeface="Times New Roman" pitchFamily="18" charset="0"/>
                          <a:cs typeface="Times New Roman" pitchFamily="18" charset="0"/>
                        </a:rPr>
                        <a:t>Sự phát triển văn hoá, </a:t>
                      </a:r>
                      <a:r>
                        <a:rPr lang="en-US" sz="1500" dirty="0" err="1" smtClean="0">
                          <a:effectLst/>
                          <a:latin typeface="Times New Roman" pitchFamily="18" charset="0"/>
                          <a:cs typeface="Times New Roman" pitchFamily="18" charset="0"/>
                        </a:rPr>
                        <a:t>khoa</a:t>
                      </a:r>
                      <a:r>
                        <a:rPr lang="en-US" sz="1500" baseline="0" dirty="0" smtClean="0">
                          <a:effectLst/>
                          <a:latin typeface="Times New Roman" pitchFamily="18" charset="0"/>
                          <a:cs typeface="Times New Roman" pitchFamily="18" charset="0"/>
                        </a:rPr>
                        <a:t> </a:t>
                      </a:r>
                      <a:r>
                        <a:rPr lang="en-US" sz="1500" baseline="0" dirty="0" err="1" smtClean="0">
                          <a:effectLst/>
                          <a:latin typeface="Times New Roman" pitchFamily="18" charset="0"/>
                          <a:cs typeface="Times New Roman" pitchFamily="18" charset="0"/>
                        </a:rPr>
                        <a:t>học</a:t>
                      </a:r>
                      <a:r>
                        <a:rPr lang="en-US" sz="1500" baseline="0" dirty="0" smtClean="0">
                          <a:effectLst/>
                          <a:latin typeface="Times New Roman" pitchFamily="18" charset="0"/>
                          <a:cs typeface="Times New Roman" pitchFamily="18" charset="0"/>
                        </a:rPr>
                        <a:t> </a:t>
                      </a:r>
                      <a:r>
                        <a:rPr lang="en-US" sz="1500" baseline="0" dirty="0" err="1" smtClean="0">
                          <a:effectLst/>
                          <a:latin typeface="Times New Roman" pitchFamily="18" charset="0"/>
                          <a:cs typeface="Times New Roman" pitchFamily="18" charset="0"/>
                        </a:rPr>
                        <a:t>kĩ</a:t>
                      </a:r>
                      <a:r>
                        <a:rPr lang="en-US" sz="1500" baseline="0" dirty="0" smtClean="0">
                          <a:effectLst/>
                          <a:latin typeface="Times New Roman" pitchFamily="18" charset="0"/>
                          <a:cs typeface="Times New Roman" pitchFamily="18" charset="0"/>
                        </a:rPr>
                        <a:t> </a:t>
                      </a:r>
                      <a:r>
                        <a:rPr lang="en-US" sz="1500" baseline="0" dirty="0" err="1" smtClean="0">
                          <a:effectLst/>
                          <a:latin typeface="Times New Roman" pitchFamily="18" charset="0"/>
                          <a:cs typeface="Times New Roman" pitchFamily="18" charset="0"/>
                        </a:rPr>
                        <a:t>thuật</a:t>
                      </a:r>
                      <a:r>
                        <a:rPr lang="vi-VN" sz="1500" dirty="0" smtClean="0">
                          <a:effectLst/>
                          <a:latin typeface="Times New Roman" pitchFamily="18" charset="0"/>
                          <a:cs typeface="Times New Roman" pitchFamily="18" charset="0"/>
                        </a:rPr>
                        <a:t> thế giới nửa đầu thế kỉ XX.</a:t>
                      </a:r>
                      <a:endParaRPr lang="en-US" sz="1500" dirty="0" smtClean="0">
                        <a:effectLst/>
                        <a:latin typeface="Times New Roman" pitchFamily="18" charset="0"/>
                        <a:cs typeface="Times New Roman" pitchFamily="18" charset="0"/>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lang="en-US" sz="1500" b="0" dirty="0" smtClean="0">
                          <a:effectLst/>
                          <a:latin typeface="Times New Roman" pitchFamily="18" charset="0"/>
                          <a:cs typeface="Times New Roman" pitchFamily="18" charset="0"/>
                        </a:rPr>
                        <a:t>2. </a:t>
                      </a:r>
                      <a:r>
                        <a:rPr lang="vi-VN" sz="1500" b="0" dirty="0" smtClean="0">
                          <a:effectLst/>
                          <a:latin typeface="Times New Roman" pitchFamily="18" charset="0"/>
                          <a:cs typeface="Times New Roman" pitchFamily="18" charset="0"/>
                        </a:rPr>
                        <a:t>Lịch sử Việt Nam từ 1858</a:t>
                      </a:r>
                      <a:r>
                        <a:rPr lang="en-US" sz="1500" b="0" dirty="0" smtClean="0">
                          <a:effectLst/>
                          <a:latin typeface="Times New Roman" pitchFamily="18" charset="0"/>
                          <a:cs typeface="Times New Roman" pitchFamily="18" charset="0"/>
                        </a:rPr>
                        <a:t> </a:t>
                      </a:r>
                      <a:r>
                        <a:rPr lang="vi-VN" sz="1500" b="0" dirty="0" smtClean="0">
                          <a:effectLst/>
                          <a:latin typeface="Times New Roman" pitchFamily="18" charset="0"/>
                          <a:cs typeface="Times New Roman" pitchFamily="18" charset="0"/>
                        </a:rPr>
                        <a:t>-</a:t>
                      </a:r>
                      <a:r>
                        <a:rPr lang="en-US" sz="1500" b="0" dirty="0" smtClean="0">
                          <a:effectLst/>
                          <a:latin typeface="Times New Roman" pitchFamily="18" charset="0"/>
                          <a:cs typeface="Times New Roman" pitchFamily="18" charset="0"/>
                        </a:rPr>
                        <a:t> </a:t>
                      </a:r>
                      <a:r>
                        <a:rPr lang="vi-VN" sz="1500" b="0" dirty="0" smtClean="0">
                          <a:effectLst/>
                          <a:latin typeface="Times New Roman" pitchFamily="18" charset="0"/>
                          <a:cs typeface="Times New Roman" pitchFamily="18" charset="0"/>
                        </a:rPr>
                        <a:t>1918</a:t>
                      </a:r>
                      <a:endParaRPr lang="en-US" sz="1500" b="0" dirty="0" smtClean="0">
                        <a:effectLst/>
                        <a:latin typeface="Times New Roman" pitchFamily="18" charset="0"/>
                        <a:cs typeface="Times New Roman" pitchFamily="18" charset="0"/>
                      </a:endParaRPr>
                    </a:p>
                    <a:p>
                      <a:pPr algn="just">
                        <a:lnSpc>
                          <a:spcPct val="130000"/>
                        </a:lnSpc>
                        <a:spcBef>
                          <a:spcPts val="0"/>
                        </a:spcBef>
                        <a:spcAft>
                          <a:spcPts val="0"/>
                        </a:spcAft>
                      </a:pPr>
                      <a:r>
                        <a:rPr lang="en-US" sz="1500" b="1" dirty="0" smtClean="0">
                          <a:effectLst/>
                          <a:latin typeface="Times New Roman" pitchFamily="18" charset="0"/>
                          <a:cs typeface="Times New Roman" pitchFamily="18" charset="0"/>
                        </a:rPr>
                        <a:t>-</a:t>
                      </a:r>
                      <a:r>
                        <a:rPr lang="vi-VN" sz="1500" b="1" dirty="0" smtClean="0">
                          <a:effectLst/>
                          <a:latin typeface="Times New Roman" pitchFamily="18" charset="0"/>
                          <a:cs typeface="Times New Roman" pitchFamily="18" charset="0"/>
                        </a:rPr>
                        <a:t> </a:t>
                      </a:r>
                      <a:r>
                        <a:rPr lang="vi-VN" sz="1500" b="0" dirty="0" smtClean="0">
                          <a:effectLst/>
                          <a:latin typeface="Times New Roman" pitchFamily="18" charset="0"/>
                          <a:cs typeface="Times New Roman" pitchFamily="18" charset="0"/>
                        </a:rPr>
                        <a:t>Cuộc kháng chiến chống </a:t>
                      </a:r>
                      <a:r>
                        <a:rPr lang="en-US" sz="1500" b="0" dirty="0" err="1" smtClean="0">
                          <a:effectLst/>
                          <a:latin typeface="Times New Roman" pitchFamily="18" charset="0"/>
                          <a:cs typeface="Times New Roman" pitchFamily="18" charset="0"/>
                        </a:rPr>
                        <a:t>thực</a:t>
                      </a:r>
                      <a:r>
                        <a:rPr lang="en-US" sz="1500" b="0" baseline="0" dirty="0" smtClean="0">
                          <a:effectLst/>
                          <a:latin typeface="Times New Roman" pitchFamily="18" charset="0"/>
                          <a:cs typeface="Times New Roman" pitchFamily="18" charset="0"/>
                        </a:rPr>
                        <a:t> </a:t>
                      </a:r>
                      <a:r>
                        <a:rPr lang="en-US" sz="1500" b="0" baseline="0" dirty="0" err="1" smtClean="0">
                          <a:effectLst/>
                          <a:latin typeface="Times New Roman" pitchFamily="18" charset="0"/>
                          <a:cs typeface="Times New Roman" pitchFamily="18" charset="0"/>
                        </a:rPr>
                        <a:t>dân</a:t>
                      </a:r>
                      <a:r>
                        <a:rPr lang="vi-VN" sz="1500" b="0" dirty="0" smtClean="0">
                          <a:effectLst/>
                          <a:latin typeface="Times New Roman" pitchFamily="18" charset="0"/>
                          <a:cs typeface="Times New Roman" pitchFamily="18" charset="0"/>
                        </a:rPr>
                        <a:t> Pháp từ năm 1858 đến cuối thế kỉ XIX</a:t>
                      </a:r>
                      <a:r>
                        <a:rPr lang="vi-VN" sz="1500" dirty="0" smtClean="0">
                          <a:effectLst/>
                          <a:latin typeface="Times New Roman" pitchFamily="18" charset="0"/>
                          <a:cs typeface="Times New Roman" pitchFamily="18" charset="0"/>
                        </a:rPr>
                        <a:t>.</a:t>
                      </a:r>
                      <a:endParaRPr lang="en-US" sz="1500" dirty="0" smtClean="0">
                        <a:effectLst/>
                        <a:latin typeface="Times New Roman" pitchFamily="18" charset="0"/>
                        <a:cs typeface="Times New Roman" pitchFamily="18" charset="0"/>
                      </a:endParaRPr>
                    </a:p>
                    <a:p>
                      <a:pPr algn="just">
                        <a:lnSpc>
                          <a:spcPct val="130000"/>
                        </a:lnSpc>
                        <a:spcBef>
                          <a:spcPts val="0"/>
                        </a:spcBef>
                        <a:spcAft>
                          <a:spcPts val="0"/>
                        </a:spcAft>
                      </a:pPr>
                      <a:r>
                        <a:rPr lang="en-US" sz="1500" b="1" dirty="0" smtClean="0">
                          <a:effectLst/>
                          <a:latin typeface="Times New Roman" pitchFamily="18" charset="0"/>
                          <a:cs typeface="Times New Roman" pitchFamily="18" charset="0"/>
                        </a:rPr>
                        <a:t>-</a:t>
                      </a:r>
                      <a:r>
                        <a:rPr lang="vi-VN" sz="1500" b="1" dirty="0" smtClean="0">
                          <a:effectLst/>
                          <a:latin typeface="Times New Roman" pitchFamily="18" charset="0"/>
                          <a:cs typeface="Times New Roman" pitchFamily="18" charset="0"/>
                        </a:rPr>
                        <a:t> </a:t>
                      </a:r>
                      <a:r>
                        <a:rPr lang="vi-VN" sz="1500" b="0" dirty="0" smtClean="0">
                          <a:effectLst/>
                          <a:latin typeface="Times New Roman" pitchFamily="18" charset="0"/>
                          <a:cs typeface="Times New Roman" pitchFamily="18" charset="0"/>
                        </a:rPr>
                        <a:t>Xã hội Việt Nam từ năm 1897</a:t>
                      </a:r>
                      <a:r>
                        <a:rPr lang="en-US" sz="1500" b="0" dirty="0" smtClean="0">
                          <a:effectLst/>
                          <a:latin typeface="Times New Roman" pitchFamily="18" charset="0"/>
                          <a:cs typeface="Times New Roman" pitchFamily="18" charset="0"/>
                        </a:rPr>
                        <a:t> </a:t>
                      </a:r>
                      <a:r>
                        <a:rPr lang="vi-VN" sz="1500" b="0" dirty="0" smtClean="0">
                          <a:effectLst/>
                          <a:latin typeface="Times New Roman" pitchFamily="18" charset="0"/>
                          <a:cs typeface="Times New Roman" pitchFamily="18" charset="0"/>
                        </a:rPr>
                        <a:t>–</a:t>
                      </a:r>
                      <a:r>
                        <a:rPr lang="en-US" sz="1500" b="0" dirty="0" smtClean="0">
                          <a:effectLst/>
                          <a:latin typeface="Times New Roman" pitchFamily="18" charset="0"/>
                          <a:cs typeface="Times New Roman" pitchFamily="18" charset="0"/>
                        </a:rPr>
                        <a:t> </a:t>
                      </a:r>
                      <a:r>
                        <a:rPr lang="vi-VN" sz="1500" b="0" dirty="0" smtClean="0">
                          <a:effectLst/>
                          <a:latin typeface="Times New Roman" pitchFamily="18" charset="0"/>
                          <a:cs typeface="Times New Roman" pitchFamily="18" charset="0"/>
                        </a:rPr>
                        <a:t>1918</a:t>
                      </a:r>
                      <a:r>
                        <a:rPr lang="en-US" sz="1500" b="0" dirty="0" smtClean="0">
                          <a:effectLst/>
                          <a:latin typeface="Times New Roman" pitchFamily="18" charset="0"/>
                          <a:cs typeface="Times New Roman" pitchFamily="18" charset="0"/>
                        </a:rPr>
                        <a:t>.</a:t>
                      </a:r>
                      <a:endParaRPr lang="vi-VN" sz="1500" dirty="0" smtClean="0">
                        <a:effectLst/>
                        <a:latin typeface="Times New Roman" pitchFamily="18" charset="0"/>
                        <a:cs typeface="Times New Roman" pitchFamily="18" charset="0"/>
                      </a:endParaRPr>
                    </a:p>
                    <a:p>
                      <a:pPr algn="just">
                        <a:lnSpc>
                          <a:spcPct val="130000"/>
                        </a:lnSpc>
                        <a:spcBef>
                          <a:spcPts val="0"/>
                        </a:spcBef>
                        <a:spcAft>
                          <a:spcPts val="0"/>
                        </a:spcAft>
                      </a:pPr>
                      <a:endParaRPr lang="en-US" sz="1500" dirty="0">
                        <a:effectLst/>
                        <a:latin typeface="Myriad Pro" pitchFamily="34" charset="0"/>
                        <a:ea typeface="Calibri"/>
                        <a:cs typeface="Times New Roman"/>
                      </a:endParaRPr>
                    </a:p>
                  </a:txBody>
                  <a:tcPr marL="39340" marR="39340" marT="0" marB="0"/>
                </a:tc>
                <a:tc>
                  <a:txBody>
                    <a:bodyPr/>
                    <a:lstStyle/>
                    <a:p>
                      <a:pPr algn="just">
                        <a:lnSpc>
                          <a:spcPct val="117000"/>
                        </a:lnSpc>
                        <a:spcBef>
                          <a:spcPts val="480"/>
                        </a:spcBef>
                        <a:spcAft>
                          <a:spcPts val="480"/>
                        </a:spcAft>
                      </a:pPr>
                      <a:r>
                        <a:rPr lang="en-US" sz="1500" b="1" smtClean="0">
                          <a:effectLst/>
                          <a:latin typeface="Times New Roman" pitchFamily="18" charset="0"/>
                          <a:cs typeface="Times New Roman" pitchFamily="18" charset="0"/>
                        </a:rPr>
                        <a:t>-</a:t>
                      </a:r>
                      <a:r>
                        <a:rPr lang="vi-VN" sz="1500" b="1" smtClean="0">
                          <a:effectLst/>
                          <a:latin typeface="Times New Roman" pitchFamily="18" charset="0"/>
                          <a:cs typeface="Times New Roman" pitchFamily="18" charset="0"/>
                        </a:rPr>
                        <a:t> </a:t>
                      </a:r>
                      <a:r>
                        <a:rPr lang="vi-VN" sz="1500" b="0" smtClean="0">
                          <a:effectLst/>
                          <a:latin typeface="Times New Roman" pitchFamily="18" charset="0"/>
                          <a:cs typeface="Times New Roman" pitchFamily="18" charset="0"/>
                        </a:rPr>
                        <a:t>Châu</a:t>
                      </a:r>
                      <a:r>
                        <a:rPr lang="vi-VN" sz="1500" smtClean="0">
                          <a:effectLst/>
                          <a:latin typeface="Times New Roman" pitchFamily="18" charset="0"/>
                          <a:cs typeface="Times New Roman" pitchFamily="18" charset="0"/>
                        </a:rPr>
                        <a:t> Âu và Bắc Mỹ từ nửa sau thế kỉ XVI đến thế kỉ XVIII.</a:t>
                      </a:r>
                      <a:endParaRPr lang="en-US" sz="1500" smtClean="0">
                        <a:effectLst/>
                        <a:latin typeface="Times New Roman" pitchFamily="18" charset="0"/>
                        <a:cs typeface="Times New Roman" pitchFamily="18" charset="0"/>
                      </a:endParaRPr>
                    </a:p>
                    <a:p>
                      <a:pPr algn="just">
                        <a:lnSpc>
                          <a:spcPct val="117000"/>
                        </a:lnSpc>
                        <a:spcBef>
                          <a:spcPts val="480"/>
                        </a:spcBef>
                        <a:spcAft>
                          <a:spcPts val="480"/>
                        </a:spcAft>
                      </a:pPr>
                      <a:r>
                        <a:rPr lang="en-US" sz="1500" b="1" smtClean="0">
                          <a:effectLst/>
                          <a:latin typeface="Times New Roman" pitchFamily="18" charset="0"/>
                          <a:cs typeface="Times New Roman" pitchFamily="18" charset="0"/>
                        </a:rPr>
                        <a:t>-</a:t>
                      </a:r>
                      <a:r>
                        <a:rPr lang="vi-VN" sz="1500" smtClean="0">
                          <a:effectLst/>
                          <a:latin typeface="Times New Roman" pitchFamily="18" charset="0"/>
                          <a:cs typeface="Times New Roman" pitchFamily="18" charset="0"/>
                        </a:rPr>
                        <a:t> Đông Nam Á từ nửa sau thế kỉ XVI đến thế kỉ XVIII.</a:t>
                      </a:r>
                      <a:endParaRPr lang="en-US" sz="1500" smtClean="0">
                        <a:effectLst/>
                        <a:latin typeface="Times New Roman" pitchFamily="18" charset="0"/>
                        <a:cs typeface="Times New Roman" pitchFamily="18" charset="0"/>
                      </a:endParaRPr>
                    </a:p>
                    <a:p>
                      <a:pPr algn="just">
                        <a:lnSpc>
                          <a:spcPct val="117000"/>
                        </a:lnSpc>
                        <a:spcBef>
                          <a:spcPts val="480"/>
                        </a:spcBef>
                        <a:spcAft>
                          <a:spcPts val="480"/>
                        </a:spcAft>
                      </a:pPr>
                      <a:r>
                        <a:rPr lang="en-US" sz="1500" b="1" smtClean="0">
                          <a:effectLst/>
                          <a:latin typeface="Times New Roman" pitchFamily="18" charset="0"/>
                          <a:cs typeface="Times New Roman" pitchFamily="18" charset="0"/>
                        </a:rPr>
                        <a:t>-</a:t>
                      </a:r>
                      <a:r>
                        <a:rPr lang="vi-VN" sz="1500" b="1" smtClean="0">
                          <a:effectLst/>
                          <a:latin typeface="Times New Roman" pitchFamily="18" charset="0"/>
                          <a:cs typeface="Times New Roman" pitchFamily="18" charset="0"/>
                        </a:rPr>
                        <a:t> </a:t>
                      </a:r>
                      <a:r>
                        <a:rPr lang="vi-VN" sz="1500" smtClean="0">
                          <a:effectLst/>
                          <a:latin typeface="Times New Roman" pitchFamily="18" charset="0"/>
                          <a:cs typeface="Times New Roman" pitchFamily="18" charset="0"/>
                        </a:rPr>
                        <a:t>Việt Nam từ đầu thế kỉ XVI đến thế kỉ XVIII. </a:t>
                      </a:r>
                      <a:endParaRPr lang="en-US" sz="1500" smtClean="0">
                        <a:effectLst/>
                        <a:latin typeface="Times New Roman" pitchFamily="18" charset="0"/>
                        <a:cs typeface="Times New Roman" pitchFamily="18" charset="0"/>
                      </a:endParaRPr>
                    </a:p>
                    <a:p>
                      <a:pPr algn="just">
                        <a:lnSpc>
                          <a:spcPct val="117000"/>
                        </a:lnSpc>
                        <a:spcBef>
                          <a:spcPts val="480"/>
                        </a:spcBef>
                        <a:spcAft>
                          <a:spcPts val="480"/>
                        </a:spcAft>
                      </a:pPr>
                      <a:r>
                        <a:rPr lang="en-US" sz="1500" b="1" smtClean="0">
                          <a:effectLst/>
                          <a:latin typeface="Times New Roman" pitchFamily="18" charset="0"/>
                          <a:cs typeface="Times New Roman" pitchFamily="18" charset="0"/>
                        </a:rPr>
                        <a:t>-</a:t>
                      </a:r>
                      <a:r>
                        <a:rPr lang="vi-VN" sz="1500" b="1" smtClean="0">
                          <a:effectLst/>
                          <a:latin typeface="Times New Roman" pitchFamily="18" charset="0"/>
                          <a:cs typeface="Times New Roman" pitchFamily="18" charset="0"/>
                        </a:rPr>
                        <a:t> </a:t>
                      </a:r>
                      <a:r>
                        <a:rPr lang="vi-VN" sz="1500" b="0" smtClean="0">
                          <a:effectLst/>
                          <a:latin typeface="Times New Roman" pitchFamily="18" charset="0"/>
                          <a:cs typeface="Times New Roman" pitchFamily="18" charset="0"/>
                        </a:rPr>
                        <a:t>Châu</a:t>
                      </a:r>
                      <a:r>
                        <a:rPr lang="vi-VN" sz="1500" smtClean="0">
                          <a:effectLst/>
                          <a:latin typeface="Times New Roman" pitchFamily="18" charset="0"/>
                          <a:cs typeface="Times New Roman" pitchFamily="18" charset="0"/>
                        </a:rPr>
                        <a:t> Âu và nước Mỹ từ cuối thế kỉ XVIII đến đầu thế kỉ XX,</a:t>
                      </a:r>
                      <a:endParaRPr lang="en-US" sz="1500" smtClean="0">
                        <a:effectLst/>
                        <a:latin typeface="Times New Roman" pitchFamily="18" charset="0"/>
                        <a:cs typeface="Times New Roman" pitchFamily="18" charset="0"/>
                      </a:endParaRPr>
                    </a:p>
                    <a:p>
                      <a:pPr algn="just">
                        <a:lnSpc>
                          <a:spcPct val="117000"/>
                        </a:lnSpc>
                        <a:spcBef>
                          <a:spcPts val="480"/>
                        </a:spcBef>
                        <a:spcAft>
                          <a:spcPts val="480"/>
                        </a:spcAft>
                      </a:pPr>
                      <a:r>
                        <a:rPr lang="en-US" sz="1500" b="1" smtClean="0">
                          <a:effectLst/>
                          <a:latin typeface="Times New Roman" pitchFamily="18" charset="0"/>
                          <a:cs typeface="Times New Roman" pitchFamily="18" charset="0"/>
                        </a:rPr>
                        <a:t>-</a:t>
                      </a:r>
                      <a:r>
                        <a:rPr lang="vi-VN" sz="1500" smtClean="0">
                          <a:effectLst/>
                          <a:latin typeface="Times New Roman" pitchFamily="18" charset="0"/>
                          <a:cs typeface="Times New Roman" pitchFamily="18" charset="0"/>
                        </a:rPr>
                        <a:t> Sự phát triển của khoa học, kĩ thuật, văn học, nghệ thuật trong các thế kỉ XVIII</a:t>
                      </a:r>
                      <a:r>
                        <a:rPr lang="en-US" sz="1500" smtClean="0">
                          <a:effectLst/>
                          <a:latin typeface="Times New Roman" pitchFamily="18" charset="0"/>
                          <a:cs typeface="Times New Roman" pitchFamily="18" charset="0"/>
                        </a:rPr>
                        <a:t> </a:t>
                      </a:r>
                      <a:r>
                        <a:rPr lang="vi-VN" sz="1500" smtClean="0">
                          <a:effectLst/>
                          <a:latin typeface="Times New Roman" pitchFamily="18" charset="0"/>
                          <a:cs typeface="Times New Roman" pitchFamily="18" charset="0"/>
                        </a:rPr>
                        <a:t>-</a:t>
                      </a:r>
                      <a:r>
                        <a:rPr lang="en-US" sz="1500" smtClean="0">
                          <a:effectLst/>
                          <a:latin typeface="Times New Roman" pitchFamily="18" charset="0"/>
                          <a:cs typeface="Times New Roman" pitchFamily="18" charset="0"/>
                        </a:rPr>
                        <a:t>  </a:t>
                      </a:r>
                      <a:r>
                        <a:rPr lang="vi-VN" sz="1500" smtClean="0">
                          <a:effectLst/>
                          <a:latin typeface="Times New Roman" pitchFamily="18" charset="0"/>
                          <a:cs typeface="Times New Roman" pitchFamily="18" charset="0"/>
                        </a:rPr>
                        <a:t>XIX.</a:t>
                      </a:r>
                      <a:endParaRPr lang="en-US" sz="1500" smtClean="0">
                        <a:effectLst/>
                        <a:latin typeface="Times New Roman" pitchFamily="18" charset="0"/>
                        <a:cs typeface="Times New Roman" pitchFamily="18" charset="0"/>
                      </a:endParaRPr>
                    </a:p>
                    <a:p>
                      <a:pPr algn="just">
                        <a:lnSpc>
                          <a:spcPct val="117000"/>
                        </a:lnSpc>
                        <a:spcBef>
                          <a:spcPts val="480"/>
                        </a:spcBef>
                        <a:spcAft>
                          <a:spcPts val="480"/>
                        </a:spcAft>
                      </a:pPr>
                      <a:r>
                        <a:rPr lang="en-US" sz="1500" b="1" smtClean="0">
                          <a:effectLst/>
                          <a:latin typeface="Times New Roman" pitchFamily="18" charset="0"/>
                          <a:cs typeface="Times New Roman" pitchFamily="18" charset="0"/>
                        </a:rPr>
                        <a:t>-</a:t>
                      </a:r>
                      <a:r>
                        <a:rPr lang="vi-VN" sz="1500" smtClean="0">
                          <a:effectLst/>
                          <a:latin typeface="Times New Roman" pitchFamily="18" charset="0"/>
                          <a:cs typeface="Times New Roman" pitchFamily="18" charset="0"/>
                        </a:rPr>
                        <a:t> Châu Á từ nửa sau thế kỉ XIX </a:t>
                      </a:r>
                      <a:r>
                        <a:rPr lang="en-US" sz="1500" smtClean="0">
                          <a:effectLst/>
                          <a:latin typeface="Times New Roman" pitchFamily="18" charset="0"/>
                          <a:cs typeface="Times New Roman" pitchFamily="18" charset="0"/>
                        </a:rPr>
                        <a:t>đến</a:t>
                      </a:r>
                      <a:r>
                        <a:rPr lang="en-US" sz="1500" baseline="0" smtClean="0">
                          <a:effectLst/>
                          <a:latin typeface="Times New Roman" pitchFamily="18" charset="0"/>
                          <a:cs typeface="Times New Roman" pitchFamily="18" charset="0"/>
                        </a:rPr>
                        <a:t> </a:t>
                      </a:r>
                      <a:r>
                        <a:rPr lang="vi-VN" sz="1500" smtClean="0">
                          <a:effectLst/>
                          <a:latin typeface="Times New Roman" pitchFamily="18" charset="0"/>
                          <a:cs typeface="Times New Roman" pitchFamily="18" charset="0"/>
                        </a:rPr>
                        <a:t>đầu thế kỉ XX.</a:t>
                      </a:r>
                      <a:endParaRPr lang="en-US" sz="1500" smtClean="0">
                        <a:effectLst/>
                        <a:latin typeface="Times New Roman" pitchFamily="18" charset="0"/>
                        <a:cs typeface="Times New Roman" pitchFamily="18" charset="0"/>
                      </a:endParaRPr>
                    </a:p>
                    <a:p>
                      <a:pPr marL="0" marR="0" indent="0" algn="just" defTabSz="914400" rtl="0" eaLnBrk="1" fontAlgn="auto" latinLnBrk="0" hangingPunct="1">
                        <a:lnSpc>
                          <a:spcPct val="117000"/>
                        </a:lnSpc>
                        <a:spcBef>
                          <a:spcPts val="0"/>
                        </a:spcBef>
                        <a:spcAft>
                          <a:spcPts val="0"/>
                        </a:spcAft>
                        <a:buClrTx/>
                        <a:buSzTx/>
                        <a:buFontTx/>
                        <a:buNone/>
                        <a:tabLst/>
                        <a:defRPr/>
                      </a:pPr>
                      <a:r>
                        <a:rPr lang="en-US" sz="1500" b="1" smtClean="0">
                          <a:effectLst/>
                          <a:latin typeface="Times New Roman" pitchFamily="18" charset="0"/>
                          <a:cs typeface="Times New Roman" pitchFamily="18" charset="0"/>
                        </a:rPr>
                        <a:t>-</a:t>
                      </a:r>
                      <a:r>
                        <a:rPr lang="vi-VN" sz="1500" smtClean="0">
                          <a:effectLst/>
                          <a:latin typeface="Times New Roman" pitchFamily="18" charset="0"/>
                          <a:cs typeface="Times New Roman" pitchFamily="18" charset="0"/>
                        </a:rPr>
                        <a:t> Việt Nam từ thế kỉ XIX đến đầu thế kỉ XX. </a:t>
                      </a:r>
                    </a:p>
                    <a:p>
                      <a:pPr algn="just">
                        <a:lnSpc>
                          <a:spcPct val="117000"/>
                        </a:lnSpc>
                        <a:spcBef>
                          <a:spcPts val="0"/>
                        </a:spcBef>
                        <a:spcAft>
                          <a:spcPts val="0"/>
                        </a:spcAft>
                      </a:pPr>
                      <a:endParaRPr lang="en-US" sz="1500" dirty="0">
                        <a:effectLst/>
                        <a:latin typeface="Myriad Pro" pitchFamily="34" charset="0"/>
                      </a:endParaRPr>
                    </a:p>
                  </a:txBody>
                  <a:tcPr marL="39340" marR="39340" marT="0" marB="0"/>
                </a:tc>
                <a:extLst>
                  <a:ext uri="{0D108BD9-81ED-4DB2-BD59-A6C34878D82A}">
                    <a16:rowId xmlns:a16="http://schemas.microsoft.com/office/drawing/2014/main" xmlns="" val="10002"/>
                  </a:ext>
                </a:extLst>
              </a:tr>
            </a:tbl>
          </a:graphicData>
        </a:graphic>
      </p:graphicFrame>
      <p:sp>
        <p:nvSpPr>
          <p:cNvPr id="8" name="TextBox 7">
            <a:extLst>
              <a:ext uri="{FF2B5EF4-FFF2-40B4-BE49-F238E27FC236}">
                <a16:creationId xmlns:a16="http://schemas.microsoft.com/office/drawing/2014/main" xmlns="" id="{37EC36C6-A16D-4F2E-B029-724C109FED4B}"/>
              </a:ext>
            </a:extLst>
          </p:cNvPr>
          <p:cNvSpPr txBox="1"/>
          <p:nvPr/>
        </p:nvSpPr>
        <p:spPr>
          <a:xfrm>
            <a:off x="946715" y="720379"/>
            <a:ext cx="10044748" cy="400110"/>
          </a:xfrm>
          <a:prstGeom prst="rect">
            <a:avLst/>
          </a:prstGeom>
          <a:noFill/>
        </p:spPr>
        <p:txBody>
          <a:bodyPr wrap="square">
            <a:spAutoFit/>
          </a:bodyPr>
          <a:lstStyle/>
          <a:p>
            <a:r>
              <a:rPr lang="vi-VN" altLang="en-US" sz="2000" dirty="0">
                <a:latin typeface="+mn-lt"/>
              </a:rPr>
              <a:t>So sánh chương trình (CT) môn học hiện hành</a:t>
            </a:r>
            <a:r>
              <a:rPr lang="vi-VN" altLang="en-US" sz="2000">
                <a:latin typeface="+mn-lt"/>
              </a:rPr>
              <a:t>, </a:t>
            </a:r>
            <a:r>
              <a:rPr lang="vi-VN" altLang="en-US" sz="2000" smtClean="0">
                <a:latin typeface="+mn-lt"/>
              </a:rPr>
              <a:t>CT </a:t>
            </a:r>
            <a:r>
              <a:rPr lang="vi-VN" altLang="en-US" sz="2000" dirty="0">
                <a:latin typeface="+mn-lt"/>
              </a:rPr>
              <a:t>2018 có những điểm khác biệt sau:</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 y="0"/>
            <a:ext cx="12198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Slide Number Placeholder 1"/>
          <p:cNvSpPr>
            <a:spLocks noGrp="1"/>
          </p:cNvSpPr>
          <p:nvPr>
            <p:ph type="sldNum" sz="quarter" idx="12"/>
          </p:nvPr>
        </p:nvSpPr>
        <p:spPr bwMode="auto">
          <a:xfrm>
            <a:off x="10106025" y="6650038"/>
            <a:ext cx="609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CDAF0500-0EAC-4DA3-8829-489D516A50BB}" type="slidenum">
              <a:rPr lang="en-US" altLang="zh-CN" smtClean="0">
                <a:solidFill>
                  <a:srgbClr val="898989"/>
                </a:solidFill>
                <a:latin typeface="Calibri" pitchFamily="34" charset="0"/>
                <a:cs typeface="等线"/>
              </a:rPr>
              <a:pPr/>
              <a:t>23</a:t>
            </a:fld>
            <a:endParaRPr lang="en-US" altLang="zh-CN">
              <a:solidFill>
                <a:srgbClr val="898989"/>
              </a:solidFill>
              <a:latin typeface="Calibri" pitchFamily="34" charset="0"/>
              <a:cs typeface="等线"/>
            </a:endParaRPr>
          </a:p>
        </p:txBody>
      </p:sp>
      <p:sp>
        <p:nvSpPr>
          <p:cNvPr id="24580" name="Slide Number Placeholder 1"/>
          <p:cNvSpPr txBox="1">
            <a:spLocks/>
          </p:cNvSpPr>
          <p:nvPr/>
        </p:nvSpPr>
        <p:spPr bwMode="auto">
          <a:xfrm>
            <a:off x="11131550" y="6111875"/>
            <a:ext cx="60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8297312-5F8B-45F1-9423-A42BF214C55B}" type="slidenum">
              <a:rPr lang="en-US" altLang="zh-CN" sz="1200">
                <a:solidFill>
                  <a:srgbClr val="898989"/>
                </a:solidFill>
                <a:latin typeface="Calibri" pitchFamily="34" charset="0"/>
                <a:cs typeface="等线"/>
              </a:rPr>
              <a:pPr algn="r" eaLnBrk="1" hangingPunct="1"/>
              <a:t>23</a:t>
            </a:fld>
            <a:endParaRPr lang="en-US" altLang="zh-CN" sz="1200">
              <a:solidFill>
                <a:srgbClr val="898989"/>
              </a:solidFill>
              <a:latin typeface="Calibri" pitchFamily="34" charset="0"/>
              <a:cs typeface="等线"/>
            </a:endParaRPr>
          </a:p>
        </p:txBody>
      </p:sp>
      <p:sp>
        <p:nvSpPr>
          <p:cNvPr id="13" name="TextBox 12"/>
          <p:cNvSpPr txBox="1"/>
          <p:nvPr/>
        </p:nvSpPr>
        <p:spPr>
          <a:xfrm>
            <a:off x="805217" y="989417"/>
            <a:ext cx="8014317" cy="523220"/>
          </a:xfrm>
          <a:prstGeom prst="rect">
            <a:avLst/>
          </a:prstGeom>
          <a:noFill/>
        </p:spPr>
        <p:txBody>
          <a:bodyPr wrap="square">
            <a:spAutoFit/>
          </a:bodyPr>
          <a:lstStyle/>
          <a:p>
            <a:pPr eaLnBrk="1" fontAlgn="auto" hangingPunct="1">
              <a:spcBef>
                <a:spcPts val="0"/>
              </a:spcBef>
              <a:spcAft>
                <a:spcPts val="0"/>
              </a:spcAft>
              <a:defRPr/>
            </a:pPr>
            <a:r>
              <a:rPr lang="en-US" sz="2800" b="1" smtClean="0">
                <a:solidFill>
                  <a:srgbClr val="7030A0"/>
                </a:solidFill>
                <a:latin typeface="Myriad Pro"/>
                <a:cs typeface="+mn-cs"/>
              </a:rPr>
              <a:t>2. VỀ NỘI DUNG</a:t>
            </a:r>
            <a:endParaRPr lang="en-US" sz="2800" b="1" dirty="0">
              <a:solidFill>
                <a:srgbClr val="7030A0"/>
              </a:solidFill>
              <a:latin typeface="Myriad Pro"/>
              <a:cs typeface="+mn-cs"/>
            </a:endParaRPr>
          </a:p>
        </p:txBody>
      </p:sp>
      <p:sp>
        <p:nvSpPr>
          <p:cNvPr id="4" name="Rounded Rectangle 3"/>
          <p:cNvSpPr/>
          <p:nvPr/>
        </p:nvSpPr>
        <p:spPr>
          <a:xfrm>
            <a:off x="614150" y="1512638"/>
            <a:ext cx="9676262" cy="4964362"/>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30000"/>
              </a:lnSpc>
              <a:spcBef>
                <a:spcPts val="480"/>
              </a:spcBef>
              <a:spcAft>
                <a:spcPts val="480"/>
              </a:spcAft>
              <a:buFont typeface="Arial" pitchFamily="34" charset="0"/>
              <a:buChar char="•"/>
            </a:pPr>
            <a:r>
              <a:rPr lang="vi-VN" sz="2000">
                <a:solidFill>
                  <a:schemeClr val="tx1"/>
                </a:solidFill>
                <a:latin typeface="Myriad Pro" pitchFamily="34" charset="0"/>
              </a:rPr>
              <a:t>Nếu như chương trình SGK Lịch sử hiện hành cho HS tìm hiểu nội dung phần </a:t>
            </a:r>
            <a:r>
              <a:rPr lang="en-US" sz="2000">
                <a:solidFill>
                  <a:schemeClr val="tx1"/>
                </a:solidFill>
                <a:latin typeface="Myriad Pro" pitchFamily="34" charset="0"/>
              </a:rPr>
              <a:t>L</a:t>
            </a:r>
            <a:r>
              <a:rPr lang="vi-VN" sz="2000">
                <a:solidFill>
                  <a:schemeClr val="tx1"/>
                </a:solidFill>
                <a:latin typeface="Myriad Pro" pitchFamily="34" charset="0"/>
              </a:rPr>
              <a:t>ịch sử thế giới hiện đại từ 1917</a:t>
            </a:r>
            <a:r>
              <a:rPr lang="en-US" sz="2000">
                <a:solidFill>
                  <a:schemeClr val="tx1"/>
                </a:solidFill>
                <a:latin typeface="Myriad Pro" pitchFamily="34" charset="0"/>
              </a:rPr>
              <a:t> </a:t>
            </a:r>
            <a:r>
              <a:rPr lang="vi-VN" sz="2000">
                <a:solidFill>
                  <a:schemeClr val="tx1"/>
                </a:solidFill>
                <a:latin typeface="Myriad Pro" pitchFamily="34" charset="0"/>
              </a:rPr>
              <a:t>-</a:t>
            </a:r>
            <a:r>
              <a:rPr lang="en-US" sz="2000">
                <a:solidFill>
                  <a:schemeClr val="tx1"/>
                </a:solidFill>
                <a:latin typeface="Myriad Pro" pitchFamily="34" charset="0"/>
              </a:rPr>
              <a:t> </a:t>
            </a:r>
            <a:r>
              <a:rPr lang="vi-VN" sz="2000">
                <a:solidFill>
                  <a:schemeClr val="tx1"/>
                </a:solidFill>
                <a:latin typeface="Myriad Pro" pitchFamily="34" charset="0"/>
              </a:rPr>
              <a:t>1945, Lịch sử Việt Nam từ 1858</a:t>
            </a:r>
            <a:r>
              <a:rPr lang="en-US" sz="2000">
                <a:solidFill>
                  <a:schemeClr val="tx1"/>
                </a:solidFill>
                <a:latin typeface="Myriad Pro" pitchFamily="34" charset="0"/>
              </a:rPr>
              <a:t> </a:t>
            </a:r>
            <a:r>
              <a:rPr lang="vi-VN" sz="2000">
                <a:solidFill>
                  <a:schemeClr val="tx1"/>
                </a:solidFill>
                <a:latin typeface="Myriad Pro" pitchFamily="34" charset="0"/>
              </a:rPr>
              <a:t>-</a:t>
            </a:r>
            <a:r>
              <a:rPr lang="en-US" sz="2000">
                <a:solidFill>
                  <a:schemeClr val="tx1"/>
                </a:solidFill>
                <a:latin typeface="Myriad Pro" pitchFamily="34" charset="0"/>
              </a:rPr>
              <a:t> </a:t>
            </a:r>
            <a:r>
              <a:rPr lang="vi-VN" sz="2000">
                <a:solidFill>
                  <a:schemeClr val="tx1"/>
                </a:solidFill>
                <a:latin typeface="Myriad Pro" pitchFamily="34" charset="0"/>
              </a:rPr>
              <a:t>1918 thì chương trình SGK 2018 cho HS tập trung tìm hiểu về Lịch sử thế giới cận đại và Lịch sử Việt Nam từ thế kỉ XVI đến đầu thế kỉ XX. </a:t>
            </a:r>
            <a:endParaRPr lang="en-US" sz="2000">
              <a:solidFill>
                <a:schemeClr val="tx1"/>
              </a:solidFill>
              <a:latin typeface="Myriad Pro" pitchFamily="34" charset="0"/>
            </a:endParaRPr>
          </a:p>
          <a:p>
            <a:pPr marL="342900" indent="-342900" algn="just">
              <a:lnSpc>
                <a:spcPct val="130000"/>
              </a:lnSpc>
              <a:spcBef>
                <a:spcPts val="480"/>
              </a:spcBef>
              <a:spcAft>
                <a:spcPts val="480"/>
              </a:spcAft>
              <a:buFont typeface="Arial" pitchFamily="34" charset="0"/>
              <a:buChar char="•"/>
            </a:pPr>
            <a:r>
              <a:rPr lang="vi-VN" sz="2000">
                <a:solidFill>
                  <a:schemeClr val="tx1"/>
                </a:solidFill>
                <a:latin typeface="Myriad Pro" pitchFamily="34" charset="0"/>
              </a:rPr>
              <a:t>Đặc biệt, với tư cách là một thực thể trong lãnh thổ Việt Nam thì trong chương trình lần này, nội dung lịch sử về vùng đất phía Nam được các tác giả tiếp tục biên soạn thành các bài học về quá trình mở cõi của Đại Việt từ thế kỉ XVI</a:t>
            </a:r>
            <a:r>
              <a:rPr lang="en-US" sz="2000">
                <a:solidFill>
                  <a:schemeClr val="tx1"/>
                </a:solidFill>
                <a:latin typeface="Myriad Pro" pitchFamily="34" charset="0"/>
              </a:rPr>
              <a:t> </a:t>
            </a:r>
            <a:r>
              <a:rPr lang="vi-VN" sz="2000">
                <a:solidFill>
                  <a:schemeClr val="tx1"/>
                </a:solidFill>
                <a:latin typeface="Myriad Pro" pitchFamily="34" charset="0"/>
              </a:rPr>
              <a:t>-</a:t>
            </a:r>
            <a:r>
              <a:rPr lang="en-US" sz="2000">
                <a:solidFill>
                  <a:schemeClr val="tx1"/>
                </a:solidFill>
                <a:latin typeface="Myriad Pro" pitchFamily="34" charset="0"/>
              </a:rPr>
              <a:t> </a:t>
            </a:r>
            <a:r>
              <a:rPr lang="vi-VN" sz="2000">
                <a:solidFill>
                  <a:schemeClr val="tx1"/>
                </a:solidFill>
                <a:latin typeface="Myriad Pro" pitchFamily="34" charset="0"/>
              </a:rPr>
              <a:t>XVIII nhằm khẳng định vị thế của vùng đất này trong dòng chảy lịch sử; 2 chủ đề chung nhằm tăng thêm hiểu biết cho HS về văn minh châu thổ sông Hồng, sông Cửu Long và đặc biệt là vấn đề bảo vệ chủ quyền biển đảo của Tổ quốc.</a:t>
            </a:r>
            <a:endParaRPr lang="en-US" sz="2000" dirty="0">
              <a:solidFill>
                <a:schemeClr val="tx1"/>
              </a:solidFill>
              <a:latin typeface="Myriad Pro" pitchFamily="34" charset="0"/>
              <a:ea typeface="Calibri"/>
              <a:cs typeface="Times New Roman"/>
            </a:endParaRPr>
          </a:p>
        </p:txBody>
      </p:sp>
    </p:spTree>
    <p:extLst>
      <p:ext uri="{BB962C8B-B14F-4D97-AF65-F5344CB8AC3E}">
        <p14:creationId xmlns:p14="http://schemas.microsoft.com/office/powerpoint/2010/main" val="41895353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8"/>
          <p:cNvSpPr>
            <a:spLocks noGrp="1"/>
          </p:cNvSpPr>
          <p:nvPr>
            <p:ph idx="1"/>
          </p:nvPr>
        </p:nvSpPr>
        <p:spPr>
          <a:xfrm>
            <a:off x="1033463" y="1831975"/>
            <a:ext cx="8910637" cy="831850"/>
          </a:xfrm>
        </p:spPr>
        <p:txBody>
          <a:bodyPr/>
          <a:lstStyle/>
          <a:p>
            <a:pPr marL="342900" lvl="1" indent="-342900" algn="just"/>
            <a:r>
              <a:rPr lang="en-US" altLang="en-US" sz="2800" dirty="0" err="1" smtClean="0">
                <a:latin typeface="Minion Pro"/>
              </a:rPr>
              <a:t>Tinh</a:t>
            </a:r>
            <a:r>
              <a:rPr lang="en-US" altLang="en-US" sz="2800" dirty="0" smtClean="0">
                <a:latin typeface="Minion Pro"/>
              </a:rPr>
              <a:t> </a:t>
            </a:r>
            <a:r>
              <a:rPr lang="en-US" altLang="en-US" sz="2800" dirty="0" err="1" smtClean="0">
                <a:latin typeface="Minion Pro"/>
              </a:rPr>
              <a:t>giản</a:t>
            </a:r>
            <a:r>
              <a:rPr lang="en-US" altLang="en-US" sz="2800" dirty="0" smtClean="0">
                <a:latin typeface="Minion Pro"/>
              </a:rPr>
              <a:t> </a:t>
            </a:r>
            <a:r>
              <a:rPr lang="en-US" altLang="en-US" sz="2800" dirty="0" err="1" smtClean="0">
                <a:latin typeface="Minion Pro"/>
              </a:rPr>
              <a:t>kiến</a:t>
            </a:r>
            <a:r>
              <a:rPr lang="en-US" altLang="en-US" sz="2800" dirty="0" smtClean="0">
                <a:latin typeface="Minion Pro"/>
              </a:rPr>
              <a:t> </a:t>
            </a:r>
            <a:r>
              <a:rPr lang="en-US" altLang="en-US" sz="2800" dirty="0" err="1" smtClean="0">
                <a:latin typeface="Minion Pro"/>
              </a:rPr>
              <a:t>thức</a:t>
            </a:r>
            <a:r>
              <a:rPr lang="en-US" altLang="en-US" sz="2800" dirty="0" smtClean="0">
                <a:latin typeface="Minion Pro"/>
              </a:rPr>
              <a:t> ở </a:t>
            </a:r>
            <a:r>
              <a:rPr lang="en-US" altLang="en-US" sz="2800" dirty="0" err="1" smtClean="0">
                <a:latin typeface="Minion Pro"/>
              </a:rPr>
              <a:t>mức</a:t>
            </a:r>
            <a:r>
              <a:rPr lang="en-US" altLang="en-US" sz="2800" dirty="0" smtClean="0">
                <a:latin typeface="Minion Pro"/>
              </a:rPr>
              <a:t> </a:t>
            </a:r>
            <a:r>
              <a:rPr lang="en-US" altLang="en-US" sz="2800" dirty="0" err="1" smtClean="0">
                <a:latin typeface="Minion Pro"/>
              </a:rPr>
              <a:t>độ</a:t>
            </a:r>
            <a:r>
              <a:rPr lang="en-US" altLang="en-US" sz="2800" dirty="0" smtClean="0">
                <a:latin typeface="Minion Pro"/>
              </a:rPr>
              <a:t> </a:t>
            </a:r>
            <a:r>
              <a:rPr lang="en-US" altLang="en-US" sz="2800" dirty="0" err="1" smtClean="0">
                <a:latin typeface="Minion Pro"/>
              </a:rPr>
              <a:t>hợp</a:t>
            </a:r>
            <a:r>
              <a:rPr lang="en-US" altLang="en-US" sz="2800" dirty="0" smtClean="0">
                <a:latin typeface="Minion Pro"/>
              </a:rPr>
              <a:t> </a:t>
            </a:r>
            <a:r>
              <a:rPr lang="en-US" altLang="en-US" sz="2800" dirty="0" err="1" smtClean="0">
                <a:latin typeface="Minion Pro"/>
              </a:rPr>
              <a:t>lí</a:t>
            </a:r>
            <a:r>
              <a:rPr lang="en-US" altLang="en-US" sz="2800" dirty="0" smtClean="0">
                <a:latin typeface="Minion Pro"/>
              </a:rPr>
              <a:t> </a:t>
            </a:r>
            <a:r>
              <a:rPr lang="en-US" altLang="en-US" sz="2800" dirty="0" err="1" smtClean="0">
                <a:latin typeface="Minion Pro"/>
              </a:rPr>
              <a:t>nhưng</a:t>
            </a:r>
            <a:r>
              <a:rPr lang="en-US" altLang="en-US" sz="2800" dirty="0" smtClean="0">
                <a:latin typeface="Minion Pro"/>
              </a:rPr>
              <a:t> </a:t>
            </a:r>
            <a:r>
              <a:rPr lang="en-US" altLang="en-US" sz="2800" dirty="0" err="1" smtClean="0">
                <a:latin typeface="Minion Pro"/>
              </a:rPr>
              <a:t>vẫn</a:t>
            </a:r>
            <a:r>
              <a:rPr lang="en-US" altLang="en-US" sz="2800" dirty="0" smtClean="0">
                <a:latin typeface="Minion Pro"/>
              </a:rPr>
              <a:t> </a:t>
            </a:r>
            <a:r>
              <a:rPr lang="en-US" altLang="en-US" sz="2800" dirty="0" err="1" smtClean="0">
                <a:latin typeface="Minion Pro"/>
              </a:rPr>
              <a:t>bám</a:t>
            </a:r>
            <a:r>
              <a:rPr lang="en-US" altLang="en-US" sz="2800" dirty="0" smtClean="0">
                <a:latin typeface="Minion Pro"/>
              </a:rPr>
              <a:t> </a:t>
            </a:r>
            <a:r>
              <a:rPr lang="en-US" altLang="en-US" sz="2800" dirty="0" err="1" smtClean="0">
                <a:latin typeface="Minion Pro"/>
              </a:rPr>
              <a:t>sát</a:t>
            </a:r>
            <a:r>
              <a:rPr lang="en-US" altLang="en-US" sz="2800" dirty="0" smtClean="0">
                <a:latin typeface="Minion Pro"/>
              </a:rPr>
              <a:t> </a:t>
            </a:r>
            <a:r>
              <a:rPr lang="en-US" altLang="en-US" sz="2800" dirty="0" err="1" smtClean="0">
                <a:latin typeface="Minion Pro"/>
              </a:rPr>
              <a:t>yêu</a:t>
            </a:r>
            <a:r>
              <a:rPr lang="en-US" altLang="en-US" sz="2800" dirty="0" smtClean="0">
                <a:latin typeface="Minion Pro"/>
              </a:rPr>
              <a:t> </a:t>
            </a:r>
            <a:r>
              <a:rPr lang="en-US" altLang="en-US" sz="2800" dirty="0" err="1" smtClean="0">
                <a:latin typeface="Minion Pro"/>
              </a:rPr>
              <a:t>cầu</a:t>
            </a:r>
            <a:r>
              <a:rPr lang="en-US" altLang="en-US" sz="2800" dirty="0" smtClean="0">
                <a:latin typeface="Minion Pro"/>
              </a:rPr>
              <a:t> </a:t>
            </a:r>
            <a:r>
              <a:rPr lang="en-US" altLang="en-US" sz="2800" dirty="0" err="1" smtClean="0">
                <a:latin typeface="Minion Pro"/>
              </a:rPr>
              <a:t>cần</a:t>
            </a:r>
            <a:r>
              <a:rPr lang="en-US" altLang="en-US" sz="2800" dirty="0" smtClean="0">
                <a:latin typeface="Minion Pro"/>
              </a:rPr>
              <a:t> </a:t>
            </a:r>
            <a:r>
              <a:rPr lang="en-US" altLang="en-US" sz="2800" dirty="0" err="1" smtClean="0">
                <a:latin typeface="Minion Pro"/>
              </a:rPr>
              <a:t>đạt</a:t>
            </a:r>
            <a:r>
              <a:rPr lang="en-US" altLang="en-US" sz="2800" dirty="0" smtClean="0">
                <a:latin typeface="Minion Pro"/>
              </a:rPr>
              <a:t> </a:t>
            </a:r>
            <a:r>
              <a:rPr lang="en-US" altLang="en-US" sz="2800" dirty="0" err="1" smtClean="0">
                <a:latin typeface="Minion Pro"/>
              </a:rPr>
              <a:t>trong</a:t>
            </a:r>
            <a:r>
              <a:rPr lang="en-US" altLang="en-US" sz="2800" dirty="0" smtClean="0">
                <a:latin typeface="Minion Pro"/>
              </a:rPr>
              <a:t> </a:t>
            </a:r>
            <a:r>
              <a:rPr lang="en-US" altLang="en-US" sz="2800" dirty="0" err="1" smtClean="0">
                <a:latin typeface="Minion Pro"/>
              </a:rPr>
              <a:t>Chương</a:t>
            </a:r>
            <a:r>
              <a:rPr lang="en-US" altLang="en-US" sz="2800" dirty="0" smtClean="0">
                <a:latin typeface="Minion Pro"/>
              </a:rPr>
              <a:t> </a:t>
            </a:r>
            <a:r>
              <a:rPr lang="en-US" altLang="en-US" sz="2800" dirty="0" err="1" smtClean="0">
                <a:latin typeface="Minion Pro"/>
              </a:rPr>
              <a:t>trình</a:t>
            </a:r>
            <a:r>
              <a:rPr lang="en-US" altLang="en-US" sz="2800" dirty="0" smtClean="0">
                <a:latin typeface="Minion Pro"/>
              </a:rPr>
              <a:t> </a:t>
            </a:r>
            <a:r>
              <a:rPr lang="en-US" altLang="en-US" sz="2800" dirty="0" err="1" smtClean="0">
                <a:latin typeface="Minion Pro"/>
              </a:rPr>
              <a:t>môn</a:t>
            </a:r>
            <a:r>
              <a:rPr lang="en-US" altLang="en-US" sz="2800" dirty="0" smtClean="0">
                <a:latin typeface="Minion Pro"/>
              </a:rPr>
              <a:t> </a:t>
            </a:r>
            <a:r>
              <a:rPr lang="en-US" altLang="en-US" sz="2800" dirty="0" err="1" smtClean="0">
                <a:latin typeface="Minion Pro"/>
              </a:rPr>
              <a:t>học</a:t>
            </a:r>
            <a:r>
              <a:rPr lang="en-US" altLang="en-US" sz="2800" dirty="0" smtClean="0">
                <a:latin typeface="Minion Pro"/>
              </a:rPr>
              <a:t>.</a:t>
            </a:r>
          </a:p>
        </p:txBody>
      </p:sp>
      <p:sp>
        <p:nvSpPr>
          <p:cNvPr id="266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5C35AB8-6243-43FD-800E-C90EF86AC0A3}" type="slidenum">
              <a:rPr lang="en-US" altLang="en-US">
                <a:solidFill>
                  <a:schemeClr val="bg1"/>
                </a:solidFill>
              </a:rPr>
              <a:pPr eaLnBrk="1" hangingPunct="1"/>
              <a:t>24</a:t>
            </a:fld>
            <a:endParaRPr lang="en-US" altLang="en-US">
              <a:solidFill>
                <a:schemeClr val="bg1"/>
              </a:solidFill>
            </a:endParaRPr>
          </a:p>
        </p:txBody>
      </p:sp>
      <p:sp>
        <p:nvSpPr>
          <p:cNvPr id="26629" name="Content Placeholder 8"/>
          <p:cNvSpPr txBox="1">
            <a:spLocks/>
          </p:cNvSpPr>
          <p:nvPr/>
        </p:nvSpPr>
        <p:spPr bwMode="auto">
          <a:xfrm>
            <a:off x="1033463" y="2897188"/>
            <a:ext cx="8809037"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342900" indent="-3429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just">
              <a:lnSpc>
                <a:spcPct val="90000"/>
              </a:lnSpc>
              <a:spcBef>
                <a:spcPts val="500"/>
              </a:spcBef>
              <a:buFont typeface="Arial" panose="020B0604020202020204" pitchFamily="34" charset="0"/>
              <a:buChar char="•"/>
            </a:pPr>
            <a:r>
              <a:rPr lang="en-US" altLang="en-US" sz="2800" dirty="0" err="1">
                <a:latin typeface="Minion Pro"/>
              </a:rPr>
              <a:t>Đơn</a:t>
            </a:r>
            <a:r>
              <a:rPr lang="en-US" altLang="en-US" sz="2800" dirty="0">
                <a:latin typeface="Minion Pro"/>
              </a:rPr>
              <a:t> </a:t>
            </a:r>
            <a:r>
              <a:rPr lang="en-US" altLang="en-US" sz="2800" dirty="0" err="1">
                <a:latin typeface="Minion Pro"/>
              </a:rPr>
              <a:t>giản</a:t>
            </a:r>
            <a:r>
              <a:rPr lang="en-US" altLang="en-US" sz="2800" dirty="0">
                <a:latin typeface="Minion Pro"/>
              </a:rPr>
              <a:t> </a:t>
            </a:r>
            <a:r>
              <a:rPr lang="en-US" altLang="en-US" sz="2800" dirty="0" err="1">
                <a:latin typeface="Minion Pro"/>
              </a:rPr>
              <a:t>hóa</a:t>
            </a:r>
            <a:r>
              <a:rPr lang="en-US" altLang="en-US" sz="2800" dirty="0">
                <a:latin typeface="Minion Pro"/>
              </a:rPr>
              <a:t> </a:t>
            </a:r>
            <a:r>
              <a:rPr lang="en-US" altLang="en-US" sz="2800" dirty="0" err="1">
                <a:latin typeface="Minion Pro"/>
              </a:rPr>
              <a:t>kiến</a:t>
            </a:r>
            <a:r>
              <a:rPr lang="en-US" altLang="en-US" sz="2800" dirty="0">
                <a:latin typeface="Minion Pro"/>
              </a:rPr>
              <a:t> </a:t>
            </a:r>
            <a:r>
              <a:rPr lang="en-US" altLang="en-US" sz="2800" dirty="0" err="1">
                <a:latin typeface="Minion Pro"/>
              </a:rPr>
              <a:t>thức</a:t>
            </a:r>
            <a:r>
              <a:rPr lang="en-US" altLang="en-US" sz="2800" dirty="0">
                <a:latin typeface="Minion Pro"/>
              </a:rPr>
              <a:t> </a:t>
            </a:r>
            <a:r>
              <a:rPr lang="en-US" altLang="en-US" sz="2800" dirty="0" err="1">
                <a:latin typeface="Minion Pro"/>
              </a:rPr>
              <a:t>khoa</a:t>
            </a:r>
            <a:r>
              <a:rPr lang="en-US" altLang="en-US" sz="2800" dirty="0">
                <a:latin typeface="Minion Pro"/>
              </a:rPr>
              <a:t> </a:t>
            </a:r>
            <a:r>
              <a:rPr lang="en-US" altLang="en-US" sz="2800" dirty="0" err="1">
                <a:latin typeface="Minion Pro"/>
              </a:rPr>
              <a:t>học</a:t>
            </a:r>
            <a:r>
              <a:rPr lang="en-US" altLang="en-US" sz="2800" dirty="0">
                <a:latin typeface="Minion Pro"/>
              </a:rPr>
              <a:t> </a:t>
            </a:r>
            <a:r>
              <a:rPr lang="en-US" altLang="en-US" sz="2800" dirty="0" err="1">
                <a:latin typeface="Minion Pro"/>
              </a:rPr>
              <a:t>hàn</a:t>
            </a:r>
            <a:r>
              <a:rPr lang="en-US" altLang="en-US" sz="2800" dirty="0">
                <a:latin typeface="Minion Pro"/>
              </a:rPr>
              <a:t> </a:t>
            </a:r>
            <a:r>
              <a:rPr lang="en-US" altLang="en-US" sz="2800" dirty="0" err="1">
                <a:latin typeface="Minion Pro"/>
              </a:rPr>
              <a:t>lâm</a:t>
            </a:r>
            <a:r>
              <a:rPr lang="en-US" altLang="en-US" sz="2800" dirty="0">
                <a:latin typeface="Minion Pro"/>
              </a:rPr>
              <a:t> </a:t>
            </a:r>
            <a:r>
              <a:rPr lang="en-US" altLang="en-US" sz="2800" dirty="0" err="1">
                <a:latin typeface="Minion Pro"/>
              </a:rPr>
              <a:t>bằng</a:t>
            </a:r>
            <a:r>
              <a:rPr lang="en-US" altLang="en-US" sz="2800" dirty="0">
                <a:latin typeface="Minion Pro"/>
              </a:rPr>
              <a:t> </a:t>
            </a:r>
            <a:r>
              <a:rPr lang="en-US" altLang="en-US" sz="2800" dirty="0" err="1">
                <a:latin typeface="Minion Pro"/>
              </a:rPr>
              <a:t>lối</a:t>
            </a:r>
            <a:r>
              <a:rPr lang="en-US" altLang="en-US" sz="2800" dirty="0">
                <a:latin typeface="Minion Pro"/>
              </a:rPr>
              <a:t> </a:t>
            </a:r>
            <a:r>
              <a:rPr lang="en-US" altLang="en-US" sz="2800" dirty="0" err="1">
                <a:latin typeface="Minion Pro"/>
              </a:rPr>
              <a:t>diễn</a:t>
            </a:r>
            <a:r>
              <a:rPr lang="en-US" altLang="en-US" sz="2800" dirty="0">
                <a:latin typeface="Minion Pro"/>
              </a:rPr>
              <a:t> </a:t>
            </a:r>
            <a:r>
              <a:rPr lang="en-US" altLang="en-US" sz="2800" dirty="0" err="1">
                <a:latin typeface="Minion Pro"/>
              </a:rPr>
              <a:t>đạt</a:t>
            </a:r>
            <a:r>
              <a:rPr lang="en-US" altLang="en-US" sz="2800" dirty="0">
                <a:latin typeface="Minion Pro"/>
              </a:rPr>
              <a:t> </a:t>
            </a:r>
            <a:r>
              <a:rPr lang="en-US" altLang="en-US" sz="2800" dirty="0" err="1">
                <a:latin typeface="Minion Pro"/>
              </a:rPr>
              <a:t>ngắn</a:t>
            </a:r>
            <a:r>
              <a:rPr lang="en-US" altLang="en-US" sz="2800" dirty="0">
                <a:latin typeface="Minion Pro"/>
              </a:rPr>
              <a:t> </a:t>
            </a:r>
            <a:r>
              <a:rPr lang="en-US" altLang="en-US" sz="2800" dirty="0" err="1">
                <a:latin typeface="Minion Pro"/>
              </a:rPr>
              <a:t>gọn</a:t>
            </a:r>
            <a:r>
              <a:rPr lang="en-US" altLang="en-US" sz="2800" dirty="0">
                <a:latin typeface="Minion Pro"/>
              </a:rPr>
              <a:t>, </a:t>
            </a:r>
            <a:r>
              <a:rPr lang="en-US" altLang="en-US" sz="2800" dirty="0" err="1">
                <a:latin typeface="Minion Pro"/>
              </a:rPr>
              <a:t>dễ</a:t>
            </a:r>
            <a:r>
              <a:rPr lang="en-US" altLang="en-US" sz="2800" dirty="0">
                <a:latin typeface="Minion Pro"/>
              </a:rPr>
              <a:t> </a:t>
            </a:r>
            <a:r>
              <a:rPr lang="en-US" altLang="en-US" sz="2800" dirty="0" err="1">
                <a:latin typeface="Minion Pro"/>
              </a:rPr>
              <a:t>hiểu</a:t>
            </a:r>
            <a:r>
              <a:rPr lang="en-US" altLang="en-US" sz="2800" dirty="0">
                <a:latin typeface="Minion Pro"/>
              </a:rPr>
              <a:t>, </a:t>
            </a:r>
            <a:r>
              <a:rPr lang="en-US" altLang="en-US" sz="2800" dirty="0" err="1">
                <a:latin typeface="Minion Pro"/>
              </a:rPr>
              <a:t>sinh</a:t>
            </a:r>
            <a:r>
              <a:rPr lang="en-US" altLang="en-US" sz="2800" dirty="0">
                <a:latin typeface="Minion Pro"/>
              </a:rPr>
              <a:t> </a:t>
            </a:r>
            <a:r>
              <a:rPr lang="en-US" altLang="en-US" sz="2800" dirty="0" err="1">
                <a:latin typeface="Minion Pro"/>
              </a:rPr>
              <a:t>động</a:t>
            </a:r>
            <a:r>
              <a:rPr lang="en-US" altLang="en-US" sz="2800" dirty="0">
                <a:latin typeface="Minion Pro"/>
              </a:rPr>
              <a:t>, </a:t>
            </a:r>
            <a:r>
              <a:rPr lang="en-US" altLang="en-US" sz="2800" dirty="0" err="1">
                <a:latin typeface="Minion Pro"/>
              </a:rPr>
              <a:t>đi</a:t>
            </a:r>
            <a:r>
              <a:rPr lang="en-US" altLang="en-US" sz="2800" dirty="0">
                <a:latin typeface="Minion Pro"/>
              </a:rPr>
              <a:t> </a:t>
            </a:r>
            <a:r>
              <a:rPr lang="en-US" altLang="en-US" sz="2800" dirty="0" err="1">
                <a:latin typeface="Minion Pro"/>
              </a:rPr>
              <a:t>kèm</a:t>
            </a:r>
            <a:r>
              <a:rPr lang="en-US" altLang="en-US" sz="2800" dirty="0">
                <a:latin typeface="Minion Pro"/>
              </a:rPr>
              <a:t> </a:t>
            </a:r>
            <a:r>
              <a:rPr lang="en-US" altLang="en-US" sz="2800" dirty="0" err="1">
                <a:latin typeface="Minion Pro"/>
              </a:rPr>
              <a:t>có</a:t>
            </a:r>
            <a:r>
              <a:rPr lang="en-US" altLang="en-US" sz="2800" dirty="0">
                <a:latin typeface="Minion Pro"/>
              </a:rPr>
              <a:t> </a:t>
            </a:r>
            <a:r>
              <a:rPr lang="en-US" altLang="en-US" sz="2800" dirty="0" err="1">
                <a:latin typeface="Minion Pro"/>
              </a:rPr>
              <a:t>thể</a:t>
            </a:r>
            <a:r>
              <a:rPr lang="en-US" altLang="en-US" sz="2800" dirty="0">
                <a:latin typeface="Minion Pro"/>
              </a:rPr>
              <a:t> </a:t>
            </a:r>
            <a:r>
              <a:rPr lang="en-US" altLang="en-US" sz="2800" dirty="0" err="1">
                <a:latin typeface="Minion Pro"/>
              </a:rPr>
              <a:t>là</a:t>
            </a:r>
            <a:r>
              <a:rPr lang="en-US" altLang="en-US" sz="2800" dirty="0">
                <a:latin typeface="Minion Pro"/>
              </a:rPr>
              <a:t> </a:t>
            </a:r>
            <a:r>
              <a:rPr lang="en-US" altLang="en-US" sz="2800" dirty="0" err="1">
                <a:latin typeface="Minion Pro"/>
              </a:rPr>
              <a:t>bảng</a:t>
            </a:r>
            <a:r>
              <a:rPr lang="en-US" altLang="en-US" sz="2800" dirty="0">
                <a:latin typeface="Minion Pro"/>
              </a:rPr>
              <a:t> </a:t>
            </a:r>
            <a:r>
              <a:rPr lang="en-US" altLang="en-US" sz="2800" dirty="0" err="1">
                <a:latin typeface="Minion Pro"/>
              </a:rPr>
              <a:t>hệ</a:t>
            </a:r>
            <a:r>
              <a:rPr lang="en-US" altLang="en-US" sz="2800" dirty="0">
                <a:latin typeface="Minion Pro"/>
              </a:rPr>
              <a:t> </a:t>
            </a:r>
            <a:r>
              <a:rPr lang="en-US" altLang="en-US" sz="2800" dirty="0" err="1">
                <a:latin typeface="Minion Pro"/>
              </a:rPr>
              <a:t>thống</a:t>
            </a:r>
            <a:r>
              <a:rPr lang="en-US" altLang="en-US" sz="2800" dirty="0">
                <a:latin typeface="Minion Pro"/>
              </a:rPr>
              <a:t> </a:t>
            </a:r>
            <a:r>
              <a:rPr lang="en-US" altLang="en-US" sz="2800" dirty="0" err="1">
                <a:latin typeface="Minion Pro"/>
              </a:rPr>
              <a:t>kiến</a:t>
            </a:r>
            <a:r>
              <a:rPr lang="en-US" altLang="en-US" sz="2800" dirty="0">
                <a:latin typeface="Minion Pro"/>
              </a:rPr>
              <a:t> </a:t>
            </a:r>
            <a:r>
              <a:rPr lang="en-US" altLang="en-US" sz="2800" dirty="0" err="1">
                <a:latin typeface="Minion Pro"/>
              </a:rPr>
              <a:t>thức</a:t>
            </a:r>
            <a:r>
              <a:rPr lang="en-US" altLang="en-US" sz="2800" dirty="0">
                <a:latin typeface="Minion Pro"/>
              </a:rPr>
              <a:t>, </a:t>
            </a:r>
            <a:r>
              <a:rPr lang="en-US" altLang="en-US" sz="2800" dirty="0" err="1">
                <a:latin typeface="Minion Pro"/>
              </a:rPr>
              <a:t>sơ</a:t>
            </a:r>
            <a:r>
              <a:rPr lang="en-US" altLang="en-US" sz="2800" dirty="0">
                <a:latin typeface="Minion Pro"/>
              </a:rPr>
              <a:t> </a:t>
            </a:r>
            <a:r>
              <a:rPr lang="en-US" altLang="en-US" sz="2800" dirty="0" err="1">
                <a:latin typeface="Minion Pro"/>
              </a:rPr>
              <a:t>đồ</a:t>
            </a:r>
            <a:r>
              <a:rPr lang="en-US" altLang="en-US" sz="2800" dirty="0">
                <a:latin typeface="Minion Pro"/>
              </a:rPr>
              <a:t> </a:t>
            </a:r>
            <a:r>
              <a:rPr lang="en-US" altLang="en-US" sz="2800" dirty="0" err="1">
                <a:latin typeface="Minion Pro"/>
              </a:rPr>
              <a:t>hóa</a:t>
            </a:r>
            <a:r>
              <a:rPr lang="en-US" altLang="en-US" sz="2800" dirty="0">
                <a:latin typeface="Minion Pro"/>
              </a:rPr>
              <a:t> </a:t>
            </a:r>
            <a:r>
              <a:rPr lang="en-US" altLang="en-US" sz="2800" dirty="0" err="1">
                <a:latin typeface="Minion Pro"/>
              </a:rPr>
              <a:t>kiến</a:t>
            </a:r>
            <a:r>
              <a:rPr lang="en-US" altLang="en-US" sz="2800" dirty="0">
                <a:latin typeface="Minion Pro"/>
              </a:rPr>
              <a:t> </a:t>
            </a:r>
            <a:r>
              <a:rPr lang="en-US" altLang="en-US" sz="2800" dirty="0" err="1">
                <a:latin typeface="Minion Pro"/>
              </a:rPr>
              <a:t>thức</a:t>
            </a:r>
            <a:r>
              <a:rPr lang="en-US" altLang="en-US" sz="2800" dirty="0">
                <a:latin typeface="Minion Pro"/>
              </a:rPr>
              <a:t>, </a:t>
            </a:r>
            <a:r>
              <a:rPr lang="en-US" altLang="en-US" sz="2800" dirty="0" err="1">
                <a:latin typeface="Minion Pro"/>
              </a:rPr>
              <a:t>bản</a:t>
            </a:r>
            <a:r>
              <a:rPr lang="en-US" altLang="en-US" sz="2800" dirty="0">
                <a:latin typeface="Minion Pro"/>
              </a:rPr>
              <a:t> </a:t>
            </a:r>
            <a:r>
              <a:rPr lang="en-US" altLang="en-US" sz="2800" dirty="0" err="1">
                <a:latin typeface="Minion Pro"/>
              </a:rPr>
              <a:t>đồ</a:t>
            </a:r>
            <a:r>
              <a:rPr lang="en-US" altLang="en-US" sz="2800" dirty="0">
                <a:latin typeface="Minion Pro"/>
              </a:rPr>
              <a:t>, </a:t>
            </a:r>
            <a:r>
              <a:rPr lang="en-US" altLang="en-US" sz="2800" dirty="0" err="1">
                <a:latin typeface="Minion Pro"/>
              </a:rPr>
              <a:t>biểu</a:t>
            </a:r>
            <a:r>
              <a:rPr lang="en-US" altLang="en-US" sz="2800" dirty="0">
                <a:latin typeface="Minion Pro"/>
              </a:rPr>
              <a:t> </a:t>
            </a:r>
            <a:r>
              <a:rPr lang="en-US" altLang="en-US" sz="2800" dirty="0" err="1">
                <a:latin typeface="Minion Pro"/>
              </a:rPr>
              <a:t>đồ</a:t>
            </a:r>
            <a:r>
              <a:rPr lang="en-US" altLang="en-US" sz="2800" dirty="0">
                <a:latin typeface="Minion Pro"/>
              </a:rPr>
              <a:t>, </a:t>
            </a:r>
            <a:r>
              <a:rPr lang="en-US" altLang="en-US" sz="2800" dirty="0" err="1">
                <a:latin typeface="Minion Pro"/>
              </a:rPr>
              <a:t>trục</a:t>
            </a:r>
            <a:r>
              <a:rPr lang="en-US" altLang="en-US" sz="2800" dirty="0">
                <a:latin typeface="Minion Pro"/>
              </a:rPr>
              <a:t> </a:t>
            </a:r>
            <a:r>
              <a:rPr lang="en-US" altLang="en-US" sz="2800" dirty="0" err="1">
                <a:latin typeface="Minion Pro"/>
              </a:rPr>
              <a:t>thời</a:t>
            </a:r>
            <a:r>
              <a:rPr lang="en-US" altLang="en-US" sz="2800" dirty="0">
                <a:latin typeface="Minion Pro"/>
              </a:rPr>
              <a:t> </a:t>
            </a:r>
            <a:r>
              <a:rPr lang="en-US" altLang="en-US" sz="2800" dirty="0" err="1">
                <a:latin typeface="Minion Pro"/>
              </a:rPr>
              <a:t>gian</a:t>
            </a:r>
            <a:r>
              <a:rPr lang="en-US" altLang="en-US" sz="2800" dirty="0">
                <a:latin typeface="Minion Pro"/>
              </a:rPr>
              <a:t>,…</a:t>
            </a:r>
          </a:p>
        </p:txBody>
      </p:sp>
      <p:sp>
        <p:nvSpPr>
          <p:cNvPr id="7" name="Title 1"/>
          <p:cNvSpPr>
            <a:spLocks noGrp="1"/>
          </p:cNvSpPr>
          <p:nvPr>
            <p:ph type="title"/>
          </p:nvPr>
        </p:nvSpPr>
        <p:spPr>
          <a:xfrm>
            <a:off x="1492370" y="900498"/>
            <a:ext cx="6400800" cy="548740"/>
          </a:xfrm>
        </p:spPr>
        <p:txBody>
          <a:bodyPr/>
          <a:lstStyle/>
          <a:p>
            <a:pPr algn="ctr" eaLnBrk="1" hangingPunct="1">
              <a:defRPr/>
            </a:pPr>
            <a:r>
              <a:rPr lang="en-US" altLang="en-US" sz="2800" b="1" dirty="0">
                <a:solidFill>
                  <a:srgbClr val="C00000"/>
                </a:solidFill>
                <a:effectLst>
                  <a:outerShdw blurRad="38100" dist="38100" dir="2700000" algn="tl">
                    <a:srgbClr val="000000">
                      <a:alpha val="43137"/>
                    </a:srgbClr>
                  </a:outerShdw>
                </a:effectLst>
                <a:latin typeface="Myriad Pro"/>
              </a:rPr>
              <a:t> </a:t>
            </a:r>
            <a:r>
              <a:rPr lang="vi-VN" altLang="en-US" sz="2800" b="1" dirty="0" smtClean="0">
                <a:solidFill>
                  <a:srgbClr val="C00000"/>
                </a:solidFill>
                <a:effectLst>
                  <a:outerShdw blurRad="38100" dist="38100" dir="2700000" algn="tl">
                    <a:srgbClr val="000000">
                      <a:alpha val="43137"/>
                    </a:srgbClr>
                  </a:outerShdw>
                </a:effectLst>
                <a:latin typeface="Myriad Pro"/>
              </a:rPr>
              <a:t>          </a:t>
            </a:r>
            <a:r>
              <a:rPr lang="vi-VN" altLang="en-US" sz="2800" b="1" smtClean="0">
                <a:solidFill>
                  <a:srgbClr val="C00000"/>
                </a:solidFill>
                <a:effectLst>
                  <a:outerShdw blurRad="38100" dist="38100" dir="2700000" algn="tl">
                    <a:srgbClr val="000000">
                      <a:alpha val="43137"/>
                    </a:srgbClr>
                  </a:outerShdw>
                </a:effectLst>
                <a:latin typeface="Myriad Pro"/>
              </a:rPr>
              <a:t/>
            </a:r>
            <a:br>
              <a:rPr lang="vi-VN" altLang="en-US" sz="2800" b="1" smtClean="0">
                <a:solidFill>
                  <a:srgbClr val="C00000"/>
                </a:solidFill>
                <a:effectLst>
                  <a:outerShdw blurRad="38100" dist="38100" dir="2700000" algn="tl">
                    <a:srgbClr val="000000">
                      <a:alpha val="43137"/>
                    </a:srgbClr>
                  </a:outerShdw>
                </a:effectLst>
                <a:latin typeface="Myriad Pro"/>
              </a:rPr>
            </a:br>
            <a:r>
              <a:rPr lang="en-US" altLang="en-US" sz="2800" b="1" dirty="0">
                <a:solidFill>
                  <a:srgbClr val="7030A0"/>
                </a:solidFill>
                <a:latin typeface="Myriad Pro"/>
                <a:cs typeface="Times New Roman" panose="02020603050405020304" pitchFamily="18" charset="0"/>
              </a:rPr>
              <a:t>3</a:t>
            </a:r>
            <a:r>
              <a:rPr lang="vi-VN" altLang="en-US" sz="2800" b="1" smtClean="0">
                <a:solidFill>
                  <a:srgbClr val="7030A0"/>
                </a:solidFill>
                <a:latin typeface="Myriad Pro"/>
                <a:cs typeface="Times New Roman" panose="02020603050405020304" pitchFamily="18" charset="0"/>
              </a:rPr>
              <a:t>.</a:t>
            </a:r>
            <a:r>
              <a:rPr lang="vi-VN" altLang="en-US" sz="2800" b="1" smtClean="0">
                <a:solidFill>
                  <a:srgbClr val="C00000"/>
                </a:solidFill>
                <a:effectLst>
                  <a:outerShdw blurRad="38100" dist="38100" dir="2700000" algn="tl">
                    <a:srgbClr val="000000">
                      <a:alpha val="43137"/>
                    </a:srgbClr>
                  </a:outerShdw>
                </a:effectLst>
                <a:latin typeface="Myriad Pro"/>
              </a:rPr>
              <a:t> </a:t>
            </a:r>
            <a:r>
              <a:rPr lang="en-US" altLang="en-US" sz="2800" b="1" err="1" smtClean="0">
                <a:solidFill>
                  <a:srgbClr val="7030A0"/>
                </a:solidFill>
                <a:latin typeface="Myriad Pro"/>
                <a:cs typeface="Times New Roman" panose="02020603050405020304" pitchFamily="18" charset="0"/>
              </a:rPr>
              <a:t>VỀ</a:t>
            </a:r>
            <a:r>
              <a:rPr lang="vi-VN" altLang="en-US" sz="2800" b="1" smtClean="0">
                <a:solidFill>
                  <a:srgbClr val="7030A0"/>
                </a:solidFill>
                <a:latin typeface="Myriad Pro"/>
                <a:cs typeface="Times New Roman" panose="02020603050405020304" pitchFamily="18" charset="0"/>
              </a:rPr>
              <a:t> KIẾN </a:t>
            </a:r>
            <a:r>
              <a:rPr lang="vi-VN" altLang="en-US" sz="2800" b="1" dirty="0" smtClean="0">
                <a:solidFill>
                  <a:srgbClr val="7030A0"/>
                </a:solidFill>
                <a:latin typeface="Myriad Pro"/>
                <a:cs typeface="Times New Roman" panose="02020603050405020304" pitchFamily="18" charset="0"/>
              </a:rPr>
              <a:t>THỨC</a:t>
            </a:r>
            <a:endParaRPr lang="en-US" altLang="en-US" sz="2800" b="1" dirty="0">
              <a:solidFill>
                <a:srgbClr val="7030A0"/>
              </a:solidFill>
              <a:latin typeface="Myriad Pro"/>
            </a:endParaRPr>
          </a:p>
        </p:txBody>
      </p:sp>
    </p:spTree>
    <p:extLst>
      <p:ext uri="{BB962C8B-B14F-4D97-AF65-F5344CB8AC3E}">
        <p14:creationId xmlns:p14="http://schemas.microsoft.com/office/powerpoint/2010/main" val="4162327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6B7A6E6-BF2A-4FDF-9C68-E3979C8B15F1}" type="slidenum">
              <a:rPr lang="en-US" altLang="en-US">
                <a:solidFill>
                  <a:schemeClr val="bg1"/>
                </a:solidFill>
              </a:rPr>
              <a:pPr eaLnBrk="1" hangingPunct="1"/>
              <a:t>25</a:t>
            </a:fld>
            <a:endParaRPr lang="en-US" altLang="en-US">
              <a:solidFill>
                <a:schemeClr val="bg1"/>
              </a:solidFill>
            </a:endParaRPr>
          </a:p>
        </p:txBody>
      </p:sp>
      <p:pic>
        <p:nvPicPr>
          <p:cNvPr id="5" name="图片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66968" y="1687132"/>
            <a:ext cx="4727793" cy="4768095"/>
          </a:xfrm>
          <a:prstGeom prst="round2DiagRect">
            <a:avLst>
              <a:gd name="adj1" fmla="val 4046"/>
              <a:gd name="adj2" fmla="val 15562"/>
            </a:avLst>
          </a:prstGeom>
          <a:ln w="88900" cap="sq">
            <a:solidFill>
              <a:srgbClr val="FFFFFF"/>
            </a:solidFill>
            <a:miter lim="800000"/>
          </a:ln>
          <a:effectLst>
            <a:outerShdw blurRad="254000" algn="tl" rotWithShape="0">
              <a:srgbClr val="000000">
                <a:alpha val="43000"/>
              </a:srgbClr>
            </a:outerShdw>
          </a:effectLst>
          <a:extLst/>
        </p:spPr>
      </p:pic>
      <p:sp>
        <p:nvSpPr>
          <p:cNvPr id="8" name="文本框 2"/>
          <p:cNvSpPr txBox="1"/>
          <p:nvPr/>
        </p:nvSpPr>
        <p:spPr>
          <a:xfrm>
            <a:off x="304800" y="731838"/>
            <a:ext cx="7173913" cy="1090612"/>
          </a:xfrm>
          <a:prstGeom prst="rect">
            <a:avLst/>
          </a:prstGeom>
          <a:solidFill>
            <a:schemeClr val="bg1"/>
          </a:solidFill>
          <a:ln>
            <a:solidFill>
              <a:schemeClr val="bg1"/>
            </a:solidFill>
          </a:ln>
        </p:spPr>
        <p:style>
          <a:lnRef idx="1">
            <a:schemeClr val="accent2"/>
          </a:lnRef>
          <a:fillRef idx="2">
            <a:schemeClr val="accent2"/>
          </a:fillRef>
          <a:effectRef idx="1">
            <a:schemeClr val="accent2"/>
          </a:effectRef>
          <a:fontRef idx="minor">
            <a:schemeClr val="dk1"/>
          </a:fontRef>
        </p:style>
        <p:txBody>
          <a:bodyPr>
            <a:spAutoFit/>
          </a:bodyPr>
          <a:lstStyle/>
          <a:p>
            <a:pPr algn="just" eaLnBrk="0" hangingPunct="0">
              <a:lnSpc>
                <a:spcPct val="90000"/>
              </a:lnSpc>
              <a:spcBef>
                <a:spcPts val="1000"/>
              </a:spcBef>
              <a:defRPr/>
            </a:pPr>
            <a:r>
              <a:rPr lang="en-US" altLang="zh-CN" sz="2400" b="1" dirty="0">
                <a:solidFill>
                  <a:srgbClr val="FF0000"/>
                </a:solidFill>
                <a:latin typeface="Minion Pro" pitchFamily="18" charset="0"/>
                <a:cs typeface="Arial" panose="020B0604020202020204" pitchFamily="34" charset="0"/>
                <a:sym typeface="Wingdings 2" panose="05020102010507070707" pitchFamily="18" charset="2"/>
              </a:rPr>
              <a:t></a:t>
            </a:r>
            <a:r>
              <a:rPr lang="en-US" altLang="zh-CN" sz="2400" b="1" dirty="0">
                <a:solidFill>
                  <a:schemeClr val="accent1">
                    <a:lumMod val="50000"/>
                  </a:schemeClr>
                </a:solidFill>
                <a:latin typeface="Minion Pro" pitchFamily="18" charset="0"/>
                <a:cs typeface="Arial" panose="020B0604020202020204" pitchFamily="34" charset="0"/>
                <a:sym typeface="Wingdings 2" panose="05020102010507070707" pitchFamily="18" charset="2"/>
              </a:rPr>
              <a:t> </a:t>
            </a:r>
            <a:r>
              <a:rPr lang="en-US" altLang="zh-CN" sz="2400" dirty="0" err="1">
                <a:solidFill>
                  <a:schemeClr val="tx1"/>
                </a:solidFill>
                <a:latin typeface="Times New Roman" panose="02020603050405020304" pitchFamily="18" charset="0"/>
                <a:cs typeface="Times New Roman" panose="02020603050405020304" pitchFamily="18" charset="0"/>
              </a:rPr>
              <a:t>Không</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trình</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bày</a:t>
            </a:r>
            <a:r>
              <a:rPr lang="en-US" altLang="zh-CN" sz="2400" dirty="0">
                <a:solidFill>
                  <a:schemeClr val="tx1"/>
                </a:solidFill>
                <a:latin typeface="Times New Roman" panose="02020603050405020304" pitchFamily="18" charset="0"/>
                <a:cs typeface="Times New Roman" panose="02020603050405020304" pitchFamily="18" charset="0"/>
              </a:rPr>
              <a:t> chi </a:t>
            </a:r>
            <a:r>
              <a:rPr lang="en-US" altLang="zh-CN" sz="2400" dirty="0" err="1">
                <a:solidFill>
                  <a:schemeClr val="tx1"/>
                </a:solidFill>
                <a:latin typeface="Times New Roman" panose="02020603050405020304" pitchFamily="18" charset="0"/>
                <a:cs typeface="Times New Roman" panose="02020603050405020304" pitchFamily="18" charset="0"/>
              </a:rPr>
              <a:t>tiết</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diễn</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biến</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sự</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kiện</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lịch</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sử</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mà</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được</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thể</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hiện</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dưới</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dạng</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sơ</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đồ</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hoá</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hoặc</a:t>
            </a:r>
            <a:r>
              <a:rPr lang="en-US" altLang="zh-CN" sz="2400" dirty="0">
                <a:solidFill>
                  <a:schemeClr val="tx1"/>
                </a:solidFill>
                <a:latin typeface="Times New Roman" panose="02020603050405020304" pitchFamily="18" charset="0"/>
                <a:cs typeface="Times New Roman" panose="02020603050405020304" pitchFamily="18" charset="0"/>
              </a:rPr>
              <a:t> infographic,… </a:t>
            </a:r>
            <a:r>
              <a:rPr lang="en-US" altLang="zh-CN" sz="2400" dirty="0" err="1">
                <a:solidFill>
                  <a:schemeClr val="tx1"/>
                </a:solidFill>
                <a:latin typeface="Times New Roman" panose="02020603050405020304" pitchFamily="18" charset="0"/>
                <a:cs typeface="Times New Roman" panose="02020603050405020304" pitchFamily="18" charset="0"/>
              </a:rPr>
              <a:t>sinh</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động</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dễ</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hiểu</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dễ</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dirty="0" err="1">
                <a:solidFill>
                  <a:schemeClr val="tx1"/>
                </a:solidFill>
                <a:latin typeface="Times New Roman" panose="02020603050405020304" pitchFamily="18" charset="0"/>
                <a:cs typeface="Times New Roman" panose="02020603050405020304" pitchFamily="18" charset="0"/>
              </a:rPr>
              <a:t>nhớ</a:t>
            </a:r>
            <a:r>
              <a:rPr lang="en-US" altLang="zh-CN" sz="24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59015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
          <p:cNvSpPr>
            <a:spLocks noChangeArrowheads="1"/>
          </p:cNvSpPr>
          <p:nvPr/>
        </p:nvSpPr>
        <p:spPr bwMode="auto">
          <a:xfrm>
            <a:off x="5395913" y="32448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Garamond" panose="02020404030301010803" pitchFamily="18" charset="0"/>
              <a:ea typeface="SimSun" panose="02010600030101010101" pitchFamily="2" charset="-122"/>
            </a:endParaRPr>
          </a:p>
        </p:txBody>
      </p:sp>
      <p:sp>
        <p:nvSpPr>
          <p:cNvPr id="29699" name="Rectangle 15"/>
          <p:cNvSpPr>
            <a:spLocks noChangeArrowheads="1"/>
          </p:cNvSpPr>
          <p:nvPr/>
        </p:nvSpPr>
        <p:spPr bwMode="auto">
          <a:xfrm>
            <a:off x="4687888" y="32448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Garamond" panose="02020404030301010803" pitchFamily="18" charset="0"/>
              <a:ea typeface="SimSun" panose="02010600030101010101" pitchFamily="2" charset="-122"/>
            </a:endParaRPr>
          </a:p>
        </p:txBody>
      </p:sp>
      <p:sp>
        <p:nvSpPr>
          <p:cNvPr id="2970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6865C52-0D33-403C-A5F0-D259835911C0}" type="slidenum">
              <a:rPr lang="en-US" altLang="en-US">
                <a:solidFill>
                  <a:schemeClr val="bg1"/>
                </a:solidFill>
              </a:rPr>
              <a:pPr eaLnBrk="1" hangingPunct="1"/>
              <a:t>26</a:t>
            </a:fld>
            <a:endParaRPr lang="en-US" altLang="en-US">
              <a:solidFill>
                <a:schemeClr val="bg1"/>
              </a:solidFill>
            </a:endParaRPr>
          </a:p>
        </p:txBody>
      </p:sp>
      <p:pic>
        <p:nvPicPr>
          <p:cNvPr id="14" name="图片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42445" y="1865406"/>
            <a:ext cx="5138670" cy="21207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
        <p:nvSpPr>
          <p:cNvPr id="16" name="文本框 2"/>
          <p:cNvSpPr txBox="1"/>
          <p:nvPr/>
        </p:nvSpPr>
        <p:spPr>
          <a:xfrm>
            <a:off x="808038" y="752475"/>
            <a:ext cx="7759700" cy="425450"/>
          </a:xfrm>
          <a:prstGeom prst="rect">
            <a:avLst/>
          </a:prstGeom>
          <a:solidFill>
            <a:schemeClr val="bg1"/>
          </a:solidFill>
          <a:ln>
            <a:solidFill>
              <a:schemeClr val="bg1"/>
            </a:solidFill>
          </a:ln>
        </p:spPr>
        <p:style>
          <a:lnRef idx="1">
            <a:schemeClr val="accent2"/>
          </a:lnRef>
          <a:fillRef idx="2">
            <a:schemeClr val="accent2"/>
          </a:fillRef>
          <a:effectRef idx="1">
            <a:schemeClr val="accent2"/>
          </a:effectRef>
          <a:fontRef idx="minor">
            <a:schemeClr val="dk1"/>
          </a:fontRef>
        </p:style>
        <p:txBody>
          <a:bodyPr>
            <a:spAutoFit/>
          </a:bodyPr>
          <a:lstStyle/>
          <a:p>
            <a:pPr algn="just" eaLnBrk="0" hangingPunct="0">
              <a:lnSpc>
                <a:spcPct val="90000"/>
              </a:lnSpc>
              <a:spcBef>
                <a:spcPts val="1000"/>
              </a:spcBef>
              <a:defRPr/>
            </a:pPr>
            <a:r>
              <a:rPr lang="en-US" altLang="zh-CN" sz="2400" b="1">
                <a:solidFill>
                  <a:srgbClr val="FF0000"/>
                </a:solidFill>
                <a:latin typeface="Minion Pro" pitchFamily="18" charset="0"/>
                <a:cs typeface="Arial" panose="020B0604020202020204" pitchFamily="34" charset="0"/>
                <a:sym typeface="Wingdings 2" panose="05020102010507070707" pitchFamily="18" charset="2"/>
              </a:rPr>
              <a:t></a:t>
            </a:r>
            <a:r>
              <a:rPr lang="en-US" altLang="zh-CN" sz="2400">
                <a:solidFill>
                  <a:schemeClr val="tx1"/>
                </a:solidFill>
                <a:latin typeface="Minion Pro" pitchFamily="18" charset="0"/>
                <a:cs typeface="Arial" panose="020B0604020202020204" pitchFamily="34" charset="0"/>
              </a:rPr>
              <a:t> </a:t>
            </a:r>
            <a:r>
              <a:rPr lang="en-US" altLang="zh-CN" sz="2400" smtClean="0">
                <a:solidFill>
                  <a:schemeClr val="tx1"/>
                </a:solidFill>
                <a:latin typeface="Minion Pro" pitchFamily="18" charset="0"/>
                <a:cs typeface="Arial" panose="020B0604020202020204" pitchFamily="34" charset="0"/>
              </a:rPr>
              <a:t>Hệ </a:t>
            </a:r>
            <a:r>
              <a:rPr lang="en-US" altLang="zh-CN" sz="2400" err="1">
                <a:solidFill>
                  <a:schemeClr val="tx1"/>
                </a:solidFill>
                <a:latin typeface="Minion Pro" pitchFamily="18" charset="0"/>
                <a:cs typeface="Arial" panose="020B0604020202020204" pitchFamily="34" charset="0"/>
              </a:rPr>
              <a:t>thống</a:t>
            </a:r>
            <a:r>
              <a:rPr lang="en-US" altLang="zh-CN" sz="2400">
                <a:solidFill>
                  <a:schemeClr val="tx1"/>
                </a:solidFill>
                <a:latin typeface="Minion Pro" pitchFamily="18" charset="0"/>
                <a:cs typeface="Arial" panose="020B0604020202020204" pitchFamily="34" charset="0"/>
              </a:rPr>
              <a:t> </a:t>
            </a:r>
            <a:r>
              <a:rPr lang="en-US" altLang="zh-CN" sz="2400" smtClean="0">
                <a:solidFill>
                  <a:schemeClr val="tx1"/>
                </a:solidFill>
                <a:latin typeface="Minion Pro" pitchFamily="18" charset="0"/>
                <a:cs typeface="Arial" panose="020B0604020202020204" pitchFamily="34" charset="0"/>
              </a:rPr>
              <a:t>hoá </a:t>
            </a:r>
            <a:r>
              <a:rPr lang="en-US" altLang="zh-CN" sz="2400" dirty="0" err="1">
                <a:solidFill>
                  <a:schemeClr val="tx1"/>
                </a:solidFill>
                <a:latin typeface="Minion Pro" pitchFamily="18" charset="0"/>
                <a:cs typeface="Arial" panose="020B0604020202020204" pitchFamily="34" charset="0"/>
              </a:rPr>
              <a:t>sự</a:t>
            </a:r>
            <a:r>
              <a:rPr lang="en-US" altLang="zh-CN" sz="2400" dirty="0">
                <a:solidFill>
                  <a:schemeClr val="tx1"/>
                </a:solidFill>
                <a:latin typeface="Minion Pro" pitchFamily="18" charset="0"/>
                <a:cs typeface="Arial" panose="020B0604020202020204" pitchFamily="34" charset="0"/>
              </a:rPr>
              <a:t> </a:t>
            </a:r>
            <a:r>
              <a:rPr lang="en-US" altLang="zh-CN" sz="2400" dirty="0" err="1">
                <a:solidFill>
                  <a:schemeClr val="tx1"/>
                </a:solidFill>
                <a:latin typeface="Minion Pro" pitchFamily="18" charset="0"/>
                <a:cs typeface="Arial" panose="020B0604020202020204" pitchFamily="34" charset="0"/>
              </a:rPr>
              <a:t>kiện</a:t>
            </a:r>
            <a:r>
              <a:rPr lang="en-US" altLang="zh-CN" sz="2400" dirty="0">
                <a:solidFill>
                  <a:schemeClr val="tx1"/>
                </a:solidFill>
                <a:latin typeface="Minion Pro" pitchFamily="18" charset="0"/>
                <a:cs typeface="Arial" panose="020B0604020202020204" pitchFamily="34" charset="0"/>
              </a:rPr>
              <a:t> </a:t>
            </a:r>
            <a:r>
              <a:rPr lang="en-US" altLang="zh-CN" sz="2400" dirty="0" err="1">
                <a:solidFill>
                  <a:schemeClr val="tx1"/>
                </a:solidFill>
                <a:latin typeface="Minion Pro" pitchFamily="18" charset="0"/>
                <a:cs typeface="Arial" panose="020B0604020202020204" pitchFamily="34" charset="0"/>
              </a:rPr>
              <a:t>lịch</a:t>
            </a:r>
            <a:r>
              <a:rPr lang="en-US" altLang="zh-CN" sz="2400" dirty="0">
                <a:solidFill>
                  <a:schemeClr val="tx1"/>
                </a:solidFill>
                <a:latin typeface="Minion Pro" pitchFamily="18" charset="0"/>
                <a:cs typeface="Arial" panose="020B0604020202020204" pitchFamily="34" charset="0"/>
              </a:rPr>
              <a:t> </a:t>
            </a:r>
            <a:r>
              <a:rPr lang="en-US" altLang="zh-CN" sz="2400" dirty="0" err="1">
                <a:solidFill>
                  <a:schemeClr val="tx1"/>
                </a:solidFill>
                <a:latin typeface="Minion Pro" pitchFamily="18" charset="0"/>
                <a:cs typeface="Arial" panose="020B0604020202020204" pitchFamily="34" charset="0"/>
              </a:rPr>
              <a:t>sử</a:t>
            </a:r>
            <a:r>
              <a:rPr lang="en-US" altLang="zh-CN" sz="2400" dirty="0">
                <a:solidFill>
                  <a:schemeClr val="tx1"/>
                </a:solidFill>
                <a:latin typeface="Minion Pro" pitchFamily="18" charset="0"/>
                <a:cs typeface="Arial" panose="020B0604020202020204" pitchFamily="34" charset="0"/>
              </a:rPr>
              <a:t> </a:t>
            </a:r>
            <a:r>
              <a:rPr lang="en-US" altLang="zh-CN" sz="2400" dirty="0" err="1">
                <a:solidFill>
                  <a:schemeClr val="tx1"/>
                </a:solidFill>
                <a:latin typeface="Minion Pro" pitchFamily="18" charset="0"/>
                <a:cs typeface="Arial" panose="020B0604020202020204" pitchFamily="34" charset="0"/>
              </a:rPr>
              <a:t>bằng</a:t>
            </a:r>
            <a:r>
              <a:rPr lang="en-US" altLang="zh-CN" sz="2400" dirty="0">
                <a:solidFill>
                  <a:schemeClr val="tx1"/>
                </a:solidFill>
                <a:latin typeface="Minion Pro" pitchFamily="18" charset="0"/>
                <a:cs typeface="Arial" panose="020B0604020202020204" pitchFamily="34" charset="0"/>
              </a:rPr>
              <a:t> </a:t>
            </a:r>
            <a:r>
              <a:rPr lang="en-US" altLang="zh-CN" sz="2400" dirty="0" err="1">
                <a:solidFill>
                  <a:schemeClr val="tx1"/>
                </a:solidFill>
                <a:latin typeface="Minion Pro" pitchFamily="18" charset="0"/>
                <a:cs typeface="Arial" panose="020B0604020202020204" pitchFamily="34" charset="0"/>
              </a:rPr>
              <a:t>các</a:t>
            </a:r>
            <a:r>
              <a:rPr lang="en-US" altLang="zh-CN" sz="2400" dirty="0">
                <a:solidFill>
                  <a:schemeClr val="tx1"/>
                </a:solidFill>
                <a:latin typeface="Minion Pro" pitchFamily="18" charset="0"/>
                <a:cs typeface="Arial" panose="020B0604020202020204" pitchFamily="34" charset="0"/>
              </a:rPr>
              <a:t> timeline</a:t>
            </a:r>
          </a:p>
        </p:txBody>
      </p:sp>
    </p:spTree>
    <p:extLst>
      <p:ext uri="{BB962C8B-B14F-4D97-AF65-F5344CB8AC3E}">
        <p14:creationId xmlns:p14="http://schemas.microsoft.com/office/powerpoint/2010/main" val="4278484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0" y="365125"/>
            <a:ext cx="10515600" cy="1325563"/>
          </a:xfrm>
        </p:spPr>
        <p:txBody>
          <a:bodyPr/>
          <a:lstStyle/>
          <a:p>
            <a:r>
              <a:rPr lang="en-US" altLang="en-US" smtClean="0"/>
              <a:t>     </a:t>
            </a:r>
            <a:br>
              <a:rPr lang="en-US" altLang="en-US" smtClean="0"/>
            </a:br>
            <a:endParaRPr lang="en-US" altLang="en-US" smtClean="0"/>
          </a:p>
        </p:txBody>
      </p:sp>
      <p:sp>
        <p:nvSpPr>
          <p:cNvPr id="3072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9CD45D6-2FE7-40AA-95FF-B18B83293FD5}" type="slidenum">
              <a:rPr lang="en-US" altLang="en-US">
                <a:solidFill>
                  <a:schemeClr val="bg1"/>
                </a:solidFill>
              </a:rPr>
              <a:pPr eaLnBrk="1" hangingPunct="1"/>
              <a:t>27</a:t>
            </a:fld>
            <a:endParaRPr lang="en-US" altLang="en-US">
              <a:solidFill>
                <a:schemeClr val="bg1"/>
              </a:solidFill>
            </a:endParaRPr>
          </a:p>
        </p:txBody>
      </p:sp>
      <p:sp>
        <p:nvSpPr>
          <p:cNvPr id="6" name="Rectangle 5"/>
          <p:cNvSpPr/>
          <p:nvPr/>
        </p:nvSpPr>
        <p:spPr>
          <a:xfrm>
            <a:off x="606425" y="871538"/>
            <a:ext cx="9540875" cy="954087"/>
          </a:xfrm>
          <a:prstGeom prst="rect">
            <a:avLst/>
          </a:prstGeom>
        </p:spPr>
        <p:txBody>
          <a:bodyPr>
            <a:spAutoFit/>
          </a:bodyPr>
          <a:lstStyle/>
          <a:p>
            <a:pPr eaLnBrk="0" hangingPunct="0">
              <a:defRPr/>
            </a:pPr>
            <a:r>
              <a:rPr lang="en-US" altLang="en-US" sz="2800" b="1" smtClean="0">
                <a:solidFill>
                  <a:schemeClr val="accent1">
                    <a:lumMod val="50000"/>
                  </a:schemeClr>
                </a:solidFill>
              </a:rPr>
              <a:t>	ĐỊNH </a:t>
            </a:r>
            <a:r>
              <a:rPr lang="en-US" altLang="en-US" sz="2800" b="1" dirty="0">
                <a:solidFill>
                  <a:schemeClr val="accent1">
                    <a:lumMod val="50000"/>
                  </a:schemeClr>
                </a:solidFill>
              </a:rPr>
              <a:t>HƯỚNG HÌNH THÀNH VÀ PHÁT TRIỂN</a:t>
            </a:r>
            <a:br>
              <a:rPr lang="en-US" altLang="en-US" sz="2800" b="1" dirty="0">
                <a:solidFill>
                  <a:schemeClr val="accent1">
                    <a:lumMod val="50000"/>
                  </a:schemeClr>
                </a:solidFill>
              </a:rPr>
            </a:br>
            <a:r>
              <a:rPr lang="en-US" altLang="en-US" sz="2800" b="1">
                <a:solidFill>
                  <a:schemeClr val="accent1">
                    <a:lumMod val="50000"/>
                  </a:schemeClr>
                </a:solidFill>
              </a:rPr>
              <a:t>     </a:t>
            </a:r>
            <a:r>
              <a:rPr lang="en-US" altLang="en-US" sz="2800" b="1" smtClean="0">
                <a:solidFill>
                  <a:schemeClr val="accent1">
                    <a:lumMod val="50000"/>
                  </a:schemeClr>
                </a:solidFill>
              </a:rPr>
              <a:t>	NĂNG </a:t>
            </a:r>
            <a:r>
              <a:rPr lang="en-US" altLang="en-US" sz="2800" b="1" dirty="0">
                <a:solidFill>
                  <a:schemeClr val="accent1">
                    <a:lumMod val="50000"/>
                  </a:schemeClr>
                </a:solidFill>
              </a:rPr>
              <a:t>LỰC HỌC SINH</a:t>
            </a:r>
            <a:endParaRPr lang="en-US" sz="2600" b="1" dirty="0">
              <a:solidFill>
                <a:schemeClr val="accent1">
                  <a:lumMod val="50000"/>
                </a:schemeClr>
              </a:solidFill>
            </a:endParaRPr>
          </a:p>
        </p:txBody>
      </p:sp>
      <p:sp>
        <p:nvSpPr>
          <p:cNvPr id="30725" name="Rectangle 6"/>
          <p:cNvSpPr>
            <a:spLocks noChangeArrowheads="1"/>
          </p:cNvSpPr>
          <p:nvPr/>
        </p:nvSpPr>
        <p:spPr bwMode="auto">
          <a:xfrm>
            <a:off x="1146175" y="1927225"/>
            <a:ext cx="90011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zh-CN" sz="2800">
                <a:latin typeface="Minion Pro"/>
                <a:ea typeface="SimSun" panose="02010600030101010101" pitchFamily="2" charset="-122"/>
              </a:rPr>
              <a:t>a) TG biên soạn thông tin/lời dẫn ngắn gọn, chú trọng đưa  thêm </a:t>
            </a:r>
            <a:r>
              <a:rPr lang="en-US" altLang="zh-CN" sz="2800" b="1">
                <a:latin typeface="Minion Pro"/>
                <a:ea typeface="SimSun" panose="02010600030101010101" pitchFamily="2" charset="-122"/>
              </a:rPr>
              <a:t>tư liệu </a:t>
            </a:r>
            <a:r>
              <a:rPr lang="en-US" altLang="zh-CN" sz="2800">
                <a:latin typeface="Minion Pro"/>
                <a:ea typeface="SimSun" panose="02010600030101010101" pitchFamily="2" charset="-122"/>
              </a:rPr>
              <a:t>(tư liệu viết dưới dạng tư liệu gốc hoặc phái sinh, hình ảnh có bản quyền</a:t>
            </a:r>
            <a:r>
              <a:rPr lang="en-US" altLang="zh-CN" sz="2800" smtClean="0">
                <a:latin typeface="Minion Pro"/>
                <a:ea typeface="SimSun" panose="02010600030101010101" pitchFamily="2" charset="-122"/>
              </a:rPr>
              <a:t>). </a:t>
            </a:r>
            <a:endParaRPr lang="en-GB" altLang="en-US" sz="2800"/>
          </a:p>
        </p:txBody>
      </p:sp>
      <p:sp>
        <p:nvSpPr>
          <p:cNvPr id="30726" name="Rectangle 8"/>
          <p:cNvSpPr>
            <a:spLocks noChangeArrowheads="1"/>
          </p:cNvSpPr>
          <p:nvPr/>
        </p:nvSpPr>
        <p:spPr bwMode="auto">
          <a:xfrm>
            <a:off x="1254125" y="3398838"/>
            <a:ext cx="87852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800">
                <a:latin typeface="Minion Pro"/>
              </a:rPr>
              <a:t>* </a:t>
            </a:r>
            <a:r>
              <a:rPr lang="vi-VN" altLang="en-US" sz="2800">
                <a:latin typeface="Minion Pro"/>
              </a:rPr>
              <a:t>Dựa </a:t>
            </a:r>
            <a:r>
              <a:rPr lang="en-GB" altLang="en-US" sz="2800">
                <a:latin typeface="Minion Pro"/>
              </a:rPr>
              <a:t>vào định hướng của </a:t>
            </a:r>
            <a:r>
              <a:rPr lang="vi-VN" altLang="en-US" sz="2800">
                <a:latin typeface="Minion Pro"/>
              </a:rPr>
              <a:t>GV</a:t>
            </a:r>
            <a:r>
              <a:rPr lang="en-GB" altLang="en-US" sz="2800">
                <a:latin typeface="Minion Pro"/>
              </a:rPr>
              <a:t>, </a:t>
            </a:r>
            <a:r>
              <a:rPr lang="vi-VN" altLang="en-US" sz="2800">
                <a:latin typeface="Minion Pro"/>
              </a:rPr>
              <a:t>HS </a:t>
            </a:r>
            <a:r>
              <a:rPr lang="en-GB" altLang="en-US" sz="2800">
                <a:latin typeface="Minion Pro"/>
              </a:rPr>
              <a:t>tự </a:t>
            </a:r>
            <a:r>
              <a:rPr lang="vi-VN" altLang="en-US" sz="2800">
                <a:latin typeface="Minion Pro"/>
              </a:rPr>
              <a:t>tìm hiểu, </a:t>
            </a:r>
            <a:r>
              <a:rPr lang="en-GB" altLang="en-US" sz="2800">
                <a:latin typeface="Minion Pro"/>
              </a:rPr>
              <a:t>tự </a:t>
            </a:r>
            <a:r>
              <a:rPr lang="vi-VN" altLang="en-US" sz="2800">
                <a:latin typeface="Minion Pro"/>
              </a:rPr>
              <a:t>khai thác</a:t>
            </a:r>
            <a:r>
              <a:rPr lang="en-GB" altLang="en-US" sz="2800">
                <a:latin typeface="Minion Pro"/>
              </a:rPr>
              <a:t> tư liệu =&gt; </a:t>
            </a:r>
            <a:r>
              <a:rPr lang="vi-VN" altLang="en-US" sz="2800">
                <a:latin typeface="Minion Pro"/>
              </a:rPr>
              <a:t>rèn luyện các kĩ năng</a:t>
            </a:r>
            <a:r>
              <a:rPr lang="en-GB" altLang="en-US" sz="2800">
                <a:latin typeface="Minion Pro"/>
              </a:rPr>
              <a:t> </a:t>
            </a:r>
            <a:r>
              <a:rPr lang="en-US" altLang="en-US" sz="2800">
                <a:latin typeface="Minion Pro"/>
                <a:ea typeface="SimSun" panose="02010600030101010101" pitchFamily="2" charset="-122"/>
              </a:rPr>
              <a:t>đọc hiểu, làm việc với tư liệu để tự</a:t>
            </a:r>
            <a:r>
              <a:rPr lang="en-GB" altLang="en-US" sz="2800">
                <a:latin typeface="Minion Pro"/>
              </a:rPr>
              <a:t> rút ra kiến thức </a:t>
            </a:r>
            <a:r>
              <a:rPr lang="en-GB" altLang="en-US" sz="2800" b="1">
                <a:latin typeface="Minion Pro"/>
              </a:rPr>
              <a:t>(tự học), </a:t>
            </a:r>
            <a:r>
              <a:rPr lang="en-GB" altLang="en-US" sz="2800">
                <a:latin typeface="Minion Pro"/>
              </a:rPr>
              <a:t>từ đó </a:t>
            </a:r>
            <a:r>
              <a:rPr lang="en-US" altLang="en-US" sz="2800">
                <a:latin typeface="Minion Pro"/>
                <a:ea typeface="SimSun" panose="02010600030101010101" pitchFamily="2" charset="-122"/>
              </a:rPr>
              <a:t>phát triển năng lực tìm hiểu và nhận thức lịch sử.</a:t>
            </a:r>
            <a:endParaRPr lang="en-US" altLang="zh-CN" sz="2800">
              <a:latin typeface="Minion Pro"/>
              <a:ea typeface="SimSun" panose="02010600030101010101" pitchFamily="2" charset="-122"/>
            </a:endParaRPr>
          </a:p>
        </p:txBody>
      </p:sp>
    </p:spTree>
    <p:extLst>
      <p:ext uri="{BB962C8B-B14F-4D97-AF65-F5344CB8AC3E}">
        <p14:creationId xmlns:p14="http://schemas.microsoft.com/office/powerpoint/2010/main" val="1448636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11802" y="245110"/>
            <a:ext cx="4725473" cy="26721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
        <p:nvSpPr>
          <p:cNvPr id="31747" name="Slide Number Placeholder 3"/>
          <p:cNvSpPr txBox="1">
            <a:spLocks/>
          </p:cNvSpPr>
          <p:nvPr/>
        </p:nvSpPr>
        <p:spPr bwMode="auto">
          <a:xfrm>
            <a:off x="8763000" y="65087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6A7EFB94-DAB4-46E3-8AF7-CC0A35AEC465}" type="slidenum">
              <a:rPr lang="en-US" altLang="en-US" sz="1200">
                <a:solidFill>
                  <a:schemeClr val="bg1"/>
                </a:solidFill>
              </a:rPr>
              <a:pPr algn="r" eaLnBrk="1" hangingPunct="1"/>
              <a:t>28</a:t>
            </a:fld>
            <a:endParaRPr lang="en-US" altLang="en-US" sz="120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711" y="3158980"/>
            <a:ext cx="5919828" cy="28822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文本框 2"/>
          <p:cNvSpPr txBox="1"/>
          <p:nvPr/>
        </p:nvSpPr>
        <p:spPr>
          <a:xfrm>
            <a:off x="295275" y="792163"/>
            <a:ext cx="3468688" cy="425450"/>
          </a:xfrm>
          <a:prstGeom prst="rect">
            <a:avLst/>
          </a:prstGeom>
          <a:solidFill>
            <a:schemeClr val="bg1"/>
          </a:solidFill>
          <a:ln>
            <a:solidFill>
              <a:schemeClr val="bg1"/>
            </a:solidFill>
          </a:ln>
        </p:spPr>
        <p:style>
          <a:lnRef idx="1">
            <a:schemeClr val="accent2"/>
          </a:lnRef>
          <a:fillRef idx="2">
            <a:schemeClr val="accent2"/>
          </a:fillRef>
          <a:effectRef idx="1">
            <a:schemeClr val="accent2"/>
          </a:effectRef>
          <a:fontRef idx="minor">
            <a:schemeClr val="dk1"/>
          </a:fontRef>
        </p:style>
        <p:txBody>
          <a:bodyPr>
            <a:spAutoFit/>
          </a:bodyPr>
          <a:lstStyle/>
          <a:p>
            <a:pPr algn="just" eaLnBrk="0" hangingPunct="0">
              <a:lnSpc>
                <a:spcPct val="90000"/>
              </a:lnSpc>
              <a:spcBef>
                <a:spcPts val="1000"/>
              </a:spcBef>
              <a:defRPr/>
            </a:pPr>
            <a:r>
              <a:rPr lang="en-US" altLang="zh-CN" sz="2400" b="1" dirty="0">
                <a:solidFill>
                  <a:srgbClr val="FF0000"/>
                </a:solidFill>
                <a:latin typeface="Minion Pro" pitchFamily="18" charset="0"/>
                <a:cs typeface="Arial" panose="020B0604020202020204" pitchFamily="34" charset="0"/>
                <a:sym typeface="Wingdings 2" panose="05020102010507070707" pitchFamily="18" charset="2"/>
              </a:rPr>
              <a:t> </a:t>
            </a:r>
            <a:r>
              <a:rPr lang="en-US" altLang="zh-CN" sz="2400" b="1" dirty="0" err="1">
                <a:solidFill>
                  <a:schemeClr val="tx1"/>
                </a:solidFill>
                <a:latin typeface="Minion Pro" pitchFamily="18" charset="0"/>
                <a:cs typeface="Arial" panose="020B0604020202020204" pitchFamily="34" charset="0"/>
                <a:sym typeface="Wingdings 2" panose="05020102010507070707" pitchFamily="18" charset="2"/>
              </a:rPr>
              <a:t>Tư</a:t>
            </a:r>
            <a:r>
              <a:rPr lang="en-US" altLang="zh-CN" sz="2400" b="1" dirty="0">
                <a:solidFill>
                  <a:schemeClr val="tx1"/>
                </a:solidFill>
                <a:latin typeface="Minion Pro" pitchFamily="18" charset="0"/>
                <a:cs typeface="Arial" panose="020B0604020202020204" pitchFamily="34" charset="0"/>
                <a:sym typeface="Wingdings 2" panose="05020102010507070707" pitchFamily="18" charset="2"/>
              </a:rPr>
              <a:t> </a:t>
            </a:r>
            <a:r>
              <a:rPr lang="en-US" altLang="zh-CN" sz="2400" b="1" dirty="0" err="1">
                <a:solidFill>
                  <a:schemeClr val="tx1"/>
                </a:solidFill>
                <a:latin typeface="Minion Pro" pitchFamily="18" charset="0"/>
                <a:cs typeface="Arial" panose="020B0604020202020204" pitchFamily="34" charset="0"/>
                <a:sym typeface="Wingdings 2" panose="05020102010507070707" pitchFamily="18" charset="2"/>
              </a:rPr>
              <a:t>liệu</a:t>
            </a:r>
            <a:r>
              <a:rPr lang="en-US" altLang="zh-CN" sz="2400" b="1" dirty="0">
                <a:solidFill>
                  <a:schemeClr val="tx1"/>
                </a:solidFill>
                <a:latin typeface="Minion Pro" pitchFamily="18" charset="0"/>
                <a:cs typeface="Arial" panose="020B0604020202020204" pitchFamily="34" charset="0"/>
                <a:sym typeface="Wingdings 2" panose="05020102010507070707" pitchFamily="18" charset="2"/>
              </a:rPr>
              <a:t> </a:t>
            </a:r>
            <a:r>
              <a:rPr lang="en-US" altLang="zh-CN" sz="2400" b="1" dirty="0" err="1">
                <a:solidFill>
                  <a:schemeClr val="tx1"/>
                </a:solidFill>
                <a:latin typeface="Minion Pro" pitchFamily="18" charset="0"/>
                <a:cs typeface="Arial" panose="020B0604020202020204" pitchFamily="34" charset="0"/>
                <a:sym typeface="Wingdings 2" panose="05020102010507070707" pitchFamily="18" charset="2"/>
              </a:rPr>
              <a:t>chữ</a:t>
            </a:r>
            <a:r>
              <a:rPr lang="en-US" altLang="zh-CN" sz="2400" b="1" dirty="0">
                <a:solidFill>
                  <a:schemeClr val="tx1"/>
                </a:solidFill>
                <a:latin typeface="Minion Pro" pitchFamily="18" charset="0"/>
                <a:cs typeface="Arial" panose="020B0604020202020204" pitchFamily="34" charset="0"/>
                <a:sym typeface="Wingdings 2" panose="05020102010507070707" pitchFamily="18" charset="2"/>
              </a:rPr>
              <a:t> </a:t>
            </a:r>
            <a:r>
              <a:rPr lang="en-US" altLang="zh-CN" sz="2400" b="1" dirty="0" err="1">
                <a:solidFill>
                  <a:schemeClr val="tx1"/>
                </a:solidFill>
                <a:latin typeface="Minion Pro" pitchFamily="18" charset="0"/>
                <a:cs typeface="Arial" panose="020B0604020202020204" pitchFamily="34" charset="0"/>
                <a:sym typeface="Wingdings 2" panose="05020102010507070707" pitchFamily="18" charset="2"/>
              </a:rPr>
              <a:t>viết</a:t>
            </a:r>
            <a:r>
              <a:rPr lang="en-US" altLang="zh-CN" sz="2400" b="1" dirty="0">
                <a:solidFill>
                  <a:schemeClr val="tx1"/>
                </a:solidFill>
                <a:latin typeface="Minion Pro" pitchFamily="18" charset="0"/>
                <a:cs typeface="Arial" panose="020B0604020202020204" pitchFamily="34" charset="0"/>
                <a:sym typeface="Wingdings 2" panose="05020102010507070707" pitchFamily="18" charset="2"/>
              </a:rPr>
              <a:t>:</a:t>
            </a:r>
            <a:endParaRPr lang="en-US" altLang="zh-CN" sz="2400" b="1" dirty="0">
              <a:solidFill>
                <a:schemeClr val="tx1"/>
              </a:solidFill>
              <a:latin typeface="Minion Pro" pitchFamily="18" charset="0"/>
              <a:cs typeface="Arial" panose="020B0604020202020204" pitchFamily="34" charset="0"/>
            </a:endParaRPr>
          </a:p>
        </p:txBody>
      </p:sp>
      <p:sp>
        <p:nvSpPr>
          <p:cNvPr id="9" name="文本框 2"/>
          <p:cNvSpPr txBox="1"/>
          <p:nvPr/>
        </p:nvSpPr>
        <p:spPr>
          <a:xfrm>
            <a:off x="7673977" y="4087008"/>
            <a:ext cx="3468688" cy="1744067"/>
          </a:xfrm>
          <a:prstGeom prst="rect">
            <a:avLst/>
          </a:prstGeom>
          <a:solidFill>
            <a:schemeClr val="bg1"/>
          </a:solidFill>
          <a:ln w="19050">
            <a:solidFill>
              <a:schemeClr val="accent2"/>
            </a:solidFill>
          </a:ln>
        </p:spPr>
        <p:style>
          <a:lnRef idx="1">
            <a:schemeClr val="accent2"/>
          </a:lnRef>
          <a:fillRef idx="2">
            <a:schemeClr val="accent2"/>
          </a:fillRef>
          <a:effectRef idx="1">
            <a:schemeClr val="accent2"/>
          </a:effectRef>
          <a:fontRef idx="minor">
            <a:schemeClr val="dk1"/>
          </a:fontRef>
        </p:style>
        <p:txBody>
          <a:bodyPr>
            <a:spAutoFit/>
          </a:bodyPr>
          <a:lstStyle/>
          <a:p>
            <a:pPr algn="just" eaLnBrk="0" hangingPunct="0">
              <a:lnSpc>
                <a:spcPct val="90000"/>
              </a:lnSpc>
              <a:spcBef>
                <a:spcPts val="1000"/>
              </a:spcBef>
              <a:defRPr/>
            </a:pPr>
            <a:r>
              <a:rPr lang="en-US" altLang="zh-CN" sz="2200" b="1" dirty="0">
                <a:solidFill>
                  <a:srgbClr val="C00000"/>
                </a:solidFill>
                <a:latin typeface="Times New Roman" pitchFamily="18" charset="0"/>
                <a:cs typeface="Times New Roman" pitchFamily="18" charset="0"/>
                <a:sym typeface="Wingdings 2" panose="05020102010507070707" pitchFamily="18" charset="2"/>
              </a:rPr>
              <a:t>?</a:t>
            </a:r>
            <a:r>
              <a:rPr lang="en-US" altLang="zh-CN" sz="2200" b="1" dirty="0">
                <a:solidFill>
                  <a:srgbClr val="0070C0"/>
                </a:solidFill>
                <a:latin typeface="Times New Roman" pitchFamily="18" charset="0"/>
                <a:cs typeface="Times New Roman" pitchFamily="18" charset="0"/>
                <a:sym typeface="Wingdings 2" panose="05020102010507070707" pitchFamily="18" charset="2"/>
              </a:rPr>
              <a:t> </a:t>
            </a:r>
            <a:r>
              <a:rPr lang="en-US" altLang="zh-CN" sz="2200" b="1" dirty="0" err="1">
                <a:solidFill>
                  <a:schemeClr val="tx1"/>
                </a:solidFill>
                <a:latin typeface="Times New Roman" pitchFamily="18" charset="0"/>
                <a:cs typeface="Times New Roman" pitchFamily="18" charset="0"/>
                <a:sym typeface="Wingdings 2" panose="05020102010507070707" pitchFamily="18" charset="2"/>
              </a:rPr>
              <a:t>Câu</a:t>
            </a:r>
            <a:r>
              <a:rPr lang="en-US" altLang="zh-CN" sz="2200" b="1" dirty="0">
                <a:solidFill>
                  <a:schemeClr val="tx1"/>
                </a:solidFill>
                <a:latin typeface="Times New Roman" pitchFamily="18" charset="0"/>
                <a:cs typeface="Times New Roman" pitchFamily="18" charset="0"/>
                <a:sym typeface="Wingdings 2" panose="05020102010507070707" pitchFamily="18" charset="2"/>
              </a:rPr>
              <a:t> </a:t>
            </a:r>
            <a:r>
              <a:rPr lang="en-US" altLang="zh-CN" sz="2200" b="1" dirty="0" err="1">
                <a:solidFill>
                  <a:schemeClr val="tx1"/>
                </a:solidFill>
                <a:latin typeface="Times New Roman" pitchFamily="18" charset="0"/>
                <a:cs typeface="Times New Roman" pitchFamily="18" charset="0"/>
                <a:sym typeface="Wingdings 2" panose="05020102010507070707" pitchFamily="18" charset="2"/>
              </a:rPr>
              <a:t>hỏi</a:t>
            </a:r>
            <a:r>
              <a:rPr lang="en-US" altLang="zh-CN" sz="2200" b="1" dirty="0">
                <a:solidFill>
                  <a:schemeClr val="tx1"/>
                </a:solidFill>
                <a:latin typeface="Times New Roman" pitchFamily="18" charset="0"/>
                <a:cs typeface="Times New Roman" pitchFamily="18" charset="0"/>
                <a:sym typeface="Wingdings 2" panose="05020102010507070707" pitchFamily="18" charset="2"/>
              </a:rPr>
              <a:t> </a:t>
            </a:r>
            <a:r>
              <a:rPr lang="en-US" altLang="zh-CN" sz="2200" b="1" dirty="0" err="1">
                <a:solidFill>
                  <a:schemeClr val="tx1"/>
                </a:solidFill>
                <a:latin typeface="Times New Roman" pitchFamily="18" charset="0"/>
                <a:cs typeface="Times New Roman" pitchFamily="18" charset="0"/>
                <a:sym typeface="Wingdings 2" panose="05020102010507070707" pitchFamily="18" charset="2"/>
              </a:rPr>
              <a:t>khai</a:t>
            </a:r>
            <a:r>
              <a:rPr lang="en-US" altLang="zh-CN" sz="2200" b="1" dirty="0">
                <a:solidFill>
                  <a:schemeClr val="tx1"/>
                </a:solidFill>
                <a:latin typeface="Times New Roman" pitchFamily="18" charset="0"/>
                <a:cs typeface="Times New Roman" pitchFamily="18" charset="0"/>
                <a:sym typeface="Wingdings 2" panose="05020102010507070707" pitchFamily="18" charset="2"/>
              </a:rPr>
              <a:t> </a:t>
            </a:r>
            <a:r>
              <a:rPr lang="en-US" altLang="zh-CN" sz="2200" b="1" err="1">
                <a:solidFill>
                  <a:schemeClr val="tx1"/>
                </a:solidFill>
                <a:latin typeface="Times New Roman" pitchFamily="18" charset="0"/>
                <a:cs typeface="Times New Roman" pitchFamily="18" charset="0"/>
                <a:sym typeface="Wingdings 2" panose="05020102010507070707" pitchFamily="18" charset="2"/>
              </a:rPr>
              <a:t>thác</a:t>
            </a:r>
            <a:r>
              <a:rPr lang="en-US" altLang="zh-CN" sz="2200" b="1" smtClean="0">
                <a:solidFill>
                  <a:schemeClr val="tx1"/>
                </a:solidFill>
                <a:latin typeface="Times New Roman" pitchFamily="18" charset="0"/>
                <a:cs typeface="Times New Roman" pitchFamily="18" charset="0"/>
                <a:sym typeface="Wingdings 2" panose="05020102010507070707" pitchFamily="18" charset="2"/>
              </a:rPr>
              <a:t>:</a:t>
            </a:r>
          </a:p>
          <a:p>
            <a:pPr algn="just" eaLnBrk="0" hangingPunct="0">
              <a:lnSpc>
                <a:spcPct val="90000"/>
              </a:lnSpc>
              <a:spcBef>
                <a:spcPts val="1000"/>
              </a:spcBef>
              <a:defRPr/>
            </a:pPr>
            <a:r>
              <a:rPr lang="en-US" altLang="zh-CN" sz="2200" i="1" smtClean="0">
                <a:solidFill>
                  <a:schemeClr val="tx1"/>
                </a:solidFill>
                <a:latin typeface="Times New Roman" pitchFamily="18" charset="0"/>
                <a:cs typeface="Times New Roman" pitchFamily="18" charset="0"/>
                <a:sym typeface="Wingdings 2" panose="05020102010507070707" pitchFamily="18" charset="2"/>
              </a:rPr>
              <a:t>Khai thác tư liệu 2 và thông tin trong mục, hãy giải thích nguyên  nhân dẫn đến cuộc xung đột Trịnh – Nguyễn.</a:t>
            </a:r>
            <a:endParaRPr lang="en-US" altLang="zh-CN" sz="2200" i="1" dirty="0">
              <a:solidFill>
                <a:schemeClr val="tx1"/>
              </a:solidFill>
              <a:latin typeface="Times New Roman" pitchFamily="18" charset="0"/>
              <a:cs typeface="Times New Roman" pitchFamily="18" charset="0"/>
            </a:endParaRPr>
          </a:p>
        </p:txBody>
      </p:sp>
      <p:cxnSp>
        <p:nvCxnSpPr>
          <p:cNvPr id="10" name="Elbow Connector 9"/>
          <p:cNvCxnSpPr/>
          <p:nvPr/>
        </p:nvCxnSpPr>
        <p:spPr>
          <a:xfrm>
            <a:off x="7005281" y="4269283"/>
            <a:ext cx="668696" cy="581028"/>
          </a:xfrm>
          <a:prstGeom prst="bentConnector3">
            <a:avLst/>
          </a:prstGeom>
          <a:ln w="57150"/>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951735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
          <p:cNvSpPr>
            <a:spLocks noChangeArrowheads="1"/>
          </p:cNvSpPr>
          <p:nvPr/>
        </p:nvSpPr>
        <p:spPr bwMode="auto">
          <a:xfrm>
            <a:off x="5395913" y="32448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Garamond" panose="02020404030301010803" pitchFamily="18" charset="0"/>
              <a:ea typeface="SimSun" panose="02010600030101010101" pitchFamily="2" charset="-122"/>
            </a:endParaRPr>
          </a:p>
        </p:txBody>
      </p:sp>
      <p:sp>
        <p:nvSpPr>
          <p:cNvPr id="34819" name="Rectangle 15"/>
          <p:cNvSpPr>
            <a:spLocks noChangeArrowheads="1"/>
          </p:cNvSpPr>
          <p:nvPr/>
        </p:nvSpPr>
        <p:spPr bwMode="auto">
          <a:xfrm>
            <a:off x="4687888" y="32448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zh-CN" altLang="en-US">
              <a:latin typeface="Garamond" panose="02020404030301010803" pitchFamily="18" charset="0"/>
              <a:ea typeface="SimSun" panose="02010600030101010101" pitchFamily="2" charset="-122"/>
            </a:endParaRPr>
          </a:p>
        </p:txBody>
      </p:sp>
      <p:sp>
        <p:nvSpPr>
          <p:cNvPr id="3482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3064A1C-938D-4318-8764-4CBFBCFB851D}" type="slidenum">
              <a:rPr lang="en-US" altLang="en-US">
                <a:solidFill>
                  <a:schemeClr val="bg1"/>
                </a:solidFill>
              </a:rPr>
              <a:pPr eaLnBrk="1" hangingPunct="1"/>
              <a:t>29</a:t>
            </a:fld>
            <a:endParaRPr lang="en-US" altLang="en-US">
              <a:solidFill>
                <a:schemeClr val="bg1"/>
              </a:solidFill>
            </a:endParaRPr>
          </a:p>
        </p:txBody>
      </p:sp>
      <p:sp>
        <p:nvSpPr>
          <p:cNvPr id="2" name="Rectangle 1"/>
          <p:cNvSpPr/>
          <p:nvPr/>
        </p:nvSpPr>
        <p:spPr>
          <a:xfrm>
            <a:off x="4956602" y="4536261"/>
            <a:ext cx="5849928" cy="1631216"/>
          </a:xfrm>
          <a:prstGeom prst="rect">
            <a:avLst/>
          </a:prstGeom>
        </p:spPr>
        <p:txBody>
          <a:bodyPr wrap="square">
            <a:spAutoFit/>
          </a:bodyPr>
          <a:lstStyle/>
          <a:p>
            <a:pPr algn="just" eaLnBrk="0" fontAlgn="auto" hangingPunct="0">
              <a:spcAft>
                <a:spcPts val="0"/>
              </a:spcAft>
              <a:defRPr/>
            </a:pPr>
            <a:r>
              <a:rPr lang="vi-VN" altLang="zh-CN" sz="2000" b="1" dirty="0" smtClean="0">
                <a:latin typeface="Times New Roman" panose="02020603050405020304" pitchFamily="18" charset="0"/>
                <a:ea typeface="SimSun" pitchFamily="2" charset="-122"/>
                <a:cs typeface="Times New Roman" panose="02020603050405020304" pitchFamily="18" charset="0"/>
              </a:rPr>
              <a:t>c)</a:t>
            </a:r>
            <a:r>
              <a:rPr lang="en-US" altLang="zh-CN" sz="2000" b="1" dirty="0" smtClean="0">
                <a:latin typeface="Times New Roman" panose="02020603050405020304" pitchFamily="18" charset="0"/>
                <a:ea typeface="SimSun" pitchFamily="2" charset="-122"/>
                <a:cs typeface="Times New Roman" panose="02020603050405020304" pitchFamily="18" charset="0"/>
              </a:rPr>
              <a:t> </a:t>
            </a:r>
            <a:r>
              <a:rPr lang="en-US" altLang="zh-CN" sz="2000" b="1" dirty="0" err="1">
                <a:latin typeface="Times New Roman" panose="02020603050405020304" pitchFamily="18" charset="0"/>
                <a:ea typeface="SimSun" pitchFamily="2" charset="-122"/>
                <a:cs typeface="Times New Roman" panose="02020603050405020304" pitchFamily="18" charset="0"/>
              </a:rPr>
              <a:t>Các</a:t>
            </a:r>
            <a:r>
              <a:rPr lang="en-US" altLang="zh-CN" sz="2000" b="1" dirty="0">
                <a:latin typeface="Times New Roman" panose="02020603050405020304" pitchFamily="18" charset="0"/>
                <a:ea typeface="SimSun" pitchFamily="2" charset="-122"/>
                <a:cs typeface="Times New Roman" panose="02020603050405020304" pitchFamily="18" charset="0"/>
              </a:rPr>
              <a:t> </a:t>
            </a:r>
            <a:r>
              <a:rPr lang="en-US" altLang="zh-CN" sz="2000" b="1" dirty="0" err="1">
                <a:latin typeface="Times New Roman" panose="02020603050405020304" pitchFamily="18" charset="0"/>
                <a:ea typeface="SimSun" pitchFamily="2" charset="-122"/>
                <a:cs typeface="Times New Roman" panose="02020603050405020304" pitchFamily="18" charset="0"/>
              </a:rPr>
              <a:t>hoạt</a:t>
            </a:r>
            <a:r>
              <a:rPr lang="en-US" altLang="zh-CN" sz="2000" b="1" dirty="0">
                <a:latin typeface="Times New Roman" panose="02020603050405020304" pitchFamily="18" charset="0"/>
                <a:ea typeface="SimSun" pitchFamily="2" charset="-122"/>
                <a:cs typeface="Times New Roman" panose="02020603050405020304" pitchFamily="18" charset="0"/>
              </a:rPr>
              <a:t> </a:t>
            </a:r>
            <a:r>
              <a:rPr lang="en-US" altLang="zh-CN" sz="2000" b="1" dirty="0" err="1">
                <a:latin typeface="Times New Roman" panose="02020603050405020304" pitchFamily="18" charset="0"/>
                <a:ea typeface="SimSun" pitchFamily="2" charset="-122"/>
                <a:cs typeface="Times New Roman" panose="02020603050405020304" pitchFamily="18" charset="0"/>
              </a:rPr>
              <a:t>động</a:t>
            </a:r>
            <a:r>
              <a:rPr lang="en-US" altLang="zh-CN" sz="2000" b="1" dirty="0">
                <a:latin typeface="Times New Roman" panose="02020603050405020304" pitchFamily="18" charset="0"/>
                <a:ea typeface="SimSun" pitchFamily="2" charset="-122"/>
                <a:cs typeface="Times New Roman" panose="02020603050405020304" pitchFamily="18" charset="0"/>
              </a:rPr>
              <a:t> </a:t>
            </a:r>
            <a:r>
              <a:rPr lang="en-US" altLang="zh-CN" sz="2000" b="1" dirty="0" err="1">
                <a:latin typeface="Times New Roman" panose="02020603050405020304" pitchFamily="18" charset="0"/>
                <a:ea typeface="SimSun" pitchFamily="2" charset="-122"/>
                <a:cs typeface="Times New Roman" panose="02020603050405020304" pitchFamily="18" charset="0"/>
              </a:rPr>
              <a:t>vận</a:t>
            </a:r>
            <a:r>
              <a:rPr lang="en-US" altLang="zh-CN" sz="2000" b="1" dirty="0">
                <a:latin typeface="Times New Roman" panose="02020603050405020304" pitchFamily="18" charset="0"/>
                <a:ea typeface="SimSun" pitchFamily="2" charset="-122"/>
                <a:cs typeface="Times New Roman" panose="02020603050405020304" pitchFamily="18" charset="0"/>
              </a:rPr>
              <a:t> </a:t>
            </a:r>
            <a:r>
              <a:rPr lang="en-US" altLang="zh-CN" sz="2000" b="1" dirty="0" err="1">
                <a:latin typeface="Times New Roman" panose="02020603050405020304" pitchFamily="18" charset="0"/>
                <a:ea typeface="SimSun" pitchFamily="2" charset="-122"/>
                <a:cs typeface="Times New Roman" panose="02020603050405020304" pitchFamily="18" charset="0"/>
              </a:rPr>
              <a:t>dụng</a:t>
            </a:r>
            <a:r>
              <a:rPr lang="en-US" altLang="zh-CN" sz="2000" b="1" dirty="0" smtClean="0">
                <a:latin typeface="Times New Roman" panose="02020603050405020304" pitchFamily="18" charset="0"/>
                <a:ea typeface="SimSun" pitchFamily="2" charset="-122"/>
                <a:cs typeface="Times New Roman" panose="02020603050405020304" pitchFamily="18" charset="0"/>
              </a:rPr>
              <a:t>:</a:t>
            </a:r>
            <a:r>
              <a:rPr lang="vi-VN" altLang="zh-CN" sz="2000" b="1" dirty="0" smtClean="0">
                <a:latin typeface="Times New Roman" panose="02020603050405020304" pitchFamily="18" charset="0"/>
                <a:ea typeface="SimSun" pitchFamily="2" charset="-122"/>
                <a:cs typeface="Times New Roman" panose="02020603050405020304" pitchFamily="18" charset="0"/>
              </a:rPr>
              <a:t> </a:t>
            </a:r>
            <a:r>
              <a:rPr lang="en-US" altLang="zh-CN" sz="2000" dirty="0" err="1" smtClean="0">
                <a:latin typeface="Times New Roman" panose="02020603050405020304" pitchFamily="18" charset="0"/>
                <a:ea typeface="SimSun" pitchFamily="2" charset="-122"/>
                <a:cs typeface="Times New Roman" panose="02020603050405020304" pitchFamily="18" charset="0"/>
              </a:rPr>
              <a:t>Đó</a:t>
            </a:r>
            <a:r>
              <a:rPr lang="en-US" altLang="zh-CN" sz="2000" dirty="0" smtClean="0">
                <a:latin typeface="Times New Roman" panose="02020603050405020304" pitchFamily="18" charset="0"/>
                <a:ea typeface="SimSun" pitchFamily="2" charset="-122"/>
                <a:cs typeface="Times New Roman" panose="02020603050405020304" pitchFamily="18" charset="0"/>
              </a:rPr>
              <a:t> </a:t>
            </a:r>
            <a:r>
              <a:rPr lang="en-US" altLang="zh-CN" sz="2000" dirty="0" err="1">
                <a:latin typeface="Times New Roman" panose="02020603050405020304" pitchFamily="18" charset="0"/>
                <a:ea typeface="SimSun" pitchFamily="2" charset="-122"/>
                <a:cs typeface="Times New Roman" panose="02020603050405020304" pitchFamily="18" charset="0"/>
              </a:rPr>
              <a:t>là</a:t>
            </a:r>
            <a:r>
              <a:rPr lang="en-US" altLang="zh-CN" sz="2000" dirty="0">
                <a:latin typeface="Times New Roman" panose="02020603050405020304" pitchFamily="18" charset="0"/>
                <a:ea typeface="SimSun" pitchFamily="2" charset="-122"/>
                <a:cs typeface="Times New Roman" panose="02020603050405020304" pitchFamily="18" charset="0"/>
              </a:rPr>
              <a:t> </a:t>
            </a:r>
            <a:r>
              <a:rPr lang="en-US" altLang="zh-CN" sz="2000" dirty="0" err="1">
                <a:latin typeface="Times New Roman" panose="02020603050405020304" pitchFamily="18" charset="0"/>
                <a:ea typeface="SimSun" pitchFamily="2" charset="-122"/>
                <a:cs typeface="Times New Roman" panose="02020603050405020304" pitchFamily="18" charset="0"/>
              </a:rPr>
              <a:t>các</a:t>
            </a:r>
            <a:r>
              <a:rPr lang="en-US" altLang="zh-CN" sz="2000" dirty="0">
                <a:latin typeface="Times New Roman" panose="02020603050405020304" pitchFamily="18" charset="0"/>
                <a:ea typeface="SimSun" pitchFamily="2" charset="-122"/>
                <a:cs typeface="Times New Roman" panose="02020603050405020304" pitchFamily="18" charset="0"/>
              </a:rPr>
              <a:t> </a:t>
            </a:r>
            <a:r>
              <a:rPr lang="en-US" altLang="zh-CN" sz="2000" dirty="0" err="1">
                <a:latin typeface="Times New Roman" panose="02020603050405020304" pitchFamily="18" charset="0"/>
                <a:ea typeface="SimSun" pitchFamily="2" charset="-122"/>
                <a:cs typeface="Times New Roman" panose="02020603050405020304" pitchFamily="18" charset="0"/>
              </a:rPr>
              <a:t>câu</a:t>
            </a:r>
            <a:r>
              <a:rPr lang="en-US" altLang="zh-CN" sz="2000" dirty="0">
                <a:latin typeface="Times New Roman" panose="02020603050405020304" pitchFamily="18" charset="0"/>
                <a:ea typeface="SimSun" pitchFamily="2" charset="-122"/>
                <a:cs typeface="Times New Roman" panose="02020603050405020304" pitchFamily="18" charset="0"/>
              </a:rPr>
              <a:t> </a:t>
            </a:r>
            <a:r>
              <a:rPr lang="en-US" altLang="zh-CN" sz="2000" dirty="0" err="1" smtClean="0">
                <a:latin typeface="Times New Roman" panose="02020603050405020304" pitchFamily="18" charset="0"/>
                <a:ea typeface="SimSun" pitchFamily="2" charset="-122"/>
                <a:cs typeface="Times New Roman" panose="02020603050405020304" pitchFamily="18" charset="0"/>
              </a:rPr>
              <a:t>hỏi</a:t>
            </a:r>
            <a:r>
              <a:rPr lang="en-US" altLang="zh-CN" sz="2000" dirty="0" smtClean="0">
                <a:latin typeface="Times New Roman" panose="02020603050405020304" pitchFamily="18" charset="0"/>
                <a:ea typeface="SimSun" pitchFamily="2" charset="-122"/>
                <a:cs typeface="Times New Roman" panose="02020603050405020304" pitchFamily="18" charset="0"/>
              </a:rPr>
              <a:t>/ </a:t>
            </a:r>
            <a:r>
              <a:rPr lang="en-US" altLang="zh-CN" sz="2000" err="1">
                <a:latin typeface="Times New Roman" panose="02020603050405020304" pitchFamily="18" charset="0"/>
                <a:ea typeface="SimSun" pitchFamily="2" charset="-122"/>
                <a:cs typeface="Times New Roman" panose="02020603050405020304" pitchFamily="18" charset="0"/>
              </a:rPr>
              <a:t>yêu</a:t>
            </a:r>
            <a:r>
              <a:rPr lang="en-US" altLang="zh-CN" sz="2000">
                <a:latin typeface="Times New Roman" panose="02020603050405020304" pitchFamily="18" charset="0"/>
                <a:ea typeface="SimSun" pitchFamily="2" charset="-122"/>
                <a:cs typeface="Times New Roman" panose="02020603050405020304" pitchFamily="18" charset="0"/>
              </a:rPr>
              <a:t> </a:t>
            </a:r>
            <a:r>
              <a:rPr lang="en-US" altLang="zh-CN" sz="2000" smtClean="0">
                <a:latin typeface="Times New Roman" panose="02020603050405020304" pitchFamily="18" charset="0"/>
                <a:ea typeface="SimSun" pitchFamily="2" charset="-122"/>
                <a:cs typeface="Times New Roman" panose="02020603050405020304" pitchFamily="18" charset="0"/>
              </a:rPr>
              <a:t>cầu/bài </a:t>
            </a:r>
            <a:r>
              <a:rPr lang="en-US" altLang="zh-CN" sz="2000" dirty="0" err="1">
                <a:latin typeface="Times New Roman" panose="02020603050405020304" pitchFamily="18" charset="0"/>
                <a:ea typeface="SimSun" pitchFamily="2" charset="-122"/>
                <a:cs typeface="Times New Roman" panose="02020603050405020304" pitchFamily="18" charset="0"/>
              </a:rPr>
              <a:t>tập</a:t>
            </a:r>
            <a:r>
              <a:rPr lang="en-US" altLang="zh-CN" sz="2000" dirty="0">
                <a:latin typeface="Times New Roman" panose="02020603050405020304" pitchFamily="18" charset="0"/>
                <a:ea typeface="SimSun" pitchFamily="2" charset="-122"/>
                <a:cs typeface="Times New Roman" panose="02020603050405020304" pitchFamily="18" charset="0"/>
              </a:rPr>
              <a:t> </a:t>
            </a:r>
            <a:r>
              <a:rPr lang="en-US" altLang="zh-CN" sz="2000" dirty="0" err="1">
                <a:latin typeface="Times New Roman" panose="02020603050405020304" pitchFamily="18" charset="0"/>
                <a:ea typeface="SimSun" pitchFamily="2" charset="-122"/>
                <a:cs typeface="Times New Roman" panose="02020603050405020304" pitchFamily="18" charset="0"/>
              </a:rPr>
              <a:t>khai</a:t>
            </a:r>
            <a:r>
              <a:rPr lang="en-US" altLang="zh-CN" sz="2000" dirty="0">
                <a:latin typeface="Times New Roman" panose="02020603050405020304" pitchFamily="18" charset="0"/>
                <a:ea typeface="SimSun" pitchFamily="2" charset="-122"/>
                <a:cs typeface="Times New Roman" panose="02020603050405020304" pitchFamily="18" charset="0"/>
              </a:rPr>
              <a:t> </a:t>
            </a:r>
            <a:r>
              <a:rPr lang="en-US" altLang="zh-CN" sz="2000" dirty="0" err="1">
                <a:latin typeface="Times New Roman" panose="02020603050405020304" pitchFamily="18" charset="0"/>
                <a:ea typeface="SimSun" pitchFamily="2" charset="-122"/>
                <a:cs typeface="Times New Roman" panose="02020603050405020304" pitchFamily="18" charset="0"/>
              </a:rPr>
              <a:t>thác</a:t>
            </a:r>
            <a:r>
              <a:rPr lang="en-US" altLang="zh-CN" sz="2000" dirty="0">
                <a:latin typeface="Times New Roman" panose="02020603050405020304" pitchFamily="18" charset="0"/>
                <a:ea typeface="SimSun" pitchFamily="2" charset="-122"/>
                <a:cs typeface="Times New Roman" panose="02020603050405020304" pitchFamily="18" charset="0"/>
              </a:rPr>
              <a:t> </a:t>
            </a:r>
            <a:r>
              <a:rPr lang="en-US" altLang="zh-CN" sz="2000" dirty="0" err="1">
                <a:latin typeface="Times New Roman" panose="02020603050405020304" pitchFamily="18" charset="0"/>
                <a:ea typeface="SimSun" pitchFamily="2" charset="-122"/>
                <a:cs typeface="Times New Roman" panose="02020603050405020304" pitchFamily="18" charset="0"/>
              </a:rPr>
              <a:t>tư</a:t>
            </a:r>
            <a:r>
              <a:rPr lang="en-US" altLang="zh-CN" sz="2000" dirty="0">
                <a:latin typeface="Times New Roman" panose="02020603050405020304" pitchFamily="18" charset="0"/>
                <a:ea typeface="SimSun" pitchFamily="2" charset="-122"/>
                <a:cs typeface="Times New Roman" panose="02020603050405020304" pitchFamily="18" charset="0"/>
              </a:rPr>
              <a:t> </a:t>
            </a:r>
            <a:r>
              <a:rPr lang="en-US" altLang="zh-CN" sz="2000" dirty="0" err="1">
                <a:latin typeface="Times New Roman" panose="02020603050405020304" pitchFamily="18" charset="0"/>
                <a:ea typeface="SimSun" pitchFamily="2" charset="-122"/>
                <a:cs typeface="Times New Roman" panose="02020603050405020304" pitchFamily="18" charset="0"/>
              </a:rPr>
              <a:t>liệu</a:t>
            </a:r>
            <a:r>
              <a:rPr lang="en-US" altLang="zh-CN" sz="2000" dirty="0">
                <a:latin typeface="Times New Roman" panose="02020603050405020304" pitchFamily="18" charset="0"/>
                <a:ea typeface="SimSun" pitchFamily="2" charset="-122"/>
                <a:cs typeface="Times New Roman" panose="02020603050405020304" pitchFamily="18" charset="0"/>
              </a:rPr>
              <a:t>, </a:t>
            </a:r>
            <a:r>
              <a:rPr lang="en-US" altLang="zh-CN" sz="2000" dirty="0" err="1">
                <a:latin typeface="Times New Roman" panose="02020603050405020304" pitchFamily="18" charset="0"/>
                <a:ea typeface="SimSun" pitchFamily="2" charset="-122"/>
                <a:cs typeface="Times New Roman" panose="02020603050405020304" pitchFamily="18" charset="0"/>
              </a:rPr>
              <a:t>nêu</a:t>
            </a:r>
            <a:r>
              <a:rPr lang="en-US" altLang="zh-CN" sz="2000" dirty="0">
                <a:latin typeface="Times New Roman" panose="02020603050405020304" pitchFamily="18" charset="0"/>
                <a:ea typeface="SimSun" pitchFamily="2" charset="-122"/>
                <a:cs typeface="Times New Roman" panose="02020603050405020304" pitchFamily="18" charset="0"/>
              </a:rPr>
              <a:t> </a:t>
            </a:r>
            <a:r>
              <a:rPr lang="en-US" altLang="zh-CN" sz="2000" dirty="0" err="1">
                <a:latin typeface="Times New Roman" panose="02020603050405020304" pitchFamily="18" charset="0"/>
                <a:ea typeface="SimSun" pitchFamily="2" charset="-122"/>
                <a:cs typeface="Times New Roman" panose="02020603050405020304" pitchFamily="18" charset="0"/>
              </a:rPr>
              <a:t>nhận</a:t>
            </a:r>
            <a:r>
              <a:rPr lang="en-US" altLang="zh-CN" sz="2000" dirty="0">
                <a:latin typeface="Times New Roman" panose="02020603050405020304" pitchFamily="18" charset="0"/>
                <a:ea typeface="SimSun" pitchFamily="2" charset="-122"/>
                <a:cs typeface="Times New Roman" panose="02020603050405020304" pitchFamily="18" charset="0"/>
              </a:rPr>
              <a:t> </a:t>
            </a:r>
            <a:r>
              <a:rPr lang="en-US" altLang="zh-CN" sz="2000" dirty="0" err="1">
                <a:latin typeface="Times New Roman" panose="02020603050405020304" pitchFamily="18" charset="0"/>
                <a:ea typeface="SimSun" pitchFamily="2" charset="-122"/>
                <a:cs typeface="Times New Roman" panose="02020603050405020304" pitchFamily="18" charset="0"/>
              </a:rPr>
              <a:t>xét</a:t>
            </a:r>
            <a:r>
              <a:rPr lang="en-US" altLang="zh-CN" sz="2000" dirty="0">
                <a:latin typeface="Times New Roman" panose="02020603050405020304" pitchFamily="18" charset="0"/>
                <a:ea typeface="SimSun" pitchFamily="2" charset="-122"/>
                <a:cs typeface="Times New Roman" panose="02020603050405020304" pitchFamily="18" charset="0"/>
              </a:rPr>
              <a:t>, </a:t>
            </a:r>
            <a:r>
              <a:rPr lang="en-US" altLang="zh-CN" sz="2000" dirty="0" err="1">
                <a:latin typeface="Times New Roman" panose="02020603050405020304" pitchFamily="18" charset="0"/>
                <a:ea typeface="SimSun" pitchFamily="2" charset="-122"/>
                <a:cs typeface="Times New Roman" panose="02020603050405020304" pitchFamily="18" charset="0"/>
              </a:rPr>
              <a:t>đánh</a:t>
            </a:r>
            <a:r>
              <a:rPr lang="en-US" altLang="zh-CN" sz="2000" dirty="0">
                <a:latin typeface="Times New Roman" panose="02020603050405020304" pitchFamily="18" charset="0"/>
                <a:ea typeface="SimSun" pitchFamily="2" charset="-122"/>
                <a:cs typeface="Times New Roman" panose="02020603050405020304" pitchFamily="18" charset="0"/>
              </a:rPr>
              <a:t> </a:t>
            </a:r>
            <a:r>
              <a:rPr lang="en-US" altLang="zh-CN" sz="2000" dirty="0" err="1">
                <a:latin typeface="Times New Roman" panose="02020603050405020304" pitchFamily="18" charset="0"/>
                <a:ea typeface="SimSun" pitchFamily="2" charset="-122"/>
                <a:cs typeface="Times New Roman" panose="02020603050405020304" pitchFamily="18" charset="0"/>
              </a:rPr>
              <a:t>giá</a:t>
            </a:r>
            <a:r>
              <a:rPr lang="en-US" altLang="zh-CN" sz="2000" dirty="0">
                <a:latin typeface="Times New Roman" panose="02020603050405020304" pitchFamily="18" charset="0"/>
                <a:ea typeface="SimSun" pitchFamily="2" charset="-122"/>
                <a:cs typeface="Times New Roman" panose="02020603050405020304" pitchFamily="18" charset="0"/>
              </a:rPr>
              <a:t>, </a:t>
            </a:r>
            <a:r>
              <a:rPr lang="en-US" altLang="zh-CN" sz="2000" dirty="0" err="1">
                <a:latin typeface="Times New Roman" panose="02020603050405020304" pitchFamily="18" charset="0"/>
                <a:ea typeface="SimSun" pitchFamily="2" charset="-122"/>
                <a:cs typeface="Times New Roman" panose="02020603050405020304" pitchFamily="18" charset="0"/>
              </a:rPr>
              <a:t>phản</a:t>
            </a:r>
            <a:r>
              <a:rPr lang="en-US" altLang="zh-CN" sz="2000" dirty="0">
                <a:latin typeface="Times New Roman" panose="02020603050405020304" pitchFamily="18" charset="0"/>
                <a:ea typeface="SimSun" pitchFamily="2" charset="-122"/>
                <a:cs typeface="Times New Roman" panose="02020603050405020304" pitchFamily="18" charset="0"/>
              </a:rPr>
              <a:t> </a:t>
            </a:r>
            <a:r>
              <a:rPr lang="en-US" altLang="zh-CN" sz="2000" dirty="0" err="1">
                <a:latin typeface="Times New Roman" panose="02020603050405020304" pitchFamily="18" charset="0"/>
                <a:ea typeface="SimSun" pitchFamily="2" charset="-122"/>
                <a:cs typeface="Times New Roman" panose="02020603050405020304" pitchFamily="18" charset="0"/>
              </a:rPr>
              <a:t>biện</a:t>
            </a:r>
            <a:r>
              <a:rPr lang="en-US" altLang="zh-CN" sz="2000" dirty="0">
                <a:latin typeface="Times New Roman" panose="02020603050405020304" pitchFamily="18" charset="0"/>
                <a:ea typeface="SimSun" pitchFamily="2" charset="-122"/>
                <a:cs typeface="Times New Roman" panose="02020603050405020304" pitchFamily="18" charset="0"/>
              </a:rPr>
              <a:t>, </a:t>
            </a:r>
            <a:r>
              <a:rPr lang="en-US" altLang="zh-CN" sz="2000" dirty="0" err="1">
                <a:latin typeface="Times New Roman" panose="02020603050405020304" pitchFamily="18" charset="0"/>
                <a:ea typeface="SimSun" pitchFamily="2" charset="-122"/>
                <a:cs typeface="Times New Roman" panose="02020603050405020304" pitchFamily="18" charset="0"/>
              </a:rPr>
              <a:t>liên</a:t>
            </a:r>
            <a:r>
              <a:rPr lang="en-US" altLang="zh-CN" sz="2000" dirty="0">
                <a:latin typeface="Times New Roman" panose="02020603050405020304" pitchFamily="18" charset="0"/>
                <a:ea typeface="SimSun" pitchFamily="2" charset="-122"/>
                <a:cs typeface="Times New Roman" panose="02020603050405020304" pitchFamily="18" charset="0"/>
              </a:rPr>
              <a:t> </a:t>
            </a:r>
            <a:r>
              <a:rPr lang="en-US" altLang="zh-CN" sz="2000" dirty="0" err="1">
                <a:latin typeface="Times New Roman" panose="02020603050405020304" pitchFamily="18" charset="0"/>
                <a:ea typeface="SimSun" pitchFamily="2" charset="-122"/>
                <a:cs typeface="Times New Roman" panose="02020603050405020304" pitchFamily="18" charset="0"/>
              </a:rPr>
              <a:t>hệ</a:t>
            </a:r>
            <a:r>
              <a:rPr lang="en-US" altLang="zh-CN" sz="2000" dirty="0">
                <a:latin typeface="Times New Roman" panose="02020603050405020304" pitchFamily="18" charset="0"/>
                <a:ea typeface="SimSun" pitchFamily="2" charset="-122"/>
                <a:cs typeface="Times New Roman" panose="02020603050405020304" pitchFamily="18" charset="0"/>
              </a:rPr>
              <a:t> </a:t>
            </a:r>
            <a:r>
              <a:rPr lang="en-US" altLang="zh-CN" sz="2000" dirty="0" err="1">
                <a:latin typeface="Times New Roman" panose="02020603050405020304" pitchFamily="18" charset="0"/>
                <a:ea typeface="SimSun" pitchFamily="2" charset="-122"/>
                <a:cs typeface="Times New Roman" panose="02020603050405020304" pitchFamily="18" charset="0"/>
              </a:rPr>
              <a:t>với</a:t>
            </a:r>
            <a:r>
              <a:rPr lang="en-US" altLang="zh-CN" sz="2000" dirty="0">
                <a:latin typeface="Times New Roman" panose="02020603050405020304" pitchFamily="18" charset="0"/>
                <a:ea typeface="SimSun" pitchFamily="2" charset="-122"/>
                <a:cs typeface="Times New Roman" panose="02020603050405020304" pitchFamily="18" charset="0"/>
              </a:rPr>
              <a:t> </a:t>
            </a:r>
            <a:r>
              <a:rPr lang="en-US" altLang="zh-CN" sz="2000" dirty="0" err="1">
                <a:latin typeface="Times New Roman" panose="02020603050405020304" pitchFamily="18" charset="0"/>
                <a:ea typeface="SimSun" pitchFamily="2" charset="-122"/>
                <a:cs typeface="Times New Roman" panose="02020603050405020304" pitchFamily="18" charset="0"/>
              </a:rPr>
              <a:t>ngày</a:t>
            </a:r>
            <a:r>
              <a:rPr lang="en-US" altLang="zh-CN" sz="2000" dirty="0">
                <a:latin typeface="Times New Roman" panose="02020603050405020304" pitchFamily="18" charset="0"/>
                <a:ea typeface="SimSun" pitchFamily="2" charset="-122"/>
                <a:cs typeface="Times New Roman" panose="02020603050405020304" pitchFamily="18" charset="0"/>
              </a:rPr>
              <a:t> nay,... </a:t>
            </a:r>
            <a:r>
              <a:rPr lang="en-US" altLang="zh-CN" sz="2000" dirty="0" err="1">
                <a:latin typeface="Times New Roman" panose="02020603050405020304" pitchFamily="18" charset="0"/>
                <a:ea typeface="SimSun" pitchFamily="2" charset="-122"/>
                <a:cs typeface="Times New Roman" panose="02020603050405020304" pitchFamily="18" charset="0"/>
              </a:rPr>
              <a:t>nhằm</a:t>
            </a:r>
            <a:r>
              <a:rPr lang="en-US" altLang="zh-CN" sz="2000" dirty="0">
                <a:latin typeface="Times New Roman" panose="02020603050405020304" pitchFamily="18" charset="0"/>
                <a:ea typeface="SimSun" pitchFamily="2" charset="-122"/>
                <a:cs typeface="Times New Roman" panose="02020603050405020304" pitchFamily="18" charset="0"/>
              </a:rPr>
              <a:t> </a:t>
            </a:r>
            <a:r>
              <a:rPr lang="en-US" altLang="zh-CN" sz="2000" dirty="0" err="1">
                <a:latin typeface="Times New Roman" panose="02020603050405020304" pitchFamily="18" charset="0"/>
                <a:ea typeface="SimSun" pitchFamily="2" charset="-122"/>
                <a:cs typeface="Times New Roman" panose="02020603050405020304" pitchFamily="18" charset="0"/>
              </a:rPr>
              <a:t>phát</a:t>
            </a:r>
            <a:r>
              <a:rPr lang="en-US" altLang="zh-CN" sz="2000" dirty="0">
                <a:latin typeface="Times New Roman" panose="02020603050405020304" pitchFamily="18" charset="0"/>
                <a:ea typeface="SimSun" pitchFamily="2" charset="-122"/>
                <a:cs typeface="Times New Roman" panose="02020603050405020304" pitchFamily="18" charset="0"/>
              </a:rPr>
              <a:t> </a:t>
            </a:r>
            <a:r>
              <a:rPr lang="en-US" altLang="zh-CN" sz="2000" dirty="0" err="1">
                <a:latin typeface="Times New Roman" panose="02020603050405020304" pitchFamily="18" charset="0"/>
                <a:ea typeface="SimSun" pitchFamily="2" charset="-122"/>
                <a:cs typeface="Times New Roman" panose="02020603050405020304" pitchFamily="18" charset="0"/>
              </a:rPr>
              <a:t>triển</a:t>
            </a:r>
            <a:r>
              <a:rPr lang="en-US" altLang="zh-CN" sz="2000" dirty="0">
                <a:latin typeface="Times New Roman" panose="02020603050405020304" pitchFamily="18" charset="0"/>
                <a:ea typeface="SimSun" pitchFamily="2" charset="-122"/>
                <a:cs typeface="Times New Roman" panose="02020603050405020304" pitchFamily="18" charset="0"/>
              </a:rPr>
              <a:t> </a:t>
            </a:r>
            <a:r>
              <a:rPr lang="en-US" altLang="zh-CN" sz="2000" dirty="0" err="1">
                <a:latin typeface="Times New Roman" panose="02020603050405020304" pitchFamily="18" charset="0"/>
                <a:ea typeface="SimSun" pitchFamily="2" charset="-122"/>
                <a:cs typeface="Times New Roman" panose="02020603050405020304" pitchFamily="18" charset="0"/>
              </a:rPr>
              <a:t>các</a:t>
            </a:r>
            <a:r>
              <a:rPr lang="en-US" altLang="zh-CN" sz="2000" dirty="0">
                <a:latin typeface="Times New Roman" panose="02020603050405020304" pitchFamily="18" charset="0"/>
                <a:ea typeface="SimSun" pitchFamily="2" charset="-122"/>
                <a:cs typeface="Times New Roman" panose="02020603050405020304" pitchFamily="18" charset="0"/>
              </a:rPr>
              <a:t> </a:t>
            </a:r>
            <a:r>
              <a:rPr lang="en-US" altLang="zh-CN" sz="2000" dirty="0" err="1">
                <a:latin typeface="Times New Roman" panose="02020603050405020304" pitchFamily="18" charset="0"/>
                <a:ea typeface="SimSun" pitchFamily="2" charset="-122"/>
                <a:cs typeface="Times New Roman" panose="02020603050405020304" pitchFamily="18" charset="0"/>
              </a:rPr>
              <a:t>năng</a:t>
            </a:r>
            <a:r>
              <a:rPr lang="en-US" altLang="zh-CN" sz="2000" dirty="0">
                <a:latin typeface="Times New Roman" panose="02020603050405020304" pitchFamily="18" charset="0"/>
                <a:ea typeface="SimSun" pitchFamily="2" charset="-122"/>
                <a:cs typeface="Times New Roman" panose="02020603050405020304" pitchFamily="18" charset="0"/>
              </a:rPr>
              <a:t> </a:t>
            </a:r>
            <a:r>
              <a:rPr lang="en-US" altLang="zh-CN" sz="2000" dirty="0" err="1">
                <a:latin typeface="Times New Roman" panose="02020603050405020304" pitchFamily="18" charset="0"/>
                <a:ea typeface="SimSun" pitchFamily="2" charset="-122"/>
                <a:cs typeface="Times New Roman" panose="02020603050405020304" pitchFamily="18" charset="0"/>
              </a:rPr>
              <a:t>lực</a:t>
            </a:r>
            <a:r>
              <a:rPr lang="en-US" altLang="zh-CN" sz="2000" dirty="0">
                <a:latin typeface="Times New Roman" panose="02020603050405020304" pitchFamily="18" charset="0"/>
                <a:ea typeface="SimSun" pitchFamily="2" charset="-122"/>
                <a:cs typeface="Times New Roman" panose="02020603050405020304" pitchFamily="18" charset="0"/>
              </a:rPr>
              <a:t> </a:t>
            </a:r>
            <a:r>
              <a:rPr lang="en-US" altLang="zh-CN" sz="2000" dirty="0" err="1">
                <a:latin typeface="Times New Roman" panose="02020603050405020304" pitchFamily="18" charset="0"/>
                <a:ea typeface="SimSun" pitchFamily="2" charset="-122"/>
                <a:cs typeface="Times New Roman" panose="02020603050405020304" pitchFamily="18" charset="0"/>
              </a:rPr>
              <a:t>khác</a:t>
            </a:r>
            <a:r>
              <a:rPr lang="en-US" altLang="zh-CN" sz="2000" dirty="0">
                <a:latin typeface="Times New Roman" panose="02020603050405020304" pitchFamily="18" charset="0"/>
                <a:ea typeface="SimSun" pitchFamily="2" charset="-122"/>
                <a:cs typeface="Times New Roman" panose="02020603050405020304" pitchFamily="18" charset="0"/>
              </a:rPr>
              <a:t> </a:t>
            </a:r>
            <a:r>
              <a:rPr lang="en-US" altLang="zh-CN" sz="2000" dirty="0" err="1">
                <a:latin typeface="Times New Roman" panose="02020603050405020304" pitchFamily="18" charset="0"/>
                <a:ea typeface="SimSun" pitchFamily="2" charset="-122"/>
                <a:cs typeface="Times New Roman" panose="02020603050405020304" pitchFamily="18" charset="0"/>
              </a:rPr>
              <a:t>nhau</a:t>
            </a:r>
            <a:r>
              <a:rPr lang="en-US" altLang="zh-CN" sz="2000" dirty="0">
                <a:latin typeface="Times New Roman" panose="02020603050405020304" pitchFamily="18" charset="0"/>
                <a:ea typeface="SimSun" pitchFamily="2" charset="-122"/>
                <a:cs typeface="Times New Roman" panose="02020603050405020304" pitchFamily="18" charset="0"/>
              </a:rPr>
              <a:t> </a:t>
            </a:r>
            <a:r>
              <a:rPr lang="en-US" altLang="zh-CN" sz="2000" dirty="0" err="1">
                <a:latin typeface="Times New Roman" panose="02020603050405020304" pitchFamily="18" charset="0"/>
                <a:ea typeface="SimSun" pitchFamily="2" charset="-122"/>
                <a:cs typeface="Times New Roman" panose="02020603050405020304" pitchFamily="18" charset="0"/>
              </a:rPr>
              <a:t>của</a:t>
            </a:r>
            <a:r>
              <a:rPr lang="en-US" altLang="zh-CN" sz="2000" dirty="0">
                <a:latin typeface="Times New Roman" panose="02020603050405020304" pitchFamily="18" charset="0"/>
                <a:ea typeface="SimSun" pitchFamily="2" charset="-122"/>
                <a:cs typeface="Times New Roman" panose="02020603050405020304" pitchFamily="18" charset="0"/>
              </a:rPr>
              <a:t> </a:t>
            </a:r>
            <a:r>
              <a:rPr lang="en-US" altLang="zh-CN" sz="2000" dirty="0" err="1">
                <a:latin typeface="Times New Roman" panose="02020603050405020304" pitchFamily="18" charset="0"/>
                <a:ea typeface="SimSun" pitchFamily="2" charset="-122"/>
                <a:cs typeface="Times New Roman" panose="02020603050405020304" pitchFamily="18" charset="0"/>
              </a:rPr>
              <a:t>môn</a:t>
            </a:r>
            <a:r>
              <a:rPr lang="en-US" altLang="zh-CN" sz="2000" dirty="0">
                <a:latin typeface="Times New Roman" panose="02020603050405020304" pitchFamily="18" charset="0"/>
                <a:ea typeface="SimSun" pitchFamily="2" charset="-122"/>
                <a:cs typeface="Times New Roman" panose="02020603050405020304" pitchFamily="18" charset="0"/>
              </a:rPr>
              <a:t> </a:t>
            </a:r>
            <a:r>
              <a:rPr lang="en-US" altLang="zh-CN" sz="2000" dirty="0" err="1">
                <a:latin typeface="Times New Roman" panose="02020603050405020304" pitchFamily="18" charset="0"/>
                <a:ea typeface="SimSun" pitchFamily="2" charset="-122"/>
                <a:cs typeface="Times New Roman" panose="02020603050405020304" pitchFamily="18" charset="0"/>
              </a:rPr>
              <a:t>học</a:t>
            </a:r>
            <a:r>
              <a:rPr lang="en-US" altLang="zh-CN" sz="2000" dirty="0">
                <a:latin typeface="Times New Roman" panose="02020603050405020304" pitchFamily="18" charset="0"/>
                <a:ea typeface="SimSun" pitchFamily="2" charset="-122"/>
                <a:cs typeface="Times New Roman" panose="02020603050405020304" pitchFamily="18" charset="0"/>
              </a:rPr>
              <a:t> </a:t>
            </a:r>
            <a:r>
              <a:rPr lang="en-US" altLang="zh-CN" sz="2000" dirty="0" err="1">
                <a:latin typeface="Times New Roman" panose="02020603050405020304" pitchFamily="18" charset="0"/>
                <a:ea typeface="SimSun" pitchFamily="2" charset="-122"/>
                <a:cs typeface="Times New Roman" panose="02020603050405020304" pitchFamily="18" charset="0"/>
              </a:rPr>
              <a:t>cho</a:t>
            </a:r>
            <a:r>
              <a:rPr lang="en-US" altLang="zh-CN" sz="2000" dirty="0">
                <a:latin typeface="Times New Roman" panose="02020603050405020304" pitchFamily="18" charset="0"/>
                <a:ea typeface="SimSun" pitchFamily="2" charset="-122"/>
                <a:cs typeface="Times New Roman" panose="02020603050405020304" pitchFamily="18" charset="0"/>
              </a:rPr>
              <a:t> HS.</a:t>
            </a:r>
            <a:endParaRPr lang="en-US" sz="2000" dirty="0">
              <a:latin typeface="Times New Roman" panose="02020603050405020304" pitchFamily="18" charset="0"/>
              <a:cs typeface="Times New Roman" panose="02020603050405020304" pitchFamily="18" charset="0"/>
            </a:endParaRPr>
          </a:p>
          <a:p>
            <a:pPr algn="just" eaLnBrk="0" fontAlgn="auto" hangingPunct="0">
              <a:spcAft>
                <a:spcPts val="0"/>
              </a:spcAft>
              <a:defRPr/>
            </a:pPr>
            <a:endParaRPr lang="en-US" altLang="zh-CN" sz="2000" dirty="0">
              <a:solidFill>
                <a:schemeClr val="accent1">
                  <a:lumMod val="50000"/>
                </a:schemeClr>
              </a:solidFill>
              <a:latin typeface="Minion Pro" pitchFamily="18" charset="0"/>
              <a:ea typeface="SimSun" pitchFamily="2" charset="-122"/>
            </a:endParaRPr>
          </a:p>
        </p:txBody>
      </p:sp>
      <p:pic>
        <p:nvPicPr>
          <p:cNvPr id="7" name="图片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48974" y="1450659"/>
            <a:ext cx="7157556" cy="3085602"/>
          </a:xfrm>
          <a:prstGeom prst="round2DiagRect">
            <a:avLst>
              <a:gd name="adj1" fmla="val 5282"/>
              <a:gd name="adj2" fmla="val 0"/>
            </a:avLst>
          </a:prstGeom>
          <a:ln w="88900" cap="sq">
            <a:solidFill>
              <a:srgbClr val="FFFFFF"/>
            </a:solidFill>
            <a:miter lim="800000"/>
          </a:ln>
          <a:effectLst>
            <a:outerShdw blurRad="254000" algn="tl" rotWithShape="0">
              <a:srgbClr val="000000">
                <a:alpha val="43000"/>
              </a:srgbClr>
            </a:outerShdw>
          </a:effectLst>
          <a:extLst/>
        </p:spPr>
      </p:pic>
      <p:sp>
        <p:nvSpPr>
          <p:cNvPr id="8" name="Rectangle 9"/>
          <p:cNvSpPr>
            <a:spLocks noChangeArrowheads="1"/>
          </p:cNvSpPr>
          <p:nvPr/>
        </p:nvSpPr>
        <p:spPr bwMode="auto">
          <a:xfrm>
            <a:off x="416225" y="77111"/>
            <a:ext cx="4363738" cy="1621278"/>
          </a:xfrm>
          <a:prstGeom prst="rect">
            <a:avLst/>
          </a:prstGeom>
          <a:solidFill>
            <a:schemeClr val="bg1"/>
          </a:solidFill>
          <a:ln w="12700">
            <a:noFill/>
          </a:ln>
        </p:spPr>
        <p:style>
          <a:lnRef idx="2">
            <a:schemeClr val="accent4"/>
          </a:lnRef>
          <a:fillRef idx="1">
            <a:schemeClr val="lt1"/>
          </a:fillRef>
          <a:effectRef idx="0">
            <a:schemeClr val="accent4"/>
          </a:effectRef>
          <a:fontRef idx="minor">
            <a:schemeClr val="dk1"/>
          </a:fontRef>
        </p:style>
        <p:txBody>
          <a:bodyPr wrap="square">
            <a:spAutoFit/>
          </a:bodyPr>
          <a:lstStyle/>
          <a:p>
            <a:pPr marL="342900" indent="-342900" algn="just" eaLnBrk="0" hangingPunct="0">
              <a:lnSpc>
                <a:spcPct val="115000"/>
              </a:lnSpc>
              <a:spcAft>
                <a:spcPts val="600"/>
              </a:spcAft>
              <a:defRPr/>
            </a:pPr>
            <a:r>
              <a:rPr lang="en-US" altLang="zh-CN" sz="2800" dirty="0">
                <a:solidFill>
                  <a:schemeClr val="accent1">
                    <a:lumMod val="50000"/>
                  </a:schemeClr>
                </a:solidFill>
                <a:latin typeface="Minion Pro" pitchFamily="18" charset="0"/>
                <a:ea typeface="SimSun" pitchFamily="2" charset="-122"/>
              </a:rPr>
              <a:t> </a:t>
            </a:r>
            <a:r>
              <a:rPr lang="en-US" altLang="zh-CN" sz="1600" dirty="0" smtClean="0">
                <a:solidFill>
                  <a:schemeClr val="tx1"/>
                </a:solidFill>
                <a:latin typeface="Times New Roman" panose="02020603050405020304" pitchFamily="18" charset="0"/>
                <a:ea typeface="SimSun" pitchFamily="2" charset="-122"/>
                <a:cs typeface="Times New Roman" panose="02020603050405020304" pitchFamily="18" charset="0"/>
              </a:rPr>
              <a:t> </a:t>
            </a:r>
            <a:r>
              <a:rPr lang="vi-VN" altLang="zh-CN" b="1" dirty="0" smtClean="0">
                <a:solidFill>
                  <a:schemeClr val="tx1"/>
                </a:solidFill>
                <a:latin typeface="Times New Roman" panose="02020603050405020304" pitchFamily="18" charset="0"/>
                <a:ea typeface="SimSun" pitchFamily="2" charset="-122"/>
                <a:cs typeface="Times New Roman" panose="02020603050405020304" pitchFamily="18" charset="0"/>
              </a:rPr>
              <a:t>	</a:t>
            </a:r>
            <a:r>
              <a:rPr lang="vi-VN" altLang="zh-CN" sz="2000" b="1" dirty="0" smtClean="0">
                <a:solidFill>
                  <a:schemeClr val="tx1"/>
                </a:solidFill>
                <a:latin typeface="Times New Roman" panose="02020603050405020304" pitchFamily="18" charset="0"/>
                <a:ea typeface="SimSun" pitchFamily="2" charset="-122"/>
                <a:cs typeface="Times New Roman" panose="02020603050405020304" pitchFamily="18" charset="0"/>
              </a:rPr>
              <a:t>b) </a:t>
            </a:r>
            <a:r>
              <a:rPr lang="en-US" altLang="zh-CN" sz="2000" b="1" dirty="0" err="1" smtClean="0">
                <a:solidFill>
                  <a:schemeClr val="tx1"/>
                </a:solidFill>
                <a:latin typeface="Times New Roman" panose="02020603050405020304" pitchFamily="18" charset="0"/>
                <a:ea typeface="SimSun" pitchFamily="2" charset="-122"/>
                <a:cs typeface="Times New Roman" panose="02020603050405020304" pitchFamily="18" charset="0"/>
              </a:rPr>
              <a:t>Các</a:t>
            </a:r>
            <a:r>
              <a:rPr lang="en-US" altLang="zh-CN" sz="2000" b="1" dirty="0" smtClean="0">
                <a:solidFill>
                  <a:schemeClr val="tx1"/>
                </a:solidFill>
                <a:latin typeface="Times New Roman" panose="02020603050405020304" pitchFamily="18" charset="0"/>
                <a:ea typeface="SimSun" pitchFamily="2" charset="-122"/>
                <a:cs typeface="Times New Roman" panose="02020603050405020304" pitchFamily="18" charset="0"/>
              </a:rPr>
              <a:t> </a:t>
            </a:r>
            <a:r>
              <a:rPr lang="en-US" altLang="zh-CN" sz="2000" b="1" dirty="0" err="1">
                <a:solidFill>
                  <a:schemeClr val="tx1"/>
                </a:solidFill>
                <a:latin typeface="Times New Roman" panose="02020603050405020304" pitchFamily="18" charset="0"/>
                <a:ea typeface="SimSun" pitchFamily="2" charset="-122"/>
                <a:cs typeface="Times New Roman" panose="02020603050405020304" pitchFamily="18" charset="0"/>
              </a:rPr>
              <a:t>hoạt</a:t>
            </a:r>
            <a:r>
              <a:rPr lang="en-US" altLang="zh-CN" sz="2000" b="1" dirty="0">
                <a:solidFill>
                  <a:schemeClr val="tx1"/>
                </a:solidFill>
                <a:latin typeface="Times New Roman" panose="02020603050405020304" pitchFamily="18" charset="0"/>
                <a:ea typeface="SimSun" pitchFamily="2" charset="-122"/>
                <a:cs typeface="Times New Roman" panose="02020603050405020304" pitchFamily="18" charset="0"/>
              </a:rPr>
              <a:t> </a:t>
            </a:r>
            <a:r>
              <a:rPr lang="en-US" altLang="zh-CN" sz="2000" b="1" dirty="0" err="1">
                <a:solidFill>
                  <a:schemeClr val="tx1"/>
                </a:solidFill>
                <a:latin typeface="Times New Roman" panose="02020603050405020304" pitchFamily="18" charset="0"/>
                <a:ea typeface="SimSun" pitchFamily="2" charset="-122"/>
                <a:cs typeface="Times New Roman" panose="02020603050405020304" pitchFamily="18" charset="0"/>
              </a:rPr>
              <a:t>động</a:t>
            </a:r>
            <a:r>
              <a:rPr lang="en-US" altLang="zh-CN" sz="2000" b="1" dirty="0">
                <a:solidFill>
                  <a:schemeClr val="tx1"/>
                </a:solidFill>
                <a:latin typeface="Times New Roman" panose="02020603050405020304" pitchFamily="18" charset="0"/>
                <a:ea typeface="SimSun" pitchFamily="2" charset="-122"/>
                <a:cs typeface="Times New Roman" panose="02020603050405020304" pitchFamily="18" charset="0"/>
              </a:rPr>
              <a:t> </a:t>
            </a:r>
            <a:r>
              <a:rPr lang="en-US" altLang="zh-CN" sz="2000" b="1" dirty="0" err="1">
                <a:solidFill>
                  <a:schemeClr val="tx1"/>
                </a:solidFill>
                <a:latin typeface="Times New Roman" panose="02020603050405020304" pitchFamily="18" charset="0"/>
                <a:ea typeface="SimSun" pitchFamily="2" charset="-122"/>
                <a:cs typeface="Times New Roman" panose="02020603050405020304" pitchFamily="18" charset="0"/>
              </a:rPr>
              <a:t>luyện</a:t>
            </a:r>
            <a:r>
              <a:rPr lang="en-US" altLang="zh-CN" sz="2000" b="1" dirty="0">
                <a:solidFill>
                  <a:schemeClr val="tx1"/>
                </a:solidFill>
                <a:latin typeface="Times New Roman" panose="02020603050405020304" pitchFamily="18" charset="0"/>
                <a:ea typeface="SimSun" pitchFamily="2" charset="-122"/>
                <a:cs typeface="Times New Roman" panose="02020603050405020304" pitchFamily="18" charset="0"/>
              </a:rPr>
              <a:t> </a:t>
            </a:r>
            <a:r>
              <a:rPr lang="en-US" altLang="zh-CN" sz="2000" b="1" dirty="0" err="1">
                <a:solidFill>
                  <a:schemeClr val="tx1"/>
                </a:solidFill>
                <a:latin typeface="Times New Roman" panose="02020603050405020304" pitchFamily="18" charset="0"/>
                <a:ea typeface="SimSun" pitchFamily="2" charset="-122"/>
                <a:cs typeface="Times New Roman" panose="02020603050405020304" pitchFamily="18" charset="0"/>
              </a:rPr>
              <a:t>tập</a:t>
            </a:r>
            <a:r>
              <a:rPr lang="en-US" altLang="zh-CN" sz="2000" b="1" dirty="0">
                <a:solidFill>
                  <a:schemeClr val="tx1"/>
                </a:solidFill>
                <a:latin typeface="Times New Roman" panose="02020603050405020304" pitchFamily="18" charset="0"/>
                <a:ea typeface="SimSun" pitchFamily="2" charset="-122"/>
                <a:cs typeface="Times New Roman" panose="02020603050405020304" pitchFamily="18" charset="0"/>
              </a:rPr>
              <a:t>: </a:t>
            </a:r>
            <a:r>
              <a:rPr lang="en-US" altLang="zh-CN" sz="2000" dirty="0" err="1">
                <a:solidFill>
                  <a:schemeClr val="tx1"/>
                </a:solidFill>
                <a:latin typeface="Times New Roman" panose="02020603050405020304" pitchFamily="18" charset="0"/>
                <a:ea typeface="SimSun" pitchFamily="2" charset="-122"/>
                <a:cs typeface="Times New Roman" panose="02020603050405020304" pitchFamily="18" charset="0"/>
              </a:rPr>
              <a:t>là</a:t>
            </a:r>
            <a:r>
              <a:rPr lang="en-US" altLang="zh-CN" sz="2000" dirty="0">
                <a:solidFill>
                  <a:schemeClr val="tx1"/>
                </a:solidFill>
                <a:latin typeface="Times New Roman" panose="02020603050405020304" pitchFamily="18" charset="0"/>
                <a:ea typeface="SimSun" pitchFamily="2" charset="-122"/>
                <a:cs typeface="Times New Roman" panose="02020603050405020304" pitchFamily="18" charset="0"/>
              </a:rPr>
              <a:t> </a:t>
            </a:r>
            <a:r>
              <a:rPr lang="en-US" altLang="zh-CN" sz="2000" dirty="0" err="1">
                <a:solidFill>
                  <a:schemeClr val="tx1"/>
                </a:solidFill>
                <a:latin typeface="Times New Roman" panose="02020603050405020304" pitchFamily="18" charset="0"/>
                <a:ea typeface="SimSun" pitchFamily="2" charset="-122"/>
                <a:cs typeface="Times New Roman" panose="02020603050405020304" pitchFamily="18" charset="0"/>
              </a:rPr>
              <a:t>hệ</a:t>
            </a:r>
            <a:r>
              <a:rPr lang="en-US" altLang="zh-CN" sz="2000" dirty="0">
                <a:solidFill>
                  <a:schemeClr val="tx1"/>
                </a:solidFill>
                <a:latin typeface="Times New Roman" panose="02020603050405020304" pitchFamily="18" charset="0"/>
                <a:ea typeface="SimSun" pitchFamily="2" charset="-122"/>
                <a:cs typeface="Times New Roman" panose="02020603050405020304" pitchFamily="18" charset="0"/>
              </a:rPr>
              <a:t> </a:t>
            </a:r>
            <a:r>
              <a:rPr lang="en-US" altLang="zh-CN" sz="2000" dirty="0" err="1">
                <a:solidFill>
                  <a:schemeClr val="tx1"/>
                </a:solidFill>
                <a:latin typeface="Times New Roman" panose="02020603050405020304" pitchFamily="18" charset="0"/>
                <a:ea typeface="SimSun" pitchFamily="2" charset="-122"/>
                <a:cs typeface="Times New Roman" panose="02020603050405020304" pitchFamily="18" charset="0"/>
              </a:rPr>
              <a:t>thống</a:t>
            </a:r>
            <a:r>
              <a:rPr lang="en-US" altLang="zh-CN" sz="2000" dirty="0">
                <a:solidFill>
                  <a:schemeClr val="tx1"/>
                </a:solidFill>
                <a:latin typeface="Times New Roman" panose="02020603050405020304" pitchFamily="18" charset="0"/>
                <a:ea typeface="SimSun" pitchFamily="2" charset="-122"/>
                <a:cs typeface="Times New Roman" panose="02020603050405020304" pitchFamily="18" charset="0"/>
              </a:rPr>
              <a:t> </a:t>
            </a:r>
            <a:r>
              <a:rPr lang="en-US" altLang="zh-CN" sz="2000" dirty="0" err="1">
                <a:solidFill>
                  <a:schemeClr val="tx1"/>
                </a:solidFill>
                <a:latin typeface="Times New Roman" panose="02020603050405020304" pitchFamily="18" charset="0"/>
                <a:ea typeface="SimSun" pitchFamily="2" charset="-122"/>
                <a:cs typeface="Times New Roman" panose="02020603050405020304" pitchFamily="18" charset="0"/>
              </a:rPr>
              <a:t>các</a:t>
            </a:r>
            <a:r>
              <a:rPr lang="en-US" altLang="zh-CN" sz="2000" dirty="0">
                <a:solidFill>
                  <a:schemeClr val="tx1"/>
                </a:solidFill>
                <a:latin typeface="Times New Roman" panose="02020603050405020304" pitchFamily="18" charset="0"/>
                <a:ea typeface="SimSun" pitchFamily="2" charset="-122"/>
                <a:cs typeface="Times New Roman" panose="02020603050405020304" pitchFamily="18" charset="0"/>
              </a:rPr>
              <a:t> </a:t>
            </a:r>
            <a:r>
              <a:rPr lang="en-US" altLang="zh-CN" sz="2000" dirty="0" err="1">
                <a:solidFill>
                  <a:schemeClr val="tx1"/>
                </a:solidFill>
                <a:latin typeface="Times New Roman" panose="02020603050405020304" pitchFamily="18" charset="0"/>
                <a:ea typeface="SimSun" pitchFamily="2" charset="-122"/>
                <a:cs typeface="Times New Roman" panose="02020603050405020304" pitchFamily="18" charset="0"/>
              </a:rPr>
              <a:t>câu</a:t>
            </a:r>
            <a:r>
              <a:rPr lang="en-US" altLang="zh-CN" sz="2000" dirty="0">
                <a:solidFill>
                  <a:schemeClr val="tx1"/>
                </a:solidFill>
                <a:latin typeface="Times New Roman" panose="02020603050405020304" pitchFamily="18" charset="0"/>
                <a:ea typeface="SimSun" pitchFamily="2" charset="-122"/>
                <a:cs typeface="Times New Roman" panose="02020603050405020304" pitchFamily="18" charset="0"/>
              </a:rPr>
              <a:t> </a:t>
            </a:r>
            <a:r>
              <a:rPr lang="en-US" altLang="zh-CN" sz="2000" dirty="0" err="1">
                <a:solidFill>
                  <a:schemeClr val="tx1"/>
                </a:solidFill>
                <a:latin typeface="Times New Roman" panose="02020603050405020304" pitchFamily="18" charset="0"/>
                <a:ea typeface="SimSun" pitchFamily="2" charset="-122"/>
                <a:cs typeface="Times New Roman" panose="02020603050405020304" pitchFamily="18" charset="0"/>
              </a:rPr>
              <a:t>hỏi</a:t>
            </a:r>
            <a:r>
              <a:rPr lang="en-US" altLang="zh-CN" sz="2000" dirty="0">
                <a:solidFill>
                  <a:schemeClr val="tx1"/>
                </a:solidFill>
                <a:latin typeface="Times New Roman" panose="02020603050405020304" pitchFamily="18" charset="0"/>
                <a:ea typeface="SimSun" pitchFamily="2" charset="-122"/>
                <a:cs typeface="Times New Roman" panose="02020603050405020304" pitchFamily="18" charset="0"/>
              </a:rPr>
              <a:t>, </a:t>
            </a:r>
            <a:r>
              <a:rPr lang="en-US" altLang="zh-CN" sz="2000" dirty="0" err="1">
                <a:solidFill>
                  <a:schemeClr val="tx1"/>
                </a:solidFill>
                <a:latin typeface="Times New Roman" panose="02020603050405020304" pitchFamily="18" charset="0"/>
                <a:ea typeface="SimSun" pitchFamily="2" charset="-122"/>
                <a:cs typeface="Times New Roman" panose="02020603050405020304" pitchFamily="18" charset="0"/>
              </a:rPr>
              <a:t>bài</a:t>
            </a:r>
            <a:r>
              <a:rPr lang="en-US" altLang="zh-CN" sz="2000" dirty="0">
                <a:solidFill>
                  <a:schemeClr val="tx1"/>
                </a:solidFill>
                <a:latin typeface="Times New Roman" panose="02020603050405020304" pitchFamily="18" charset="0"/>
                <a:ea typeface="SimSun" pitchFamily="2" charset="-122"/>
                <a:cs typeface="Times New Roman" panose="02020603050405020304" pitchFamily="18" charset="0"/>
              </a:rPr>
              <a:t> </a:t>
            </a:r>
            <a:r>
              <a:rPr lang="en-US" altLang="zh-CN" sz="2000" dirty="0" err="1" smtClean="0">
                <a:solidFill>
                  <a:schemeClr val="tx1"/>
                </a:solidFill>
                <a:latin typeface="Times New Roman" panose="02020603050405020304" pitchFamily="18" charset="0"/>
                <a:ea typeface="SimSun" pitchFamily="2" charset="-122"/>
                <a:cs typeface="Times New Roman" panose="02020603050405020304" pitchFamily="18" charset="0"/>
              </a:rPr>
              <a:t>tập</a:t>
            </a:r>
            <a:r>
              <a:rPr lang="vi-VN" altLang="zh-CN" sz="2000" dirty="0">
                <a:solidFill>
                  <a:schemeClr val="tx1"/>
                </a:solidFill>
                <a:latin typeface="Times New Roman" panose="02020603050405020304" pitchFamily="18" charset="0"/>
                <a:ea typeface="SimSun" pitchFamily="2" charset="-122"/>
                <a:cs typeface="Times New Roman" panose="02020603050405020304" pitchFamily="18" charset="0"/>
              </a:rPr>
              <a:t> </a:t>
            </a:r>
            <a:r>
              <a:rPr lang="en-US" altLang="zh-CN" sz="2000" dirty="0" err="1" smtClean="0">
                <a:solidFill>
                  <a:schemeClr val="tx1"/>
                </a:solidFill>
                <a:latin typeface="Times New Roman" panose="02020603050405020304" pitchFamily="18" charset="0"/>
                <a:ea typeface="SimSun" pitchFamily="2" charset="-122"/>
                <a:cs typeface="Times New Roman" panose="02020603050405020304" pitchFamily="18" charset="0"/>
              </a:rPr>
              <a:t>nhằm</a:t>
            </a:r>
            <a:r>
              <a:rPr lang="en-US" altLang="zh-CN" sz="2000" dirty="0" smtClean="0">
                <a:solidFill>
                  <a:schemeClr val="tx1"/>
                </a:solidFill>
                <a:latin typeface="Times New Roman" panose="02020603050405020304" pitchFamily="18" charset="0"/>
                <a:ea typeface="SimSun" pitchFamily="2" charset="-122"/>
                <a:cs typeface="Times New Roman" panose="02020603050405020304" pitchFamily="18" charset="0"/>
              </a:rPr>
              <a:t> </a:t>
            </a:r>
            <a:r>
              <a:rPr lang="en-US" altLang="zh-CN" sz="2000" dirty="0" err="1">
                <a:solidFill>
                  <a:schemeClr val="tx1"/>
                </a:solidFill>
                <a:latin typeface="Times New Roman" panose="02020603050405020304" pitchFamily="18" charset="0"/>
                <a:ea typeface="SimSun" pitchFamily="2" charset="-122"/>
                <a:cs typeface="Times New Roman" panose="02020603050405020304" pitchFamily="18" charset="0"/>
              </a:rPr>
              <a:t>giúp</a:t>
            </a:r>
            <a:r>
              <a:rPr lang="en-US" altLang="zh-CN" sz="2000" dirty="0">
                <a:solidFill>
                  <a:schemeClr val="tx1"/>
                </a:solidFill>
                <a:latin typeface="Times New Roman" panose="02020603050405020304" pitchFamily="18" charset="0"/>
                <a:ea typeface="SimSun" pitchFamily="2" charset="-122"/>
                <a:cs typeface="Times New Roman" panose="02020603050405020304" pitchFamily="18" charset="0"/>
              </a:rPr>
              <a:t> HS </a:t>
            </a:r>
            <a:r>
              <a:rPr lang="en-US" altLang="zh-CN" sz="2000" dirty="0" err="1">
                <a:solidFill>
                  <a:schemeClr val="tx1"/>
                </a:solidFill>
                <a:latin typeface="Times New Roman" panose="02020603050405020304" pitchFamily="18" charset="0"/>
                <a:ea typeface="SimSun" pitchFamily="2" charset="-122"/>
                <a:cs typeface="Times New Roman" panose="02020603050405020304" pitchFamily="18" charset="0"/>
              </a:rPr>
              <a:t>nhớ</a:t>
            </a:r>
            <a:r>
              <a:rPr lang="en-US" altLang="zh-CN" sz="2000" dirty="0">
                <a:solidFill>
                  <a:schemeClr val="tx1"/>
                </a:solidFill>
                <a:latin typeface="Times New Roman" panose="02020603050405020304" pitchFamily="18" charset="0"/>
                <a:ea typeface="SimSun" pitchFamily="2" charset="-122"/>
                <a:cs typeface="Times New Roman" panose="02020603050405020304" pitchFamily="18" charset="0"/>
              </a:rPr>
              <a:t> </a:t>
            </a:r>
            <a:r>
              <a:rPr lang="en-US" altLang="zh-CN" sz="2000" dirty="0" err="1">
                <a:solidFill>
                  <a:schemeClr val="tx1"/>
                </a:solidFill>
                <a:latin typeface="Times New Roman" panose="02020603050405020304" pitchFamily="18" charset="0"/>
                <a:ea typeface="SimSun" pitchFamily="2" charset="-122"/>
                <a:cs typeface="Times New Roman" panose="02020603050405020304" pitchFamily="18" charset="0"/>
              </a:rPr>
              <a:t>lại</a:t>
            </a:r>
            <a:r>
              <a:rPr lang="en-US" altLang="zh-CN" sz="2000" dirty="0">
                <a:solidFill>
                  <a:schemeClr val="tx1"/>
                </a:solidFill>
                <a:latin typeface="Times New Roman" panose="02020603050405020304" pitchFamily="18" charset="0"/>
                <a:ea typeface="SimSun" pitchFamily="2" charset="-122"/>
                <a:cs typeface="Times New Roman" panose="02020603050405020304" pitchFamily="18" charset="0"/>
              </a:rPr>
              <a:t> </a:t>
            </a:r>
            <a:r>
              <a:rPr lang="en-US" altLang="zh-CN" sz="2000" dirty="0" err="1">
                <a:solidFill>
                  <a:schemeClr val="tx1"/>
                </a:solidFill>
                <a:latin typeface="Times New Roman" panose="02020603050405020304" pitchFamily="18" charset="0"/>
                <a:ea typeface="SimSun" pitchFamily="2" charset="-122"/>
                <a:cs typeface="Times New Roman" panose="02020603050405020304" pitchFamily="18" charset="0"/>
              </a:rPr>
              <a:t>những</a:t>
            </a:r>
            <a:r>
              <a:rPr lang="en-US" altLang="zh-CN" sz="2000" dirty="0">
                <a:solidFill>
                  <a:schemeClr val="tx1"/>
                </a:solidFill>
                <a:latin typeface="Times New Roman" panose="02020603050405020304" pitchFamily="18" charset="0"/>
                <a:ea typeface="SimSun" pitchFamily="2" charset="-122"/>
                <a:cs typeface="Times New Roman" panose="02020603050405020304" pitchFamily="18" charset="0"/>
              </a:rPr>
              <a:t> </a:t>
            </a:r>
            <a:r>
              <a:rPr lang="en-US" altLang="zh-CN" sz="2000" dirty="0" err="1">
                <a:solidFill>
                  <a:schemeClr val="tx1"/>
                </a:solidFill>
                <a:latin typeface="Times New Roman" panose="02020603050405020304" pitchFamily="18" charset="0"/>
                <a:ea typeface="SimSun" pitchFamily="2" charset="-122"/>
                <a:cs typeface="Times New Roman" panose="02020603050405020304" pitchFamily="18" charset="0"/>
              </a:rPr>
              <a:t>gì</a:t>
            </a:r>
            <a:r>
              <a:rPr lang="en-US" altLang="zh-CN" sz="2000" dirty="0">
                <a:solidFill>
                  <a:schemeClr val="tx1"/>
                </a:solidFill>
                <a:latin typeface="Times New Roman" panose="02020603050405020304" pitchFamily="18" charset="0"/>
                <a:ea typeface="SimSun" pitchFamily="2" charset="-122"/>
                <a:cs typeface="Times New Roman" panose="02020603050405020304" pitchFamily="18" charset="0"/>
              </a:rPr>
              <a:t> </a:t>
            </a:r>
            <a:r>
              <a:rPr lang="en-US" altLang="zh-CN" sz="2000" dirty="0" err="1">
                <a:solidFill>
                  <a:schemeClr val="tx1"/>
                </a:solidFill>
                <a:latin typeface="Times New Roman" panose="02020603050405020304" pitchFamily="18" charset="0"/>
                <a:ea typeface="SimSun" pitchFamily="2" charset="-122"/>
                <a:cs typeface="Times New Roman" panose="02020603050405020304" pitchFamily="18" charset="0"/>
              </a:rPr>
              <a:t>đã</a:t>
            </a:r>
            <a:r>
              <a:rPr lang="en-US" altLang="zh-CN" sz="2000" dirty="0">
                <a:solidFill>
                  <a:schemeClr val="tx1"/>
                </a:solidFill>
                <a:latin typeface="Times New Roman" panose="02020603050405020304" pitchFamily="18" charset="0"/>
                <a:ea typeface="SimSun" pitchFamily="2" charset="-122"/>
                <a:cs typeface="Times New Roman" panose="02020603050405020304" pitchFamily="18" charset="0"/>
              </a:rPr>
              <a:t> </a:t>
            </a:r>
            <a:r>
              <a:rPr lang="en-US" altLang="zh-CN" sz="2000" dirty="0" err="1">
                <a:solidFill>
                  <a:schemeClr val="tx1"/>
                </a:solidFill>
                <a:latin typeface="Times New Roman" panose="02020603050405020304" pitchFamily="18" charset="0"/>
                <a:ea typeface="SimSun" pitchFamily="2" charset="-122"/>
                <a:cs typeface="Times New Roman" panose="02020603050405020304" pitchFamily="18" charset="0"/>
              </a:rPr>
              <a:t>học</a:t>
            </a:r>
            <a:r>
              <a:rPr lang="en-US" altLang="zh-CN" sz="2000" dirty="0">
                <a:solidFill>
                  <a:schemeClr val="tx1"/>
                </a:solidFill>
                <a:latin typeface="Times New Roman" panose="02020603050405020304" pitchFamily="18" charset="0"/>
                <a:ea typeface="SimSun" pitchFamily="2" charset="-122"/>
                <a:cs typeface="Times New Roman" panose="02020603050405020304" pitchFamily="18" charset="0"/>
              </a:rPr>
              <a:t> </a:t>
            </a:r>
            <a:r>
              <a:rPr lang="en-US" altLang="zh-CN" sz="2000" dirty="0" err="1">
                <a:solidFill>
                  <a:schemeClr val="tx1"/>
                </a:solidFill>
                <a:latin typeface="Times New Roman" panose="02020603050405020304" pitchFamily="18" charset="0"/>
                <a:ea typeface="SimSun" pitchFamily="2" charset="-122"/>
                <a:cs typeface="Times New Roman" panose="02020603050405020304" pitchFamily="18" charset="0"/>
              </a:rPr>
              <a:t>và</a:t>
            </a:r>
            <a:r>
              <a:rPr lang="en-US" altLang="zh-CN" sz="2000" dirty="0">
                <a:solidFill>
                  <a:schemeClr val="tx1"/>
                </a:solidFill>
                <a:latin typeface="Times New Roman" panose="02020603050405020304" pitchFamily="18" charset="0"/>
                <a:ea typeface="SimSun" pitchFamily="2" charset="-122"/>
                <a:cs typeface="Times New Roman" panose="02020603050405020304" pitchFamily="18" charset="0"/>
              </a:rPr>
              <a:t> </a:t>
            </a:r>
            <a:r>
              <a:rPr lang="en-US" altLang="zh-CN" sz="2000" dirty="0" err="1">
                <a:solidFill>
                  <a:schemeClr val="tx1"/>
                </a:solidFill>
                <a:latin typeface="Times New Roman" panose="02020603050405020304" pitchFamily="18" charset="0"/>
                <a:ea typeface="SimSun" pitchFamily="2" charset="-122"/>
                <a:cs typeface="Times New Roman" panose="02020603050405020304" pitchFamily="18" charset="0"/>
              </a:rPr>
              <a:t>rèn</a:t>
            </a:r>
            <a:r>
              <a:rPr lang="en-US" altLang="zh-CN" sz="2000" dirty="0">
                <a:solidFill>
                  <a:schemeClr val="tx1"/>
                </a:solidFill>
                <a:latin typeface="Times New Roman" panose="02020603050405020304" pitchFamily="18" charset="0"/>
                <a:ea typeface="SimSun" pitchFamily="2" charset="-122"/>
                <a:cs typeface="Times New Roman" panose="02020603050405020304" pitchFamily="18" charset="0"/>
              </a:rPr>
              <a:t> </a:t>
            </a:r>
            <a:r>
              <a:rPr lang="en-US" altLang="zh-CN" sz="2000" dirty="0" err="1">
                <a:solidFill>
                  <a:schemeClr val="tx1"/>
                </a:solidFill>
                <a:latin typeface="Times New Roman" panose="02020603050405020304" pitchFamily="18" charset="0"/>
                <a:ea typeface="SimSun" pitchFamily="2" charset="-122"/>
                <a:cs typeface="Times New Roman" panose="02020603050405020304" pitchFamily="18" charset="0"/>
              </a:rPr>
              <a:t>luyện</a:t>
            </a:r>
            <a:r>
              <a:rPr lang="en-US" altLang="zh-CN" sz="2000" dirty="0">
                <a:solidFill>
                  <a:schemeClr val="tx1"/>
                </a:solidFill>
                <a:latin typeface="Times New Roman" panose="02020603050405020304" pitchFamily="18" charset="0"/>
                <a:ea typeface="SimSun" pitchFamily="2" charset="-122"/>
                <a:cs typeface="Times New Roman" panose="02020603050405020304" pitchFamily="18" charset="0"/>
              </a:rPr>
              <a:t> </a:t>
            </a:r>
            <a:r>
              <a:rPr lang="en-US" altLang="zh-CN" sz="2000" dirty="0" err="1">
                <a:solidFill>
                  <a:schemeClr val="tx1"/>
                </a:solidFill>
                <a:latin typeface="Times New Roman" panose="02020603050405020304" pitchFamily="18" charset="0"/>
                <a:ea typeface="SimSun" pitchFamily="2" charset="-122"/>
                <a:cs typeface="Times New Roman" panose="02020603050405020304" pitchFamily="18" charset="0"/>
              </a:rPr>
              <a:t>kĩ</a:t>
            </a:r>
            <a:r>
              <a:rPr lang="en-US" altLang="zh-CN" sz="2000" dirty="0">
                <a:solidFill>
                  <a:schemeClr val="tx1"/>
                </a:solidFill>
                <a:latin typeface="Times New Roman" panose="02020603050405020304" pitchFamily="18" charset="0"/>
                <a:ea typeface="SimSun" pitchFamily="2" charset="-122"/>
                <a:cs typeface="Times New Roman" panose="02020603050405020304" pitchFamily="18" charset="0"/>
              </a:rPr>
              <a:t> </a:t>
            </a:r>
            <a:r>
              <a:rPr lang="en-US" altLang="zh-CN" sz="2000" dirty="0" err="1">
                <a:solidFill>
                  <a:schemeClr val="tx1"/>
                </a:solidFill>
                <a:latin typeface="Times New Roman" panose="02020603050405020304" pitchFamily="18" charset="0"/>
                <a:ea typeface="SimSun" pitchFamily="2" charset="-122"/>
                <a:cs typeface="Times New Roman" panose="02020603050405020304" pitchFamily="18" charset="0"/>
              </a:rPr>
              <a:t>năng</a:t>
            </a:r>
            <a:r>
              <a:rPr lang="en-US" altLang="zh-CN" sz="2000" dirty="0">
                <a:solidFill>
                  <a:schemeClr val="tx1"/>
                </a:solidFill>
                <a:latin typeface="Times New Roman" panose="02020603050405020304" pitchFamily="18" charset="0"/>
                <a:ea typeface="SimSun" pitchFamily="2" charset="-122"/>
                <a:cs typeface="Times New Roman" panose="02020603050405020304" pitchFamily="18" charset="0"/>
              </a:rPr>
              <a:t>.</a:t>
            </a:r>
          </a:p>
        </p:txBody>
      </p:sp>
      <p:cxnSp>
        <p:nvCxnSpPr>
          <p:cNvPr id="4" name="Elbow Connector 3"/>
          <p:cNvCxnSpPr/>
          <p:nvPr/>
        </p:nvCxnSpPr>
        <p:spPr>
          <a:xfrm>
            <a:off x="2777706" y="1138687"/>
            <a:ext cx="1026543" cy="85047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0" name="Elbow Connector 9"/>
          <p:cNvCxnSpPr>
            <a:endCxn id="2" idx="1"/>
          </p:cNvCxnSpPr>
          <p:nvPr/>
        </p:nvCxnSpPr>
        <p:spPr>
          <a:xfrm rot="16200000" flipH="1">
            <a:off x="3226646" y="3621912"/>
            <a:ext cx="2495117" cy="964796"/>
          </a:xfrm>
          <a:prstGeom prst="bentConnector2">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573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2791169" y="481245"/>
            <a:ext cx="5987821"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eaLnBrk="1" hangingPunct="1"/>
            <a:r>
              <a:rPr lang="en-US" altLang="en-US" sz="3800" b="1" dirty="0">
                <a:solidFill>
                  <a:srgbClr val="453DED"/>
                </a:solidFill>
                <a:effectLst>
                  <a:outerShdw blurRad="38100" dist="38100" dir="2700000" algn="tl">
                    <a:srgbClr val="C0C0C0"/>
                  </a:outerShdw>
                </a:effectLst>
                <a:latin typeface="Myriad Pro" panose="020B0503030403020204" pitchFamily="34" charset="0"/>
                <a:cs typeface="Myriad Arabic" panose="01010101010101010101" pitchFamily="50" charset="-78"/>
              </a:rPr>
              <a:t>NỘI DUNG BÁO CÁO</a:t>
            </a:r>
            <a:endParaRPr lang="en-US" altLang="en-US" sz="3800" dirty="0"/>
          </a:p>
        </p:txBody>
      </p:sp>
      <p:graphicFrame>
        <p:nvGraphicFramePr>
          <p:cNvPr id="6" name="Diagram 5"/>
          <p:cNvGraphicFramePr/>
          <p:nvPr>
            <p:extLst>
              <p:ext uri="{D42A27DB-BD31-4B8C-83A1-F6EECF244321}">
                <p14:modId xmlns:p14="http://schemas.microsoft.com/office/powerpoint/2010/main" val="3328463535"/>
              </p:ext>
            </p:extLst>
          </p:nvPr>
        </p:nvGraphicFramePr>
        <p:xfrm>
          <a:off x="2489108" y="1230356"/>
          <a:ext cx="910957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959017" y="1599431"/>
            <a:ext cx="496476" cy="584775"/>
          </a:xfrm>
          <a:prstGeom prst="rect">
            <a:avLst/>
          </a:prstGeom>
          <a:noFill/>
        </p:spPr>
        <p:txBody>
          <a:bodyPr wrap="square" rtlCol="0">
            <a:spAutoFit/>
          </a:bodyPr>
          <a:lstStyle/>
          <a:p>
            <a:pPr algn="ctr"/>
            <a:r>
              <a:rPr lang="en-US" sz="3200" b="1" dirty="0">
                <a:solidFill>
                  <a:srgbClr val="FF0000"/>
                </a:solidFill>
              </a:rPr>
              <a:t>1</a:t>
            </a:r>
          </a:p>
        </p:txBody>
      </p:sp>
      <p:sp>
        <p:nvSpPr>
          <p:cNvPr id="9" name="TextBox 8"/>
          <p:cNvSpPr txBox="1"/>
          <p:nvPr/>
        </p:nvSpPr>
        <p:spPr>
          <a:xfrm>
            <a:off x="3383819" y="2248546"/>
            <a:ext cx="496476" cy="584775"/>
          </a:xfrm>
          <a:prstGeom prst="rect">
            <a:avLst/>
          </a:prstGeom>
          <a:noFill/>
        </p:spPr>
        <p:txBody>
          <a:bodyPr wrap="square" rtlCol="0">
            <a:spAutoFit/>
          </a:bodyPr>
          <a:lstStyle/>
          <a:p>
            <a:pPr algn="ctr"/>
            <a:r>
              <a:rPr lang="en-US" sz="3200" b="1" dirty="0">
                <a:solidFill>
                  <a:srgbClr val="FF0000"/>
                </a:solidFill>
              </a:rPr>
              <a:t>2</a:t>
            </a:r>
          </a:p>
        </p:txBody>
      </p:sp>
      <p:sp>
        <p:nvSpPr>
          <p:cNvPr id="10" name="TextBox 9"/>
          <p:cNvSpPr txBox="1"/>
          <p:nvPr/>
        </p:nvSpPr>
        <p:spPr>
          <a:xfrm>
            <a:off x="3602651" y="3136612"/>
            <a:ext cx="496476" cy="584775"/>
          </a:xfrm>
          <a:prstGeom prst="rect">
            <a:avLst/>
          </a:prstGeom>
          <a:noFill/>
        </p:spPr>
        <p:txBody>
          <a:bodyPr wrap="square" rtlCol="0">
            <a:spAutoFit/>
          </a:bodyPr>
          <a:lstStyle/>
          <a:p>
            <a:pPr algn="ctr"/>
            <a:r>
              <a:rPr lang="en-US" sz="3200" b="1" dirty="0">
                <a:solidFill>
                  <a:srgbClr val="FF0000"/>
                </a:solidFill>
              </a:rPr>
              <a:t>3</a:t>
            </a:r>
          </a:p>
        </p:txBody>
      </p:sp>
      <p:sp>
        <p:nvSpPr>
          <p:cNvPr id="11" name="TextBox 10"/>
          <p:cNvSpPr txBox="1"/>
          <p:nvPr/>
        </p:nvSpPr>
        <p:spPr>
          <a:xfrm>
            <a:off x="3390765" y="4818748"/>
            <a:ext cx="496476" cy="584775"/>
          </a:xfrm>
          <a:prstGeom prst="rect">
            <a:avLst/>
          </a:prstGeom>
          <a:noFill/>
        </p:spPr>
        <p:txBody>
          <a:bodyPr wrap="square" rtlCol="0">
            <a:spAutoFit/>
          </a:bodyPr>
          <a:lstStyle/>
          <a:p>
            <a:pPr algn="ctr"/>
            <a:r>
              <a:rPr lang="en-US" sz="3200" b="1" dirty="0">
                <a:solidFill>
                  <a:srgbClr val="FF0000"/>
                </a:solidFill>
              </a:rPr>
              <a:t>6</a:t>
            </a:r>
            <a:endParaRPr lang="en-US" sz="3200" b="1" dirty="0">
              <a:solidFill>
                <a:srgbClr val="FF0000"/>
              </a:solidFill>
            </a:endParaRPr>
          </a:p>
        </p:txBody>
      </p:sp>
      <p:sp>
        <p:nvSpPr>
          <p:cNvPr id="12" name="TextBox 11"/>
          <p:cNvSpPr txBox="1"/>
          <p:nvPr/>
        </p:nvSpPr>
        <p:spPr>
          <a:xfrm>
            <a:off x="3632057" y="3881802"/>
            <a:ext cx="496476" cy="584775"/>
          </a:xfrm>
          <a:prstGeom prst="rect">
            <a:avLst/>
          </a:prstGeom>
          <a:noFill/>
        </p:spPr>
        <p:txBody>
          <a:bodyPr wrap="square" rtlCol="0">
            <a:spAutoFit/>
          </a:bodyPr>
          <a:lstStyle/>
          <a:p>
            <a:pPr algn="ctr"/>
            <a:r>
              <a:rPr lang="en-US" sz="3200" b="1" dirty="0">
                <a:solidFill>
                  <a:srgbClr val="FF0000"/>
                </a:solidFill>
              </a:rPr>
              <a:t>4</a:t>
            </a:r>
          </a:p>
        </p:txBody>
      </p:sp>
      <p:pic>
        <p:nvPicPr>
          <p:cNvPr id="13" name="Picture 12">
            <a:extLst>
              <a:ext uri="{FF2B5EF4-FFF2-40B4-BE49-F238E27FC236}">
                <a16:creationId xmlns:a16="http://schemas.microsoft.com/office/drawing/2014/main" xmlns="" id="{649DACD4-2A8C-4ED3-AA1C-F8FAB9EB12D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9220" y="2064774"/>
            <a:ext cx="2659797" cy="2774403"/>
          </a:xfrm>
          <a:prstGeom prst="rect">
            <a:avLst/>
          </a:prstGeom>
        </p:spPr>
      </p:pic>
      <p:sp>
        <p:nvSpPr>
          <p:cNvPr id="15" name="TextBox 14"/>
          <p:cNvSpPr txBox="1"/>
          <p:nvPr/>
        </p:nvSpPr>
        <p:spPr>
          <a:xfrm>
            <a:off x="2981912" y="5797058"/>
            <a:ext cx="496476" cy="584775"/>
          </a:xfrm>
          <a:prstGeom prst="rect">
            <a:avLst/>
          </a:prstGeom>
          <a:noFill/>
        </p:spPr>
        <p:txBody>
          <a:bodyPr wrap="square" rtlCol="0">
            <a:spAutoFit/>
          </a:bodyPr>
          <a:lstStyle/>
          <a:p>
            <a:pPr algn="ctr"/>
            <a:r>
              <a:rPr lang="en-US" sz="3200" b="1" dirty="0">
                <a:solidFill>
                  <a:srgbClr val="FF0000"/>
                </a:solidFill>
              </a:rPr>
              <a:t>6</a:t>
            </a:r>
            <a:endParaRPr lang="en-US" sz="3200" b="1" dirty="0">
              <a:solidFill>
                <a:srgbClr val="FF0000"/>
              </a:solidFill>
            </a:endParaRPr>
          </a:p>
        </p:txBody>
      </p:sp>
    </p:spTree>
    <p:extLst>
      <p:ext uri="{BB962C8B-B14F-4D97-AF65-F5344CB8AC3E}">
        <p14:creationId xmlns:p14="http://schemas.microsoft.com/office/powerpoint/2010/main" val="3997355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13" y="0"/>
            <a:ext cx="121983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Slide Number Placeholder 1"/>
          <p:cNvSpPr>
            <a:spLocks noGrp="1"/>
          </p:cNvSpPr>
          <p:nvPr>
            <p:ph type="sldNum" sz="quarter" idx="12"/>
          </p:nvPr>
        </p:nvSpPr>
        <p:spPr bwMode="auto">
          <a:xfrm>
            <a:off x="10106025" y="6650038"/>
            <a:ext cx="609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16DDC978-7569-4D0C-90D0-E65F2D3758DA}" type="slidenum">
              <a:rPr lang="en-US" altLang="zh-CN" smtClean="0">
                <a:solidFill>
                  <a:srgbClr val="898989"/>
                </a:solidFill>
                <a:latin typeface="Calibri" pitchFamily="34" charset="0"/>
                <a:cs typeface="等线"/>
              </a:rPr>
              <a:pPr/>
              <a:t>30</a:t>
            </a:fld>
            <a:endParaRPr lang="en-US" altLang="zh-CN">
              <a:solidFill>
                <a:srgbClr val="898989"/>
              </a:solidFill>
              <a:latin typeface="Calibri" pitchFamily="34" charset="0"/>
              <a:cs typeface="等线"/>
            </a:endParaRPr>
          </a:p>
        </p:txBody>
      </p:sp>
      <p:sp>
        <p:nvSpPr>
          <p:cNvPr id="5" name="Slide Number Placeholder 1"/>
          <p:cNvSpPr txBox="1">
            <a:spLocks/>
          </p:cNvSpPr>
          <p:nvPr/>
        </p:nvSpPr>
        <p:spPr>
          <a:xfrm>
            <a:off x="11944350" y="6172200"/>
            <a:ext cx="411163" cy="336550"/>
          </a:xfrm>
          <a:prstGeom prst="rect">
            <a:avLst/>
          </a:prstGeom>
          <a:solidFill>
            <a:schemeClr val="bg2">
              <a:lumMod val="90000"/>
            </a:schemeClr>
          </a:solidFill>
          <a:ln>
            <a:solidFill>
              <a:schemeClr val="bg2">
                <a:lumMod val="75000"/>
              </a:schemeClr>
            </a:solidFill>
          </a:ln>
        </p:spPr>
        <p:txBody>
          <a:bodyPr anchor="ct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defRPr sz="2000">
                <a:solidFill>
                  <a:schemeClr val="tx1"/>
                </a:solidFill>
                <a:latin typeface="Calibri" pitchFamily="34" charset="0"/>
              </a:defRPr>
            </a:lvl6pPr>
            <a:lvl7pPr eaLnBrk="0" fontAlgn="base" hangingPunct="0">
              <a:spcAft>
                <a:spcPct val="0"/>
              </a:spcAft>
              <a:defRPr sz="2000">
                <a:solidFill>
                  <a:schemeClr val="tx1"/>
                </a:solidFill>
                <a:latin typeface="Calibri" pitchFamily="34" charset="0"/>
              </a:defRPr>
            </a:lvl7pPr>
            <a:lvl8pPr eaLnBrk="0" fontAlgn="base" hangingPunct="0">
              <a:spcAft>
                <a:spcPct val="0"/>
              </a:spcAft>
              <a:defRPr sz="2000">
                <a:solidFill>
                  <a:schemeClr val="tx1"/>
                </a:solidFill>
                <a:latin typeface="Calibri" pitchFamily="34" charset="0"/>
              </a:defRPr>
            </a:lvl8pPr>
            <a:lvl9pPr eaLnBrk="0" fontAlgn="base" hangingPunct="0">
              <a:spcAft>
                <a:spcPct val="0"/>
              </a:spcAft>
              <a:defRPr sz="2000">
                <a:solidFill>
                  <a:schemeClr val="tx1"/>
                </a:solidFill>
                <a:latin typeface="Calibri" pitchFamily="34" charset="0"/>
              </a:defRPr>
            </a:lvl9pPr>
          </a:lstStyle>
          <a:p>
            <a:pPr algn="r" eaLnBrk="1" hangingPunct="1">
              <a:defRPr/>
            </a:pPr>
            <a:fld id="{410ED039-F733-4A28-80F4-50236813AC9F}" type="slidenum">
              <a:rPr lang="en-US" altLang="zh-CN" sz="1200" smtClean="0">
                <a:solidFill>
                  <a:srgbClr val="898989"/>
                </a:solidFill>
                <a:cs typeface="等线"/>
              </a:rPr>
              <a:pPr algn="r" eaLnBrk="1" hangingPunct="1">
                <a:defRPr/>
              </a:pPr>
              <a:t>30</a:t>
            </a:fld>
            <a:endParaRPr lang="en-US" altLang="zh-CN" sz="1200">
              <a:solidFill>
                <a:srgbClr val="898989"/>
              </a:solidFill>
              <a:cs typeface="等线"/>
            </a:endParaRPr>
          </a:p>
        </p:txBody>
      </p:sp>
      <p:pic>
        <p:nvPicPr>
          <p:cNvPr id="3174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13" y="0"/>
            <a:ext cx="121983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Slide Number Placeholder 1"/>
          <p:cNvSpPr txBox="1">
            <a:spLocks/>
          </p:cNvSpPr>
          <p:nvPr/>
        </p:nvSpPr>
        <p:spPr bwMode="auto">
          <a:xfrm>
            <a:off x="10106025" y="6650038"/>
            <a:ext cx="6096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2B96EA4-03C1-4D59-A7AB-A203224E62F9}" type="slidenum">
              <a:rPr lang="en-US" altLang="zh-CN" sz="1200">
                <a:solidFill>
                  <a:srgbClr val="898989"/>
                </a:solidFill>
                <a:latin typeface="Calibri" pitchFamily="34" charset="0"/>
                <a:cs typeface="等线"/>
              </a:rPr>
              <a:pPr algn="r" eaLnBrk="1" hangingPunct="1"/>
              <a:t>30</a:t>
            </a:fld>
            <a:endParaRPr lang="en-US" altLang="zh-CN" sz="1200">
              <a:solidFill>
                <a:srgbClr val="898989"/>
              </a:solidFill>
              <a:latin typeface="Calibri" pitchFamily="34" charset="0"/>
              <a:cs typeface="等线"/>
            </a:endParaRPr>
          </a:p>
        </p:txBody>
      </p:sp>
      <p:sp>
        <p:nvSpPr>
          <p:cNvPr id="8" name="Slide Number Placeholder 1"/>
          <p:cNvSpPr txBox="1">
            <a:spLocks/>
          </p:cNvSpPr>
          <p:nvPr/>
        </p:nvSpPr>
        <p:spPr>
          <a:xfrm>
            <a:off x="11944350" y="6172200"/>
            <a:ext cx="411163" cy="336550"/>
          </a:xfrm>
          <a:prstGeom prst="rect">
            <a:avLst/>
          </a:prstGeom>
          <a:solidFill>
            <a:schemeClr val="bg2">
              <a:lumMod val="90000"/>
            </a:schemeClr>
          </a:solidFill>
          <a:ln>
            <a:solidFill>
              <a:schemeClr val="bg2">
                <a:lumMod val="75000"/>
              </a:schemeClr>
            </a:solidFill>
          </a:ln>
        </p:spPr>
        <p:txBody>
          <a:bodyPr anchor="ct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defRPr sz="2000">
                <a:solidFill>
                  <a:schemeClr val="tx1"/>
                </a:solidFill>
                <a:latin typeface="Calibri" pitchFamily="34" charset="0"/>
              </a:defRPr>
            </a:lvl6pPr>
            <a:lvl7pPr eaLnBrk="0" fontAlgn="base" hangingPunct="0">
              <a:spcAft>
                <a:spcPct val="0"/>
              </a:spcAft>
              <a:defRPr sz="2000">
                <a:solidFill>
                  <a:schemeClr val="tx1"/>
                </a:solidFill>
                <a:latin typeface="Calibri" pitchFamily="34" charset="0"/>
              </a:defRPr>
            </a:lvl7pPr>
            <a:lvl8pPr eaLnBrk="0" fontAlgn="base" hangingPunct="0">
              <a:spcAft>
                <a:spcPct val="0"/>
              </a:spcAft>
              <a:defRPr sz="2000">
                <a:solidFill>
                  <a:schemeClr val="tx1"/>
                </a:solidFill>
                <a:latin typeface="Calibri" pitchFamily="34" charset="0"/>
              </a:defRPr>
            </a:lvl8pPr>
            <a:lvl9pPr eaLnBrk="0" fontAlgn="base" hangingPunct="0">
              <a:spcAft>
                <a:spcPct val="0"/>
              </a:spcAft>
              <a:defRPr sz="2000">
                <a:solidFill>
                  <a:schemeClr val="tx1"/>
                </a:solidFill>
                <a:latin typeface="Calibri" pitchFamily="34" charset="0"/>
              </a:defRPr>
            </a:lvl9pPr>
          </a:lstStyle>
          <a:p>
            <a:pPr algn="r" eaLnBrk="1" hangingPunct="1">
              <a:defRPr/>
            </a:pPr>
            <a:fld id="{7CEBB854-1D2A-44CE-BF74-6228064D7CEB}" type="slidenum">
              <a:rPr lang="en-US" altLang="zh-CN" sz="1200" smtClean="0">
                <a:solidFill>
                  <a:srgbClr val="898989"/>
                </a:solidFill>
                <a:cs typeface="等线"/>
              </a:rPr>
              <a:pPr algn="r" eaLnBrk="1" hangingPunct="1">
                <a:defRPr/>
              </a:pPr>
              <a:t>30</a:t>
            </a:fld>
            <a:endParaRPr lang="en-US" altLang="zh-CN" sz="1200">
              <a:solidFill>
                <a:srgbClr val="898989"/>
              </a:solidFill>
              <a:cs typeface="等线"/>
            </a:endParaRPr>
          </a:p>
        </p:txBody>
      </p:sp>
      <p:sp>
        <p:nvSpPr>
          <p:cNvPr id="9" name="Slide Number Placeholder 1"/>
          <p:cNvSpPr txBox="1">
            <a:spLocks/>
          </p:cNvSpPr>
          <p:nvPr/>
        </p:nvSpPr>
        <p:spPr>
          <a:xfrm>
            <a:off x="11131550" y="6111875"/>
            <a:ext cx="609600" cy="365125"/>
          </a:xfrm>
          <a:prstGeom prst="rect">
            <a:avLst/>
          </a:prstGeom>
          <a:solidFill>
            <a:schemeClr val="bg2">
              <a:lumMod val="90000"/>
            </a:schemeClr>
          </a:solidFill>
          <a:ln>
            <a:solidFill>
              <a:schemeClr val="bg2">
                <a:lumMod val="75000"/>
              </a:schemeClr>
            </a:solidFill>
          </a:ln>
        </p:spPr>
        <p:txBody>
          <a:bodyPr anchor="ct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defRPr sz="2000">
                <a:solidFill>
                  <a:schemeClr val="tx1"/>
                </a:solidFill>
                <a:latin typeface="Calibri" pitchFamily="34" charset="0"/>
              </a:defRPr>
            </a:lvl6pPr>
            <a:lvl7pPr eaLnBrk="0" fontAlgn="base" hangingPunct="0">
              <a:spcAft>
                <a:spcPct val="0"/>
              </a:spcAft>
              <a:defRPr sz="2000">
                <a:solidFill>
                  <a:schemeClr val="tx1"/>
                </a:solidFill>
                <a:latin typeface="Calibri" pitchFamily="34" charset="0"/>
              </a:defRPr>
            </a:lvl7pPr>
            <a:lvl8pPr eaLnBrk="0" fontAlgn="base" hangingPunct="0">
              <a:spcAft>
                <a:spcPct val="0"/>
              </a:spcAft>
              <a:defRPr sz="2000">
                <a:solidFill>
                  <a:schemeClr val="tx1"/>
                </a:solidFill>
                <a:latin typeface="Calibri" pitchFamily="34" charset="0"/>
              </a:defRPr>
            </a:lvl8pPr>
            <a:lvl9pPr eaLnBrk="0" fontAlgn="base" hangingPunct="0">
              <a:spcAft>
                <a:spcPct val="0"/>
              </a:spcAft>
              <a:defRPr sz="2000">
                <a:solidFill>
                  <a:schemeClr val="tx1"/>
                </a:solidFill>
                <a:latin typeface="Calibri" pitchFamily="34" charset="0"/>
              </a:defRPr>
            </a:lvl9pPr>
          </a:lstStyle>
          <a:p>
            <a:pPr algn="r" eaLnBrk="1" hangingPunct="1">
              <a:defRPr/>
            </a:pPr>
            <a:fld id="{D2A32927-C445-43BC-9831-031A38D08FCB}" type="slidenum">
              <a:rPr lang="en-US" altLang="zh-CN" sz="1200" smtClean="0">
                <a:solidFill>
                  <a:srgbClr val="898989"/>
                </a:solidFill>
                <a:cs typeface="等线"/>
              </a:rPr>
              <a:pPr algn="r" eaLnBrk="1" hangingPunct="1">
                <a:defRPr/>
              </a:pPr>
              <a:t>30</a:t>
            </a:fld>
            <a:endParaRPr lang="en-US" altLang="zh-CN" sz="1200">
              <a:solidFill>
                <a:srgbClr val="898989"/>
              </a:solidFill>
              <a:cs typeface="等线"/>
            </a:endParaRPr>
          </a:p>
        </p:txBody>
      </p:sp>
      <p:pic>
        <p:nvPicPr>
          <p:cNvPr id="31753"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 y="150813"/>
            <a:ext cx="12198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Slide Number Placeholder 6"/>
          <p:cNvSpPr txBox="1">
            <a:spLocks/>
          </p:cNvSpPr>
          <p:nvPr/>
        </p:nvSpPr>
        <p:spPr bwMode="auto">
          <a:xfrm>
            <a:off x="11131550" y="6111875"/>
            <a:ext cx="60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BE44979-ADD0-4545-926E-E3B378E84137}" type="slidenum">
              <a:rPr lang="en-US" altLang="zh-CN" sz="1200">
                <a:solidFill>
                  <a:srgbClr val="898989"/>
                </a:solidFill>
                <a:latin typeface="Calibri" pitchFamily="34" charset="0"/>
                <a:cs typeface="等线"/>
              </a:rPr>
              <a:pPr algn="r" eaLnBrk="1" hangingPunct="1"/>
              <a:t>30</a:t>
            </a:fld>
            <a:endParaRPr lang="en-US" altLang="zh-CN" sz="1200">
              <a:solidFill>
                <a:srgbClr val="898989"/>
              </a:solidFill>
              <a:latin typeface="Calibri" pitchFamily="34" charset="0"/>
              <a:cs typeface="等线"/>
            </a:endParaRPr>
          </a:p>
        </p:txBody>
      </p:sp>
      <p:sp>
        <p:nvSpPr>
          <p:cNvPr id="20" name="TextBox 19"/>
          <p:cNvSpPr txBox="1"/>
          <p:nvPr/>
        </p:nvSpPr>
        <p:spPr>
          <a:xfrm>
            <a:off x="2673650" y="473832"/>
            <a:ext cx="3732213" cy="585787"/>
          </a:xfrm>
          <a:prstGeom prst="rect">
            <a:avLst/>
          </a:prstGeom>
          <a:noFill/>
        </p:spPr>
        <p:txBody>
          <a:bodyPr>
            <a:spAutoFit/>
          </a:bodyPr>
          <a:lstStyle/>
          <a:p>
            <a:pPr eaLnBrk="1" fontAlgn="auto" hangingPunct="1">
              <a:spcBef>
                <a:spcPts val="0"/>
              </a:spcBef>
              <a:spcAft>
                <a:spcPts val="0"/>
              </a:spcAft>
              <a:defRPr/>
            </a:pP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PHẦN</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BỐN</a:t>
            </a:r>
            <a:endPar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TextBox 1"/>
          <p:cNvSpPr txBox="1"/>
          <p:nvPr/>
        </p:nvSpPr>
        <p:spPr>
          <a:xfrm>
            <a:off x="620309" y="1059619"/>
            <a:ext cx="7497148" cy="1569660"/>
          </a:xfrm>
          <a:prstGeom prst="rect">
            <a:avLst/>
          </a:prstGeom>
          <a:noFill/>
        </p:spPr>
        <p:txBody>
          <a:bodyPr wrap="square">
            <a:spAutoFit/>
          </a:bodyPr>
          <a:lstStyle/>
          <a:p>
            <a:pPr>
              <a:lnSpc>
                <a:spcPct val="150000"/>
              </a:lnSpc>
              <a:defRPr/>
            </a:pPr>
            <a:r>
              <a:rPr lang="vi-VN" sz="3200" b="1" dirty="0" smtClean="0">
                <a:solidFill>
                  <a:srgbClr val="0070C0"/>
                </a:solidFill>
                <a:effectLst>
                  <a:outerShdw blurRad="38100" dist="38100" dir="2700000" algn="tl">
                    <a:srgbClr val="000000">
                      <a:alpha val="43137"/>
                    </a:srgbClr>
                  </a:outerShdw>
                </a:effectLst>
              </a:rPr>
              <a:t>MỘT SỐ PHƯƠNG PHÁP DẠY HỌC VÀ KIỂM TRA ĐÁNH GIÁ</a:t>
            </a:r>
            <a:endParaRPr lang="en-US" sz="3200" b="1" dirty="0">
              <a:solidFill>
                <a:srgbClr val="0070C0"/>
              </a:solidFill>
              <a:effectLst>
                <a:outerShdw blurRad="38100" dist="38100" dir="2700000" algn="tl">
                  <a:srgbClr val="000000">
                    <a:alpha val="43137"/>
                  </a:srgbClr>
                </a:outerShdw>
              </a:effectLst>
            </a:endParaRPr>
          </a:p>
        </p:txBody>
      </p:sp>
      <p:pic>
        <p:nvPicPr>
          <p:cNvPr id="14" name="Picture 13">
            <a:extLst>
              <a:ext uri="{FF2B5EF4-FFF2-40B4-BE49-F238E27FC236}">
                <a16:creationId xmlns:a16="http://schemas.microsoft.com/office/drawing/2014/main" xmlns="" id="{75BFE21E-2D84-41DA-A9AD-8F11350A9C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8256" y="1264066"/>
            <a:ext cx="4306094" cy="3936924"/>
          </a:xfrm>
          <a:prstGeom prst="rect">
            <a:avLst/>
          </a:prstGeom>
        </p:spPr>
      </p:pic>
      <p:sp>
        <p:nvSpPr>
          <p:cNvPr id="15" name="TextBox 8"/>
          <p:cNvSpPr txBox="1">
            <a:spLocks noChangeArrowheads="1"/>
          </p:cNvSpPr>
          <p:nvPr/>
        </p:nvSpPr>
        <p:spPr bwMode="auto">
          <a:xfrm>
            <a:off x="1115219" y="2755900"/>
            <a:ext cx="642143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AutoNum type="romanUcPeriod"/>
            </a:pPr>
            <a:r>
              <a:rPr lang="en-US" altLang="en-US" sz="2400" b="1" dirty="0" err="1">
                <a:solidFill>
                  <a:srgbClr val="453DED"/>
                </a:solidFill>
                <a:latin typeface="Times New Roman" panose="02020603050405020304" pitchFamily="18" charset="0"/>
                <a:cs typeface="Times New Roman" panose="02020603050405020304" pitchFamily="18" charset="0"/>
              </a:rPr>
              <a:t>ĐỊNH</a:t>
            </a:r>
            <a:r>
              <a:rPr lang="en-US" altLang="en-US" sz="2400" b="1" dirty="0">
                <a:solidFill>
                  <a:srgbClr val="453DED"/>
                </a:solidFill>
                <a:latin typeface="Times New Roman" panose="02020603050405020304" pitchFamily="18" charset="0"/>
                <a:cs typeface="Times New Roman" panose="02020603050405020304" pitchFamily="18" charset="0"/>
              </a:rPr>
              <a:t> </a:t>
            </a:r>
            <a:r>
              <a:rPr lang="en-US" altLang="en-US" sz="2400" b="1" dirty="0" err="1">
                <a:solidFill>
                  <a:srgbClr val="453DED"/>
                </a:solidFill>
                <a:latin typeface="Times New Roman" panose="02020603050405020304" pitchFamily="18" charset="0"/>
                <a:cs typeface="Times New Roman" panose="02020603050405020304" pitchFamily="18" charset="0"/>
              </a:rPr>
              <a:t>HƯỚNG</a:t>
            </a:r>
            <a:r>
              <a:rPr lang="en-US" altLang="en-US" sz="2400" b="1" dirty="0">
                <a:solidFill>
                  <a:srgbClr val="453DED"/>
                </a:solidFill>
                <a:latin typeface="Times New Roman" panose="02020603050405020304" pitchFamily="18" charset="0"/>
                <a:cs typeface="Times New Roman" panose="02020603050405020304" pitchFamily="18" charset="0"/>
              </a:rPr>
              <a:t> CHUNG</a:t>
            </a:r>
          </a:p>
          <a:p>
            <a:pPr algn="just" eaLnBrk="1" hangingPunct="1"/>
            <a:r>
              <a:rPr lang="en-US" altLang="en-US" sz="2400" dirty="0">
                <a:latin typeface="Times New Roman" panose="02020603050405020304" pitchFamily="18" charset="0"/>
                <a:cs typeface="Times New Roman" panose="02020603050405020304" pitchFamily="18" charset="0"/>
              </a:rPr>
              <a:t>    1</a:t>
            </a:r>
            <a:r>
              <a:rPr lang="en-US" altLang="en-US" sz="2400" dirty="0" smtClean="0">
                <a:latin typeface="Times New Roman" panose="02020603050405020304" pitchFamily="18" charset="0"/>
                <a:cs typeface="Times New Roman" panose="02020603050405020304" pitchFamily="18" charset="0"/>
              </a:rPr>
              <a:t>.</a:t>
            </a:r>
            <a:r>
              <a:rPr lang="vi-VN"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Đề</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cao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vai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trò</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chủ</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học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tập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HS </a:t>
            </a:r>
          </a:p>
          <a:p>
            <a:pPr algn="just" eaLnBrk="1" hangingPunct="1"/>
            <a:r>
              <a:rPr lang="en-US" altLang="en-US" sz="2400" dirty="0">
                <a:latin typeface="Times New Roman" panose="02020603050405020304" pitchFamily="18" charset="0"/>
                <a:cs typeface="Times New Roman" panose="02020603050405020304" pitchFamily="18" charset="0"/>
              </a:rPr>
              <a:t>      =&gt; </a:t>
            </a:r>
            <a:r>
              <a:rPr lang="en-US" altLang="en-US" sz="2400" dirty="0" err="1">
                <a:latin typeface="Times New Roman" panose="02020603050405020304" pitchFamily="18" charset="0"/>
                <a:cs typeface="Times New Roman" panose="02020603050405020304" pitchFamily="18" charset="0"/>
              </a:rPr>
              <a:t>tổ</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chức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hoạt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động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dạy</a:t>
            </a: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học</a:t>
            </a:r>
            <a:r>
              <a:rPr lang="en-US" altLang="en-US" sz="2400" dirty="0" smtClean="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a:p>
            <a:pPr algn="just" eaLnBrk="1" hangingPunct="1"/>
            <a:r>
              <a:rPr lang="en-US" altLang="en-US" sz="2400" dirty="0">
                <a:latin typeface="Times New Roman" panose="02020603050405020304" pitchFamily="18" charset="0"/>
                <a:cs typeface="Times New Roman" panose="02020603050405020304" pitchFamily="18" charset="0"/>
              </a:rPr>
              <a:t>    2. </a:t>
            </a:r>
            <a:r>
              <a:rPr lang="en-US" altLang="en-US" sz="2400" dirty="0" err="1">
                <a:latin typeface="Times New Roman" panose="02020603050405020304" pitchFamily="18" charset="0"/>
                <a:cs typeface="Times New Roman" panose="02020603050405020304" pitchFamily="18" charset="0"/>
              </a:rPr>
              <a:t>Vận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dụng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PP, </a:t>
            </a:r>
            <a:r>
              <a:rPr lang="en-US" altLang="en-US" sz="2400" dirty="0" err="1">
                <a:latin typeface="Times New Roman" panose="02020603050405020304" pitchFamily="18" charset="0"/>
                <a:cs typeface="Times New Roman" panose="02020603050405020304" pitchFamily="18" charset="0"/>
              </a:rPr>
              <a:t>kĩ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thuật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dạy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học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một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linh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hoạt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sáng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tạo</a:t>
            </a:r>
            <a:r>
              <a:rPr lang="en-US" altLang="en-US" sz="2400" dirty="0" smtClean="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a:p>
            <a:pPr algn="just" eaLnBrk="1" hangingPunct="1"/>
            <a:r>
              <a:rPr lang="en-US" altLang="en-US" sz="2400" dirty="0">
                <a:latin typeface="Times New Roman" panose="02020603050405020304" pitchFamily="18" charset="0"/>
                <a:cs typeface="Times New Roman" panose="02020603050405020304" pitchFamily="18" charset="0"/>
              </a:rPr>
              <a:t>    3. </a:t>
            </a:r>
            <a:r>
              <a:rPr lang="en-US" altLang="en-US" sz="2400" dirty="0" err="1">
                <a:latin typeface="Times New Roman" panose="02020603050405020304" pitchFamily="18" charset="0"/>
                <a:cs typeface="Times New Roman" panose="02020603050405020304" pitchFamily="18" charset="0"/>
              </a:rPr>
              <a:t>Đẩy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mạnh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ứng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dụng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CNTT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dụng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hợp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hiệu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thiết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bị</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dạy</a:t>
            </a:r>
            <a:r>
              <a:rPr lang="en-US" altLang="en-US" sz="2400" dirty="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học.</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7890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732B18F-F356-486F-BF45-2326A19D8B6D}" type="slidenum">
              <a:rPr lang="en-US" altLang="en-US">
                <a:solidFill>
                  <a:schemeClr val="bg1"/>
                </a:solidFill>
              </a:rPr>
              <a:pPr eaLnBrk="1" hangingPunct="1"/>
              <a:t>31</a:t>
            </a:fld>
            <a:endParaRPr lang="en-US" altLang="en-US">
              <a:solidFill>
                <a:schemeClr val="bg1"/>
              </a:solidFill>
            </a:endParaRPr>
          </a:p>
        </p:txBody>
      </p:sp>
      <p:sp>
        <p:nvSpPr>
          <p:cNvPr id="36868" name="TextBox 6"/>
          <p:cNvSpPr txBox="1">
            <a:spLocks noChangeArrowheads="1"/>
          </p:cNvSpPr>
          <p:nvPr/>
        </p:nvSpPr>
        <p:spPr bwMode="auto">
          <a:xfrm>
            <a:off x="1138687" y="2011363"/>
            <a:ext cx="890860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r>
              <a:rPr lang="en-US" sz="2400" b="1" dirty="0">
                <a:solidFill>
                  <a:srgbClr val="453DED"/>
                </a:solidFill>
                <a:latin typeface="Times New Roman" panose="02020603050405020304" pitchFamily="18" charset="0"/>
                <a:cs typeface="Times New Roman" panose="02020603050405020304" pitchFamily="18" charset="0"/>
              </a:rPr>
              <a:t>II. </a:t>
            </a:r>
            <a:r>
              <a:rPr lang="en-US" sz="2400" b="1" dirty="0" err="1">
                <a:solidFill>
                  <a:srgbClr val="453DED"/>
                </a:solidFill>
                <a:latin typeface="Times New Roman" panose="02020603050405020304" pitchFamily="18" charset="0"/>
                <a:cs typeface="Times New Roman" panose="02020603050405020304" pitchFamily="18" charset="0"/>
              </a:rPr>
              <a:t>MỘT</a:t>
            </a:r>
            <a:r>
              <a:rPr lang="en-US" sz="2400" b="1" dirty="0">
                <a:solidFill>
                  <a:srgbClr val="453DED"/>
                </a:solidFill>
                <a:latin typeface="Times New Roman" panose="02020603050405020304" pitchFamily="18" charset="0"/>
                <a:cs typeface="Times New Roman" panose="02020603050405020304" pitchFamily="18" charset="0"/>
              </a:rPr>
              <a:t> </a:t>
            </a:r>
            <a:r>
              <a:rPr lang="en-US" sz="2400" b="1" dirty="0" err="1">
                <a:solidFill>
                  <a:srgbClr val="453DED"/>
                </a:solidFill>
                <a:latin typeface="Times New Roman" panose="02020603050405020304" pitchFamily="18" charset="0"/>
                <a:cs typeface="Times New Roman" panose="02020603050405020304" pitchFamily="18" charset="0"/>
              </a:rPr>
              <a:t>SỐ</a:t>
            </a:r>
            <a:r>
              <a:rPr lang="en-US" sz="2400" b="1" dirty="0">
                <a:solidFill>
                  <a:srgbClr val="453DED"/>
                </a:solidFill>
                <a:latin typeface="Times New Roman" panose="02020603050405020304" pitchFamily="18" charset="0"/>
                <a:cs typeface="Times New Roman" panose="02020603050405020304" pitchFamily="18" charset="0"/>
              </a:rPr>
              <a:t> PP </a:t>
            </a:r>
            <a:r>
              <a:rPr lang="en-US" sz="2400" b="1" dirty="0" err="1">
                <a:solidFill>
                  <a:srgbClr val="453DED"/>
                </a:solidFill>
                <a:latin typeface="Times New Roman" panose="02020603050405020304" pitchFamily="18" charset="0"/>
                <a:cs typeface="Times New Roman" panose="02020603050405020304" pitchFamily="18" charset="0"/>
              </a:rPr>
              <a:t>DẠY</a:t>
            </a:r>
            <a:r>
              <a:rPr lang="en-US" sz="2400" b="1" dirty="0">
                <a:solidFill>
                  <a:srgbClr val="453DED"/>
                </a:solidFill>
                <a:latin typeface="Times New Roman" panose="02020603050405020304" pitchFamily="18" charset="0"/>
                <a:cs typeface="Times New Roman" panose="02020603050405020304" pitchFamily="18" charset="0"/>
              </a:rPr>
              <a:t> </a:t>
            </a:r>
            <a:r>
              <a:rPr lang="en-US" sz="2400" b="1" dirty="0" err="1">
                <a:solidFill>
                  <a:srgbClr val="453DED"/>
                </a:solidFill>
                <a:latin typeface="Times New Roman" panose="02020603050405020304" pitchFamily="18" charset="0"/>
                <a:cs typeface="Times New Roman" panose="02020603050405020304" pitchFamily="18" charset="0"/>
              </a:rPr>
              <a:t>HỌC</a:t>
            </a:r>
            <a:r>
              <a:rPr lang="en-US" sz="2400" b="1" dirty="0">
                <a:solidFill>
                  <a:srgbClr val="453DED"/>
                </a:solidFill>
                <a:latin typeface="Times New Roman" panose="02020603050405020304" pitchFamily="18" charset="0"/>
                <a:cs typeface="Times New Roman" panose="02020603050405020304" pitchFamily="18" charset="0"/>
              </a:rPr>
              <a:t> </a:t>
            </a:r>
            <a:r>
              <a:rPr lang="en-US" sz="2400" b="1" dirty="0" err="1">
                <a:solidFill>
                  <a:srgbClr val="453DED"/>
                </a:solidFill>
                <a:latin typeface="Times New Roman" panose="02020603050405020304" pitchFamily="18" charset="0"/>
                <a:cs typeface="Times New Roman" panose="02020603050405020304" pitchFamily="18" charset="0"/>
              </a:rPr>
              <a:t>NHẰM</a:t>
            </a:r>
            <a:r>
              <a:rPr lang="en-US" sz="2400" b="1" dirty="0">
                <a:solidFill>
                  <a:srgbClr val="453DED"/>
                </a:solidFill>
                <a:latin typeface="Times New Roman" panose="02020603050405020304" pitchFamily="18" charset="0"/>
                <a:cs typeface="Times New Roman" panose="02020603050405020304" pitchFamily="18" charset="0"/>
              </a:rPr>
              <a:t> </a:t>
            </a:r>
            <a:r>
              <a:rPr lang="en-US" sz="2400" b="1" dirty="0" err="1" smtClean="0">
                <a:solidFill>
                  <a:srgbClr val="453DED"/>
                </a:solidFill>
                <a:latin typeface="Times New Roman" panose="02020603050405020304" pitchFamily="18" charset="0"/>
                <a:cs typeface="Times New Roman" panose="02020603050405020304" pitchFamily="18" charset="0"/>
              </a:rPr>
              <a:t>PHÁT</a:t>
            </a:r>
            <a:r>
              <a:rPr lang="en-US" sz="2400" b="1" dirty="0" smtClean="0">
                <a:solidFill>
                  <a:srgbClr val="453DED"/>
                </a:solidFill>
                <a:latin typeface="Times New Roman" panose="02020603050405020304" pitchFamily="18" charset="0"/>
                <a:cs typeface="Times New Roman" panose="02020603050405020304" pitchFamily="18" charset="0"/>
              </a:rPr>
              <a:t> </a:t>
            </a:r>
            <a:r>
              <a:rPr lang="en-US" sz="2400" b="1" dirty="0" err="1">
                <a:solidFill>
                  <a:srgbClr val="453DED"/>
                </a:solidFill>
                <a:latin typeface="Times New Roman" panose="02020603050405020304" pitchFamily="18" charset="0"/>
                <a:cs typeface="Times New Roman" panose="02020603050405020304" pitchFamily="18" charset="0"/>
              </a:rPr>
              <a:t>TRIỂN</a:t>
            </a:r>
            <a:r>
              <a:rPr lang="en-US" sz="2400" b="1" dirty="0">
                <a:solidFill>
                  <a:srgbClr val="453DED"/>
                </a:solidFill>
                <a:latin typeface="Times New Roman" panose="02020603050405020304" pitchFamily="18" charset="0"/>
                <a:cs typeface="Times New Roman" panose="02020603050405020304" pitchFamily="18" charset="0"/>
              </a:rPr>
              <a:t> </a:t>
            </a:r>
            <a:r>
              <a:rPr lang="en-US" sz="2400" b="1" dirty="0" err="1">
                <a:solidFill>
                  <a:srgbClr val="453DED"/>
                </a:solidFill>
                <a:latin typeface="Times New Roman" panose="02020603050405020304" pitchFamily="18" charset="0"/>
                <a:cs typeface="Times New Roman" panose="02020603050405020304" pitchFamily="18" charset="0"/>
              </a:rPr>
              <a:t>NĂNG</a:t>
            </a:r>
            <a:r>
              <a:rPr lang="en-US" sz="2400" b="1" dirty="0">
                <a:solidFill>
                  <a:srgbClr val="453DED"/>
                </a:solidFill>
                <a:latin typeface="Times New Roman" panose="02020603050405020304" pitchFamily="18" charset="0"/>
                <a:cs typeface="Times New Roman" panose="02020603050405020304" pitchFamily="18" charset="0"/>
              </a:rPr>
              <a:t> </a:t>
            </a:r>
            <a:r>
              <a:rPr lang="en-US" sz="2400" b="1" dirty="0" err="1">
                <a:solidFill>
                  <a:srgbClr val="453DED"/>
                </a:solidFill>
                <a:latin typeface="Times New Roman" panose="02020603050405020304" pitchFamily="18" charset="0"/>
                <a:cs typeface="Times New Roman" panose="02020603050405020304" pitchFamily="18" charset="0"/>
              </a:rPr>
              <a:t>LỰC</a:t>
            </a:r>
            <a:r>
              <a:rPr lang="en-US" sz="2400" b="1" dirty="0">
                <a:solidFill>
                  <a:srgbClr val="453DED"/>
                </a:solidFill>
                <a:latin typeface="Times New Roman" panose="02020603050405020304" pitchFamily="18" charset="0"/>
                <a:cs typeface="Times New Roman" panose="02020603050405020304" pitchFamily="18" charset="0"/>
              </a:rPr>
              <a:t> HS</a:t>
            </a:r>
            <a:endParaRPr lang="vi-VN" altLang="en-US" sz="2400" dirty="0" smtClean="0">
              <a:solidFill>
                <a:srgbClr val="453DED"/>
              </a:solidFill>
              <a:latin typeface="Times New Roman" panose="02020603050405020304" pitchFamily="18" charset="0"/>
              <a:cs typeface="Times New Roman" panose="02020603050405020304" pitchFamily="18" charset="0"/>
            </a:endParaRPr>
          </a:p>
          <a:p>
            <a:pPr eaLnBrk="1" hangingPunct="1">
              <a:buFontTx/>
              <a:buAutoNum type="arabicPeriod"/>
            </a:pPr>
            <a:r>
              <a:rPr lang="en-US" altLang="en-US" sz="2400" dirty="0" err="1" smtClean="0">
                <a:latin typeface="Times New Roman" panose="02020603050405020304" pitchFamily="18" charset="0"/>
                <a:cs typeface="Times New Roman" panose="02020603050405020304" pitchFamily="18" charset="0"/>
              </a:rPr>
              <a:t>Phương</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pháp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dạy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học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nêu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vấn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đề</a:t>
            </a:r>
            <a:endParaRPr lang="en-US" altLang="en-US" sz="2400" dirty="0">
              <a:latin typeface="Times New Roman" panose="02020603050405020304" pitchFamily="18" charset="0"/>
              <a:cs typeface="Times New Roman" panose="02020603050405020304" pitchFamily="18" charset="0"/>
            </a:endParaRPr>
          </a:p>
          <a:p>
            <a:pPr eaLnBrk="1" hangingPunct="1">
              <a:buFontTx/>
              <a:buAutoNum type="arabicPeriod"/>
            </a:pPr>
            <a:r>
              <a:rPr lang="en-US" altLang="en-US" sz="2400" dirty="0" err="1">
                <a:latin typeface="Times New Roman" panose="02020603050405020304" pitchFamily="18" charset="0"/>
                <a:cs typeface="Times New Roman" panose="02020603050405020304" pitchFamily="18" charset="0"/>
              </a:rPr>
              <a:t>Phương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pháp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dụng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đồ</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dùng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trực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quan</a:t>
            </a:r>
            <a:endParaRPr lang="en-US" altLang="en-US" sz="2400" dirty="0">
              <a:latin typeface="Times New Roman" panose="02020603050405020304" pitchFamily="18" charset="0"/>
              <a:cs typeface="Times New Roman" panose="02020603050405020304" pitchFamily="18" charset="0"/>
            </a:endParaRPr>
          </a:p>
          <a:p>
            <a:pPr eaLnBrk="1" hangingPunct="1">
              <a:buFontTx/>
              <a:buAutoNum type="arabicPeriod"/>
            </a:pPr>
            <a:r>
              <a:rPr lang="en-US" altLang="en-US" sz="2400" dirty="0" err="1">
                <a:latin typeface="Times New Roman" panose="02020603050405020304" pitchFamily="18" charset="0"/>
                <a:cs typeface="Times New Roman" panose="02020603050405020304" pitchFamily="18" charset="0"/>
              </a:rPr>
              <a:t>Phương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pháp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thảo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luận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tranh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luận</a:t>
            </a:r>
            <a:r>
              <a:rPr lang="en-US" altLang="en-US" sz="2400" dirty="0">
                <a:latin typeface="Times New Roman" panose="02020603050405020304" pitchFamily="18" charset="0"/>
                <a:cs typeface="Times New Roman" panose="02020603050405020304" pitchFamily="18" charset="0"/>
              </a:rPr>
              <a:t>.</a:t>
            </a:r>
          </a:p>
          <a:p>
            <a:pPr eaLnBrk="1" hangingPunct="1">
              <a:buFontTx/>
              <a:buAutoNum type="arabicPeriod"/>
            </a:pPr>
            <a:r>
              <a:rPr lang="en-US" altLang="en-US" sz="2400" dirty="0" err="1">
                <a:latin typeface="Times New Roman" panose="02020603050405020304" pitchFamily="18" charset="0"/>
                <a:cs typeface="Times New Roman" panose="02020603050405020304" pitchFamily="18" charset="0"/>
              </a:rPr>
              <a:t>Vận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dụng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phương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pháp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đóng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vai</a:t>
            </a:r>
            <a:r>
              <a:rPr lang="en-US" altLang="en-US" sz="2400" dirty="0">
                <a:latin typeface="Times New Roman" panose="02020603050405020304" pitchFamily="18" charset="0"/>
                <a:cs typeface="Times New Roman" panose="02020603050405020304" pitchFamily="18" charset="0"/>
              </a:rPr>
              <a:t>.</a:t>
            </a:r>
          </a:p>
          <a:p>
            <a:pPr eaLnBrk="1" hangingPunct="1">
              <a:buFontTx/>
              <a:buAutoNum type="arabicPeriod"/>
            </a:pPr>
            <a:r>
              <a:rPr lang="en-US" altLang="en-US" sz="2400" dirty="0" err="1">
                <a:latin typeface="Times New Roman" panose="02020603050405020304" pitchFamily="18" charset="0"/>
                <a:cs typeface="Times New Roman" panose="02020603050405020304" pitchFamily="18" charset="0"/>
              </a:rPr>
              <a:t>Phương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pháp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dạy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học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dự</a:t>
            </a:r>
            <a:r>
              <a:rPr lang="en-US" altLang="en-US" sz="2400" dirty="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án.</a:t>
            </a:r>
            <a:endParaRPr lang="en-US" altLang="en-US" sz="2400" dirty="0">
              <a:latin typeface="Times New Roman" panose="02020603050405020304" pitchFamily="18" charset="0"/>
              <a:cs typeface="Times New Roman" panose="02020603050405020304" pitchFamily="18" charset="0"/>
            </a:endParaRPr>
          </a:p>
          <a:p>
            <a:pPr eaLnBrk="1" hangingPunct="1">
              <a:buFontTx/>
              <a:buAutoNum type="arabicPeriod"/>
            </a:pPr>
            <a:r>
              <a:rPr lang="en-US" altLang="en-US" sz="2400" dirty="0" err="1" smtClean="0">
                <a:latin typeface="Times New Roman" panose="02020603050405020304" pitchFamily="18" charset="0"/>
                <a:cs typeface="Times New Roman" panose="02020603050405020304" pitchFamily="18" charset="0"/>
              </a:rPr>
              <a:t>Phương</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pháp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dụng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tư</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liệu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theo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hướng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phát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triển</a:t>
            </a:r>
            <a:r>
              <a:rPr lang="en-US" altLang="en-US" sz="2400" dirty="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NL.</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8374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2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EB24379-F4F6-4FD7-A604-B14B3E3FCD51}" type="slidenum">
              <a:rPr lang="en-US" altLang="en-US">
                <a:solidFill>
                  <a:schemeClr val="bg1"/>
                </a:solidFill>
              </a:rPr>
              <a:pPr eaLnBrk="1" hangingPunct="1"/>
              <a:t>32</a:t>
            </a:fld>
            <a:endParaRPr lang="en-US" altLang="en-US">
              <a:solidFill>
                <a:schemeClr val="bg1"/>
              </a:solidFill>
            </a:endParaRPr>
          </a:p>
        </p:txBody>
      </p:sp>
      <p:sp>
        <p:nvSpPr>
          <p:cNvPr id="37892" name="TextBox 3"/>
          <p:cNvSpPr txBox="1">
            <a:spLocks noChangeArrowheads="1"/>
          </p:cNvSpPr>
          <p:nvPr/>
        </p:nvSpPr>
        <p:spPr bwMode="auto">
          <a:xfrm>
            <a:off x="1095525" y="979488"/>
            <a:ext cx="872996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sz="2400" b="1" dirty="0">
                <a:solidFill>
                  <a:srgbClr val="453DED"/>
                </a:solidFill>
              </a:rPr>
              <a:t>III. KIỂM TRA, ĐÁNH GIÁ THEO HƯỚNG </a:t>
            </a:r>
            <a:r>
              <a:rPr lang="vi-VN" sz="2400" b="1" dirty="0" smtClean="0">
                <a:solidFill>
                  <a:srgbClr val="453DED"/>
                </a:solidFill>
              </a:rPr>
              <a:t>PHÁT </a:t>
            </a:r>
            <a:r>
              <a:rPr lang="vi-VN" sz="2400" b="1" dirty="0">
                <a:solidFill>
                  <a:srgbClr val="453DED"/>
                </a:solidFill>
              </a:rPr>
              <a:t>TRIỂN NL</a:t>
            </a:r>
            <a:endParaRPr lang="vi-VN" altLang="en-US" sz="2400" dirty="0" smtClean="0"/>
          </a:p>
          <a:p>
            <a:pPr algn="just" eaLnBrk="1" hangingPunct="1">
              <a:buFont typeface="Arial" panose="020B0604020202020204" pitchFamily="34" charset="0"/>
              <a:buChar char="•"/>
            </a:pPr>
            <a:r>
              <a:rPr lang="vi-VN" altLang="en-US" sz="2400" i="1" dirty="0" smtClean="0"/>
              <a:t> </a:t>
            </a:r>
            <a:r>
              <a:rPr lang="vi-VN" altLang="en-US" sz="2400" i="1" dirty="0" smtClean="0">
                <a:latin typeface="+mj-lt"/>
              </a:rPr>
              <a:t>Đánh </a:t>
            </a:r>
            <a:r>
              <a:rPr lang="vi-VN" altLang="en-US" sz="2400" i="1" dirty="0">
                <a:latin typeface="+mj-lt"/>
              </a:rPr>
              <a:t>giá năng </a:t>
            </a:r>
            <a:r>
              <a:rPr lang="vi-VN" altLang="en-US" sz="2400" i="1" dirty="0" smtClean="0">
                <a:latin typeface="+mj-lt"/>
              </a:rPr>
              <a:t>lực </a:t>
            </a:r>
            <a:r>
              <a:rPr lang="vi-VN" altLang="en-US" sz="2400" dirty="0">
                <a:latin typeface="+mj-lt"/>
              </a:rPr>
              <a:t>là quá trình trong đó người đánh giá tương tác với HS để thu thập các minh chứng về năng lực, sử dụng các chuẩn đánh giá đã có để đưa ra kết</a:t>
            </a:r>
            <a:r>
              <a:rPr lang="en-US" altLang="en-US" sz="2400" dirty="0">
                <a:latin typeface="+mj-lt"/>
              </a:rPr>
              <a:t> </a:t>
            </a:r>
            <a:r>
              <a:rPr lang="vi-VN" altLang="en-US" sz="2400" dirty="0">
                <a:latin typeface="+mj-lt"/>
              </a:rPr>
              <a:t>luận về mức độ đạt hay không đạt về năng lực nào đó của HS.  </a:t>
            </a:r>
            <a:r>
              <a:rPr lang="en-US" altLang="en-US" sz="2400" dirty="0">
                <a:latin typeface="+mj-lt"/>
              </a:rPr>
              <a:t> </a:t>
            </a:r>
          </a:p>
          <a:p>
            <a:pPr eaLnBrk="1" hangingPunct="1">
              <a:buFont typeface="Arial" panose="020B0604020202020204" pitchFamily="34" charset="0"/>
              <a:buChar char="•"/>
            </a:pPr>
            <a:r>
              <a:rPr lang="en-US" altLang="en-US" sz="2400" i="1" dirty="0">
                <a:latin typeface="+mj-lt"/>
              </a:rPr>
              <a:t>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yêu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cầu</a:t>
            </a:r>
            <a:r>
              <a:rPr lang="en-US" altLang="en-US" sz="2400" dirty="0">
                <a:latin typeface="Times New Roman" panose="02020603050405020304" pitchFamily="18" charset="0"/>
                <a:cs typeface="Times New Roman" panose="02020603050405020304" pitchFamily="18" charset="0"/>
              </a:rPr>
              <a:t>:</a:t>
            </a:r>
          </a:p>
          <a:p>
            <a:pPr eaLnBrk="1" hangingPunct="1"/>
            <a:r>
              <a:rPr lang="en-US" altLang="en-US" sz="2400" i="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Được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tích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hợp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trong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quá</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trình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dạy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học</a:t>
            </a:r>
            <a:endParaRPr lang="en-US" altLang="en-US" sz="2400" dirty="0">
              <a:latin typeface="Times New Roman" panose="02020603050405020304" pitchFamily="18" charset="0"/>
              <a:cs typeface="Times New Roman" panose="02020603050405020304" pitchFamily="18" charset="0"/>
            </a:endParaRPr>
          </a:p>
          <a:p>
            <a:pPr eaLnBrk="1" hangingPunct="1"/>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Chú</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trọng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đánh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giá</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quá</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trình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tiến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bộ</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HS</a:t>
            </a:r>
          </a:p>
          <a:p>
            <a:pPr eaLnBrk="1" hangingPunct="1"/>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Chuyển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từ</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đánh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giá</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đơn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lẻ</a:t>
            </a:r>
            <a:r>
              <a:rPr lang="en-US" altLang="en-US" sz="2400" dirty="0">
                <a:latin typeface="Times New Roman" panose="02020603050405020304" pitchFamily="18" charset="0"/>
                <a:cs typeface="Times New Roman" panose="02020603050405020304" pitchFamily="18" charset="0"/>
              </a:rPr>
              <a:t> sang </a:t>
            </a:r>
            <a:r>
              <a:rPr lang="en-US" altLang="en-US" sz="2400" dirty="0" err="1">
                <a:latin typeface="Times New Roman" panose="02020603050405020304" pitchFamily="18" charset="0"/>
                <a:cs typeface="Times New Roman" panose="02020603050405020304" pitchFamily="18" charset="0"/>
              </a:rPr>
              <a:t>KN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tính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phức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hợp</a:t>
            </a:r>
            <a:endParaRPr lang="en-US" altLang="en-US" sz="2400" dirty="0">
              <a:latin typeface="Times New Roman" panose="02020603050405020304" pitchFamily="18" charset="0"/>
              <a:cs typeface="Times New Roman" panose="02020603050405020304" pitchFamily="18" charset="0"/>
            </a:endParaRPr>
          </a:p>
          <a:p>
            <a:pPr eaLnBrk="1" hangingPunct="1"/>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Chuyển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từ</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một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chiều</a:t>
            </a:r>
            <a:r>
              <a:rPr lang="en-US" altLang="en-US" sz="2400" dirty="0">
                <a:latin typeface="Times New Roman" panose="02020603050405020304" pitchFamily="18" charset="0"/>
                <a:cs typeface="Times New Roman" panose="02020603050405020304" pitchFamily="18" charset="0"/>
              </a:rPr>
              <a:t> sang </a:t>
            </a:r>
            <a:r>
              <a:rPr lang="en-US" altLang="en-US" sz="2400" dirty="0" err="1">
                <a:latin typeface="Times New Roman" panose="02020603050405020304" pitchFamily="18" charset="0"/>
                <a:cs typeface="Times New Roman" panose="02020603050405020304" pitchFamily="18" charset="0"/>
              </a:rPr>
              <a:t>ĐG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chiều</a:t>
            </a:r>
            <a:endParaRPr lang="en-US" altLang="en-US" sz="2400" dirty="0">
              <a:latin typeface="Times New Roman" panose="02020603050405020304" pitchFamily="18" charset="0"/>
              <a:cs typeface="Times New Roman" panose="02020603050405020304" pitchFamily="18" charset="0"/>
            </a:endParaRPr>
          </a:p>
          <a:p>
            <a:pPr eaLnBrk="1" hangingPunct="1"/>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Kết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hợp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bằng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nhận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xét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bằng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điểm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số</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0355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8500"/>
            <a:ext cx="10515600" cy="1325563"/>
          </a:xfrm>
        </p:spPr>
        <p:txBody>
          <a:bodyPr/>
          <a:lstStyle/>
          <a:p>
            <a:pPr>
              <a:defRPr/>
            </a:pPr>
            <a:endParaRPr/>
          </a:p>
        </p:txBody>
      </p:sp>
      <p:sp>
        <p:nvSpPr>
          <p:cNvPr id="3993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0D88729-2275-4A42-B4E7-E61731D2C275}" type="slidenum">
              <a:rPr lang="en-US" altLang="en-US">
                <a:solidFill>
                  <a:schemeClr val="bg1"/>
                </a:solidFill>
              </a:rPr>
              <a:pPr eaLnBrk="1" hangingPunct="1"/>
              <a:t>33</a:t>
            </a:fld>
            <a:endParaRPr lang="en-US" altLang="en-US">
              <a:solidFill>
                <a:schemeClr val="bg1"/>
              </a:solidFill>
            </a:endParaRPr>
          </a:p>
        </p:txBody>
      </p:sp>
      <p:pic>
        <p:nvPicPr>
          <p:cNvPr id="3994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6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Slide Number Placeholder 1"/>
          <p:cNvSpPr txBox="1">
            <a:spLocks/>
          </p:cNvSpPr>
          <p:nvPr/>
        </p:nvSpPr>
        <p:spPr bwMode="auto">
          <a:xfrm>
            <a:off x="10106025" y="6650038"/>
            <a:ext cx="6096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6D161F56-0C1E-4D3C-BD2E-23943D7C2DB0}" type="slidenum">
              <a:rPr lang="en-US" altLang="zh-CN" sz="1200">
                <a:solidFill>
                  <a:schemeClr val="bg1"/>
                </a:solidFill>
                <a:cs typeface="等线"/>
              </a:rPr>
              <a:pPr algn="r" eaLnBrk="1" hangingPunct="1"/>
              <a:t>33</a:t>
            </a:fld>
            <a:endParaRPr lang="en-US" altLang="zh-CN" sz="1200">
              <a:solidFill>
                <a:schemeClr val="bg1"/>
              </a:solidFill>
              <a:cs typeface="等线"/>
            </a:endParaRPr>
          </a:p>
        </p:txBody>
      </p:sp>
      <p:sp>
        <p:nvSpPr>
          <p:cNvPr id="39942" name="Slide Number Placeholder 1"/>
          <p:cNvSpPr txBox="1">
            <a:spLocks/>
          </p:cNvSpPr>
          <p:nvPr/>
        </p:nvSpPr>
        <p:spPr bwMode="auto">
          <a:xfrm>
            <a:off x="11131550" y="6111875"/>
            <a:ext cx="60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BF3011CE-3935-4CB1-94F0-08FFA57B7E21}" type="slidenum">
              <a:rPr lang="en-US" altLang="zh-CN" sz="1200">
                <a:solidFill>
                  <a:srgbClr val="898989"/>
                </a:solidFill>
                <a:latin typeface="Calibri" panose="020F0502020204030204" pitchFamily="34" charset="0"/>
                <a:cs typeface="等线"/>
              </a:rPr>
              <a:pPr algn="r" eaLnBrk="1" hangingPunct="1"/>
              <a:t>33</a:t>
            </a:fld>
            <a:endParaRPr lang="en-US" altLang="zh-CN" sz="1200">
              <a:solidFill>
                <a:srgbClr val="898989"/>
              </a:solidFill>
              <a:latin typeface="Calibri" panose="020F0502020204030204" pitchFamily="34" charset="0"/>
              <a:cs typeface="等线"/>
            </a:endParaRPr>
          </a:p>
        </p:txBody>
      </p:sp>
      <p:sp>
        <p:nvSpPr>
          <p:cNvPr id="39943" name="Rectangle 17"/>
          <p:cNvSpPr>
            <a:spLocks noChangeArrowheads="1"/>
          </p:cNvSpPr>
          <p:nvPr/>
        </p:nvSpPr>
        <p:spPr bwMode="auto">
          <a:xfrm>
            <a:off x="2547143" y="1040478"/>
            <a:ext cx="7102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a:solidFill>
                  <a:srgbClr val="C00000"/>
                </a:solidFill>
                <a:latin typeface="Minion Pro"/>
              </a:rPr>
              <a:t>ĐÁNH GIÁ THƯỜNG XUYÊN VÀ ĐG ĐỊNH KÌ </a:t>
            </a:r>
          </a:p>
        </p:txBody>
      </p:sp>
      <p:sp>
        <p:nvSpPr>
          <p:cNvPr id="39944" name="TextBox 11"/>
          <p:cNvSpPr txBox="1">
            <a:spLocks noChangeArrowheads="1"/>
          </p:cNvSpPr>
          <p:nvPr/>
        </p:nvSpPr>
        <p:spPr bwMode="auto">
          <a:xfrm>
            <a:off x="1192213" y="2151727"/>
            <a:ext cx="921861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Tx/>
              <a:buAutoNum type="arabicPeriod"/>
            </a:pPr>
            <a:r>
              <a:rPr lang="vi-VN"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Đánh</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giá</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thường</a:t>
            </a:r>
            <a:r>
              <a:rPr lang="en-US" altLang="en-US" sz="2400" dirty="0">
                <a:latin typeface="Times New Roman" panose="02020603050405020304" pitchFamily="18" charset="0"/>
                <a:cs typeface="Times New Roman" panose="02020603050405020304" pitchFamily="18" charset="0"/>
              </a:rPr>
              <a:t> </a:t>
            </a:r>
            <a:r>
              <a:rPr lang="vi-VN" altLang="en-US" sz="2400" dirty="0" smtClean="0">
                <a:latin typeface="Times New Roman" panose="02020603050405020304" pitchFamily="18" charset="0"/>
                <a:cs typeface="Times New Roman" panose="02020603050405020304" pitchFamily="18" charset="0"/>
              </a:rPr>
              <a:t>xuyên: </a:t>
            </a:r>
            <a:r>
              <a:rPr lang="vi-VN" altLang="en-US" sz="2400" dirty="0">
                <a:latin typeface="Times New Roman" panose="02020603050405020304" pitchFamily="18" charset="0"/>
                <a:cs typeface="Times New Roman" panose="02020603050405020304" pitchFamily="18" charset="0"/>
              </a:rPr>
              <a:t>còn gọi là đánh giá quá trình là hoạt động đánh giá diễn ra trong tiến trình thực hiện hoạt động giảng dạy môn học</a:t>
            </a:r>
            <a:r>
              <a:rPr lang="en-US" altLang="en-US" sz="2400" dirty="0">
                <a:latin typeface="Times New Roman" panose="02020603050405020304" pitchFamily="18" charset="0"/>
                <a:cs typeface="Times New Roman" panose="02020603050405020304" pitchFamily="18" charset="0"/>
              </a:rPr>
              <a:t>. </a:t>
            </a:r>
          </a:p>
          <a:p>
            <a:pPr algn="just" eaLnBrk="1" hangingPunct="1"/>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Phương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pháp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thuật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đánh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giá</a:t>
            </a:r>
            <a:r>
              <a:rPr lang="en-US" altLang="en-US" sz="2400" dirty="0">
                <a:latin typeface="Times New Roman" panose="02020603050405020304" pitchFamily="18" charset="0"/>
                <a:cs typeface="Times New Roman" panose="02020603050405020304" pitchFamily="18" charset="0"/>
              </a:rPr>
              <a:t>:</a:t>
            </a:r>
          </a:p>
          <a:p>
            <a:pPr algn="just" eaLnBrk="1" hangingPunct="1"/>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Quan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sát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lớp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thập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thông</a:t>
            </a:r>
            <a:r>
              <a:rPr lang="en-US" altLang="en-US" sz="2400" dirty="0">
                <a:latin typeface="Times New Roman" panose="02020603050405020304" pitchFamily="18" charset="0"/>
                <a:cs typeface="Times New Roman" panose="02020603050405020304" pitchFamily="18" charset="0"/>
              </a:rPr>
              <a:t> tin </a:t>
            </a:r>
            <a:r>
              <a:rPr lang="en-US" altLang="en-US" sz="2400" dirty="0" err="1">
                <a:latin typeface="Times New Roman" panose="02020603050405020304" pitchFamily="18" charset="0"/>
                <a:cs typeface="Times New Roman" panose="02020603050405020304" pitchFamily="18" charset="0"/>
              </a:rPr>
              <a:t>về</a:t>
            </a:r>
            <a:r>
              <a:rPr lang="en-US" altLang="en-US" sz="2400" dirty="0">
                <a:latin typeface="Times New Roman" panose="02020603050405020304" pitchFamily="18" charset="0"/>
                <a:cs typeface="Times New Roman" panose="02020603050405020304" pitchFamily="18" charset="0"/>
              </a:rPr>
              <a:t> HS</a:t>
            </a:r>
          </a:p>
          <a:p>
            <a:pPr algn="just" eaLnBrk="1" hangingPunct="1"/>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Hỏi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vấn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đáp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phỏng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vấn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đàm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thoại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kiểm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miệng</a:t>
            </a:r>
            <a:endParaRPr lang="en-US" altLang="en-US" sz="2400" dirty="0">
              <a:latin typeface="Times New Roman" panose="02020603050405020304" pitchFamily="18" charset="0"/>
              <a:cs typeface="Times New Roman" panose="02020603050405020304" pitchFamily="18" charset="0"/>
            </a:endParaRPr>
          </a:p>
          <a:p>
            <a:pPr algn="just" eaLnBrk="1" hangingPunct="1"/>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Nghiên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cứu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sản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phẩm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HS</a:t>
            </a:r>
          </a:p>
          <a:p>
            <a:pPr algn="just" eaLnBrk="1" hangingPunct="1"/>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Tự</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đánh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giá</a:t>
            </a:r>
            <a:r>
              <a:rPr lang="en-US" altLang="en-US" sz="2400" dirty="0">
                <a:latin typeface="Times New Roman" panose="02020603050405020304" pitchFamily="18" charset="0"/>
                <a:cs typeface="Times New Roman" panose="02020603050405020304" pitchFamily="18" charset="0"/>
              </a:rPr>
              <a:t>.</a:t>
            </a:r>
          </a:p>
          <a:p>
            <a:pPr algn="just" eaLnBrk="1" hangingPunct="1"/>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Đánh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giá</a:t>
            </a:r>
            <a:r>
              <a:rPr lang="en-US" altLang="en-US" sz="2400" dirty="0">
                <a:latin typeface="Times New Roman" panose="02020603050405020304" pitchFamily="18" charset="0"/>
                <a:cs typeface="Times New Roman" panose="02020603050405020304" pitchFamily="18" charset="0"/>
              </a:rPr>
              <a:t> </a:t>
            </a:r>
            <a:r>
              <a:rPr lang="en-US" altLang="en-US" sz="2400" err="1">
                <a:latin typeface="Times New Roman" panose="02020603050405020304" pitchFamily="18" charset="0"/>
                <a:cs typeface="Times New Roman" panose="02020603050405020304" pitchFamily="18" charset="0"/>
              </a:rPr>
              <a:t>đồng</a:t>
            </a:r>
            <a:r>
              <a:rPr lang="en-US" altLang="en-US" sz="2400">
                <a:latin typeface="Times New Roman" panose="02020603050405020304" pitchFamily="18" charset="0"/>
                <a:cs typeface="Times New Roman" panose="02020603050405020304" pitchFamily="18" charset="0"/>
              </a:rPr>
              <a:t> </a:t>
            </a:r>
            <a:r>
              <a:rPr lang="en-US" altLang="en-US" sz="2400" smtClean="0">
                <a:latin typeface="Times New Roman" panose="02020603050405020304" pitchFamily="18" charset="0"/>
                <a:cs typeface="Times New Roman" panose="02020603050405020304" pitchFamily="18" charset="0"/>
              </a:rPr>
              <a:t>đẳng</a:t>
            </a:r>
            <a:endParaRPr lang="vi-VN" alt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7527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8500"/>
            <a:ext cx="10515600" cy="1325563"/>
          </a:xfrm>
        </p:spPr>
        <p:txBody>
          <a:bodyPr/>
          <a:lstStyle/>
          <a:p>
            <a:pPr>
              <a:defRPr/>
            </a:pPr>
            <a:endParaRPr/>
          </a:p>
        </p:txBody>
      </p:sp>
      <p:sp>
        <p:nvSpPr>
          <p:cNvPr id="3993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0D88729-2275-4A42-B4E7-E61731D2C275}" type="slidenum">
              <a:rPr lang="en-US" altLang="en-US">
                <a:solidFill>
                  <a:schemeClr val="bg1"/>
                </a:solidFill>
              </a:rPr>
              <a:pPr eaLnBrk="1" hangingPunct="1"/>
              <a:t>34</a:t>
            </a:fld>
            <a:endParaRPr lang="en-US" altLang="en-US">
              <a:solidFill>
                <a:schemeClr val="bg1"/>
              </a:solidFill>
            </a:endParaRPr>
          </a:p>
        </p:txBody>
      </p:sp>
      <p:pic>
        <p:nvPicPr>
          <p:cNvPr id="3994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6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Slide Number Placeholder 1"/>
          <p:cNvSpPr txBox="1">
            <a:spLocks/>
          </p:cNvSpPr>
          <p:nvPr/>
        </p:nvSpPr>
        <p:spPr bwMode="auto">
          <a:xfrm>
            <a:off x="10106025" y="6650038"/>
            <a:ext cx="6096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6D161F56-0C1E-4D3C-BD2E-23943D7C2DB0}" type="slidenum">
              <a:rPr lang="en-US" altLang="zh-CN" sz="1200">
                <a:solidFill>
                  <a:schemeClr val="bg1"/>
                </a:solidFill>
                <a:cs typeface="等线"/>
              </a:rPr>
              <a:pPr algn="r" eaLnBrk="1" hangingPunct="1"/>
              <a:t>34</a:t>
            </a:fld>
            <a:endParaRPr lang="en-US" altLang="zh-CN" sz="1200">
              <a:solidFill>
                <a:schemeClr val="bg1"/>
              </a:solidFill>
              <a:cs typeface="等线"/>
            </a:endParaRPr>
          </a:p>
        </p:txBody>
      </p:sp>
      <p:sp>
        <p:nvSpPr>
          <p:cNvPr id="39942" name="Slide Number Placeholder 1"/>
          <p:cNvSpPr txBox="1">
            <a:spLocks/>
          </p:cNvSpPr>
          <p:nvPr/>
        </p:nvSpPr>
        <p:spPr bwMode="auto">
          <a:xfrm>
            <a:off x="11131550" y="6111875"/>
            <a:ext cx="60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BF3011CE-3935-4CB1-94F0-08FFA57B7E21}" type="slidenum">
              <a:rPr lang="en-US" altLang="zh-CN" sz="1200">
                <a:solidFill>
                  <a:srgbClr val="898989"/>
                </a:solidFill>
                <a:latin typeface="Calibri" panose="020F0502020204030204" pitchFamily="34" charset="0"/>
                <a:cs typeface="等线"/>
              </a:rPr>
              <a:pPr algn="r" eaLnBrk="1" hangingPunct="1"/>
              <a:t>34</a:t>
            </a:fld>
            <a:endParaRPr lang="en-US" altLang="zh-CN" sz="1200">
              <a:solidFill>
                <a:srgbClr val="898989"/>
              </a:solidFill>
              <a:latin typeface="Calibri" panose="020F0502020204030204" pitchFamily="34" charset="0"/>
              <a:cs typeface="等线"/>
            </a:endParaRPr>
          </a:p>
        </p:txBody>
      </p:sp>
      <p:sp>
        <p:nvSpPr>
          <p:cNvPr id="39943" name="Rectangle 17"/>
          <p:cNvSpPr>
            <a:spLocks noChangeArrowheads="1"/>
          </p:cNvSpPr>
          <p:nvPr/>
        </p:nvSpPr>
        <p:spPr bwMode="auto">
          <a:xfrm>
            <a:off x="2740024" y="1168221"/>
            <a:ext cx="7102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a:solidFill>
                  <a:srgbClr val="C00000"/>
                </a:solidFill>
                <a:latin typeface="Minion Pro"/>
              </a:rPr>
              <a:t>ĐÁNH GIÁ THƯỜNG XUYÊN VÀ ĐG ĐỊNH KÌ </a:t>
            </a:r>
          </a:p>
        </p:txBody>
      </p:sp>
      <p:sp>
        <p:nvSpPr>
          <p:cNvPr id="39944" name="TextBox 11"/>
          <p:cNvSpPr txBox="1">
            <a:spLocks noChangeArrowheads="1"/>
          </p:cNvSpPr>
          <p:nvPr/>
        </p:nvSpPr>
        <p:spPr bwMode="auto">
          <a:xfrm>
            <a:off x="1204913" y="1965734"/>
            <a:ext cx="921861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a:latin typeface="Times New Roman" panose="02020603050405020304" pitchFamily="18" charset="0"/>
                <a:cs typeface="Times New Roman" panose="02020603050405020304" pitchFamily="18" charset="0"/>
              </a:rPr>
              <a:t>2. Đánh giá định kì</a:t>
            </a:r>
            <a:r>
              <a:rPr lang="vi-VN" altLang="en-US" sz="2400">
                <a:latin typeface="Times New Roman" panose="02020603050405020304" pitchFamily="18" charset="0"/>
                <a:cs typeface="Times New Roman" panose="02020603050405020304" pitchFamily="18" charset="0"/>
              </a:rPr>
              <a:t> là đánh giá kết quả giáo dục của HS sau một giai đoạn học tập, rèn luyện, nhằm xác định mức độ hoàn thành nhiệm vụ học tập của HS so với yêu cầu cần đạt được quy định trong CTGDPT và sự hình thành, phát triển năng lực, phẩm chất HS.</a:t>
            </a:r>
            <a:r>
              <a:rPr lang="vi-VN" altLang="en-US" sz="2400" i="1">
                <a:latin typeface="Times New Roman" panose="02020603050405020304" pitchFamily="18" charset="0"/>
                <a:cs typeface="Times New Roman" panose="02020603050405020304" pitchFamily="18" charset="0"/>
              </a:rPr>
              <a:t> </a:t>
            </a:r>
            <a:endParaRPr lang="en-US" altLang="en-US" sz="2400" i="1">
              <a:latin typeface="Times New Roman" panose="02020603050405020304" pitchFamily="18" charset="0"/>
              <a:cs typeface="Times New Roman" panose="02020603050405020304" pitchFamily="18" charset="0"/>
            </a:endParaRPr>
          </a:p>
          <a:p>
            <a:pPr algn="just" eaLnBrk="1" hangingPunct="1">
              <a:buFont typeface="Arial" panose="020B0604020202020204" pitchFamily="34" charset="0"/>
              <a:buChar char="•"/>
            </a:pPr>
            <a:r>
              <a:rPr lang="en-US" altLang="en-US" sz="2400" i="1">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Xây dựng ma trận đề theo 4 mức độ yêu cầu cần đạt: a. nhận biết; b. thông hiểu; c. vận dụng; d. vận dụng cao</a:t>
            </a:r>
          </a:p>
          <a:p>
            <a:pPr algn="just" eaLnBrk="1" hangingPunct="1">
              <a:buFont typeface="Arial" panose="020B0604020202020204" pitchFamily="34" charset="0"/>
              <a:buChar char="•"/>
            </a:pPr>
            <a:r>
              <a:rPr lang="en-US" altLang="en-US" sz="2400" i="1">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Hình thức đánh giá: </a:t>
            </a:r>
          </a:p>
          <a:p>
            <a:pPr algn="just" eaLnBrk="1" hangingPunct="1"/>
            <a:r>
              <a:rPr lang="en-US" altLang="en-US" sz="2400" i="1">
                <a:latin typeface="Times New Roman" panose="02020603050405020304" pitchFamily="18" charset="0"/>
                <a:cs typeface="Times New Roman" panose="02020603050405020304" pitchFamily="18" charset="0"/>
              </a:rPr>
              <a:t>   - </a:t>
            </a:r>
            <a:r>
              <a:rPr lang="en-US" altLang="en-US" sz="2400">
                <a:latin typeface="Times New Roman" panose="02020603050405020304" pitchFamily="18" charset="0"/>
                <a:cs typeface="Times New Roman" panose="02020603050405020304" pitchFamily="18" charset="0"/>
              </a:rPr>
              <a:t>Câu hỏi tự luận</a:t>
            </a:r>
          </a:p>
          <a:p>
            <a:pPr algn="just" eaLnBrk="1" hangingPunct="1"/>
            <a:r>
              <a:rPr lang="en-US" altLang="en-US" sz="2400" i="1">
                <a:latin typeface="Times New Roman" panose="02020603050405020304" pitchFamily="18" charset="0"/>
                <a:cs typeface="Times New Roman" panose="02020603050405020304" pitchFamily="18" charset="0"/>
              </a:rPr>
              <a:t>   - </a:t>
            </a:r>
            <a:r>
              <a:rPr lang="en-US" altLang="en-US" sz="2400">
                <a:latin typeface="Times New Roman" panose="02020603050405020304" pitchFamily="18" charset="0"/>
                <a:cs typeface="Times New Roman" panose="02020603050405020304" pitchFamily="18" charset="0"/>
              </a:rPr>
              <a:t>Trắc nghiệm khách quan</a:t>
            </a:r>
            <a:endParaRPr lang="en-US" altLang="en-US" sz="2400" i="1">
              <a:latin typeface="Times New Roman" panose="02020603050405020304" pitchFamily="18" charset="0"/>
              <a:cs typeface="Times New Roman" panose="02020603050405020304" pitchFamily="18" charset="0"/>
            </a:endParaRPr>
          </a:p>
          <a:p>
            <a:pPr algn="just" eaLnBrk="1" hangingPunct="1">
              <a:buFontTx/>
              <a:buAutoNum type="arabicPeriod"/>
            </a:pPr>
            <a:endParaRPr lang="vi-VN" alt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3864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13" y="0"/>
            <a:ext cx="121983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Slide Number Placeholder 1"/>
          <p:cNvSpPr>
            <a:spLocks noGrp="1"/>
          </p:cNvSpPr>
          <p:nvPr>
            <p:ph type="sldNum" sz="quarter" idx="12"/>
          </p:nvPr>
        </p:nvSpPr>
        <p:spPr bwMode="auto">
          <a:xfrm>
            <a:off x="10106025" y="6650038"/>
            <a:ext cx="609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16DDC978-7569-4D0C-90D0-E65F2D3758DA}" type="slidenum">
              <a:rPr lang="en-US" altLang="zh-CN" smtClean="0">
                <a:solidFill>
                  <a:srgbClr val="898989"/>
                </a:solidFill>
                <a:latin typeface="Calibri" pitchFamily="34" charset="0"/>
                <a:cs typeface="等线"/>
              </a:rPr>
              <a:pPr/>
              <a:t>35</a:t>
            </a:fld>
            <a:endParaRPr lang="en-US" altLang="zh-CN">
              <a:solidFill>
                <a:srgbClr val="898989"/>
              </a:solidFill>
              <a:latin typeface="Calibri" pitchFamily="34" charset="0"/>
              <a:cs typeface="等线"/>
            </a:endParaRPr>
          </a:p>
        </p:txBody>
      </p:sp>
      <p:sp>
        <p:nvSpPr>
          <p:cNvPr id="5" name="Slide Number Placeholder 1"/>
          <p:cNvSpPr txBox="1">
            <a:spLocks/>
          </p:cNvSpPr>
          <p:nvPr/>
        </p:nvSpPr>
        <p:spPr>
          <a:xfrm>
            <a:off x="11944350" y="6172200"/>
            <a:ext cx="411163" cy="336550"/>
          </a:xfrm>
          <a:prstGeom prst="rect">
            <a:avLst/>
          </a:prstGeom>
          <a:solidFill>
            <a:schemeClr val="bg2">
              <a:lumMod val="90000"/>
            </a:schemeClr>
          </a:solidFill>
          <a:ln>
            <a:solidFill>
              <a:schemeClr val="bg2">
                <a:lumMod val="75000"/>
              </a:schemeClr>
            </a:solidFill>
          </a:ln>
        </p:spPr>
        <p:txBody>
          <a:bodyPr anchor="ct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defRPr sz="2000">
                <a:solidFill>
                  <a:schemeClr val="tx1"/>
                </a:solidFill>
                <a:latin typeface="Calibri" pitchFamily="34" charset="0"/>
              </a:defRPr>
            </a:lvl6pPr>
            <a:lvl7pPr eaLnBrk="0" fontAlgn="base" hangingPunct="0">
              <a:spcAft>
                <a:spcPct val="0"/>
              </a:spcAft>
              <a:defRPr sz="2000">
                <a:solidFill>
                  <a:schemeClr val="tx1"/>
                </a:solidFill>
                <a:latin typeface="Calibri" pitchFamily="34" charset="0"/>
              </a:defRPr>
            </a:lvl7pPr>
            <a:lvl8pPr eaLnBrk="0" fontAlgn="base" hangingPunct="0">
              <a:spcAft>
                <a:spcPct val="0"/>
              </a:spcAft>
              <a:defRPr sz="2000">
                <a:solidFill>
                  <a:schemeClr val="tx1"/>
                </a:solidFill>
                <a:latin typeface="Calibri" pitchFamily="34" charset="0"/>
              </a:defRPr>
            </a:lvl8pPr>
            <a:lvl9pPr eaLnBrk="0" fontAlgn="base" hangingPunct="0">
              <a:spcAft>
                <a:spcPct val="0"/>
              </a:spcAft>
              <a:defRPr sz="2000">
                <a:solidFill>
                  <a:schemeClr val="tx1"/>
                </a:solidFill>
                <a:latin typeface="Calibri" pitchFamily="34" charset="0"/>
              </a:defRPr>
            </a:lvl9pPr>
          </a:lstStyle>
          <a:p>
            <a:pPr algn="r" eaLnBrk="1" hangingPunct="1">
              <a:defRPr/>
            </a:pPr>
            <a:fld id="{410ED039-F733-4A28-80F4-50236813AC9F}" type="slidenum">
              <a:rPr lang="en-US" altLang="zh-CN" sz="1200" smtClean="0">
                <a:solidFill>
                  <a:srgbClr val="898989"/>
                </a:solidFill>
                <a:cs typeface="等线"/>
              </a:rPr>
              <a:pPr algn="r" eaLnBrk="1" hangingPunct="1">
                <a:defRPr/>
              </a:pPr>
              <a:t>35</a:t>
            </a:fld>
            <a:endParaRPr lang="en-US" altLang="zh-CN" sz="1200">
              <a:solidFill>
                <a:srgbClr val="898989"/>
              </a:solidFill>
              <a:cs typeface="等线"/>
            </a:endParaRPr>
          </a:p>
        </p:txBody>
      </p:sp>
      <p:pic>
        <p:nvPicPr>
          <p:cNvPr id="3174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13" y="0"/>
            <a:ext cx="121983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Slide Number Placeholder 1"/>
          <p:cNvSpPr txBox="1">
            <a:spLocks/>
          </p:cNvSpPr>
          <p:nvPr/>
        </p:nvSpPr>
        <p:spPr bwMode="auto">
          <a:xfrm>
            <a:off x="10106025" y="6650038"/>
            <a:ext cx="6096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2B96EA4-03C1-4D59-A7AB-A203224E62F9}" type="slidenum">
              <a:rPr lang="en-US" altLang="zh-CN" sz="1200">
                <a:solidFill>
                  <a:srgbClr val="898989"/>
                </a:solidFill>
                <a:latin typeface="Calibri" pitchFamily="34" charset="0"/>
                <a:cs typeface="等线"/>
              </a:rPr>
              <a:pPr algn="r" eaLnBrk="1" hangingPunct="1"/>
              <a:t>35</a:t>
            </a:fld>
            <a:endParaRPr lang="en-US" altLang="zh-CN" sz="1200">
              <a:solidFill>
                <a:srgbClr val="898989"/>
              </a:solidFill>
              <a:latin typeface="Calibri" pitchFamily="34" charset="0"/>
              <a:cs typeface="等线"/>
            </a:endParaRPr>
          </a:p>
        </p:txBody>
      </p:sp>
      <p:sp>
        <p:nvSpPr>
          <p:cNvPr id="8" name="Slide Number Placeholder 1"/>
          <p:cNvSpPr txBox="1">
            <a:spLocks/>
          </p:cNvSpPr>
          <p:nvPr/>
        </p:nvSpPr>
        <p:spPr>
          <a:xfrm>
            <a:off x="11944350" y="6172200"/>
            <a:ext cx="411163" cy="336550"/>
          </a:xfrm>
          <a:prstGeom prst="rect">
            <a:avLst/>
          </a:prstGeom>
          <a:solidFill>
            <a:schemeClr val="bg2">
              <a:lumMod val="90000"/>
            </a:schemeClr>
          </a:solidFill>
          <a:ln>
            <a:solidFill>
              <a:schemeClr val="bg2">
                <a:lumMod val="75000"/>
              </a:schemeClr>
            </a:solidFill>
          </a:ln>
        </p:spPr>
        <p:txBody>
          <a:bodyPr anchor="ct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defRPr sz="2000">
                <a:solidFill>
                  <a:schemeClr val="tx1"/>
                </a:solidFill>
                <a:latin typeface="Calibri" pitchFamily="34" charset="0"/>
              </a:defRPr>
            </a:lvl6pPr>
            <a:lvl7pPr eaLnBrk="0" fontAlgn="base" hangingPunct="0">
              <a:spcAft>
                <a:spcPct val="0"/>
              </a:spcAft>
              <a:defRPr sz="2000">
                <a:solidFill>
                  <a:schemeClr val="tx1"/>
                </a:solidFill>
                <a:latin typeface="Calibri" pitchFamily="34" charset="0"/>
              </a:defRPr>
            </a:lvl7pPr>
            <a:lvl8pPr eaLnBrk="0" fontAlgn="base" hangingPunct="0">
              <a:spcAft>
                <a:spcPct val="0"/>
              </a:spcAft>
              <a:defRPr sz="2000">
                <a:solidFill>
                  <a:schemeClr val="tx1"/>
                </a:solidFill>
                <a:latin typeface="Calibri" pitchFamily="34" charset="0"/>
              </a:defRPr>
            </a:lvl8pPr>
            <a:lvl9pPr eaLnBrk="0" fontAlgn="base" hangingPunct="0">
              <a:spcAft>
                <a:spcPct val="0"/>
              </a:spcAft>
              <a:defRPr sz="2000">
                <a:solidFill>
                  <a:schemeClr val="tx1"/>
                </a:solidFill>
                <a:latin typeface="Calibri" pitchFamily="34" charset="0"/>
              </a:defRPr>
            </a:lvl9pPr>
          </a:lstStyle>
          <a:p>
            <a:pPr algn="r" eaLnBrk="1" hangingPunct="1">
              <a:defRPr/>
            </a:pPr>
            <a:fld id="{7CEBB854-1D2A-44CE-BF74-6228064D7CEB}" type="slidenum">
              <a:rPr lang="en-US" altLang="zh-CN" sz="1200" smtClean="0">
                <a:solidFill>
                  <a:srgbClr val="898989"/>
                </a:solidFill>
                <a:cs typeface="等线"/>
              </a:rPr>
              <a:pPr algn="r" eaLnBrk="1" hangingPunct="1">
                <a:defRPr/>
              </a:pPr>
              <a:t>35</a:t>
            </a:fld>
            <a:endParaRPr lang="en-US" altLang="zh-CN" sz="1200">
              <a:solidFill>
                <a:srgbClr val="898989"/>
              </a:solidFill>
              <a:cs typeface="等线"/>
            </a:endParaRPr>
          </a:p>
        </p:txBody>
      </p:sp>
      <p:sp>
        <p:nvSpPr>
          <p:cNvPr id="9" name="Slide Number Placeholder 1"/>
          <p:cNvSpPr txBox="1">
            <a:spLocks/>
          </p:cNvSpPr>
          <p:nvPr/>
        </p:nvSpPr>
        <p:spPr>
          <a:xfrm>
            <a:off x="11131550" y="6111875"/>
            <a:ext cx="609600" cy="365125"/>
          </a:xfrm>
          <a:prstGeom prst="rect">
            <a:avLst/>
          </a:prstGeom>
          <a:solidFill>
            <a:schemeClr val="bg2">
              <a:lumMod val="90000"/>
            </a:schemeClr>
          </a:solidFill>
          <a:ln>
            <a:solidFill>
              <a:schemeClr val="bg2">
                <a:lumMod val="75000"/>
              </a:schemeClr>
            </a:solidFill>
          </a:ln>
        </p:spPr>
        <p:txBody>
          <a:bodyPr anchor="ct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defRPr sz="2000">
                <a:solidFill>
                  <a:schemeClr val="tx1"/>
                </a:solidFill>
                <a:latin typeface="Calibri" pitchFamily="34" charset="0"/>
              </a:defRPr>
            </a:lvl6pPr>
            <a:lvl7pPr eaLnBrk="0" fontAlgn="base" hangingPunct="0">
              <a:spcAft>
                <a:spcPct val="0"/>
              </a:spcAft>
              <a:defRPr sz="2000">
                <a:solidFill>
                  <a:schemeClr val="tx1"/>
                </a:solidFill>
                <a:latin typeface="Calibri" pitchFamily="34" charset="0"/>
              </a:defRPr>
            </a:lvl7pPr>
            <a:lvl8pPr eaLnBrk="0" fontAlgn="base" hangingPunct="0">
              <a:spcAft>
                <a:spcPct val="0"/>
              </a:spcAft>
              <a:defRPr sz="2000">
                <a:solidFill>
                  <a:schemeClr val="tx1"/>
                </a:solidFill>
                <a:latin typeface="Calibri" pitchFamily="34" charset="0"/>
              </a:defRPr>
            </a:lvl8pPr>
            <a:lvl9pPr eaLnBrk="0" fontAlgn="base" hangingPunct="0">
              <a:spcAft>
                <a:spcPct val="0"/>
              </a:spcAft>
              <a:defRPr sz="2000">
                <a:solidFill>
                  <a:schemeClr val="tx1"/>
                </a:solidFill>
                <a:latin typeface="Calibri" pitchFamily="34" charset="0"/>
              </a:defRPr>
            </a:lvl9pPr>
          </a:lstStyle>
          <a:p>
            <a:pPr algn="r" eaLnBrk="1" hangingPunct="1">
              <a:defRPr/>
            </a:pPr>
            <a:fld id="{D2A32927-C445-43BC-9831-031A38D08FCB}" type="slidenum">
              <a:rPr lang="en-US" altLang="zh-CN" sz="1200" smtClean="0">
                <a:solidFill>
                  <a:srgbClr val="898989"/>
                </a:solidFill>
                <a:cs typeface="等线"/>
              </a:rPr>
              <a:pPr algn="r" eaLnBrk="1" hangingPunct="1">
                <a:defRPr/>
              </a:pPr>
              <a:t>35</a:t>
            </a:fld>
            <a:endParaRPr lang="en-US" altLang="zh-CN" sz="1200">
              <a:solidFill>
                <a:srgbClr val="898989"/>
              </a:solidFill>
              <a:cs typeface="等线"/>
            </a:endParaRPr>
          </a:p>
        </p:txBody>
      </p:sp>
      <p:pic>
        <p:nvPicPr>
          <p:cNvPr id="31753"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 y="150813"/>
            <a:ext cx="12198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Slide Number Placeholder 6"/>
          <p:cNvSpPr txBox="1">
            <a:spLocks/>
          </p:cNvSpPr>
          <p:nvPr/>
        </p:nvSpPr>
        <p:spPr bwMode="auto">
          <a:xfrm>
            <a:off x="11131550" y="6111875"/>
            <a:ext cx="60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BE44979-ADD0-4545-926E-E3B378E84137}" type="slidenum">
              <a:rPr lang="en-US" altLang="zh-CN" sz="1200">
                <a:solidFill>
                  <a:srgbClr val="898989"/>
                </a:solidFill>
                <a:latin typeface="Calibri" pitchFamily="34" charset="0"/>
                <a:cs typeface="等线"/>
              </a:rPr>
              <a:pPr algn="r" eaLnBrk="1" hangingPunct="1"/>
              <a:t>35</a:t>
            </a:fld>
            <a:endParaRPr lang="en-US" altLang="zh-CN" sz="1200">
              <a:solidFill>
                <a:srgbClr val="898989"/>
              </a:solidFill>
              <a:latin typeface="Calibri" pitchFamily="34" charset="0"/>
              <a:cs typeface="等线"/>
            </a:endParaRPr>
          </a:p>
        </p:txBody>
      </p:sp>
      <p:sp>
        <p:nvSpPr>
          <p:cNvPr id="20" name="TextBox 19"/>
          <p:cNvSpPr txBox="1"/>
          <p:nvPr/>
        </p:nvSpPr>
        <p:spPr>
          <a:xfrm>
            <a:off x="542925" y="1344613"/>
            <a:ext cx="3732213" cy="585787"/>
          </a:xfrm>
          <a:prstGeom prst="rect">
            <a:avLst/>
          </a:prstGeom>
          <a:noFill/>
        </p:spPr>
        <p:txBody>
          <a:bodyPr>
            <a:spAutoFit/>
          </a:bodyPr>
          <a:lstStyle/>
          <a:p>
            <a:pPr eaLnBrk="1" fontAlgn="auto" hangingPunct="1">
              <a:spcBef>
                <a:spcPts val="0"/>
              </a:spcBef>
              <a:spcAft>
                <a:spcPts val="0"/>
              </a:spcAft>
              <a:defRPr/>
            </a:pP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PHẦN</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NĂM</a:t>
            </a:r>
            <a:endPar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TextBox 1"/>
          <p:cNvSpPr txBox="1"/>
          <p:nvPr/>
        </p:nvSpPr>
        <p:spPr>
          <a:xfrm>
            <a:off x="639763" y="2081213"/>
            <a:ext cx="6916737" cy="1478418"/>
          </a:xfrm>
          <a:prstGeom prst="rect">
            <a:avLst/>
          </a:prstGeom>
          <a:noFill/>
        </p:spPr>
        <p:txBody>
          <a:bodyPr>
            <a:spAutoFit/>
          </a:bodyPr>
          <a:lstStyle/>
          <a:p>
            <a:pPr>
              <a:lnSpc>
                <a:spcPct val="150000"/>
              </a:lnSpc>
              <a:defRPr/>
            </a:pPr>
            <a:r>
              <a:rPr lang="en-US" sz="3200" b="1" dirty="0">
                <a:solidFill>
                  <a:srgbClr val="0070C0"/>
                </a:solidFill>
                <a:effectLst>
                  <a:outerShdw blurRad="38100" dist="38100" dir="2700000" algn="tl">
                    <a:srgbClr val="000000">
                      <a:alpha val="43137"/>
                    </a:srgbClr>
                  </a:outerShdw>
                </a:effectLst>
              </a:rPr>
              <a:t>NHỮNG THUẬN LỢI KHI SỬ DỤNG SÁCH LỊCH SỬ VÀ ĐỊA LÍ 8</a:t>
            </a:r>
          </a:p>
        </p:txBody>
      </p:sp>
      <p:pic>
        <p:nvPicPr>
          <p:cNvPr id="14" name="Picture 13">
            <a:extLst>
              <a:ext uri="{FF2B5EF4-FFF2-40B4-BE49-F238E27FC236}">
                <a16:creationId xmlns:a16="http://schemas.microsoft.com/office/drawing/2014/main" xmlns="" id="{75BFE21E-2D84-41DA-A9AD-8F11350A9C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9908" y="1293927"/>
            <a:ext cx="4612092" cy="393692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13" y="0"/>
            <a:ext cx="121983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13" y="0"/>
            <a:ext cx="121983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7534"/>
          <a:stretch/>
        </p:blipFill>
        <p:spPr bwMode="auto">
          <a:xfrm>
            <a:off x="797995" y="1176273"/>
            <a:ext cx="10795639" cy="499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8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Slide Number Placeholder 1"/>
          <p:cNvSpPr>
            <a:spLocks noGrp="1"/>
          </p:cNvSpPr>
          <p:nvPr>
            <p:ph type="sldNum" sz="quarter" idx="12"/>
          </p:nvPr>
        </p:nvSpPr>
        <p:spPr bwMode="auto">
          <a:xfrm>
            <a:off x="10106025" y="6650038"/>
            <a:ext cx="609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C692FA54-2079-4B43-99E3-8D90B0384AB2}" type="slidenum">
              <a:rPr lang="en-US" altLang="zh-CN" smtClean="0">
                <a:solidFill>
                  <a:srgbClr val="898989"/>
                </a:solidFill>
                <a:latin typeface="Calibri" pitchFamily="34" charset="0"/>
                <a:cs typeface="等线"/>
              </a:rPr>
              <a:pPr/>
              <a:t>37</a:t>
            </a:fld>
            <a:endParaRPr lang="en-US" altLang="zh-CN">
              <a:solidFill>
                <a:srgbClr val="898989"/>
              </a:solidFill>
              <a:latin typeface="Calibri" pitchFamily="34" charset="0"/>
              <a:cs typeface="等线"/>
            </a:endParaRPr>
          </a:p>
        </p:txBody>
      </p:sp>
      <p:sp>
        <p:nvSpPr>
          <p:cNvPr id="33796" name="Slide Number Placeholder 1"/>
          <p:cNvSpPr txBox="1">
            <a:spLocks/>
          </p:cNvSpPr>
          <p:nvPr/>
        </p:nvSpPr>
        <p:spPr bwMode="auto">
          <a:xfrm>
            <a:off x="11145838" y="6111875"/>
            <a:ext cx="5953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656E388C-1510-43BD-87CD-DD1B23458160}" type="slidenum">
              <a:rPr lang="en-US" altLang="zh-CN" sz="1200">
                <a:solidFill>
                  <a:srgbClr val="898989"/>
                </a:solidFill>
                <a:latin typeface="Calibri" pitchFamily="34" charset="0"/>
                <a:cs typeface="等线"/>
              </a:rPr>
              <a:pPr algn="r" eaLnBrk="1" hangingPunct="1"/>
              <a:t>37</a:t>
            </a:fld>
            <a:endParaRPr lang="en-US" altLang="zh-CN" sz="1200">
              <a:solidFill>
                <a:srgbClr val="898989"/>
              </a:solidFill>
              <a:latin typeface="Calibri" pitchFamily="34" charset="0"/>
              <a:cs typeface="等线"/>
            </a:endParaRPr>
          </a:p>
        </p:txBody>
      </p:sp>
      <p:pic>
        <p:nvPicPr>
          <p:cNvPr id="3379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5754"/>
          <a:stretch/>
        </p:blipFill>
        <p:spPr bwMode="auto">
          <a:xfrm>
            <a:off x="285148" y="876300"/>
            <a:ext cx="11621704"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8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Slide Number Placeholder 1"/>
          <p:cNvSpPr txBox="1">
            <a:spLocks/>
          </p:cNvSpPr>
          <p:nvPr/>
        </p:nvSpPr>
        <p:spPr bwMode="auto">
          <a:xfrm>
            <a:off x="11145838" y="6111875"/>
            <a:ext cx="5953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58608D3-2148-4D34-A0C5-F435711B6B2C}" type="slidenum">
              <a:rPr lang="en-US" altLang="zh-CN" sz="1200">
                <a:solidFill>
                  <a:srgbClr val="898989"/>
                </a:solidFill>
                <a:latin typeface="Calibri" pitchFamily="34" charset="0"/>
                <a:cs typeface="等线"/>
              </a:rPr>
              <a:pPr algn="r" eaLnBrk="1" hangingPunct="1"/>
              <a:t>38</a:t>
            </a:fld>
            <a:endParaRPr lang="en-US" altLang="zh-CN" sz="1200" dirty="0">
              <a:solidFill>
                <a:srgbClr val="898989"/>
              </a:solidFill>
              <a:latin typeface="Calibri" pitchFamily="34" charset="0"/>
              <a:cs typeface="等线"/>
            </a:endParaRPr>
          </a:p>
        </p:txBody>
      </p:sp>
      <p:sp>
        <p:nvSpPr>
          <p:cNvPr id="6" name="Title 4"/>
          <p:cNvSpPr txBox="1">
            <a:spLocks/>
          </p:cNvSpPr>
          <p:nvPr/>
        </p:nvSpPr>
        <p:spPr>
          <a:xfrm>
            <a:off x="531813" y="760413"/>
            <a:ext cx="10614025" cy="3230562"/>
          </a:xfrm>
          <a:prstGeom prst="rect">
            <a:avLst/>
          </a:prstGeom>
          <a:noFill/>
          <a:ln w="6350" cap="flat" cmpd="sng" algn="ctr">
            <a:noFill/>
            <a:prstDash val="solid"/>
            <a:miter lim="800000"/>
          </a:ln>
        </p:spPr>
        <p:style>
          <a:lnRef idx="1">
            <a:schemeClr val="accent2"/>
          </a:lnRef>
          <a:fillRef idx="3">
            <a:schemeClr val="accent2"/>
          </a:fillRef>
          <a:effectRef idx="2">
            <a:schemeClr val="accent2"/>
          </a:effectRef>
          <a:fontRef idx="minor">
            <a:schemeClr val="lt1"/>
          </a:fontRef>
        </p:style>
        <p:txBody>
          <a:bodyPr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lnSpc>
                <a:spcPct val="130000"/>
              </a:lnSpc>
              <a:spcBef>
                <a:spcPts val="0"/>
              </a:spcBef>
              <a:spcAft>
                <a:spcPts val="0"/>
              </a:spcAft>
              <a:defRPr/>
            </a:pPr>
            <a:r>
              <a:rPr lang="en-US" sz="3200" b="1" dirty="0">
                <a:ln w="3175">
                  <a:noFill/>
                </a:ln>
                <a:solidFill>
                  <a:srgbClr val="C0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PHẦN NĂM </a:t>
            </a:r>
          </a:p>
          <a:p>
            <a:pPr fontAlgn="auto">
              <a:lnSpc>
                <a:spcPct val="130000"/>
              </a:lnSpc>
              <a:spcBef>
                <a:spcPts val="0"/>
              </a:spcBef>
              <a:spcAft>
                <a:spcPts val="0"/>
              </a:spcAft>
              <a:defRPr/>
            </a:pPr>
            <a:r>
              <a:rPr lang="en-US" sz="4000" b="1" dirty="0">
                <a:ln w="3175">
                  <a:noFill/>
                </a:ln>
                <a:solidFill>
                  <a:srgbClr val="4472C4">
                    <a:lumMod val="75000"/>
                  </a:srgbClr>
                </a:solidFill>
                <a:effectLst>
                  <a:outerShdw blurRad="38100" dist="38100" dir="2700000" algn="tl">
                    <a:srgbClr val="000000">
                      <a:alpha val="43137"/>
                    </a:srgbClr>
                  </a:outerShdw>
                </a:effectLst>
                <a:latin typeface="Myriad Pro" pitchFamily="34" charset="0"/>
                <a:ea typeface="Cambria" panose="02040503050406030204" pitchFamily="18" charset="0"/>
                <a:cs typeface="Calibri" panose="020F0502020204030204" pitchFamily="34" charset="0"/>
              </a:rPr>
              <a:t>HỆ TÀI NGUYÊN TRỰC TUYẾN </a:t>
            </a:r>
          </a:p>
          <a:p>
            <a:pPr fontAlgn="auto">
              <a:lnSpc>
                <a:spcPct val="130000"/>
              </a:lnSpc>
              <a:spcBef>
                <a:spcPts val="0"/>
              </a:spcBef>
              <a:spcAft>
                <a:spcPts val="0"/>
              </a:spcAft>
              <a:defRPr/>
            </a:pPr>
            <a:r>
              <a:rPr lang="en-US" sz="4000" b="1" dirty="0">
                <a:ln w="3175">
                  <a:noFill/>
                </a:ln>
                <a:solidFill>
                  <a:srgbClr val="4472C4">
                    <a:lumMod val="75000"/>
                  </a:srgbClr>
                </a:solidFill>
                <a:effectLst>
                  <a:outerShdw blurRad="38100" dist="38100" dir="2700000" algn="tl">
                    <a:srgbClr val="000000">
                      <a:alpha val="43137"/>
                    </a:srgbClr>
                  </a:outerShdw>
                </a:effectLst>
                <a:latin typeface="Myriad Pro" pitchFamily="34" charset="0"/>
                <a:ea typeface="Cambria" panose="02040503050406030204" pitchFamily="18" charset="0"/>
                <a:cs typeface="Calibri" panose="020F0502020204030204" pitchFamily="34" charset="0"/>
              </a:rPr>
              <a:t>VÀ GÓC HỖ TRỢ</a:t>
            </a:r>
            <a:endParaRPr lang="vi-VN" sz="4000" b="1" dirty="0">
              <a:ln w="3175">
                <a:noFill/>
              </a:ln>
              <a:solidFill>
                <a:srgbClr val="4472C4">
                  <a:lumMod val="75000"/>
                </a:srgbClr>
              </a:solidFill>
              <a:effectLst>
                <a:outerShdw blurRad="38100" dist="38100" dir="2700000" algn="tl">
                  <a:srgbClr val="000000">
                    <a:alpha val="43137"/>
                  </a:srgbClr>
                </a:outerShdw>
              </a:effectLst>
              <a:latin typeface="Myriad Pro" pitchFamily="34" charset="0"/>
              <a:ea typeface="Cambria" panose="02040503050406030204" pitchFamily="18" charset="0"/>
              <a:cs typeface="Calibri" panose="020F0502020204030204" pitchFamily="34" charset="0"/>
            </a:endParaRPr>
          </a:p>
        </p:txBody>
      </p:sp>
      <p:pic>
        <p:nvPicPr>
          <p:cNvPr id="7" name="Picture 6">
            <a:extLst>
              <a:ext uri="{FF2B5EF4-FFF2-40B4-BE49-F238E27FC236}">
                <a16:creationId xmlns:a16="http://schemas.microsoft.com/office/drawing/2014/main" xmlns="" id="{C102FDB3-1550-4E11-92FB-0E65511003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7895" y="1215650"/>
            <a:ext cx="4874105" cy="4160581"/>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09"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p:cNvGraphicFramePr/>
          <p:nvPr>
            <p:extLst>
              <p:ext uri="{D42A27DB-BD31-4B8C-83A1-F6EECF244321}">
                <p14:modId xmlns:p14="http://schemas.microsoft.com/office/powerpoint/2010/main" val="369125137"/>
              </p:ext>
            </p:extLst>
          </p:nvPr>
        </p:nvGraphicFramePr>
        <p:xfrm>
          <a:off x="1589547" y="365126"/>
          <a:ext cx="9060524" cy="6068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2"/>
          <p:cNvSpPr txBox="1">
            <a:spLocks noChangeArrowheads="1"/>
          </p:cNvSpPr>
          <p:nvPr/>
        </p:nvSpPr>
        <p:spPr bwMode="auto">
          <a:xfrm>
            <a:off x="502962" y="2037603"/>
            <a:ext cx="369127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3200" b="1" dirty="0">
                <a:solidFill>
                  <a:srgbClr val="FF0000"/>
                </a:solidFill>
                <a:latin typeface="Arial" panose="020B0604020202020204" pitchFamily="34" charset="0"/>
              </a:rPr>
              <a:t>TÀI </a:t>
            </a:r>
            <a:r>
              <a:rPr lang="en-US" altLang="en-US" sz="3200" b="1" dirty="0" err="1">
                <a:solidFill>
                  <a:srgbClr val="FF0000"/>
                </a:solidFill>
                <a:latin typeface="Arial" panose="020B0604020202020204" pitchFamily="34" charset="0"/>
              </a:rPr>
              <a:t>LIỆU</a:t>
            </a:r>
            <a:r>
              <a:rPr lang="en-US" altLang="en-US" sz="3200" b="1" dirty="0">
                <a:solidFill>
                  <a:srgbClr val="FF0000"/>
                </a:solidFill>
                <a:latin typeface="Arial" panose="020B0604020202020204" pitchFamily="34" charset="0"/>
              </a:rPr>
              <a:t> </a:t>
            </a:r>
          </a:p>
          <a:p>
            <a:pPr>
              <a:lnSpc>
                <a:spcPct val="100000"/>
              </a:lnSpc>
            </a:pPr>
            <a:endParaRPr lang="en-US" altLang="en-US" sz="3200" b="1" dirty="0">
              <a:solidFill>
                <a:srgbClr val="FF0000"/>
              </a:solidFill>
              <a:latin typeface="Arial" panose="020B0604020202020204" pitchFamily="34" charset="0"/>
            </a:endParaRPr>
          </a:p>
          <a:p>
            <a:pPr>
              <a:lnSpc>
                <a:spcPct val="100000"/>
              </a:lnSpc>
            </a:pPr>
            <a:r>
              <a:rPr lang="en-US" altLang="en-US" sz="3200" b="1" dirty="0" err="1">
                <a:solidFill>
                  <a:srgbClr val="FF0000"/>
                </a:solidFill>
                <a:latin typeface="Arial" panose="020B0604020202020204" pitchFamily="34" charset="0"/>
              </a:rPr>
              <a:t>BỔ</a:t>
            </a:r>
            <a:r>
              <a:rPr lang="en-US" altLang="en-US" sz="3200" b="1" dirty="0">
                <a:solidFill>
                  <a:srgbClr val="FF0000"/>
                </a:solidFill>
                <a:latin typeface="Arial" panose="020B0604020202020204" pitchFamily="34" charset="0"/>
              </a:rPr>
              <a:t> TRỢ</a:t>
            </a:r>
          </a:p>
        </p:txBody>
      </p:sp>
    </p:spTree>
    <p:extLst>
      <p:ext uri="{BB962C8B-B14F-4D97-AF65-F5344CB8AC3E}">
        <p14:creationId xmlns:p14="http://schemas.microsoft.com/office/powerpoint/2010/main" val="3749675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1125"/>
            <a:ext cx="12198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Slide Number Placeholder 6"/>
          <p:cNvSpPr>
            <a:spLocks noGrp="1"/>
          </p:cNvSpPr>
          <p:nvPr>
            <p:ph type="sldNum" sz="quarter" idx="12"/>
          </p:nvPr>
        </p:nvSpPr>
        <p:spPr bwMode="auto">
          <a:xfrm>
            <a:off x="11131550" y="6111875"/>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9FE5E093-D846-42A2-9980-BA111CCB8AE9}" type="slidenum">
              <a:rPr lang="en-US" altLang="zh-CN" smtClean="0">
                <a:solidFill>
                  <a:srgbClr val="898989"/>
                </a:solidFill>
                <a:latin typeface="Calibri" pitchFamily="34" charset="0"/>
                <a:cs typeface="等线"/>
              </a:rPr>
              <a:pPr/>
              <a:t>4</a:t>
            </a:fld>
            <a:endParaRPr lang="en-US" altLang="zh-CN">
              <a:solidFill>
                <a:srgbClr val="898989"/>
              </a:solidFill>
              <a:latin typeface="Calibri" pitchFamily="34" charset="0"/>
              <a:cs typeface="等线"/>
            </a:endParaRPr>
          </a:p>
        </p:txBody>
      </p:sp>
      <p:sp>
        <p:nvSpPr>
          <p:cNvPr id="2" name="TextBox 1"/>
          <p:cNvSpPr txBox="1"/>
          <p:nvPr/>
        </p:nvSpPr>
        <p:spPr>
          <a:xfrm>
            <a:off x="407988" y="1169988"/>
            <a:ext cx="3732212" cy="584200"/>
          </a:xfrm>
          <a:prstGeom prst="rect">
            <a:avLst/>
          </a:prstGeom>
          <a:noFill/>
        </p:spPr>
        <p:txBody>
          <a:bodyPr>
            <a:spAutoFit/>
          </a:bodyPr>
          <a:lstStyle/>
          <a:p>
            <a:pPr eaLnBrk="1" fontAlgn="auto" hangingPunct="1">
              <a:spcBef>
                <a:spcPts val="0"/>
              </a:spcBef>
              <a:spcAft>
                <a:spcPts val="0"/>
              </a:spcAft>
              <a:defRPr/>
            </a:pPr>
            <a:r>
              <a:rPr lang="en-US" sz="3200" b="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PHẦN </a:t>
            </a:r>
            <a:r>
              <a:rPr lang="en-US" sz="32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MỘT</a:t>
            </a:r>
            <a:endPar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197" name="Rectangle 2"/>
          <p:cNvSpPr>
            <a:spLocks noChangeArrowheads="1"/>
          </p:cNvSpPr>
          <p:nvPr/>
        </p:nvSpPr>
        <p:spPr bwMode="auto">
          <a:xfrm>
            <a:off x="407988" y="1692275"/>
            <a:ext cx="5824030"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ctr">
              <a:lnSpc>
                <a:spcPct val="150000"/>
              </a:lnSpc>
              <a:spcBef>
                <a:spcPts val="600"/>
              </a:spcBef>
              <a:buFont typeface="Arial" pitchFamily="34" charset="0"/>
              <a:buNone/>
            </a:pPr>
            <a:r>
              <a:rPr lang="vi-VN" altLang="en-US" sz="3200" b="1" dirty="0" smtClean="0">
                <a:solidFill>
                  <a:srgbClr val="002060"/>
                </a:solidFill>
                <a:latin typeface="Myriad Pro" pitchFamily="34" charset="0"/>
              </a:rPr>
              <a:t>GIỚI THIỆU CHUNG VỀ SGK</a:t>
            </a:r>
            <a:r>
              <a:rPr lang="en-US" altLang="en-US" sz="3200" b="1" dirty="0" smtClean="0">
                <a:solidFill>
                  <a:srgbClr val="002060"/>
                </a:solidFill>
                <a:latin typeface="Myriad Pro" pitchFamily="34" charset="0"/>
              </a:rPr>
              <a:t> </a:t>
            </a:r>
            <a:endParaRPr lang="vi-VN" altLang="en-US" sz="3200" b="1" dirty="0" smtClean="0">
              <a:solidFill>
                <a:srgbClr val="002060"/>
              </a:solidFill>
              <a:latin typeface="Myriad Pro" pitchFamily="34" charset="0"/>
            </a:endParaRPr>
          </a:p>
          <a:p>
            <a:pPr fontAlgn="ctr">
              <a:lnSpc>
                <a:spcPct val="150000"/>
              </a:lnSpc>
              <a:spcBef>
                <a:spcPts val="600"/>
              </a:spcBef>
              <a:buFont typeface="Arial" pitchFamily="34" charset="0"/>
              <a:buNone/>
            </a:pPr>
            <a:r>
              <a:rPr lang="en-US" altLang="en-US" sz="3200" b="1" dirty="0" err="1" smtClean="0">
                <a:solidFill>
                  <a:srgbClr val="002060"/>
                </a:solidFill>
                <a:latin typeface="Myriad Pro" pitchFamily="34" charset="0"/>
              </a:rPr>
              <a:t>LỊCH</a:t>
            </a:r>
            <a:r>
              <a:rPr lang="en-US" altLang="en-US" sz="3200" b="1" dirty="0" smtClean="0">
                <a:solidFill>
                  <a:srgbClr val="002060"/>
                </a:solidFill>
                <a:latin typeface="Myriad Pro" pitchFamily="34" charset="0"/>
              </a:rPr>
              <a:t> </a:t>
            </a:r>
            <a:r>
              <a:rPr lang="en-US" altLang="en-US" sz="3200" b="1" dirty="0">
                <a:solidFill>
                  <a:srgbClr val="002060"/>
                </a:solidFill>
                <a:latin typeface="Myriad Pro" pitchFamily="34" charset="0"/>
              </a:rPr>
              <a:t>SỬ VÀ ĐỊA LÍ 8</a:t>
            </a:r>
          </a:p>
        </p:txBody>
      </p:sp>
      <p:pic>
        <p:nvPicPr>
          <p:cNvPr id="8" name="Picture 7">
            <a:extLst>
              <a:ext uri="{FF2B5EF4-FFF2-40B4-BE49-F238E27FC236}">
                <a16:creationId xmlns:a16="http://schemas.microsoft.com/office/drawing/2014/main" xmlns="" id="{B90ECA61-B2DA-45CA-91ED-753249FF0A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1337" y="1246217"/>
            <a:ext cx="4430663" cy="378205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a:spLocks noChangeArrowheads="1"/>
          </p:cNvSpPr>
          <p:nvPr/>
        </p:nvSpPr>
        <p:spPr bwMode="auto">
          <a:xfrm>
            <a:off x="2815856" y="562330"/>
            <a:ext cx="36912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3200" b="1" dirty="0">
                <a:solidFill>
                  <a:srgbClr val="FF0000"/>
                </a:solidFill>
                <a:latin typeface="Arial" panose="020B0604020202020204" pitchFamily="34" charset="0"/>
              </a:rPr>
              <a:t>SÁCH GIÁO VIÊN</a:t>
            </a:r>
          </a:p>
        </p:txBody>
      </p:sp>
      <p:sp>
        <p:nvSpPr>
          <p:cNvPr id="7" name="Content Placeholder 2"/>
          <p:cNvSpPr txBox="1">
            <a:spLocks/>
          </p:cNvSpPr>
          <p:nvPr/>
        </p:nvSpPr>
        <p:spPr>
          <a:xfrm>
            <a:off x="616688" y="1435396"/>
            <a:ext cx="10737112" cy="41998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0" hangingPunct="0">
              <a:buNone/>
            </a:pPr>
            <a:r>
              <a:rPr lang="en-US" sz="2500" dirty="0" err="1"/>
              <a:t>Cấu</a:t>
            </a:r>
            <a:r>
              <a:rPr lang="en-US" sz="2500" dirty="0"/>
              <a:t> </a:t>
            </a:r>
            <a:r>
              <a:rPr lang="en-US" sz="2500" dirty="0" err="1"/>
              <a:t>trúc</a:t>
            </a:r>
            <a:r>
              <a:rPr lang="en-US" sz="2500" dirty="0"/>
              <a:t> </a:t>
            </a:r>
            <a:r>
              <a:rPr lang="vi-VN" sz="2500" dirty="0"/>
              <a:t>gồm hai phần: </a:t>
            </a:r>
            <a:endParaRPr lang="en-US" sz="2500" dirty="0"/>
          </a:p>
          <a:p>
            <a:pPr marL="0" indent="0" algn="just" eaLnBrk="0" hangingPunct="0">
              <a:lnSpc>
                <a:spcPct val="130000"/>
              </a:lnSpc>
              <a:buNone/>
            </a:pPr>
            <a:r>
              <a:rPr lang="vi-VN" sz="2500" dirty="0"/>
              <a:t>– </a:t>
            </a:r>
            <a:r>
              <a:rPr lang="en-US" sz="2500" b="1" dirty="0" err="1"/>
              <a:t>Phần</a:t>
            </a:r>
            <a:r>
              <a:rPr lang="en-US" sz="2500" b="1" dirty="0"/>
              <a:t> </a:t>
            </a:r>
            <a:r>
              <a:rPr lang="en-US" sz="2500" b="1" dirty="0" err="1"/>
              <a:t>một</a:t>
            </a:r>
            <a:r>
              <a:rPr lang="en-US" sz="2500" b="1" dirty="0"/>
              <a:t>. </a:t>
            </a:r>
            <a:r>
              <a:rPr lang="en-US" sz="2500" b="1" dirty="0" err="1"/>
              <a:t>Hướng</a:t>
            </a:r>
            <a:r>
              <a:rPr lang="en-US" sz="2500" b="1" dirty="0"/>
              <a:t> </a:t>
            </a:r>
            <a:r>
              <a:rPr lang="en-US" sz="2500" b="1" dirty="0" err="1"/>
              <a:t>dẫn</a:t>
            </a:r>
            <a:r>
              <a:rPr lang="en-US" sz="2500" b="1" dirty="0"/>
              <a:t> </a:t>
            </a:r>
            <a:r>
              <a:rPr lang="en-US" sz="2500" b="1" dirty="0" err="1"/>
              <a:t>chung</a:t>
            </a:r>
            <a:r>
              <a:rPr lang="en-US" sz="2500" dirty="0"/>
              <a:t>: </a:t>
            </a:r>
            <a:r>
              <a:rPr lang="vi-VN" sz="2500" dirty="0"/>
              <a:t>giới thiệu những vấn đề cơ bản như: chương trình </a:t>
            </a:r>
            <a:r>
              <a:rPr lang="vi-VN" sz="2500"/>
              <a:t>môn </a:t>
            </a:r>
            <a:r>
              <a:rPr lang="en-US" sz="2500" smtClean="0"/>
              <a:t>Lịch sử </a:t>
            </a:r>
            <a:r>
              <a:rPr lang="vi-VN" sz="2500" smtClean="0"/>
              <a:t>Địa </a:t>
            </a:r>
            <a:r>
              <a:rPr lang="vi-VN" sz="2500" dirty="0"/>
              <a:t>lí; đặc điểm, mục tiêu môn học; quan điểm biên soạn; những đổi mới </a:t>
            </a:r>
            <a:r>
              <a:rPr lang="en-US" sz="2500" err="1"/>
              <a:t>của</a:t>
            </a:r>
            <a:r>
              <a:rPr lang="en-US" sz="2500"/>
              <a:t> </a:t>
            </a:r>
            <a:r>
              <a:rPr lang="vi-VN" sz="2500" smtClean="0"/>
              <a:t>SGK</a:t>
            </a:r>
            <a:r>
              <a:rPr lang="en-US" sz="2500" smtClean="0"/>
              <a:t> Lịch sử và </a:t>
            </a:r>
            <a:r>
              <a:rPr lang="vi-VN" sz="2500" smtClean="0"/>
              <a:t>Địa </a:t>
            </a:r>
            <a:r>
              <a:rPr lang="vi-VN" sz="2500"/>
              <a:t>lí </a:t>
            </a:r>
            <a:r>
              <a:rPr lang="en-US" sz="2500" smtClean="0"/>
              <a:t>8</a:t>
            </a:r>
            <a:r>
              <a:rPr lang="vi-VN" sz="2500" smtClean="0"/>
              <a:t>.</a:t>
            </a:r>
            <a:endParaRPr lang="en-US" sz="2500" dirty="0"/>
          </a:p>
          <a:p>
            <a:pPr marL="0" indent="0" algn="just" eaLnBrk="0" hangingPunct="0">
              <a:lnSpc>
                <a:spcPct val="130000"/>
              </a:lnSpc>
              <a:buNone/>
            </a:pPr>
            <a:r>
              <a:rPr lang="vi-VN" sz="2500" dirty="0"/>
              <a:t>– </a:t>
            </a:r>
            <a:r>
              <a:rPr lang="vi-VN" sz="2500" b="1" dirty="0"/>
              <a:t>P</a:t>
            </a:r>
            <a:r>
              <a:rPr lang="en-US" sz="2500" b="1" dirty="0" err="1"/>
              <a:t>hần</a:t>
            </a:r>
            <a:r>
              <a:rPr lang="en-US" sz="2500" b="1" dirty="0"/>
              <a:t> </a:t>
            </a:r>
            <a:r>
              <a:rPr lang="en-US" sz="2500" b="1" dirty="0" err="1"/>
              <a:t>hai</a:t>
            </a:r>
            <a:r>
              <a:rPr lang="en-US" sz="2500" b="1" dirty="0"/>
              <a:t>. </a:t>
            </a:r>
            <a:r>
              <a:rPr lang="en-US" sz="2500" b="1" dirty="0" err="1"/>
              <a:t>Hướng</a:t>
            </a:r>
            <a:r>
              <a:rPr lang="en-US" sz="2500" b="1" dirty="0"/>
              <a:t> </a:t>
            </a:r>
            <a:r>
              <a:rPr lang="en-US" sz="2500" b="1" dirty="0" err="1"/>
              <a:t>dẫn</a:t>
            </a:r>
            <a:r>
              <a:rPr lang="en-US" sz="2500" b="1" dirty="0"/>
              <a:t> </a:t>
            </a:r>
            <a:r>
              <a:rPr lang="en-US" sz="2500" b="1" dirty="0" err="1"/>
              <a:t>dạy</a:t>
            </a:r>
            <a:r>
              <a:rPr lang="en-US" sz="2500" b="1" dirty="0"/>
              <a:t> </a:t>
            </a:r>
            <a:r>
              <a:rPr lang="en-US" sz="2500" b="1" dirty="0" err="1"/>
              <a:t>học</a:t>
            </a:r>
            <a:r>
              <a:rPr lang="en-US" sz="2500" b="1" dirty="0"/>
              <a:t> </a:t>
            </a:r>
            <a:r>
              <a:rPr lang="en-US" sz="2500" b="1" dirty="0" err="1"/>
              <a:t>các</a:t>
            </a:r>
            <a:r>
              <a:rPr lang="en-US" sz="2500" b="1" dirty="0"/>
              <a:t> </a:t>
            </a:r>
            <a:r>
              <a:rPr lang="en-US" sz="2500" b="1" dirty="0" err="1"/>
              <a:t>bàI</a:t>
            </a:r>
            <a:r>
              <a:rPr lang="en-US" sz="2500" b="1" dirty="0"/>
              <a:t> </a:t>
            </a:r>
            <a:r>
              <a:rPr lang="en-US" sz="2500" b="1" dirty="0" err="1"/>
              <a:t>cụ</a:t>
            </a:r>
            <a:r>
              <a:rPr lang="en-US" sz="2500" b="1" dirty="0"/>
              <a:t> </a:t>
            </a:r>
            <a:r>
              <a:rPr lang="en-US" sz="2500" b="1" dirty="0" err="1"/>
              <a:t>thể</a:t>
            </a:r>
            <a:r>
              <a:rPr lang="en-US" sz="2500" dirty="0"/>
              <a:t>: </a:t>
            </a:r>
            <a:r>
              <a:rPr lang="vi-VN" sz="2500" dirty="0"/>
              <a:t>Nội dung hướng dẫn bám sát cấu trúc từng bài của </a:t>
            </a:r>
            <a:r>
              <a:rPr lang="vi-VN" sz="2500"/>
              <a:t>SGK </a:t>
            </a:r>
            <a:r>
              <a:rPr lang="en-US" sz="2500" smtClean="0"/>
              <a:t>Lịch sử và </a:t>
            </a:r>
            <a:r>
              <a:rPr lang="vi-VN" sz="2500" smtClean="0"/>
              <a:t>Địa </a:t>
            </a:r>
            <a:r>
              <a:rPr lang="vi-VN" sz="2500"/>
              <a:t>lí </a:t>
            </a:r>
            <a:r>
              <a:rPr lang="en-US" sz="2500"/>
              <a:t>8</a:t>
            </a:r>
            <a:r>
              <a:rPr lang="vi-VN" sz="2500" smtClean="0"/>
              <a:t>, </a:t>
            </a:r>
            <a:r>
              <a:rPr lang="vi-VN" sz="2500" dirty="0"/>
              <a:t>giúp GV thực hiện các hoạt động dạy trên lớp một cách linh động và hiệu quả.</a:t>
            </a:r>
            <a:endParaRPr lang="en-US" sz="2500" dirty="0"/>
          </a:p>
          <a:p>
            <a:pPr marL="2111375" indent="-2111375" algn="just">
              <a:lnSpc>
                <a:spcPct val="130000"/>
              </a:lnSpc>
              <a:buFont typeface="Arial" panose="020B0604020202020204" pitchFamily="34" charset="0"/>
              <a:buNone/>
            </a:pPr>
            <a:r>
              <a:rPr lang="vi-VN" sz="2500" dirty="0">
                <a:cs typeface="Arial" panose="020B0604020202020204" pitchFamily="34" charset="0"/>
              </a:rPr>
              <a:t/>
            </a:r>
            <a:br>
              <a:rPr lang="vi-VN" sz="2500" dirty="0">
                <a:cs typeface="Arial" panose="020B0604020202020204" pitchFamily="34" charset="0"/>
              </a:rPr>
            </a:br>
            <a:endParaRPr lang="en-US" sz="2500" dirty="0">
              <a:cs typeface="Arial" panose="020B0604020202020204" pitchFamily="34" charset="0"/>
            </a:endParaRPr>
          </a:p>
        </p:txBody>
      </p:sp>
    </p:spTree>
    <p:extLst>
      <p:ext uri="{BB962C8B-B14F-4D97-AF65-F5344CB8AC3E}">
        <p14:creationId xmlns:p14="http://schemas.microsoft.com/office/powerpoint/2010/main" val="37104054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a:spLocks noChangeArrowheads="1"/>
          </p:cNvSpPr>
          <p:nvPr/>
        </p:nvSpPr>
        <p:spPr bwMode="auto">
          <a:xfrm>
            <a:off x="2815856" y="562330"/>
            <a:ext cx="36912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3200" b="1" dirty="0">
                <a:solidFill>
                  <a:srgbClr val="FF0000"/>
                </a:solidFill>
                <a:latin typeface="Arial" panose="020B0604020202020204" pitchFamily="34" charset="0"/>
              </a:rPr>
              <a:t>SÁCH GIÁO VIÊN</a:t>
            </a:r>
          </a:p>
        </p:txBody>
      </p:sp>
      <p:sp>
        <p:nvSpPr>
          <p:cNvPr id="7" name="Content Placeholder 2"/>
          <p:cNvSpPr txBox="1">
            <a:spLocks/>
          </p:cNvSpPr>
          <p:nvPr/>
        </p:nvSpPr>
        <p:spPr>
          <a:xfrm>
            <a:off x="616688" y="1329067"/>
            <a:ext cx="10737112" cy="49866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0" hangingPunct="0">
              <a:lnSpc>
                <a:spcPct val="130000"/>
              </a:lnSpc>
              <a:buNone/>
            </a:pPr>
            <a:r>
              <a:rPr lang="en-US" sz="2200" dirty="0" err="1">
                <a:cs typeface="Arial" panose="020B0604020202020204" pitchFamily="34" charset="0"/>
              </a:rPr>
              <a:t>Một</a:t>
            </a:r>
            <a:r>
              <a:rPr lang="en-US" sz="2200" dirty="0">
                <a:cs typeface="Arial" panose="020B0604020202020204" pitchFamily="34" charset="0"/>
              </a:rPr>
              <a:t> </a:t>
            </a:r>
            <a:r>
              <a:rPr lang="en-US" sz="2200" dirty="0" err="1">
                <a:cs typeface="Arial" panose="020B0604020202020204" pitchFamily="34" charset="0"/>
              </a:rPr>
              <a:t>số</a:t>
            </a:r>
            <a:r>
              <a:rPr lang="en-US" sz="2200" dirty="0">
                <a:cs typeface="Arial" panose="020B0604020202020204" pitchFamily="34" charset="0"/>
              </a:rPr>
              <a:t> </a:t>
            </a:r>
            <a:r>
              <a:rPr lang="en-US" sz="2200" dirty="0" err="1">
                <a:cs typeface="Arial" panose="020B0604020202020204" pitchFamily="34" charset="0"/>
              </a:rPr>
              <a:t>lưu</a:t>
            </a:r>
            <a:r>
              <a:rPr lang="en-US" sz="2200" dirty="0">
                <a:cs typeface="Arial" panose="020B0604020202020204" pitchFamily="34" charset="0"/>
              </a:rPr>
              <a:t> ý </a:t>
            </a:r>
            <a:r>
              <a:rPr lang="en-US" sz="2200" dirty="0" err="1">
                <a:cs typeface="Arial" panose="020B0604020202020204" pitchFamily="34" charset="0"/>
              </a:rPr>
              <a:t>khi</a:t>
            </a:r>
            <a:r>
              <a:rPr lang="en-US" sz="2200" dirty="0">
                <a:cs typeface="Arial" panose="020B0604020202020204" pitchFamily="34" charset="0"/>
              </a:rPr>
              <a:t> </a:t>
            </a:r>
            <a:r>
              <a:rPr lang="en-US" sz="2200" dirty="0" err="1">
                <a:cs typeface="Arial" panose="020B0604020202020204" pitchFamily="34" charset="0"/>
              </a:rPr>
              <a:t>sử</a:t>
            </a:r>
            <a:r>
              <a:rPr lang="en-US" sz="2200" dirty="0">
                <a:cs typeface="Arial" panose="020B0604020202020204" pitchFamily="34" charset="0"/>
              </a:rPr>
              <a:t> </a:t>
            </a:r>
            <a:r>
              <a:rPr lang="en-US" sz="2200" dirty="0" err="1">
                <a:cs typeface="Arial" panose="020B0604020202020204" pitchFamily="34" charset="0"/>
              </a:rPr>
              <a:t>dụng</a:t>
            </a:r>
            <a:r>
              <a:rPr lang="en-US" sz="2200" dirty="0">
                <a:cs typeface="Arial" panose="020B0604020202020204" pitchFamily="34" charset="0"/>
              </a:rPr>
              <a:t> SGV</a:t>
            </a:r>
            <a:r>
              <a:rPr lang="vi-VN" sz="2200" dirty="0">
                <a:cs typeface="Arial" panose="020B0604020202020204" pitchFamily="34" charset="0"/>
              </a:rPr>
              <a:t>: </a:t>
            </a:r>
            <a:endParaRPr lang="en-US" sz="2200" dirty="0">
              <a:cs typeface="Arial" panose="020B0604020202020204" pitchFamily="34" charset="0"/>
            </a:endParaRPr>
          </a:p>
          <a:p>
            <a:pPr marL="0" indent="0" algn="just">
              <a:lnSpc>
                <a:spcPct val="130000"/>
              </a:lnSpc>
              <a:buNone/>
            </a:pPr>
            <a:r>
              <a:rPr lang="en-US" sz="2200" dirty="0"/>
              <a:t>– </a:t>
            </a:r>
            <a:r>
              <a:rPr lang="en-US" sz="2200" dirty="0" err="1">
                <a:cs typeface="Arial" panose="020B0604020202020204" pitchFamily="34" charset="0"/>
              </a:rPr>
              <a:t>Bám</a:t>
            </a:r>
            <a:r>
              <a:rPr lang="en-US" sz="2200" dirty="0">
                <a:cs typeface="Arial" panose="020B0604020202020204" pitchFamily="34" charset="0"/>
              </a:rPr>
              <a:t> </a:t>
            </a:r>
            <a:r>
              <a:rPr lang="en-US" sz="2200" dirty="0" err="1">
                <a:cs typeface="Arial" panose="020B0604020202020204" pitchFamily="34" charset="0"/>
              </a:rPr>
              <a:t>sát</a:t>
            </a:r>
            <a:r>
              <a:rPr lang="en-US" sz="2200" dirty="0">
                <a:cs typeface="Arial" panose="020B0604020202020204" pitchFamily="34" charset="0"/>
              </a:rPr>
              <a:t> </a:t>
            </a:r>
            <a:r>
              <a:rPr lang="en-US" sz="2200" dirty="0" err="1">
                <a:cs typeface="Arial" panose="020B0604020202020204" pitchFamily="34" charset="0"/>
              </a:rPr>
              <a:t>mục</a:t>
            </a:r>
            <a:r>
              <a:rPr lang="en-US" sz="2200" dirty="0">
                <a:cs typeface="Arial" panose="020B0604020202020204" pitchFamily="34" charset="0"/>
              </a:rPr>
              <a:t> </a:t>
            </a:r>
            <a:r>
              <a:rPr lang="en-US" sz="2200" dirty="0" err="1">
                <a:cs typeface="Arial" panose="020B0604020202020204" pitchFamily="34" charset="0"/>
              </a:rPr>
              <a:t>tiêu</a:t>
            </a:r>
            <a:r>
              <a:rPr lang="en-US" sz="2200" dirty="0">
                <a:cs typeface="Arial" panose="020B0604020202020204" pitchFamily="34" charset="0"/>
              </a:rPr>
              <a:t> </a:t>
            </a:r>
            <a:r>
              <a:rPr lang="en-US" sz="2200" dirty="0" err="1">
                <a:cs typeface="Arial" panose="020B0604020202020204" pitchFamily="34" charset="0"/>
              </a:rPr>
              <a:t>đặt</a:t>
            </a:r>
            <a:r>
              <a:rPr lang="en-US" sz="2200" dirty="0">
                <a:cs typeface="Arial" panose="020B0604020202020204" pitchFamily="34" charset="0"/>
              </a:rPr>
              <a:t> </a:t>
            </a:r>
            <a:r>
              <a:rPr lang="en-US" sz="2200" dirty="0" err="1">
                <a:cs typeface="Arial" panose="020B0604020202020204" pitchFamily="34" charset="0"/>
              </a:rPr>
              <a:t>ra</a:t>
            </a:r>
            <a:r>
              <a:rPr lang="en-US" sz="2200" dirty="0">
                <a:cs typeface="Arial" panose="020B0604020202020204" pitchFamily="34" charset="0"/>
              </a:rPr>
              <a:t> </a:t>
            </a:r>
            <a:r>
              <a:rPr lang="en-US" sz="2200" dirty="0" err="1">
                <a:cs typeface="Arial" panose="020B0604020202020204" pitchFamily="34" charset="0"/>
              </a:rPr>
              <a:t>trong</a:t>
            </a:r>
            <a:r>
              <a:rPr lang="en-US" sz="2200" dirty="0">
                <a:cs typeface="Arial" panose="020B0604020202020204" pitchFamily="34" charset="0"/>
              </a:rPr>
              <a:t> </a:t>
            </a:r>
            <a:r>
              <a:rPr lang="en-US" sz="2200" dirty="0" err="1">
                <a:cs typeface="Arial" panose="020B0604020202020204" pitchFamily="34" charset="0"/>
              </a:rPr>
              <a:t>từng</a:t>
            </a:r>
            <a:r>
              <a:rPr lang="en-US" sz="2200" dirty="0">
                <a:cs typeface="Arial" panose="020B0604020202020204" pitchFamily="34" charset="0"/>
              </a:rPr>
              <a:t> </a:t>
            </a:r>
            <a:r>
              <a:rPr lang="en-US" sz="2200" dirty="0" err="1">
                <a:cs typeface="Arial" panose="020B0604020202020204" pitchFamily="34" charset="0"/>
              </a:rPr>
              <a:t>bài</a:t>
            </a:r>
            <a:r>
              <a:rPr lang="en-US" sz="2200" dirty="0">
                <a:cs typeface="Arial" panose="020B0604020202020204" pitchFamily="34" charset="0"/>
              </a:rPr>
              <a:t> </a:t>
            </a:r>
            <a:r>
              <a:rPr lang="en-US" sz="2200" dirty="0" err="1">
                <a:cs typeface="Arial" panose="020B0604020202020204" pitchFamily="34" charset="0"/>
              </a:rPr>
              <a:t>để</a:t>
            </a:r>
            <a:r>
              <a:rPr lang="en-US" sz="2200" dirty="0">
                <a:cs typeface="Arial" panose="020B0604020202020204" pitchFamily="34" charset="0"/>
              </a:rPr>
              <a:t> </a:t>
            </a:r>
            <a:r>
              <a:rPr lang="en-US" sz="2200" dirty="0" err="1">
                <a:cs typeface="Arial" panose="020B0604020202020204" pitchFamily="34" charset="0"/>
              </a:rPr>
              <a:t>tổ</a:t>
            </a:r>
            <a:r>
              <a:rPr lang="en-US" sz="2200" dirty="0">
                <a:cs typeface="Arial" panose="020B0604020202020204" pitchFamily="34" charset="0"/>
              </a:rPr>
              <a:t> </a:t>
            </a:r>
            <a:r>
              <a:rPr lang="en-US" sz="2200" dirty="0" err="1">
                <a:cs typeface="Arial" panose="020B0604020202020204" pitchFamily="34" charset="0"/>
              </a:rPr>
              <a:t>chức</a:t>
            </a:r>
            <a:r>
              <a:rPr lang="en-US" sz="2200" dirty="0">
                <a:cs typeface="Arial" panose="020B0604020202020204" pitchFamily="34" charset="0"/>
              </a:rPr>
              <a:t> </a:t>
            </a:r>
            <a:r>
              <a:rPr lang="en-US" sz="2200" dirty="0" err="1">
                <a:cs typeface="Arial" panose="020B0604020202020204" pitchFamily="34" charset="0"/>
              </a:rPr>
              <a:t>các</a:t>
            </a:r>
            <a:r>
              <a:rPr lang="en-US" sz="2200" dirty="0">
                <a:cs typeface="Arial" panose="020B0604020202020204" pitchFamily="34" charset="0"/>
              </a:rPr>
              <a:t> </a:t>
            </a:r>
            <a:r>
              <a:rPr lang="en-US" sz="2200" dirty="0" err="1">
                <a:cs typeface="Arial" panose="020B0604020202020204" pitchFamily="34" charset="0"/>
              </a:rPr>
              <a:t>hoạt</a:t>
            </a:r>
            <a:r>
              <a:rPr lang="en-US" sz="2200" dirty="0">
                <a:cs typeface="Arial" panose="020B0604020202020204" pitchFamily="34" charset="0"/>
              </a:rPr>
              <a:t> </a:t>
            </a:r>
            <a:r>
              <a:rPr lang="en-US" sz="2200" dirty="0" err="1">
                <a:cs typeface="Arial" panose="020B0604020202020204" pitchFamily="34" charset="0"/>
              </a:rPr>
              <a:t>động</a:t>
            </a:r>
            <a:r>
              <a:rPr lang="en-US" sz="2200" dirty="0">
                <a:cs typeface="Arial" panose="020B0604020202020204" pitchFamily="34" charset="0"/>
              </a:rPr>
              <a:t> </a:t>
            </a:r>
            <a:r>
              <a:rPr lang="en-US" sz="2200" dirty="0" err="1">
                <a:cs typeface="Arial" panose="020B0604020202020204" pitchFamily="34" charset="0"/>
              </a:rPr>
              <a:t>trúng</a:t>
            </a:r>
            <a:r>
              <a:rPr lang="en-US" sz="2200" dirty="0">
                <a:cs typeface="Arial" panose="020B0604020202020204" pitchFamily="34" charset="0"/>
              </a:rPr>
              <a:t> </a:t>
            </a:r>
            <a:r>
              <a:rPr lang="en-US" sz="2200" dirty="0" err="1">
                <a:cs typeface="Arial" panose="020B0604020202020204" pitchFamily="34" charset="0"/>
              </a:rPr>
              <a:t>đích</a:t>
            </a:r>
            <a:r>
              <a:rPr lang="en-US" sz="2200" dirty="0">
                <a:cs typeface="Arial" panose="020B0604020202020204" pitchFamily="34" charset="0"/>
              </a:rPr>
              <a:t>.</a:t>
            </a:r>
          </a:p>
          <a:p>
            <a:pPr marL="0" indent="0" algn="just">
              <a:lnSpc>
                <a:spcPct val="130000"/>
              </a:lnSpc>
              <a:buNone/>
            </a:pPr>
            <a:r>
              <a:rPr lang="en-US" sz="2200" dirty="0"/>
              <a:t>– </a:t>
            </a:r>
            <a:r>
              <a:rPr lang="vi-VN" sz="2200" dirty="0"/>
              <a:t>Mỗi bài được thiết kế bao gồm nhiều hoạt </a:t>
            </a:r>
            <a:r>
              <a:rPr lang="en-US" sz="2200" dirty="0"/>
              <a:t>đ</a:t>
            </a:r>
            <a:r>
              <a:rPr lang="vi-VN" sz="2200" dirty="0"/>
              <a:t>ộng của GV và HS, </a:t>
            </a:r>
            <a:r>
              <a:rPr lang="en-US" sz="2200" dirty="0"/>
              <a:t>M</a:t>
            </a:r>
            <a:r>
              <a:rPr lang="vi-VN" sz="2200" dirty="0"/>
              <a:t>ỗi hoạt động trong phần hình thành kiến thức mới tương ứng với một đơn vị kiến thức trong SGK.  </a:t>
            </a:r>
            <a:endParaRPr lang="en-US" sz="2200" dirty="0"/>
          </a:p>
          <a:p>
            <a:pPr marL="0" indent="0" algn="just">
              <a:lnSpc>
                <a:spcPct val="130000"/>
              </a:lnSpc>
              <a:buNone/>
            </a:pPr>
            <a:r>
              <a:rPr lang="en-US" sz="2200" dirty="0"/>
              <a:t>– </a:t>
            </a:r>
            <a:r>
              <a:rPr lang="vi-VN" sz="2200" dirty="0"/>
              <a:t>Kế hoạch bài học</a:t>
            </a:r>
            <a:r>
              <a:rPr lang="en-US" sz="2200" dirty="0"/>
              <a:t>, </a:t>
            </a:r>
            <a:r>
              <a:rPr lang="en-US" sz="2200" dirty="0" err="1">
                <a:cs typeface="Arial" panose="020B0604020202020204" pitchFamily="34" charset="0"/>
              </a:rPr>
              <a:t>phương</a:t>
            </a:r>
            <a:r>
              <a:rPr lang="en-US" sz="2200" dirty="0">
                <a:cs typeface="Arial" panose="020B0604020202020204" pitchFamily="34" charset="0"/>
              </a:rPr>
              <a:t> </a:t>
            </a:r>
            <a:r>
              <a:rPr lang="en-US" sz="2200" dirty="0" err="1">
                <a:cs typeface="Arial" panose="020B0604020202020204" pitchFamily="34" charset="0"/>
              </a:rPr>
              <a:t>pháp</a:t>
            </a:r>
            <a:r>
              <a:rPr lang="en-US" sz="2200" dirty="0">
                <a:cs typeface="Arial" panose="020B0604020202020204" pitchFamily="34" charset="0"/>
              </a:rPr>
              <a:t> </a:t>
            </a:r>
            <a:r>
              <a:rPr lang="vi-VN" sz="2200" dirty="0"/>
              <a:t>trong SGV chỉ mang tính chất gợi ý, GV có thể </a:t>
            </a:r>
            <a:r>
              <a:rPr lang="en-US" sz="2200" dirty="0" err="1">
                <a:cs typeface="Arial" panose="020B0604020202020204" pitchFamily="34" charset="0"/>
              </a:rPr>
              <a:t>linh</a:t>
            </a:r>
            <a:r>
              <a:rPr lang="en-US" sz="2200" dirty="0">
                <a:cs typeface="Arial" panose="020B0604020202020204" pitchFamily="34" charset="0"/>
              </a:rPr>
              <a:t> </a:t>
            </a:r>
            <a:r>
              <a:rPr lang="en-US" sz="2200" dirty="0" err="1">
                <a:cs typeface="Arial" panose="020B0604020202020204" pitchFamily="34" charset="0"/>
              </a:rPr>
              <a:t>động</a:t>
            </a:r>
            <a:r>
              <a:rPr lang="en-US" sz="2200" dirty="0">
                <a:cs typeface="Arial" panose="020B0604020202020204" pitchFamily="34" charset="0"/>
              </a:rPr>
              <a:t>, </a:t>
            </a:r>
            <a:r>
              <a:rPr lang="vi-VN" sz="2200" dirty="0"/>
              <a:t>sáng tạo phù hợp với đối tượng HS và với điều kiện dạy học của nhà trường.</a:t>
            </a:r>
            <a:endParaRPr lang="en-US" sz="2200" dirty="0"/>
          </a:p>
          <a:p>
            <a:pPr marL="0" indent="0" algn="just">
              <a:lnSpc>
                <a:spcPct val="130000"/>
              </a:lnSpc>
              <a:buNone/>
            </a:pPr>
            <a:r>
              <a:rPr lang="en-US" sz="2200" dirty="0"/>
              <a:t>– </a:t>
            </a:r>
            <a:r>
              <a:rPr lang="vi-VN" sz="2200" dirty="0"/>
              <a:t>Hình thức tổ chức hoạt động cần phù hợp với điều kiện và không gian của lớp học</a:t>
            </a:r>
            <a:r>
              <a:rPr lang="en-US" sz="2200" dirty="0"/>
              <a:t>.</a:t>
            </a:r>
          </a:p>
          <a:p>
            <a:pPr marL="0" indent="0" algn="just">
              <a:lnSpc>
                <a:spcPct val="130000"/>
              </a:lnSpc>
              <a:buNone/>
            </a:pPr>
            <a:r>
              <a:rPr lang="en-US" sz="2200" dirty="0"/>
              <a:t>– </a:t>
            </a:r>
            <a:r>
              <a:rPr lang="en-US" sz="2200" dirty="0" err="1"/>
              <a:t>Đánh</a:t>
            </a:r>
            <a:r>
              <a:rPr lang="en-US" sz="2200" dirty="0"/>
              <a:t> </a:t>
            </a:r>
            <a:r>
              <a:rPr lang="en-US" sz="2200" dirty="0" err="1"/>
              <a:t>giá</a:t>
            </a:r>
            <a:r>
              <a:rPr lang="en-US" sz="2200" dirty="0"/>
              <a:t> s</a:t>
            </a:r>
            <a:r>
              <a:rPr lang="vi-VN" sz="2200" dirty="0"/>
              <a:t>ản phẩm </a:t>
            </a:r>
            <a:r>
              <a:rPr lang="en-US" sz="2200" dirty="0" err="1"/>
              <a:t>học</a:t>
            </a:r>
            <a:r>
              <a:rPr lang="en-US" sz="2200" dirty="0"/>
              <a:t> </a:t>
            </a:r>
            <a:r>
              <a:rPr lang="en-US" sz="2200" dirty="0" err="1"/>
              <a:t>tập</a:t>
            </a:r>
            <a:r>
              <a:rPr lang="en-US" sz="2200" dirty="0"/>
              <a:t> </a:t>
            </a:r>
            <a:r>
              <a:rPr lang="en-US" sz="2200" dirty="0" err="1"/>
              <a:t>của</a:t>
            </a:r>
            <a:r>
              <a:rPr lang="en-US" sz="2200" dirty="0"/>
              <a:t> </a:t>
            </a:r>
            <a:r>
              <a:rPr lang="vi-VN" sz="2200" dirty="0"/>
              <a:t>HS sau mỗi hoạt động</a:t>
            </a:r>
            <a:r>
              <a:rPr lang="en-US" sz="2200" dirty="0"/>
              <a:t>.</a:t>
            </a:r>
          </a:p>
          <a:p>
            <a:pPr marL="0" indent="0" algn="just">
              <a:lnSpc>
                <a:spcPct val="130000"/>
              </a:lnSpc>
              <a:buNone/>
            </a:pPr>
            <a:r>
              <a:rPr lang="en-US" sz="2200" dirty="0"/>
              <a:t> </a:t>
            </a:r>
            <a:r>
              <a:rPr lang="vi-VN" sz="2000" dirty="0">
                <a:cs typeface="Arial" panose="020B0604020202020204" pitchFamily="34" charset="0"/>
              </a:rPr>
              <a:t/>
            </a:r>
            <a:br>
              <a:rPr lang="vi-VN" sz="2000" dirty="0">
                <a:cs typeface="Arial" panose="020B0604020202020204" pitchFamily="34" charset="0"/>
              </a:rPr>
            </a:br>
            <a:endParaRPr lang="en-US" sz="2000" dirty="0">
              <a:cs typeface="Arial" panose="020B0604020202020204" pitchFamily="34" charset="0"/>
            </a:endParaRPr>
          </a:p>
        </p:txBody>
      </p:sp>
    </p:spTree>
    <p:extLst>
      <p:ext uri="{BB962C8B-B14F-4D97-AF65-F5344CB8AC3E}">
        <p14:creationId xmlns:p14="http://schemas.microsoft.com/office/powerpoint/2010/main" val="3900591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a:spLocks noChangeArrowheads="1"/>
          </p:cNvSpPr>
          <p:nvPr/>
        </p:nvSpPr>
        <p:spPr bwMode="auto">
          <a:xfrm>
            <a:off x="2815856" y="562330"/>
            <a:ext cx="36912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3200" b="1" dirty="0">
                <a:solidFill>
                  <a:srgbClr val="FF0000"/>
                </a:solidFill>
                <a:latin typeface="Arial" panose="020B0604020202020204" pitchFamily="34" charset="0"/>
              </a:rPr>
              <a:t>SÁCH BÀI TẬP</a:t>
            </a:r>
          </a:p>
        </p:txBody>
      </p:sp>
      <p:sp>
        <p:nvSpPr>
          <p:cNvPr id="7" name="Content Placeholder 2"/>
          <p:cNvSpPr txBox="1">
            <a:spLocks/>
          </p:cNvSpPr>
          <p:nvPr/>
        </p:nvSpPr>
        <p:spPr>
          <a:xfrm>
            <a:off x="701748" y="1344310"/>
            <a:ext cx="10652051" cy="40889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a:t>–  </a:t>
            </a:r>
            <a:r>
              <a:rPr lang="vi-VN" sz="2200" dirty="0">
                <a:latin typeface="Arial" panose="020B0604020202020204" pitchFamily="34" charset="0"/>
                <a:cs typeface="Arial" panose="020B0604020202020204" pitchFamily="34" charset="0"/>
              </a:rPr>
              <a:t>Sách gồm hai phần:</a:t>
            </a:r>
            <a:endParaRPr lang="en-US" sz="2200" dirty="0">
              <a:latin typeface="Arial" panose="020B0604020202020204" pitchFamily="34" charset="0"/>
              <a:cs typeface="Arial" panose="020B0604020202020204" pitchFamily="34" charset="0"/>
            </a:endParaRPr>
          </a:p>
          <a:p>
            <a:pPr marL="0" indent="0" algn="just">
              <a:buNone/>
            </a:pPr>
            <a:r>
              <a:rPr lang="en-US" sz="2400" dirty="0"/>
              <a:t>+</a:t>
            </a:r>
            <a:r>
              <a:rPr lang="en-US" sz="2400" b="1" dirty="0"/>
              <a:t> </a:t>
            </a:r>
            <a:r>
              <a:rPr lang="vi-VN" sz="2200" b="1" dirty="0">
                <a:latin typeface="Arial" panose="020B0604020202020204" pitchFamily="34" charset="0"/>
                <a:cs typeface="Arial" panose="020B0604020202020204" pitchFamily="34" charset="0"/>
              </a:rPr>
              <a:t>Phần một. </a:t>
            </a:r>
            <a:r>
              <a:rPr lang="en-US" sz="2200" b="1" dirty="0" err="1">
                <a:latin typeface="Arial" panose="020B0604020202020204" pitchFamily="34" charset="0"/>
                <a:cs typeface="Arial" panose="020B0604020202020204" pitchFamily="34" charset="0"/>
              </a:rPr>
              <a:t>Câu</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hỏi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và</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bài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tập</a:t>
            </a:r>
            <a:r>
              <a:rPr lang="en-US" sz="2200" dirty="0">
                <a:latin typeface="Arial" panose="020B0604020202020204" pitchFamily="34" charset="0"/>
                <a:cs typeface="Arial" panose="020B0604020202020204" pitchFamily="34" charset="0"/>
              </a:rPr>
              <a:t>: g</a:t>
            </a:r>
            <a:r>
              <a:rPr lang="vi-VN" sz="2200" dirty="0">
                <a:latin typeface="Arial" panose="020B0604020202020204" pitchFamily="34" charset="0"/>
                <a:cs typeface="Arial" panose="020B0604020202020204" pitchFamily="34" charset="0"/>
              </a:rPr>
              <a:t>ồm các câu hỏi, bài tập bám sát nội dung từng chương, bài trong </a:t>
            </a:r>
            <a:r>
              <a:rPr lang="en-US" sz="2200" dirty="0" err="1">
                <a:latin typeface="Arial" panose="020B0604020202020204" pitchFamily="34" charset="0"/>
                <a:cs typeface="Arial" panose="020B0604020202020204" pitchFamily="34" charset="0"/>
              </a:rPr>
              <a:t>SGK</a:t>
            </a:r>
            <a:r>
              <a:rPr lang="en-US" sz="2200" dirty="0">
                <a:latin typeface="Arial" panose="020B0604020202020204" pitchFamily="34" charset="0"/>
                <a:cs typeface="Arial" panose="020B0604020202020204" pitchFamily="34" charset="0"/>
              </a:rPr>
              <a:t> </a:t>
            </a:r>
            <a:r>
              <a:rPr lang="vi-VN" sz="2200" dirty="0">
                <a:latin typeface="Arial" panose="020B0604020202020204" pitchFamily="34" charset="0"/>
                <a:cs typeface="Arial" panose="020B0604020202020204" pitchFamily="34" charset="0"/>
              </a:rPr>
              <a:t>với nhiều hình thức khác nhau: trắc nghiệm (chọn đáp án đúng, lựa chọn câu đúng – sai, nối, điền khuyết), tự luận, câu hỏi rèn luyện kĩ năng,…</a:t>
            </a:r>
            <a:endParaRPr lang="en-US" sz="2200" dirty="0">
              <a:latin typeface="Arial" panose="020B0604020202020204" pitchFamily="34" charset="0"/>
              <a:cs typeface="Arial" panose="020B0604020202020204" pitchFamily="34" charset="0"/>
            </a:endParaRPr>
          </a:p>
          <a:p>
            <a:pPr marL="0" indent="0" algn="just">
              <a:buNone/>
            </a:pPr>
            <a:r>
              <a:rPr lang="en-US" sz="2200" dirty="0">
                <a:latin typeface="Arial" panose="020B0604020202020204" pitchFamily="34" charset="0"/>
                <a:cs typeface="Arial" panose="020B0604020202020204" pitchFamily="34" charset="0"/>
              </a:rPr>
              <a:t>+</a:t>
            </a:r>
            <a:r>
              <a:rPr lang="en-US" sz="2200" b="1" dirty="0">
                <a:latin typeface="Arial" panose="020B0604020202020204" pitchFamily="34" charset="0"/>
                <a:cs typeface="Arial" panose="020B0604020202020204" pitchFamily="34" charset="0"/>
              </a:rPr>
              <a:t> </a:t>
            </a:r>
            <a:r>
              <a:rPr lang="vi-VN" sz="2200" b="1" dirty="0">
                <a:latin typeface="Arial" panose="020B0604020202020204" pitchFamily="34" charset="0"/>
                <a:cs typeface="Arial" panose="020B0604020202020204" pitchFamily="34" charset="0"/>
              </a:rPr>
              <a:t>Phần hai. </a:t>
            </a:r>
            <a:r>
              <a:rPr lang="en-US" sz="2200" b="1" dirty="0" err="1">
                <a:latin typeface="Arial" panose="020B0604020202020204" pitchFamily="34" charset="0"/>
                <a:cs typeface="Arial" panose="020B0604020202020204" pitchFamily="34" charset="0"/>
              </a:rPr>
              <a:t>Gợi</a:t>
            </a:r>
            <a:r>
              <a:rPr lang="en-US" sz="2200" b="1" dirty="0">
                <a:latin typeface="Arial" panose="020B0604020202020204" pitchFamily="34" charset="0"/>
                <a:cs typeface="Arial" panose="020B0604020202020204" pitchFamily="34" charset="0"/>
              </a:rPr>
              <a:t> ý </a:t>
            </a:r>
            <a:r>
              <a:rPr lang="en-US" sz="2200" b="1" dirty="0" err="1">
                <a:latin typeface="Arial" panose="020B0604020202020204" pitchFamily="34" charset="0"/>
                <a:cs typeface="Arial" panose="020B0604020202020204" pitchFamily="34" charset="0"/>
              </a:rPr>
              <a:t>trả</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lời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một</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số</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câu</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hỏi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và</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bài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tập</a:t>
            </a:r>
            <a:r>
              <a:rPr lang="en-US" sz="2200" dirty="0">
                <a:latin typeface="Arial" panose="020B0604020202020204" pitchFamily="34" charset="0"/>
                <a:cs typeface="Arial" panose="020B0604020202020204" pitchFamily="34" charset="0"/>
              </a:rPr>
              <a:t>: h</a:t>
            </a:r>
            <a:r>
              <a:rPr lang="vi-VN" sz="2200" dirty="0">
                <a:latin typeface="Arial" panose="020B0604020202020204" pitchFamily="34" charset="0"/>
                <a:cs typeface="Arial" panose="020B0604020202020204" pitchFamily="34" charset="0"/>
              </a:rPr>
              <a:t>ướng dẫn, gợi ý cách thức làm bài và đáp án cho những câu hỏi và bài tập khó.</a:t>
            </a:r>
            <a:endParaRPr lang="en-US" sz="2200" dirty="0">
              <a:latin typeface="Arial" panose="020B0604020202020204" pitchFamily="34" charset="0"/>
              <a:cs typeface="Arial" panose="020B0604020202020204" pitchFamily="34" charset="0"/>
            </a:endParaRPr>
          </a:p>
          <a:p>
            <a:pPr marL="0" indent="0" algn="just">
              <a:buNone/>
            </a:pPr>
            <a:r>
              <a:rPr lang="en-US" sz="2000" dirty="0"/>
              <a:t>–  </a:t>
            </a:r>
            <a:r>
              <a:rPr lang="en-US" sz="2200" dirty="0" err="1">
                <a:latin typeface="Arial" panose="020B0604020202020204" pitchFamily="34" charset="0"/>
                <a:cs typeface="Arial" panose="020B0604020202020204" pitchFamily="34" charset="0"/>
              </a:rPr>
              <a:t>Hướng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dẫn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dụng</a:t>
            </a:r>
            <a:r>
              <a:rPr lang="en-US" sz="2200" dirty="0">
                <a:latin typeface="Arial" panose="020B0604020202020204" pitchFamily="34" charset="0"/>
                <a:cs typeface="Arial" panose="020B0604020202020204" pitchFamily="34" charset="0"/>
              </a:rPr>
              <a:t>:</a:t>
            </a:r>
          </a:p>
          <a:p>
            <a:pPr marL="0" indent="0">
              <a:buNone/>
            </a:pPr>
            <a:r>
              <a:rPr lang="en-US" sz="2200" dirty="0">
                <a:latin typeface="Arial" panose="020B0604020202020204" pitchFamily="34" charset="0"/>
                <a:cs typeface="Arial" panose="020B0604020202020204" pitchFamily="34" charset="0"/>
              </a:rPr>
              <a:t>+ C</a:t>
            </a:r>
            <a:r>
              <a:rPr lang="vi-VN" sz="2200" dirty="0">
                <a:latin typeface="Arial" panose="020B0604020202020204" pitchFamily="34" charset="0"/>
                <a:cs typeface="Arial" panose="020B0604020202020204" pitchFamily="34" charset="0"/>
              </a:rPr>
              <a:t>ó thể cho HS</a:t>
            </a:r>
            <a:r>
              <a:rPr lang="en-US" sz="2200" dirty="0">
                <a:latin typeface="Arial" panose="020B0604020202020204" pitchFamily="34" charset="0"/>
                <a:cs typeface="Arial" panose="020B0604020202020204" pitchFamily="34" charset="0"/>
              </a:rPr>
              <a:t> </a:t>
            </a:r>
            <a:r>
              <a:rPr lang="vi-VN" sz="2200" dirty="0">
                <a:latin typeface="Arial" panose="020B0604020202020204" pitchFamily="34" charset="0"/>
                <a:cs typeface="Arial" panose="020B0604020202020204" pitchFamily="34" charset="0"/>
              </a:rPr>
              <a:t>sử dụng sách bài tập ngay trên lớp để các em tương tác với sách</a:t>
            </a:r>
            <a:r>
              <a:rPr lang="en-US" sz="2200" dirty="0">
                <a:latin typeface="Arial" panose="020B0604020202020204" pitchFamily="34" charset="0"/>
                <a:cs typeface="Arial" panose="020B0604020202020204" pitchFamily="34" charset="0"/>
              </a:rPr>
              <a:t>.</a:t>
            </a:r>
            <a:r>
              <a:rPr lang="vi-VN" sz="2200" dirty="0">
                <a:latin typeface="Arial" panose="020B0604020202020204" pitchFamily="34" charset="0"/>
                <a:cs typeface="Arial" panose="020B0604020202020204" pitchFamily="34" charset="0"/>
              </a:rPr>
              <a:t> </a:t>
            </a:r>
            <a:endParaRPr lang="en-US" sz="2200" dirty="0">
              <a:latin typeface="Arial" panose="020B0604020202020204" pitchFamily="34" charset="0"/>
              <a:cs typeface="Arial" panose="020B0604020202020204" pitchFamily="34" charset="0"/>
            </a:endParaRPr>
          </a:p>
          <a:p>
            <a:pPr marL="0" indent="0">
              <a:buNone/>
            </a:pPr>
            <a:r>
              <a:rPr lang="en-US" sz="2200" dirty="0">
                <a:latin typeface="Arial" panose="020B0604020202020204" pitchFamily="34" charset="0"/>
                <a:cs typeface="Arial" panose="020B0604020202020204" pitchFamily="34" charset="0"/>
              </a:rPr>
              <a:t>+ HS </a:t>
            </a:r>
            <a:r>
              <a:rPr lang="en-US" sz="2200" dirty="0" err="1">
                <a:latin typeface="Arial" panose="020B0604020202020204" pitchFamily="34" charset="0"/>
                <a:cs typeface="Arial" panose="020B0604020202020204" pitchFamily="34" charset="0"/>
              </a:rPr>
              <a:t>có</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thể</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làm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bài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tập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trong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sách</a:t>
            </a:r>
            <a:r>
              <a:rPr lang="en-US" sz="2200" dirty="0">
                <a:latin typeface="Arial" panose="020B0604020202020204" pitchFamily="34" charset="0"/>
                <a:cs typeface="Arial" panose="020B0604020202020204" pitchFamily="34" charset="0"/>
              </a:rPr>
              <a:t> ở </a:t>
            </a:r>
            <a:r>
              <a:rPr lang="en-US" sz="2200" dirty="0" err="1">
                <a:latin typeface="Arial" panose="020B0604020202020204" pitchFamily="34" charset="0"/>
                <a:cs typeface="Arial" panose="020B0604020202020204" pitchFamily="34" charset="0"/>
              </a:rPr>
              <a:t>nhà</a:t>
            </a:r>
            <a:r>
              <a:rPr lang="en-US" sz="2200" dirty="0">
                <a:latin typeface="Arial" panose="020B0604020202020204" pitchFamily="34" charset="0"/>
                <a:cs typeface="Arial" panose="020B0604020202020204" pitchFamily="34" charset="0"/>
              </a:rPr>
              <a:t>.</a:t>
            </a:r>
          </a:p>
          <a:p>
            <a:pPr marL="0" indent="0" algn="just">
              <a:buNone/>
            </a:pPr>
            <a:r>
              <a:rPr lang="vi-VN" sz="2200" i="1" dirty="0"/>
              <a:t>    </a:t>
            </a:r>
            <a:r>
              <a:rPr lang="vi-VN" sz="2200" dirty="0">
                <a:cs typeface="Arial" panose="020B0604020202020204" pitchFamily="34" charset="0"/>
              </a:rPr>
              <a:t/>
            </a:r>
            <a:br>
              <a:rPr lang="vi-VN" sz="2200" dirty="0">
                <a:cs typeface="Arial" panose="020B0604020202020204" pitchFamily="34" charset="0"/>
              </a:rPr>
            </a:br>
            <a:endParaRPr lang="en-US" sz="2200" dirty="0">
              <a:cs typeface="Arial" panose="020B0604020202020204" pitchFamily="34" charset="0"/>
            </a:endParaRPr>
          </a:p>
        </p:txBody>
      </p:sp>
    </p:spTree>
    <p:extLst>
      <p:ext uri="{BB962C8B-B14F-4D97-AF65-F5344CB8AC3E}">
        <p14:creationId xmlns:p14="http://schemas.microsoft.com/office/powerpoint/2010/main" val="21435413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8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Slide Number Placeholder 1"/>
          <p:cNvSpPr txBox="1">
            <a:spLocks/>
          </p:cNvSpPr>
          <p:nvPr/>
        </p:nvSpPr>
        <p:spPr bwMode="auto">
          <a:xfrm>
            <a:off x="11145838" y="6111875"/>
            <a:ext cx="5953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45093043-0F03-4A5D-AE64-27EFF0304515}" type="slidenum">
              <a:rPr lang="en-US" altLang="zh-CN" sz="1200">
                <a:solidFill>
                  <a:srgbClr val="898989"/>
                </a:solidFill>
                <a:latin typeface="Calibri" pitchFamily="34" charset="0"/>
                <a:cs typeface="等线"/>
              </a:rPr>
              <a:pPr algn="r" eaLnBrk="1" hangingPunct="1"/>
              <a:t>43</a:t>
            </a:fld>
            <a:endParaRPr lang="en-US" altLang="zh-CN" sz="1200">
              <a:solidFill>
                <a:srgbClr val="898989"/>
              </a:solidFill>
              <a:latin typeface="Calibri" pitchFamily="34" charset="0"/>
              <a:cs typeface="等线"/>
            </a:endParaRPr>
          </a:p>
        </p:txBody>
      </p:sp>
      <p:pic>
        <p:nvPicPr>
          <p:cNvPr id="358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552" y="694284"/>
            <a:ext cx="8257364" cy="403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48359"/>
          <a:stretch/>
        </p:blipFill>
        <p:spPr bwMode="auto">
          <a:xfrm>
            <a:off x="2068588" y="4089286"/>
            <a:ext cx="8754648" cy="244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DA0A2411-2BCF-4B5C-BD00-FD1E0324BF0B}"/>
              </a:ext>
            </a:extLst>
          </p:cNvPr>
          <p:cNvSpPr/>
          <p:nvPr/>
        </p:nvSpPr>
        <p:spPr>
          <a:xfrm>
            <a:off x="4153359" y="1333041"/>
            <a:ext cx="4770304" cy="627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43826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idx="4294967295"/>
          </p:nvPr>
        </p:nvSpPr>
        <p:spPr bwMode="auto">
          <a:xfrm>
            <a:off x="1839433" y="1825737"/>
            <a:ext cx="7846828" cy="207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a:lnSpc>
                <a:spcPct val="100000"/>
              </a:lnSpc>
            </a:pPr>
            <a:r>
              <a:rPr lang="en-US" altLang="en-US" b="1" dirty="0">
                <a:solidFill>
                  <a:srgbClr val="453DED"/>
                </a:solidFill>
                <a:latin typeface="Arial" panose="020B0604020202020204" pitchFamily="34" charset="0"/>
                <a:cs typeface="Arial" panose="020B0604020202020204" pitchFamily="34" charset="0"/>
              </a:rPr>
              <a:t>QUY TRÌNH THIẾT KẾ </a:t>
            </a:r>
            <a:r>
              <a:rPr lang="en-US" altLang="en-US" b="1" dirty="0" err="1">
                <a:solidFill>
                  <a:srgbClr val="453DED"/>
                </a:solidFill>
                <a:latin typeface="Arial" panose="020B0604020202020204" pitchFamily="34" charset="0"/>
                <a:cs typeface="Arial" panose="020B0604020202020204" pitchFamily="34" charset="0"/>
              </a:rPr>
              <a:t>KẾ</a:t>
            </a:r>
            <a:r>
              <a:rPr lang="en-US" altLang="en-US" b="1" dirty="0">
                <a:solidFill>
                  <a:srgbClr val="453DED"/>
                </a:solidFill>
                <a:latin typeface="Arial" panose="020B0604020202020204" pitchFamily="34" charset="0"/>
                <a:cs typeface="Arial" panose="020B0604020202020204" pitchFamily="34" charset="0"/>
              </a:rPr>
              <a:t> HOẠCH BÀI DẠY (GIÁO ÁN)</a:t>
            </a:r>
            <a:endParaRPr lang="en-US" altLang="en-US" dirty="0">
              <a:solidFill>
                <a:srgbClr val="453DE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48513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838200" y="946189"/>
            <a:ext cx="8550349" cy="76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r>
              <a:rPr lang="en-US" sz="3200" b="1" dirty="0">
                <a:solidFill>
                  <a:srgbClr val="FF0000"/>
                </a:solidFill>
                <a:latin typeface="Arial" panose="020B0604020202020204" pitchFamily="34" charset="0"/>
                <a:cs typeface="Arial" panose="020B0604020202020204" pitchFamily="34" charset="0"/>
              </a:rPr>
              <a:t>QUY TRÌNH THIẾT KẾ </a:t>
            </a:r>
            <a:r>
              <a:rPr lang="en-US" sz="3200" b="1" dirty="0" err="1">
                <a:solidFill>
                  <a:srgbClr val="FF0000"/>
                </a:solidFill>
                <a:latin typeface="Arial" panose="020B0604020202020204" pitchFamily="34" charset="0"/>
                <a:cs typeface="Arial" panose="020B0604020202020204" pitchFamily="34" charset="0"/>
              </a:rPr>
              <a:t>KẾ</a:t>
            </a:r>
            <a:r>
              <a:rPr lang="en-US" sz="3200" b="1" dirty="0">
                <a:solidFill>
                  <a:srgbClr val="FF0000"/>
                </a:solidFill>
                <a:latin typeface="Arial" panose="020B0604020202020204" pitchFamily="34" charset="0"/>
                <a:cs typeface="Arial" panose="020B0604020202020204" pitchFamily="34" charset="0"/>
              </a:rPr>
              <a:t> HOẠCH BÀI DẠY</a:t>
            </a:r>
          </a:p>
        </p:txBody>
      </p:sp>
      <p:graphicFrame>
        <p:nvGraphicFramePr>
          <p:cNvPr id="7" name="Content Placeholder 11"/>
          <p:cNvGraphicFramePr>
            <a:graphicFrameLocks/>
          </p:cNvGraphicFramePr>
          <p:nvPr>
            <p:extLst>
              <p:ext uri="{D42A27DB-BD31-4B8C-83A1-F6EECF244321}">
                <p14:modId xmlns:p14="http://schemas.microsoft.com/office/powerpoint/2010/main" val="529038169"/>
              </p:ext>
            </p:extLst>
          </p:nvPr>
        </p:nvGraphicFramePr>
        <p:xfrm>
          <a:off x="838200" y="170505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86823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idx="4294967295"/>
          </p:nvPr>
        </p:nvSpPr>
        <p:spPr bwMode="auto">
          <a:xfrm>
            <a:off x="1839433" y="1825737"/>
            <a:ext cx="7846828" cy="128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a:lnSpc>
                <a:spcPct val="100000"/>
              </a:lnSpc>
            </a:pPr>
            <a:r>
              <a:rPr lang="en-US" altLang="en-US" smtClean="0">
                <a:solidFill>
                  <a:srgbClr val="002060"/>
                </a:solidFill>
                <a:latin typeface="Arial" panose="020B0604020202020204" pitchFamily="34" charset="0"/>
                <a:cs typeface="Arial" panose="020B0604020202020204" pitchFamily="34" charset="0"/>
              </a:rPr>
              <a:t>BÀI DẠY MINH HOẠ</a:t>
            </a:r>
            <a:endParaRPr lang="en-US" altLang="en-US" dirty="0">
              <a:solidFill>
                <a:srgbClr val="002060"/>
              </a:solidFill>
              <a:latin typeface="Arial" panose="020B0604020202020204" pitchFamily="34" charset="0"/>
              <a:cs typeface="Arial" panose="020B0604020202020204" pitchFamily="34" charset="0"/>
            </a:endParaRPr>
          </a:p>
        </p:txBody>
      </p:sp>
      <p:sp>
        <p:nvSpPr>
          <p:cNvPr id="6" name="Title 1"/>
          <p:cNvSpPr txBox="1">
            <a:spLocks/>
          </p:cNvSpPr>
          <p:nvPr/>
        </p:nvSpPr>
        <p:spPr bwMode="auto">
          <a:xfrm>
            <a:off x="1765006" y="3250277"/>
            <a:ext cx="7921255" cy="1105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gn="ctr">
              <a:lnSpc>
                <a:spcPct val="100000"/>
              </a:lnSpc>
            </a:pPr>
            <a:r>
              <a:rPr lang="en-US" altLang="en-US" sz="2800" b="1" smtClean="0">
                <a:solidFill>
                  <a:srgbClr val="FF0000"/>
                </a:solidFill>
                <a:latin typeface="Arial" panose="020B0604020202020204" pitchFamily="34" charset="0"/>
              </a:rPr>
              <a:t>Bài 9</a:t>
            </a:r>
            <a:r>
              <a:rPr lang="en-US" altLang="en-US" sz="2800" b="1" smtClean="0">
                <a:solidFill>
                  <a:srgbClr val="FF0000"/>
                </a:solidFill>
                <a:latin typeface="Arial" panose="020B0604020202020204" pitchFamily="34" charset="0"/>
              </a:rPr>
              <a:t>. Tình hình kinh tế, văn hoá, tôn giáo trong các thế kỉ XVI - XVIII </a:t>
            </a:r>
            <a:endParaRPr lang="en-US" altLang="en-US" sz="2800"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2378883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2B82D7B-8F4E-435C-B6FD-F90810B0E6C3}" type="slidenum">
              <a:rPr lang="en-US" altLang="en-US">
                <a:solidFill>
                  <a:schemeClr val="bg1"/>
                </a:solidFill>
              </a:rPr>
              <a:pPr eaLnBrk="1" hangingPunct="1"/>
              <a:t>47</a:t>
            </a:fld>
            <a:endParaRPr lang="en-US" altLang="en-US">
              <a:solidFill>
                <a:schemeClr val="bg1"/>
              </a:solidFill>
            </a:endParaRPr>
          </a:p>
        </p:txBody>
      </p:sp>
      <p:sp>
        <p:nvSpPr>
          <p:cNvPr id="9" name="TextBox 8"/>
          <p:cNvSpPr txBox="1"/>
          <p:nvPr/>
        </p:nvSpPr>
        <p:spPr>
          <a:xfrm>
            <a:off x="1253614" y="1560880"/>
            <a:ext cx="3333176" cy="1815882"/>
          </a:xfrm>
          <a:prstGeom prst="rect">
            <a:avLst/>
          </a:prstGeom>
          <a:noFill/>
        </p:spPr>
        <p:txBody>
          <a:bodyPr wrap="square" rtlCol="0">
            <a:spAutoFit/>
          </a:bodyPr>
          <a:lstStyle/>
          <a:p>
            <a:pPr algn="just"/>
            <a:r>
              <a:rPr lang="vi-VN" sz="1600"/>
              <a:t>– </a:t>
            </a:r>
            <a:r>
              <a:rPr lang="en-US" sz="1600" smtClean="0"/>
              <a:t>Nêu được những nét chính về tình hình kinh tế Đại Việt trong các thế kỉ XVI – XVIII.</a:t>
            </a:r>
          </a:p>
          <a:p>
            <a:pPr algn="just"/>
            <a:r>
              <a:rPr lang="en-US" sz="1600"/>
              <a:t>– </a:t>
            </a:r>
            <a:r>
              <a:rPr lang="en-US" sz="1600" smtClean="0"/>
              <a:t> Mô tả và nhận xét được những nét chính về sự chuyển biến văn hoá và tôn giáo ở Đại Việt trong các thế kỉ XVI – XVIII.</a:t>
            </a:r>
            <a:endParaRPr lang="en-US" sz="1600" dirty="0"/>
          </a:p>
        </p:txBody>
      </p:sp>
      <p:sp>
        <p:nvSpPr>
          <p:cNvPr id="10" name="TextBox 9"/>
          <p:cNvSpPr txBox="1"/>
          <p:nvPr/>
        </p:nvSpPr>
        <p:spPr>
          <a:xfrm>
            <a:off x="4706111" y="1796697"/>
            <a:ext cx="3479730" cy="2062103"/>
          </a:xfrm>
          <a:prstGeom prst="rect">
            <a:avLst/>
          </a:prstGeom>
          <a:noFill/>
        </p:spPr>
        <p:txBody>
          <a:bodyPr wrap="square" rtlCol="0">
            <a:spAutoFit/>
          </a:bodyPr>
          <a:lstStyle/>
          <a:p>
            <a:pPr algn="just"/>
            <a:r>
              <a:rPr lang="vi-VN" sz="1600" smtClean="0"/>
              <a:t>–</a:t>
            </a:r>
            <a:r>
              <a:rPr lang="en-US" sz="1600"/>
              <a:t> </a:t>
            </a:r>
            <a:r>
              <a:rPr lang="en-US" sz="1600" smtClean="0"/>
              <a:t>Khai thác và sử dụng được thông tin của một số tư liệu lịch sử trong bài học theo sự hướng dẫn của GV</a:t>
            </a:r>
            <a:r>
              <a:rPr lang="vi-VN" sz="1600" smtClean="0"/>
              <a:t>.</a:t>
            </a:r>
            <a:endParaRPr lang="en-US" sz="1600" smtClean="0"/>
          </a:p>
          <a:p>
            <a:pPr algn="just"/>
            <a:r>
              <a:rPr lang="vi-VN" sz="1600"/>
              <a:t>– </a:t>
            </a:r>
            <a:r>
              <a:rPr lang="en-US" sz="1600" smtClean="0"/>
              <a:t>Quan sát tranh ảnh, hoàn thiện sơ đồ, bảng để trình bày theo yêu cầu.</a:t>
            </a:r>
          </a:p>
          <a:p>
            <a:pPr algn="just"/>
            <a:r>
              <a:rPr lang="vi-VN" sz="1600"/>
              <a:t>– </a:t>
            </a:r>
            <a:r>
              <a:rPr lang="en-US" sz="1600" smtClean="0"/>
              <a:t> </a:t>
            </a:r>
            <a:r>
              <a:rPr lang="en-US" sz="1600" smtClean="0"/>
              <a:t>Sưu tầm thông tin từ sách, báo, internet và tư liệu để thực hiện hoạt động luyện tập, vận dụng.</a:t>
            </a:r>
            <a:endParaRPr lang="en-US" sz="1600" dirty="0"/>
          </a:p>
        </p:txBody>
      </p:sp>
      <p:sp>
        <p:nvSpPr>
          <p:cNvPr id="11" name="TextBox 10"/>
          <p:cNvSpPr txBox="1"/>
          <p:nvPr/>
        </p:nvSpPr>
        <p:spPr>
          <a:xfrm>
            <a:off x="8185841" y="2264999"/>
            <a:ext cx="3258907" cy="830997"/>
          </a:xfrm>
          <a:prstGeom prst="rect">
            <a:avLst/>
          </a:prstGeom>
          <a:noFill/>
        </p:spPr>
        <p:txBody>
          <a:bodyPr wrap="square" rtlCol="0">
            <a:spAutoFit/>
          </a:bodyPr>
          <a:lstStyle/>
          <a:p>
            <a:pPr algn="just"/>
            <a:r>
              <a:rPr lang="en-US" sz="1600" smtClean="0"/>
              <a:t>Bồi dưỡng lòng yêu nước, trân trọng các thành tựu về kinh tế, văn hoá của dân tộc</a:t>
            </a:r>
            <a:r>
              <a:rPr lang="en-US" sz="1600" smtClean="0"/>
              <a:t>.</a:t>
            </a:r>
            <a:endParaRPr lang="en-US" sz="1600" dirty="0"/>
          </a:p>
        </p:txBody>
      </p:sp>
      <p:graphicFrame>
        <p:nvGraphicFramePr>
          <p:cNvPr id="13" name="Diagram 4"/>
          <p:cNvGraphicFramePr/>
          <p:nvPr>
            <p:extLst>
              <p:ext uri="{D42A27DB-BD31-4B8C-83A1-F6EECF244321}">
                <p14:modId xmlns:p14="http://schemas.microsoft.com/office/powerpoint/2010/main" val="1733830610"/>
              </p:ext>
            </p:extLst>
          </p:nvPr>
        </p:nvGraphicFramePr>
        <p:xfrm>
          <a:off x="1101372" y="3858799"/>
          <a:ext cx="10697338" cy="1969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itle 1"/>
          <p:cNvSpPr txBox="1">
            <a:spLocks/>
          </p:cNvSpPr>
          <p:nvPr/>
        </p:nvSpPr>
        <p:spPr bwMode="auto">
          <a:xfrm>
            <a:off x="2826484" y="522479"/>
            <a:ext cx="2473063" cy="64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nSpc>
                <a:spcPct val="100000"/>
              </a:lnSpc>
            </a:pPr>
            <a:r>
              <a:rPr lang="en-US" altLang="en-US" sz="3200" b="1" smtClean="0">
                <a:solidFill>
                  <a:srgbClr val="7030A0"/>
                </a:solidFill>
                <a:latin typeface="Calibri" panose="020F0502020204030204" pitchFamily="34" charset="0"/>
              </a:rPr>
              <a:t>I. MỤC TIÊU</a:t>
            </a:r>
            <a:endParaRPr lang="en-US" altLang="en-US" dirty="0">
              <a:solidFill>
                <a:srgbClr val="7030A0"/>
              </a:solidFill>
              <a:latin typeface="Arial" panose="020B0604020202020204" pitchFamily="34" charset="0"/>
            </a:endParaRPr>
          </a:p>
        </p:txBody>
      </p:sp>
    </p:spTree>
    <p:extLst>
      <p:ext uri="{BB962C8B-B14F-4D97-AF65-F5344CB8AC3E}">
        <p14:creationId xmlns:p14="http://schemas.microsoft.com/office/powerpoint/2010/main" val="3182445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idx="4294967295"/>
          </p:nvPr>
        </p:nvSpPr>
        <p:spPr bwMode="auto">
          <a:xfrm>
            <a:off x="2605183" y="897805"/>
            <a:ext cx="4854756" cy="64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7030A0"/>
                </a:solidFill>
                <a:effectLst/>
                <a:latin typeface="Calibri" panose="020F0502020204030204" pitchFamily="34" charset="0"/>
              </a:rPr>
              <a:t>II. THIẾT</a:t>
            </a:r>
            <a:r>
              <a:rPr kumimoji="0" lang="en-US" altLang="en-US" sz="3600" b="1" i="0" u="none" strike="noStrike" cap="none" normalizeH="0" dirty="0">
                <a:ln>
                  <a:noFill/>
                </a:ln>
                <a:solidFill>
                  <a:srgbClr val="7030A0"/>
                </a:solidFill>
                <a:effectLst/>
                <a:latin typeface="Calibri" panose="020F0502020204030204" pitchFamily="34" charset="0"/>
              </a:rPr>
              <a:t> BỊ DẠY HỌC</a:t>
            </a:r>
            <a:endParaRPr kumimoji="0" lang="en-US" altLang="en-US" sz="3600" b="0" i="0" u="none" strike="noStrike" cap="none" normalizeH="0" baseline="0" dirty="0">
              <a:ln>
                <a:noFill/>
              </a:ln>
              <a:solidFill>
                <a:srgbClr val="7030A0"/>
              </a:solidFill>
              <a:effectLst/>
              <a:latin typeface="Arial" panose="020B0604020202020204" pitchFamily="34" charset="0"/>
            </a:endParaRPr>
          </a:p>
        </p:txBody>
      </p:sp>
      <p:sp>
        <p:nvSpPr>
          <p:cNvPr id="10" name="TextBox 9"/>
          <p:cNvSpPr txBox="1"/>
          <p:nvPr/>
        </p:nvSpPr>
        <p:spPr>
          <a:xfrm>
            <a:off x="1114646" y="1539602"/>
            <a:ext cx="9400954" cy="1118255"/>
          </a:xfrm>
          <a:prstGeom prst="rect">
            <a:avLst/>
          </a:prstGeom>
          <a:noFill/>
        </p:spPr>
        <p:txBody>
          <a:bodyPr wrap="square" rtlCol="0">
            <a:spAutoFit/>
          </a:bodyPr>
          <a:lstStyle/>
          <a:p>
            <a:pPr>
              <a:spcBef>
                <a:spcPts val="200"/>
              </a:spcBef>
              <a:spcAft>
                <a:spcPts val="200"/>
              </a:spcAft>
            </a:pPr>
            <a:r>
              <a:rPr lang="vi-VN" sz="2000" smtClean="0"/>
              <a:t>–</a:t>
            </a:r>
            <a:r>
              <a:rPr lang="en-US" sz="2000" smtClean="0"/>
              <a:t> Giáo án soạn theo định hướng phát triển năng lực, Phiếu học tập dành cho HS.</a:t>
            </a:r>
          </a:p>
          <a:p>
            <a:pPr>
              <a:spcBef>
                <a:spcPts val="200"/>
              </a:spcBef>
              <a:spcAft>
                <a:spcPts val="200"/>
              </a:spcAft>
            </a:pPr>
            <a:r>
              <a:rPr lang="vi-VN" sz="2000" smtClean="0"/>
              <a:t>–</a:t>
            </a:r>
            <a:r>
              <a:rPr lang="en-US" sz="2000" smtClean="0"/>
              <a:t> Tranh, ảnh và tư liệu tham khảo liên quan đến nội dung bài học.</a:t>
            </a:r>
          </a:p>
          <a:p>
            <a:pPr>
              <a:spcBef>
                <a:spcPts val="200"/>
              </a:spcBef>
              <a:spcAft>
                <a:spcPts val="200"/>
              </a:spcAft>
            </a:pPr>
            <a:r>
              <a:rPr lang="vi-VN" sz="2000" smtClean="0"/>
              <a:t>–</a:t>
            </a:r>
            <a:r>
              <a:rPr lang="en-US" sz="2000" smtClean="0"/>
              <a:t> Máy tính, máy chiếu (nếu có)</a:t>
            </a:r>
            <a:endParaRPr lang="en-US" sz="2000" dirty="0"/>
          </a:p>
        </p:txBody>
      </p:sp>
    </p:spTree>
    <p:extLst>
      <p:ext uri="{BB962C8B-B14F-4D97-AF65-F5344CB8AC3E}">
        <p14:creationId xmlns:p14="http://schemas.microsoft.com/office/powerpoint/2010/main" val="9650775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idx="4294967295"/>
          </p:nvPr>
        </p:nvSpPr>
        <p:spPr bwMode="auto">
          <a:xfrm>
            <a:off x="2713144" y="697560"/>
            <a:ext cx="7255393" cy="71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7030A0"/>
                </a:solidFill>
                <a:effectLst/>
                <a:latin typeface="Arial" panose="020B0604020202020204" pitchFamily="34" charset="0"/>
                <a:cs typeface="Arial" panose="020B0604020202020204" pitchFamily="34" charset="0"/>
              </a:rPr>
              <a:t>III. GỢI</a:t>
            </a:r>
            <a:r>
              <a:rPr kumimoji="0" lang="en-US" altLang="en-US" sz="3200" b="1" i="0" u="none" strike="noStrike" cap="none" normalizeH="0" dirty="0">
                <a:ln>
                  <a:noFill/>
                </a:ln>
                <a:solidFill>
                  <a:srgbClr val="7030A0"/>
                </a:solidFill>
                <a:effectLst/>
                <a:latin typeface="Arial" panose="020B0604020202020204" pitchFamily="34" charset="0"/>
                <a:cs typeface="Arial" panose="020B0604020202020204" pitchFamily="34" charset="0"/>
              </a:rPr>
              <a:t> Ý CÁCH THỨC TỔ CHỨC CÁC HOẠT ĐỘNG </a:t>
            </a:r>
            <a:r>
              <a:rPr kumimoji="0" lang="en-US" altLang="en-US" sz="3200" b="1" i="0" u="none" strike="noStrike" cap="none" normalizeH="0" baseline="0" dirty="0">
                <a:ln>
                  <a:noFill/>
                </a:ln>
                <a:solidFill>
                  <a:srgbClr val="7030A0"/>
                </a:solidFill>
                <a:effectLst/>
                <a:latin typeface="Arial" panose="020B0604020202020204" pitchFamily="34" charset="0"/>
                <a:cs typeface="Arial" panose="020B0604020202020204" pitchFamily="34" charset="0"/>
              </a:rPr>
              <a:t>DẠY HỌC</a:t>
            </a:r>
            <a:endParaRPr kumimoji="0" lang="en-US" altLang="en-US" sz="3200" b="0"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p:txBody>
      </p:sp>
      <p:graphicFrame>
        <p:nvGraphicFramePr>
          <p:cNvPr id="6" name="Diagram 2"/>
          <p:cNvGraphicFramePr/>
          <p:nvPr>
            <p:extLst>
              <p:ext uri="{D42A27DB-BD31-4B8C-83A1-F6EECF244321}">
                <p14:modId xmlns:p14="http://schemas.microsoft.com/office/powerpoint/2010/main" val="2114912320"/>
              </p:ext>
            </p:extLst>
          </p:nvPr>
        </p:nvGraphicFramePr>
        <p:xfrm>
          <a:off x="985782" y="1731167"/>
          <a:ext cx="10001765" cy="30577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p:cNvSpPr txBox="1">
            <a:spLocks/>
          </p:cNvSpPr>
          <p:nvPr/>
        </p:nvSpPr>
        <p:spPr bwMode="auto">
          <a:xfrm>
            <a:off x="501141" y="1412080"/>
            <a:ext cx="3252160" cy="55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2200" b="1" dirty="0">
                <a:solidFill>
                  <a:srgbClr val="C00000"/>
                </a:solidFill>
                <a:latin typeface="Arial" panose="020B0604020202020204" pitchFamily="34" charset="0"/>
              </a:rPr>
              <a:t>CÁC HOẠT ĐỘNG</a:t>
            </a:r>
            <a:endParaRPr lang="en-US" altLang="en-US" sz="2200" dirty="0">
              <a:solidFill>
                <a:schemeClr val="tx2"/>
              </a:solidFill>
              <a:latin typeface="Arial" panose="020B0604020202020204" pitchFamily="34" charset="0"/>
            </a:endParaRPr>
          </a:p>
        </p:txBody>
      </p:sp>
      <p:sp>
        <p:nvSpPr>
          <p:cNvPr id="10" name="Title 1"/>
          <p:cNvSpPr txBox="1">
            <a:spLocks/>
          </p:cNvSpPr>
          <p:nvPr/>
        </p:nvSpPr>
        <p:spPr bwMode="auto">
          <a:xfrm>
            <a:off x="501141" y="4345247"/>
            <a:ext cx="316709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2200" b="1" dirty="0">
                <a:solidFill>
                  <a:srgbClr val="C00000"/>
                </a:solidFill>
                <a:latin typeface="Arial" panose="020B0604020202020204" pitchFamily="34" charset="0"/>
              </a:rPr>
              <a:t>CÁC BƯỚC CHO TỪNG HOẠT ĐỘNG</a:t>
            </a:r>
            <a:endParaRPr lang="en-US" altLang="en-US" sz="2200" dirty="0">
              <a:solidFill>
                <a:schemeClr val="tx2"/>
              </a:solidFill>
              <a:latin typeface="Arial" panose="020B0604020202020204" pitchFamily="34" charset="0"/>
            </a:endParaRPr>
          </a:p>
        </p:txBody>
      </p:sp>
      <p:sp>
        <p:nvSpPr>
          <p:cNvPr id="7" name="Oval 6"/>
          <p:cNvSpPr/>
          <p:nvPr/>
        </p:nvSpPr>
        <p:spPr>
          <a:xfrm>
            <a:off x="3551272" y="4007120"/>
            <a:ext cx="1440000" cy="14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FF0000"/>
                </a:solidFill>
              </a:rPr>
              <a:t>Mục</a:t>
            </a:r>
            <a:r>
              <a:rPr lang="en-US" b="1" dirty="0">
                <a:solidFill>
                  <a:srgbClr val="FF0000"/>
                </a:solidFill>
              </a:rPr>
              <a:t> </a:t>
            </a:r>
            <a:r>
              <a:rPr lang="en-US" b="1" dirty="0" err="1">
                <a:solidFill>
                  <a:srgbClr val="FF0000"/>
                </a:solidFill>
              </a:rPr>
              <a:t>tiêu</a:t>
            </a:r>
            <a:endParaRPr lang="en-US" b="1" dirty="0">
              <a:solidFill>
                <a:srgbClr val="FF0000"/>
              </a:solidFill>
            </a:endParaRPr>
          </a:p>
        </p:txBody>
      </p:sp>
      <p:sp>
        <p:nvSpPr>
          <p:cNvPr id="11" name="Oval 10"/>
          <p:cNvSpPr/>
          <p:nvPr/>
        </p:nvSpPr>
        <p:spPr>
          <a:xfrm>
            <a:off x="5858550" y="3967041"/>
            <a:ext cx="1440000" cy="14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FF0000"/>
                </a:solidFill>
              </a:rPr>
              <a:t>Tổ</a:t>
            </a:r>
            <a:r>
              <a:rPr lang="en-US" b="1" dirty="0">
                <a:solidFill>
                  <a:srgbClr val="FF0000"/>
                </a:solidFill>
              </a:rPr>
              <a:t> </a:t>
            </a:r>
            <a:r>
              <a:rPr lang="en-US" b="1" dirty="0" err="1">
                <a:solidFill>
                  <a:srgbClr val="FF0000"/>
                </a:solidFill>
              </a:rPr>
              <a:t>chức</a:t>
            </a:r>
            <a:r>
              <a:rPr lang="en-US" b="1" dirty="0">
                <a:solidFill>
                  <a:srgbClr val="FF0000"/>
                </a:solidFill>
              </a:rPr>
              <a:t> </a:t>
            </a:r>
            <a:r>
              <a:rPr lang="en-US" b="1" dirty="0" err="1">
                <a:solidFill>
                  <a:srgbClr val="FF0000"/>
                </a:solidFill>
              </a:rPr>
              <a:t>thực</a:t>
            </a:r>
            <a:r>
              <a:rPr lang="en-US" b="1" dirty="0">
                <a:solidFill>
                  <a:srgbClr val="FF0000"/>
                </a:solidFill>
              </a:rPr>
              <a:t> </a:t>
            </a:r>
            <a:r>
              <a:rPr lang="en-US" b="1" dirty="0" err="1">
                <a:solidFill>
                  <a:srgbClr val="FF0000"/>
                </a:solidFill>
              </a:rPr>
              <a:t>hiện</a:t>
            </a:r>
            <a:endParaRPr lang="en-US" b="1" dirty="0">
              <a:solidFill>
                <a:srgbClr val="FF0000"/>
              </a:solidFill>
            </a:endParaRPr>
          </a:p>
        </p:txBody>
      </p:sp>
      <p:sp>
        <p:nvSpPr>
          <p:cNvPr id="12" name="Oval 11"/>
          <p:cNvSpPr/>
          <p:nvPr/>
        </p:nvSpPr>
        <p:spPr>
          <a:xfrm>
            <a:off x="8133909" y="3936030"/>
            <a:ext cx="1440000" cy="14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FF0000"/>
                </a:solidFill>
              </a:rPr>
              <a:t>Kiến</a:t>
            </a:r>
            <a:r>
              <a:rPr lang="en-US" b="1" dirty="0">
                <a:solidFill>
                  <a:srgbClr val="FF0000"/>
                </a:solidFill>
              </a:rPr>
              <a:t> </a:t>
            </a:r>
            <a:r>
              <a:rPr lang="en-US" b="1" dirty="0" err="1">
                <a:solidFill>
                  <a:srgbClr val="FF0000"/>
                </a:solidFill>
              </a:rPr>
              <a:t>thức</a:t>
            </a:r>
            <a:r>
              <a:rPr lang="en-US" b="1" dirty="0">
                <a:solidFill>
                  <a:srgbClr val="FF0000"/>
                </a:solidFill>
              </a:rPr>
              <a:t> </a:t>
            </a:r>
            <a:r>
              <a:rPr lang="en-US" b="1" dirty="0" err="1">
                <a:solidFill>
                  <a:srgbClr val="FF0000"/>
                </a:solidFill>
              </a:rPr>
              <a:t>cơ</a:t>
            </a:r>
            <a:r>
              <a:rPr lang="en-US" b="1" dirty="0">
                <a:solidFill>
                  <a:srgbClr val="FF0000"/>
                </a:solidFill>
              </a:rPr>
              <a:t> </a:t>
            </a:r>
            <a:r>
              <a:rPr lang="en-US" b="1" dirty="0" err="1">
                <a:solidFill>
                  <a:srgbClr val="FF0000"/>
                </a:solidFill>
              </a:rPr>
              <a:t>bản</a:t>
            </a:r>
            <a:endParaRPr lang="en-US" b="1" dirty="0">
              <a:solidFill>
                <a:srgbClr val="FF0000"/>
              </a:solidFill>
            </a:endParaRPr>
          </a:p>
        </p:txBody>
      </p:sp>
      <p:sp>
        <p:nvSpPr>
          <p:cNvPr id="14" name="Right Arrow 13"/>
          <p:cNvSpPr/>
          <p:nvPr/>
        </p:nvSpPr>
        <p:spPr>
          <a:xfrm>
            <a:off x="5007936" y="4482022"/>
            <a:ext cx="850592" cy="45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7304580" y="4462328"/>
            <a:ext cx="850592" cy="45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1939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8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Slide Number Placeholder 6"/>
          <p:cNvSpPr>
            <a:spLocks noGrp="1"/>
          </p:cNvSpPr>
          <p:nvPr>
            <p:ph type="sldNum" sz="quarter" idx="12"/>
          </p:nvPr>
        </p:nvSpPr>
        <p:spPr bwMode="auto">
          <a:xfrm>
            <a:off x="11131550" y="6111875"/>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17B256A9-15C8-4198-B0EC-FF3CFEBB9581}" type="slidenum">
              <a:rPr lang="en-US" altLang="zh-CN" smtClean="0">
                <a:solidFill>
                  <a:srgbClr val="898989"/>
                </a:solidFill>
                <a:cs typeface="等线"/>
              </a:rPr>
              <a:pPr/>
              <a:t>5</a:t>
            </a:fld>
            <a:endParaRPr lang="en-US" altLang="zh-CN">
              <a:solidFill>
                <a:srgbClr val="898989"/>
              </a:solidFill>
              <a:cs typeface="等线"/>
            </a:endParaRPr>
          </a:p>
        </p:txBody>
      </p:sp>
      <p:sp>
        <p:nvSpPr>
          <p:cNvPr id="11" name="Rounded Rectangle 10"/>
          <p:cNvSpPr/>
          <p:nvPr/>
        </p:nvSpPr>
        <p:spPr>
          <a:xfrm>
            <a:off x="3237668" y="216597"/>
            <a:ext cx="4934719" cy="925908"/>
          </a:xfrm>
          <a:prstGeom prst="roundRect">
            <a:avLst>
              <a:gd name="adj" fmla="val 10000"/>
            </a:avLst>
          </a:prstGeom>
          <a:solidFill>
            <a:schemeClr val="accent1">
              <a:lumMod val="50000"/>
            </a:schemeClr>
          </a:solidFill>
          <a:scene3d>
            <a:camera prst="orthographicFront"/>
            <a:lightRig rig="flat" dir="t"/>
          </a:scene3d>
          <a:sp3d prstMaterial="dkEdge">
            <a:bevelT w="8200" h="38100"/>
          </a:sp3d>
        </p:spPr>
        <p:style>
          <a:lnRef idx="2">
            <a:schemeClr val="accent3">
              <a:shade val="50000"/>
            </a:schemeClr>
          </a:lnRef>
          <a:fillRef idx="1">
            <a:schemeClr val="accent3"/>
          </a:fillRef>
          <a:effectRef idx="0">
            <a:schemeClr val="accent3"/>
          </a:effectRef>
          <a:fontRef idx="minor">
            <a:schemeClr val="lt1"/>
          </a:fontRef>
        </p:style>
      </p:sp>
      <p:grpSp>
        <p:nvGrpSpPr>
          <p:cNvPr id="9223" name="Group 12"/>
          <p:cNvGrpSpPr>
            <a:grpSpLocks/>
          </p:cNvGrpSpPr>
          <p:nvPr/>
        </p:nvGrpSpPr>
        <p:grpSpPr bwMode="auto">
          <a:xfrm>
            <a:off x="3236913" y="215900"/>
            <a:ext cx="5056187" cy="1050925"/>
            <a:chOff x="2812606" y="-114916"/>
            <a:chExt cx="5055881" cy="1052165"/>
          </a:xfrm>
        </p:grpSpPr>
        <p:sp>
          <p:nvSpPr>
            <p:cNvPr id="14" name="Rounded Rectangle 13"/>
            <p:cNvSpPr/>
            <p:nvPr/>
          </p:nvSpPr>
          <p:spPr>
            <a:xfrm>
              <a:off x="2933249" y="10645"/>
              <a:ext cx="4935238" cy="926604"/>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ounded Rectangle 4"/>
            <p:cNvSpPr/>
            <p:nvPr/>
          </p:nvSpPr>
          <p:spPr>
            <a:xfrm>
              <a:off x="2812606" y="-114916"/>
              <a:ext cx="4881267" cy="8709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tIns="91440" bIns="91440" spcCol="1270" anchor="ctr"/>
            <a:lstStyle/>
            <a:p>
              <a:pPr eaLnBrk="1" hangingPunct="1">
                <a:defRPr/>
              </a:pPr>
              <a:r>
                <a:rPr lang="en-US" altLang="zh-CN" sz="2400" b="1" dirty="0" smtClean="0">
                  <a:effectLst>
                    <a:outerShdw blurRad="38100" dist="38100" dir="2700000" algn="tl">
                      <a:srgbClr val="000000">
                        <a:alpha val="43137"/>
                      </a:srgbClr>
                    </a:outerShdw>
                  </a:effectLst>
                </a:rPr>
                <a:t> </a:t>
              </a:r>
              <a:r>
                <a:rPr lang="vi-VN" sz="2800" b="1" dirty="0" smtClean="0">
                  <a:solidFill>
                    <a:srgbClr val="7030A0"/>
                  </a:solidFill>
                  <a:latin typeface="Myriad Pro"/>
                </a:rPr>
                <a:t>I.1. </a:t>
              </a:r>
              <a:r>
                <a:rPr lang="en-US" sz="2800" b="1" dirty="0" err="1" smtClean="0">
                  <a:solidFill>
                    <a:srgbClr val="7030A0"/>
                  </a:solidFill>
                  <a:latin typeface="Myriad Pro"/>
                </a:rPr>
                <a:t>CƠ</a:t>
              </a:r>
              <a:r>
                <a:rPr lang="en-US" sz="2800" b="1" dirty="0" smtClean="0">
                  <a:solidFill>
                    <a:srgbClr val="7030A0"/>
                  </a:solidFill>
                  <a:latin typeface="Myriad Pro"/>
                </a:rPr>
                <a:t> </a:t>
              </a:r>
              <a:r>
                <a:rPr lang="en-US" sz="2800" b="1" dirty="0" err="1">
                  <a:solidFill>
                    <a:srgbClr val="7030A0"/>
                  </a:solidFill>
                  <a:latin typeface="Myriad Pro"/>
                </a:rPr>
                <a:t>SỞ</a:t>
              </a:r>
              <a:r>
                <a:rPr lang="en-US" sz="2800" b="1" dirty="0">
                  <a:solidFill>
                    <a:srgbClr val="7030A0"/>
                  </a:solidFill>
                  <a:latin typeface="Myriad Pro"/>
                </a:rPr>
                <a:t> </a:t>
              </a:r>
              <a:r>
                <a:rPr lang="en-US" sz="2800" b="1" dirty="0" err="1">
                  <a:solidFill>
                    <a:srgbClr val="7030A0"/>
                  </a:solidFill>
                  <a:latin typeface="Myriad Pro"/>
                </a:rPr>
                <a:t>BIÊN</a:t>
              </a:r>
              <a:r>
                <a:rPr lang="en-US" sz="2800" b="1" dirty="0">
                  <a:solidFill>
                    <a:srgbClr val="7030A0"/>
                  </a:solidFill>
                  <a:latin typeface="Myriad Pro"/>
                </a:rPr>
                <a:t> </a:t>
              </a:r>
              <a:r>
                <a:rPr lang="en-US" sz="2800" b="1" dirty="0" err="1" smtClean="0">
                  <a:solidFill>
                    <a:srgbClr val="7030A0"/>
                  </a:solidFill>
                  <a:latin typeface="Myriad Pro"/>
                </a:rPr>
                <a:t>SOẠN</a:t>
              </a:r>
              <a:endParaRPr lang="en-US" sz="2800" b="1" dirty="0">
                <a:solidFill>
                  <a:srgbClr val="7030A0"/>
                </a:solidFill>
                <a:latin typeface="Myriad Pro"/>
              </a:endParaRPr>
            </a:p>
          </p:txBody>
        </p:sp>
      </p:grpSp>
      <p:sp>
        <p:nvSpPr>
          <p:cNvPr id="2" name="Rectangle 1"/>
          <p:cNvSpPr/>
          <p:nvPr/>
        </p:nvSpPr>
        <p:spPr>
          <a:xfrm>
            <a:off x="617538" y="1395413"/>
            <a:ext cx="10750550" cy="422592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eaLnBrk="1" hangingPunct="1">
              <a:spcBef>
                <a:spcPts val="600"/>
              </a:spcBef>
              <a:spcAft>
                <a:spcPts val="600"/>
              </a:spcAft>
              <a:buFont typeface="Arial" panose="020B0604020202020204" pitchFamily="34" charset="0"/>
              <a:buChar char="•"/>
              <a:defRPr/>
            </a:pPr>
            <a:r>
              <a:rPr lang="vi-VN" sz="2400" dirty="0">
                <a:solidFill>
                  <a:schemeClr val="tx1"/>
                </a:solidFill>
                <a:latin typeface="Myriad Pro" pitchFamily="34" charset="0"/>
              </a:rPr>
              <a:t>Nghị quyết 29-NQ/TW</a:t>
            </a:r>
            <a:r>
              <a:rPr lang="en-US" sz="2400" dirty="0">
                <a:solidFill>
                  <a:schemeClr val="tx1"/>
                </a:solidFill>
                <a:latin typeface="Myriad Pro" pitchFamily="34" charset="0"/>
              </a:rPr>
              <a:t> </a:t>
            </a:r>
            <a:r>
              <a:rPr lang="en-US" sz="2400" dirty="0" err="1">
                <a:solidFill>
                  <a:schemeClr val="tx1"/>
                </a:solidFill>
                <a:latin typeface="Myriad Pro" pitchFamily="34" charset="0"/>
              </a:rPr>
              <a:t>năm</a:t>
            </a:r>
            <a:r>
              <a:rPr lang="en-US" sz="2400" dirty="0">
                <a:solidFill>
                  <a:schemeClr val="tx1"/>
                </a:solidFill>
                <a:latin typeface="Myriad Pro" pitchFamily="34" charset="0"/>
              </a:rPr>
              <a:t> 2013</a:t>
            </a:r>
          </a:p>
          <a:p>
            <a:pPr marL="342900" indent="-342900" eaLnBrk="1" hangingPunct="1">
              <a:spcBef>
                <a:spcPts val="600"/>
              </a:spcBef>
              <a:spcAft>
                <a:spcPts val="600"/>
              </a:spcAft>
              <a:buFont typeface="Arial" panose="020B0604020202020204" pitchFamily="34" charset="0"/>
              <a:buChar char="•"/>
              <a:defRPr/>
            </a:pPr>
            <a:r>
              <a:rPr lang="vi-VN" sz="2400" dirty="0">
                <a:solidFill>
                  <a:schemeClr val="tx1"/>
                </a:solidFill>
                <a:latin typeface="Myriad Pro" pitchFamily="34" charset="0"/>
              </a:rPr>
              <a:t>Nghị quyết 88/2014/QH13</a:t>
            </a:r>
            <a:r>
              <a:rPr lang="en-US" sz="2400" dirty="0">
                <a:solidFill>
                  <a:schemeClr val="tx1"/>
                </a:solidFill>
                <a:latin typeface="Myriad Pro" pitchFamily="34" charset="0"/>
              </a:rPr>
              <a:t> </a:t>
            </a:r>
            <a:r>
              <a:rPr lang="en-US" sz="2400" dirty="0" err="1">
                <a:solidFill>
                  <a:schemeClr val="tx1"/>
                </a:solidFill>
                <a:latin typeface="Myriad Pro" pitchFamily="34" charset="0"/>
              </a:rPr>
              <a:t>năm</a:t>
            </a:r>
            <a:r>
              <a:rPr lang="en-US" sz="2400" dirty="0">
                <a:solidFill>
                  <a:schemeClr val="tx1"/>
                </a:solidFill>
                <a:latin typeface="Myriad Pro" pitchFamily="34" charset="0"/>
              </a:rPr>
              <a:t> 2014</a:t>
            </a:r>
          </a:p>
          <a:p>
            <a:pPr marL="342900" indent="-342900" eaLnBrk="1" hangingPunct="1">
              <a:spcBef>
                <a:spcPts val="600"/>
              </a:spcBef>
              <a:spcAft>
                <a:spcPts val="600"/>
              </a:spcAft>
              <a:buFont typeface="Arial" panose="020B0604020202020204" pitchFamily="34" charset="0"/>
              <a:buChar char="•"/>
              <a:defRPr/>
            </a:pPr>
            <a:r>
              <a:rPr lang="vi-VN" sz="2400" dirty="0">
                <a:solidFill>
                  <a:schemeClr val="tx1"/>
                </a:solidFill>
                <a:latin typeface="Myriad Pro" pitchFamily="34" charset="0"/>
              </a:rPr>
              <a:t>Quyết định số 404/QĐ-TTg </a:t>
            </a:r>
            <a:r>
              <a:rPr lang="en-US" sz="2400" dirty="0" err="1">
                <a:solidFill>
                  <a:schemeClr val="tx1"/>
                </a:solidFill>
                <a:latin typeface="Myriad Pro" pitchFamily="34" charset="0"/>
              </a:rPr>
              <a:t>năm</a:t>
            </a:r>
            <a:r>
              <a:rPr lang="en-US" sz="2400" dirty="0">
                <a:solidFill>
                  <a:schemeClr val="tx1"/>
                </a:solidFill>
                <a:latin typeface="Myriad Pro" pitchFamily="34" charset="0"/>
              </a:rPr>
              <a:t> 2015</a:t>
            </a:r>
          </a:p>
          <a:p>
            <a:pPr lvl="1" eaLnBrk="1" hangingPunct="1">
              <a:spcBef>
                <a:spcPts val="600"/>
              </a:spcBef>
              <a:spcAft>
                <a:spcPts val="600"/>
              </a:spcAft>
              <a:defRPr/>
            </a:pPr>
            <a:r>
              <a:rPr lang="en-US" sz="2400" dirty="0" err="1">
                <a:solidFill>
                  <a:schemeClr val="tx1"/>
                </a:solidFill>
                <a:latin typeface="Myriad Pro" pitchFamily="34" charset="0"/>
              </a:rPr>
              <a:t>Thống</a:t>
            </a:r>
            <a:r>
              <a:rPr lang="en-US" sz="2400" dirty="0">
                <a:solidFill>
                  <a:schemeClr val="tx1"/>
                </a:solidFill>
                <a:latin typeface="Myriad Pro" pitchFamily="34" charset="0"/>
              </a:rPr>
              <a:t> </a:t>
            </a:r>
            <a:r>
              <a:rPr lang="en-US" sz="2400" dirty="0" err="1">
                <a:solidFill>
                  <a:schemeClr val="tx1"/>
                </a:solidFill>
                <a:latin typeface="Myriad Pro" pitchFamily="34" charset="0"/>
              </a:rPr>
              <a:t>nhất</a:t>
            </a:r>
            <a:r>
              <a:rPr lang="en-US" sz="2400" dirty="0">
                <a:solidFill>
                  <a:schemeClr val="tx1"/>
                </a:solidFill>
                <a:latin typeface="Myriad Pro" pitchFamily="34" charset="0"/>
              </a:rPr>
              <a:t> </a:t>
            </a:r>
            <a:r>
              <a:rPr lang="en-US" sz="2400" dirty="0" err="1">
                <a:solidFill>
                  <a:schemeClr val="tx1"/>
                </a:solidFill>
                <a:latin typeface="Myriad Pro" pitchFamily="34" charset="0"/>
              </a:rPr>
              <a:t>cần</a:t>
            </a:r>
            <a:r>
              <a:rPr lang="en-US" sz="2400" dirty="0">
                <a:solidFill>
                  <a:schemeClr val="tx1"/>
                </a:solidFill>
                <a:latin typeface="Myriad Pro" pitchFamily="34" charset="0"/>
              </a:rPr>
              <a:t> </a:t>
            </a:r>
            <a:r>
              <a:rPr lang="en-US" sz="2400" dirty="0" err="1">
                <a:solidFill>
                  <a:schemeClr val="tx1"/>
                </a:solidFill>
                <a:latin typeface="Myriad Pro" pitchFamily="34" charset="0"/>
              </a:rPr>
              <a:t>phải</a:t>
            </a:r>
            <a:r>
              <a:rPr lang="vi-VN" sz="2400" dirty="0">
                <a:solidFill>
                  <a:schemeClr val="tx1"/>
                </a:solidFill>
                <a:latin typeface="Myriad Pro" pitchFamily="34" charset="0"/>
              </a:rPr>
              <a:t> đổi mới căn bản, toàn diện Giáo dục và Đào tạo.</a:t>
            </a:r>
          </a:p>
          <a:p>
            <a:pPr marL="342900" indent="-342900" eaLnBrk="1" hangingPunct="1">
              <a:spcBef>
                <a:spcPts val="600"/>
              </a:spcBef>
              <a:spcAft>
                <a:spcPts val="600"/>
              </a:spcAft>
              <a:buFont typeface="Arial" panose="020B0604020202020204" pitchFamily="34" charset="0"/>
              <a:buChar char="•"/>
              <a:defRPr/>
            </a:pPr>
            <a:r>
              <a:rPr lang="vi-VN" sz="2400" dirty="0">
                <a:solidFill>
                  <a:schemeClr val="tx1"/>
                </a:solidFill>
                <a:latin typeface="Myriad Pro" pitchFamily="34" charset="0"/>
              </a:rPr>
              <a:t>Bộ Giáo dục và Đào tạo đã ban hành Thông tư số 33/2017/TT-BGDĐT quy định tiêu chuẩn, quy trình biên soạn, chỉnh sửa, thẩm định sách giáo khoa (SGK).</a:t>
            </a:r>
          </a:p>
          <a:p>
            <a:pPr marL="342900" indent="-342900" eaLnBrk="1" hangingPunct="1">
              <a:spcBef>
                <a:spcPts val="600"/>
              </a:spcBef>
              <a:spcAft>
                <a:spcPts val="600"/>
              </a:spcAft>
              <a:buFont typeface="Arial" panose="020B0604020202020204" pitchFamily="34" charset="0"/>
              <a:buChar char="•"/>
              <a:defRPr/>
            </a:pPr>
            <a:r>
              <a:rPr lang="vi-VN" sz="2400" dirty="0">
                <a:solidFill>
                  <a:schemeClr val="tx1"/>
                </a:solidFill>
                <a:latin typeface="Myriad Pro" pitchFamily="34" charset="0"/>
              </a:rPr>
              <a:t>Bộ Giáo dục và Đào tạo đã ban hành Thông tư số</a:t>
            </a:r>
            <a:r>
              <a:rPr lang="en-US" sz="2400" dirty="0">
                <a:solidFill>
                  <a:schemeClr val="tx1"/>
                </a:solidFill>
                <a:latin typeface="Myriad Pro" pitchFamily="34" charset="0"/>
              </a:rPr>
              <a:t> 32/2018</a:t>
            </a:r>
            <a:r>
              <a:rPr lang="vi-VN" sz="2400" dirty="0">
                <a:solidFill>
                  <a:schemeClr val="tx1"/>
                </a:solidFill>
                <a:latin typeface="Myriad Pro" pitchFamily="34" charset="0"/>
              </a:rPr>
              <a:t> </a:t>
            </a:r>
            <a:r>
              <a:rPr lang="vi-VN" sz="2400">
                <a:solidFill>
                  <a:schemeClr val="tx1"/>
                </a:solidFill>
                <a:latin typeface="Myriad Pro" pitchFamily="34" charset="0"/>
              </a:rPr>
              <a:t>về </a:t>
            </a:r>
            <a:r>
              <a:rPr lang="en-US" sz="2400">
                <a:solidFill>
                  <a:schemeClr val="tx1"/>
                </a:solidFill>
                <a:latin typeface="Myriad Pro" pitchFamily="34" charset="0"/>
              </a:rPr>
              <a:t>C</a:t>
            </a:r>
            <a:r>
              <a:rPr lang="vi-VN" sz="2400">
                <a:solidFill>
                  <a:schemeClr val="tx1"/>
                </a:solidFill>
                <a:latin typeface="Myriad Pro" pitchFamily="34" charset="0"/>
              </a:rPr>
              <a:t>hương </a:t>
            </a:r>
            <a:r>
              <a:rPr lang="vi-VN" sz="2400" dirty="0">
                <a:solidFill>
                  <a:schemeClr val="tx1"/>
                </a:solidFill>
                <a:latin typeface="Myriad Pro" pitchFamily="34" charset="0"/>
              </a:rPr>
              <a:t>trình giáo dục phổ thông</a:t>
            </a:r>
            <a:r>
              <a:rPr lang="en-US" sz="2400" dirty="0">
                <a:solidFill>
                  <a:schemeClr val="tx1"/>
                </a:solidFill>
                <a:latin typeface="Myriad Pro" pitchFamily="34" charset="0"/>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2B82D7B-8F4E-435C-B6FD-F90810B0E6C3}" type="slidenum">
              <a:rPr lang="en-US" altLang="en-US">
                <a:solidFill>
                  <a:schemeClr val="bg1"/>
                </a:solidFill>
              </a:rPr>
              <a:pPr eaLnBrk="1" hangingPunct="1"/>
              <a:t>50</a:t>
            </a:fld>
            <a:endParaRPr lang="en-US" altLang="en-US">
              <a:solidFill>
                <a:schemeClr val="bg1"/>
              </a:solidFill>
            </a:endParaRPr>
          </a:p>
        </p:txBody>
      </p:sp>
      <p:pic>
        <p:nvPicPr>
          <p:cNvPr id="44035"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83206" y="1558965"/>
            <a:ext cx="4920073" cy="373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rot="16200000" flipH="1">
            <a:off x="5613723" y="4254144"/>
            <a:ext cx="1488178" cy="909065"/>
          </a:xfrm>
          <a:prstGeom prst="bentConnector3">
            <a:avLst>
              <a:gd name="adj1" fmla="val 79563"/>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6935667" y="3565415"/>
            <a:ext cx="4641817" cy="3052338"/>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just">
              <a:defRPr/>
            </a:pPr>
            <a:r>
              <a:rPr lang="vi-VN" sz="1600" i="1" smtClean="0">
                <a:latin typeface="Times New Roman" panose="02020603050405020304" pitchFamily="18" charset="0"/>
                <a:cs typeface="Times New Roman" panose="02020603050405020304" pitchFamily="18" charset="0"/>
              </a:rPr>
              <a:t>Cách </a:t>
            </a:r>
            <a:r>
              <a:rPr lang="vi-VN" sz="1600" i="1" dirty="0">
                <a:latin typeface="Times New Roman" panose="02020603050405020304" pitchFamily="18" charset="0"/>
                <a:cs typeface="Times New Roman" panose="02020603050405020304" pitchFamily="18" charset="0"/>
              </a:rPr>
              <a:t>2</a:t>
            </a:r>
            <a:r>
              <a:rPr lang="vi-VN" sz="1600" dirty="0" smtClean="0">
                <a:latin typeface="Times New Roman" panose="02020603050405020304" pitchFamily="18" charset="0"/>
                <a:cs typeface="Times New Roman" panose="02020603050405020304" pitchFamily="18" charset="0"/>
              </a:rPr>
              <a:t>: GV hướng dẫn liên hệ với Bài 5 đã học để HS nhớ lại bối cảnh ở thế kỉ XVI – XVII diễn ra các cuộc xung đột liên miên giữa các tập đoàn phong kiến. Qua đó, GV có thể đặt câu hỏi: Đất nước bị chia cắt do các cuộc xung đột liên miên giữa các tập đoàn phong kiến trong các thế kỉ XVI – XVII có tác động đến sự chuyển biến về tình hình kinh tế, văn hoá, tôn giáo của Đại Việt như thế nào? HS có thể chia sẻ những hiểu biết về vấn đề này từ việc đọc sách chuẩn bị bài hoặc tìm kiếm thông tin từ sách, báo, internet. GV chọn các ý phù hợp và kết nối vào bài.</a:t>
            </a:r>
            <a:endParaRPr lang="en-US" sz="1600" b="1" dirty="0">
              <a:latin typeface="Times New Roman" pitchFamily="18" charset="0"/>
              <a:cs typeface="Times New Roman" pitchFamily="18" charset="0"/>
            </a:endParaRPr>
          </a:p>
        </p:txBody>
      </p:sp>
      <p:sp>
        <p:nvSpPr>
          <p:cNvPr id="17" name="Rounded Rectangle 16"/>
          <p:cNvSpPr/>
          <p:nvPr/>
        </p:nvSpPr>
        <p:spPr>
          <a:xfrm>
            <a:off x="6312309" y="241540"/>
            <a:ext cx="5265175" cy="3183147"/>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just">
              <a:defRPr/>
            </a:pPr>
            <a:r>
              <a:rPr lang="vi-VN" sz="1600" smtClean="0">
                <a:latin typeface="Times New Roman" panose="02020603050405020304" pitchFamily="18" charset="0"/>
                <a:cs typeface="Times New Roman" panose="02020603050405020304" pitchFamily="18" charset="0"/>
              </a:rPr>
              <a:t> </a:t>
            </a:r>
            <a:r>
              <a:rPr lang="vi-VN" sz="1600" i="1" dirty="0" smtClean="0">
                <a:latin typeface="Times New Roman" panose="02020603050405020304" pitchFamily="18" charset="0"/>
                <a:cs typeface="Times New Roman" panose="02020603050405020304" pitchFamily="18" charset="0"/>
              </a:rPr>
              <a:t>Cách </a:t>
            </a:r>
            <a:r>
              <a:rPr lang="vi-VN" sz="1600" i="1" dirty="0">
                <a:latin typeface="Times New Roman" panose="02020603050405020304" pitchFamily="18" charset="0"/>
                <a:cs typeface="Times New Roman" panose="02020603050405020304" pitchFamily="18" charset="0"/>
              </a:rPr>
              <a:t>1</a:t>
            </a:r>
            <a:r>
              <a:rPr lang="vi-VN" sz="1600" dirty="0">
                <a:latin typeface="Times New Roman" panose="02020603050405020304" pitchFamily="18" charset="0"/>
                <a:cs typeface="Times New Roman" panose="02020603050405020304" pitchFamily="18" charset="0"/>
              </a:rPr>
              <a:t>: GV sử dụng đoạn thông tin và câu hỏi định hướng trong SGK để tổ chức hoạt động mở đầu bài học, tạo hứng thú cho HS: HS đọc các câu thơ và kể tên các địa danh được nhắc đến. Qua đó, GV có thể đặt câu hỏi: Nội dung của những câu thơ phản ánh </a:t>
            </a:r>
            <a:r>
              <a:rPr lang="vi-VN" sz="1600" dirty="0" smtClean="0">
                <a:latin typeface="Times New Roman" panose="02020603050405020304" pitchFamily="18" charset="0"/>
                <a:cs typeface="Times New Roman" panose="02020603050405020304" pitchFamily="18" charset="0"/>
              </a:rPr>
              <a:t>điều </a:t>
            </a:r>
            <a:r>
              <a:rPr lang="vi-VN" sz="1600" dirty="0">
                <a:latin typeface="Times New Roman" panose="02020603050405020304" pitchFamily="18" charset="0"/>
                <a:cs typeface="Times New Roman" panose="02020603050405020304" pitchFamily="18" charset="0"/>
              </a:rPr>
              <a:t>gì? Kinh Kì và Phố Hiến là những địa danh nào hiện nay? HS có thể chia sẻ thêm hiểu biết về các địa danh được nhắc đến và tình hình kinh tế, văn hoá,... của Đại Việt trong </a:t>
            </a:r>
            <a:r>
              <a:rPr lang="vi-VN" sz="1600" dirty="0" smtClean="0">
                <a:latin typeface="Times New Roman" panose="02020603050405020304" pitchFamily="18" charset="0"/>
                <a:cs typeface="Times New Roman" panose="02020603050405020304" pitchFamily="18" charset="0"/>
              </a:rPr>
              <a:t>các </a:t>
            </a:r>
            <a:r>
              <a:rPr lang="vi-VN" sz="1600" dirty="0">
                <a:latin typeface="Times New Roman" panose="02020603050405020304" pitchFamily="18" charset="0"/>
                <a:cs typeface="Times New Roman" panose="02020603050405020304" pitchFamily="18" charset="0"/>
              </a:rPr>
              <a:t>thế kỉ XVI – XVIII. GV chọn các ý phù hợp và kết nối vào </a:t>
            </a:r>
            <a:r>
              <a:rPr lang="vi-VN" sz="1600" dirty="0" smtClean="0">
                <a:latin typeface="Times New Roman" panose="02020603050405020304" pitchFamily="18" charset="0"/>
                <a:cs typeface="Times New Roman" panose="02020603050405020304" pitchFamily="18" charset="0"/>
              </a:rPr>
              <a:t>bài.</a:t>
            </a:r>
            <a:endParaRPr lang="en-US" sz="1600" i="1" dirty="0">
              <a:latin typeface="Times New Roman" panose="02020603050405020304" pitchFamily="18" charset="0"/>
              <a:cs typeface="Times New Roman" panose="02020603050405020304" pitchFamily="18" charset="0"/>
            </a:endParaRPr>
          </a:p>
        </p:txBody>
      </p:sp>
      <p:cxnSp>
        <p:nvCxnSpPr>
          <p:cNvPr id="32" name="Elbow Connector 31"/>
          <p:cNvCxnSpPr/>
          <p:nvPr/>
        </p:nvCxnSpPr>
        <p:spPr>
          <a:xfrm flipV="1">
            <a:off x="5903279" y="3288890"/>
            <a:ext cx="659753" cy="518591"/>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bwMode="auto">
          <a:xfrm>
            <a:off x="1394505" y="442986"/>
            <a:ext cx="2987750" cy="72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4000" b="1" dirty="0" err="1">
                <a:solidFill>
                  <a:srgbClr val="C00000"/>
                </a:solidFill>
                <a:latin typeface="Calibri" panose="020F0502020204030204" pitchFamily="34" charset="0"/>
              </a:rPr>
              <a:t>Mở</a:t>
            </a:r>
            <a:r>
              <a:rPr lang="en-US" altLang="en-US" sz="4000" b="1" dirty="0">
                <a:solidFill>
                  <a:srgbClr val="C00000"/>
                </a:solidFill>
                <a:latin typeface="Calibri" panose="020F0502020204030204" pitchFamily="34" charset="0"/>
              </a:rPr>
              <a:t> </a:t>
            </a:r>
            <a:r>
              <a:rPr lang="en-US" altLang="en-US" sz="4000" b="1" dirty="0" err="1">
                <a:solidFill>
                  <a:srgbClr val="C00000"/>
                </a:solidFill>
                <a:latin typeface="Calibri" panose="020F0502020204030204" pitchFamily="34" charset="0"/>
              </a:rPr>
              <a:t>đầu</a:t>
            </a:r>
            <a:endParaRPr lang="en-US" altLang="en-US" sz="4000" dirty="0">
              <a:solidFill>
                <a:schemeClr val="tx2"/>
              </a:solidFill>
              <a:latin typeface="Arial" panose="020B0604020202020204" pitchFamily="34" charset="0"/>
            </a:endParaRPr>
          </a:p>
        </p:txBody>
      </p:sp>
    </p:spTree>
    <p:extLst>
      <p:ext uri="{BB962C8B-B14F-4D97-AF65-F5344CB8AC3E}">
        <p14:creationId xmlns:p14="http://schemas.microsoft.com/office/powerpoint/2010/main" val="1322190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2B82D7B-8F4E-435C-B6FD-F90810B0E6C3}" type="slidenum">
              <a:rPr lang="en-US" altLang="en-US">
                <a:solidFill>
                  <a:schemeClr val="bg1"/>
                </a:solidFill>
              </a:rPr>
              <a:pPr eaLnBrk="1" hangingPunct="1"/>
              <a:t>51</a:t>
            </a:fld>
            <a:endParaRPr lang="en-US" altLang="en-US">
              <a:solidFill>
                <a:schemeClr val="bg1"/>
              </a:solidFill>
            </a:endParaRPr>
          </a:p>
        </p:txBody>
      </p:sp>
      <p:pic>
        <p:nvPicPr>
          <p:cNvPr id="44035"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64491" y="472982"/>
            <a:ext cx="4457262" cy="61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a:off x="671721" y="1339605"/>
            <a:ext cx="5301376" cy="3660098"/>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just">
              <a:defRPr/>
            </a:pPr>
            <a:r>
              <a:rPr lang="en-US" sz="2000" b="1" smtClean="0">
                <a:latin typeface="Times New Roman" panose="02020603050405020304" pitchFamily="18" charset="0"/>
                <a:cs typeface="Times New Roman" panose="02020603050405020304" pitchFamily="18" charset="0"/>
              </a:rPr>
              <a:t>Mục </a:t>
            </a:r>
            <a:r>
              <a:rPr lang="en-US" sz="2000" b="1" dirty="0">
                <a:latin typeface="Times New Roman" panose="02020603050405020304" pitchFamily="18" charset="0"/>
                <a:cs typeface="Times New Roman" panose="02020603050405020304" pitchFamily="18" charset="0"/>
              </a:rPr>
              <a:t>1. </a:t>
            </a:r>
            <a:r>
              <a:rPr lang="en-US" sz="2000" b="1" dirty="0" err="1">
                <a:latin typeface="Times New Roman" panose="02020603050405020304" pitchFamily="18" charset="0"/>
                <a:cs typeface="Times New Roman" panose="02020603050405020304" pitchFamily="18" charset="0"/>
              </a:rPr>
              <a:t>Tình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tế</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thế</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kỉ</a:t>
            </a:r>
            <a:r>
              <a:rPr lang="en-US" sz="2000" b="1" dirty="0">
                <a:latin typeface="Times New Roman" panose="02020603050405020304" pitchFamily="18" charset="0"/>
                <a:cs typeface="Times New Roman" panose="02020603050405020304" pitchFamily="18" charset="0"/>
              </a:rPr>
              <a:t> XVI – </a:t>
            </a:r>
            <a:r>
              <a:rPr lang="en-US" sz="2000" b="1" dirty="0" smtClean="0">
                <a:latin typeface="Times New Roman" panose="02020603050405020304" pitchFamily="18" charset="0"/>
                <a:cs typeface="Times New Roman" panose="02020603050405020304" pitchFamily="18" charset="0"/>
              </a:rPr>
              <a:t>XVIII</a:t>
            </a:r>
            <a:endParaRPr lang="vi-VN" sz="2000" b="1" dirty="0" smtClean="0">
              <a:latin typeface="Times New Roman" panose="02020603050405020304" pitchFamily="18" charset="0"/>
              <a:cs typeface="Times New Roman" panose="02020603050405020304" pitchFamily="18" charset="0"/>
            </a:endParaRPr>
          </a:p>
          <a:p>
            <a:pPr algn="just">
              <a:defRPr/>
            </a:pPr>
            <a:r>
              <a:rPr lang="en-US" sz="2000" smtClean="0">
                <a:latin typeface="Times New Roman" pitchFamily="18" charset="0"/>
                <a:cs typeface="Times New Roman" pitchFamily="18" charset="0"/>
              </a:rPr>
              <a:t>a)</a:t>
            </a:r>
            <a:r>
              <a:rPr lang="vi-VN" sz="2000" smtClean="0">
                <a:latin typeface="Times New Roman" pitchFamily="18" charset="0"/>
                <a:cs typeface="Times New Roman" pitchFamily="18" charset="0"/>
              </a:rPr>
              <a:t> </a:t>
            </a:r>
            <a:r>
              <a:rPr lang="en-US" sz="2000" smtClean="0">
                <a:latin typeface="Times New Roman" pitchFamily="18" charset="0"/>
                <a:cs typeface="Times New Roman" pitchFamily="18" charset="0"/>
              </a:rPr>
              <a:t>Nông nghiệp</a:t>
            </a:r>
          </a:p>
          <a:p>
            <a:pPr algn="just">
              <a:defRPr/>
            </a:pPr>
            <a:r>
              <a:rPr lang="en-US" sz="2000" b="1">
                <a:latin typeface="Times New Roman" panose="02020603050405020304" pitchFamily="18" charset="0"/>
                <a:cs typeface="Times New Roman" panose="02020603050405020304" pitchFamily="18" charset="0"/>
              </a:rPr>
              <a:t>–</a:t>
            </a:r>
            <a:r>
              <a:rPr lang="en-US" sz="2000" smtClean="0">
                <a:latin typeface="Times New Roman" pitchFamily="18" charset="0"/>
                <a:cs typeface="Times New Roman" pitchFamily="18" charset="0"/>
              </a:rPr>
              <a:t> Ở Đàng Ngoài: Nông nghiệp sa sút nghiêm trọng. Tình trạng lấn chiếm ruộng công thành ruộng tư ngày càng phổ biến. Đời sống nhân dân đói khổ vì tô thuế, thiên tai, mất mùa.</a:t>
            </a:r>
          </a:p>
          <a:p>
            <a:pPr algn="just">
              <a:defRPr/>
            </a:pPr>
            <a:r>
              <a:rPr lang="en-US" sz="2000" b="1">
                <a:latin typeface="Times New Roman" panose="02020603050405020304" pitchFamily="18" charset="0"/>
                <a:cs typeface="Times New Roman" panose="02020603050405020304" pitchFamily="18" charset="0"/>
              </a:rPr>
              <a:t>–</a:t>
            </a:r>
            <a:r>
              <a:rPr lang="en-US" sz="2000" smtClean="0">
                <a:latin typeface="Times New Roman" pitchFamily="18" charset="0"/>
                <a:cs typeface="Times New Roman" pitchFamily="18" charset="0"/>
              </a:rPr>
              <a:t> Ở Đàng Trong: nông nghiệp có bước phát triển. Tình trạng nông dân bị bần cùng hoá cũng diễn ra song chưa nghiêm trọng như Đàng Ngoài.</a:t>
            </a:r>
            <a:endParaRPr lang="en-US" sz="2000" smtClean="0">
              <a:latin typeface="Times New Roman" pitchFamily="18" charset="0"/>
              <a:cs typeface="Times New Roman" pitchFamily="18" charset="0"/>
            </a:endParaRPr>
          </a:p>
          <a:p>
            <a:pPr algn="just">
              <a:defRPr/>
            </a:pPr>
            <a:endParaRPr lang="en-US" sz="2000" i="1" dirty="0">
              <a:latin typeface="+mj-lt"/>
              <a:cs typeface="Times New Roman" pitchFamily="18" charset="0"/>
            </a:endParaRPr>
          </a:p>
        </p:txBody>
      </p:sp>
      <p:cxnSp>
        <p:nvCxnSpPr>
          <p:cNvPr id="27" name="Elbow Connector 26"/>
          <p:cNvCxnSpPr/>
          <p:nvPr/>
        </p:nvCxnSpPr>
        <p:spPr>
          <a:xfrm>
            <a:off x="8196029" y="3683896"/>
            <a:ext cx="282395" cy="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a:off x="5973097" y="2920181"/>
            <a:ext cx="1477299" cy="1253613"/>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nvSpPr>
        <p:spPr bwMode="auto">
          <a:xfrm>
            <a:off x="529610" y="176981"/>
            <a:ext cx="7453424" cy="74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ts val="1000"/>
              </a:spcBef>
              <a:spcAft>
                <a:spcPct val="0"/>
              </a:spcAft>
              <a:buClrTx/>
              <a:buSzTx/>
              <a:buFontTx/>
              <a:buNone/>
              <a:tabLst/>
            </a:pPr>
            <a:r>
              <a:rPr kumimoji="0" lang="en-US" altLang="en-US" sz="3600" b="1" i="0" u="none" strike="noStrike" cap="none" normalizeH="0" baseline="0" dirty="0" err="1">
                <a:ln>
                  <a:noFill/>
                </a:ln>
                <a:solidFill>
                  <a:srgbClr val="C00000"/>
                </a:solidFill>
                <a:effectLst/>
              </a:rPr>
              <a:t>Hình</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thành</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kiến</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thức</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mới</a:t>
            </a:r>
            <a:endParaRPr kumimoji="0" lang="en-US" altLang="en-US" sz="3600" b="0" i="0" u="none" strike="noStrike" cap="none" normalizeH="0" baseline="0" dirty="0">
              <a:ln>
                <a:noFill/>
              </a:ln>
              <a:solidFill>
                <a:schemeClr val="tx1"/>
              </a:solidFill>
              <a:effectLst/>
            </a:endParaRPr>
          </a:p>
        </p:txBody>
      </p:sp>
      <p:sp>
        <p:nvSpPr>
          <p:cNvPr id="10" name="Rectangle 9"/>
          <p:cNvSpPr/>
          <p:nvPr/>
        </p:nvSpPr>
        <p:spPr>
          <a:xfrm>
            <a:off x="1177415" y="5291816"/>
            <a:ext cx="6096000" cy="923330"/>
          </a:xfrm>
          <a:prstGeom prst="rect">
            <a:avLst/>
          </a:prstGeom>
        </p:spPr>
        <p:txBody>
          <a:bodyPr>
            <a:spAutoFit/>
          </a:bodyPr>
          <a:lstStyle/>
          <a:p>
            <a:pPr algn="just"/>
            <a:r>
              <a:rPr lang="vi-VN">
                <a:latin typeface="+mj-lt"/>
              </a:rPr>
              <a:t>GV hướng dẫn HS đọc thông tin trong mục và thực hiện yêu cầu: Hãy giới thiệu nét chính về tình hình nông nghiệp ở Đàng Ngoài và Đàng Trong trong các thế kỉ XVI – XVIII</a:t>
            </a:r>
            <a:endParaRPr lang="en-US">
              <a:latin typeface="+mj-lt"/>
            </a:endParaRPr>
          </a:p>
        </p:txBody>
      </p:sp>
    </p:spTree>
    <p:extLst>
      <p:ext uri="{BB962C8B-B14F-4D97-AF65-F5344CB8AC3E}">
        <p14:creationId xmlns:p14="http://schemas.microsoft.com/office/powerpoint/2010/main" val="782477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BA144D1-3F4A-41F6-8CE9-86443089FBE2}" type="slidenum">
              <a:rPr lang="en-US" altLang="en-US">
                <a:solidFill>
                  <a:schemeClr val="bg1"/>
                </a:solidFill>
              </a:rPr>
              <a:pPr eaLnBrk="1" hangingPunct="1"/>
              <a:t>52</a:t>
            </a:fld>
            <a:endParaRPr lang="en-US" altLang="en-US">
              <a:solidFill>
                <a:schemeClr val="bg1"/>
              </a:solidFill>
            </a:endParaRPr>
          </a:p>
        </p:txBody>
      </p:sp>
      <p:sp>
        <p:nvSpPr>
          <p:cNvPr id="29699" name="TextBox 3"/>
          <p:cNvSpPr txBox="1">
            <a:spLocks noChangeArrowheads="1"/>
          </p:cNvSpPr>
          <p:nvPr/>
        </p:nvSpPr>
        <p:spPr bwMode="auto">
          <a:xfrm>
            <a:off x="722391" y="4900670"/>
            <a:ext cx="3407157" cy="1569660"/>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defRPr/>
            </a:pPr>
            <a:r>
              <a:rPr lang="vi-VN" sz="1600" dirty="0">
                <a:latin typeface="+mj-lt"/>
              </a:rPr>
              <a:t>GV hướng dẫn HS quan sát Hình 9.1 và đọc thông tin trong mục, thảo luận cặp đôi và thực hiện các yêu cầu: </a:t>
            </a:r>
            <a:endParaRPr lang="vi-VN" sz="1600" dirty="0" smtClean="0">
              <a:latin typeface="+mj-lt"/>
            </a:endParaRPr>
          </a:p>
          <a:p>
            <a:pPr algn="just" eaLnBrk="1" hangingPunct="1">
              <a:defRPr/>
            </a:pPr>
            <a:r>
              <a:rPr lang="vi-VN" sz="1600" smtClean="0">
                <a:latin typeface="+mj-lt"/>
              </a:rPr>
              <a:t>+ </a:t>
            </a:r>
            <a:r>
              <a:rPr lang="vi-VN" sz="1600" i="1" dirty="0">
                <a:latin typeface="+mj-lt"/>
              </a:rPr>
              <a:t>Nêu dẫn chứng thể hiện sự phát triển của thủ công nghiệp Đại Việt trong các thế kỉ XVI – XVIII</a:t>
            </a:r>
            <a:r>
              <a:rPr lang="vi-VN" sz="1600" dirty="0">
                <a:latin typeface="+mj-lt"/>
              </a:rPr>
              <a:t>.</a:t>
            </a:r>
            <a:endParaRPr lang="en-US" sz="1600" dirty="0">
              <a:latin typeface="+mj-lt"/>
              <a:cs typeface="Times New Roman" pitchFamily="18" charset="0"/>
            </a:endParaRPr>
          </a:p>
        </p:txBody>
      </p:sp>
      <p:pic>
        <p:nvPicPr>
          <p:cNvPr id="4608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29548" y="0"/>
            <a:ext cx="3636502" cy="6135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7657867" y="1877436"/>
            <a:ext cx="807707" cy="0"/>
          </a:xfrm>
          <a:prstGeom prst="line">
            <a:avLst/>
          </a:prstGeom>
          <a:ln cmpd="sng">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3"/>
          <p:cNvSpPr txBox="1">
            <a:spLocks noChangeArrowheads="1"/>
          </p:cNvSpPr>
          <p:nvPr/>
        </p:nvSpPr>
        <p:spPr bwMode="auto">
          <a:xfrm>
            <a:off x="8246702" y="4319446"/>
            <a:ext cx="3880926" cy="181588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defRPr/>
            </a:pPr>
            <a:r>
              <a:rPr lang="vi-VN" sz="1600" dirty="0">
                <a:latin typeface="+mj-lt"/>
              </a:rPr>
              <a:t>GV cho HS khai thác </a:t>
            </a:r>
            <a:r>
              <a:rPr lang="vi-VN" sz="1600">
                <a:latin typeface="+mj-lt"/>
              </a:rPr>
              <a:t>tư </a:t>
            </a:r>
            <a:r>
              <a:rPr lang="vi-VN" sz="1600" smtClean="0">
                <a:latin typeface="+mj-lt"/>
              </a:rPr>
              <a:t>liệu. </a:t>
            </a:r>
            <a:r>
              <a:rPr lang="vi-VN" sz="1600" dirty="0" smtClean="0">
                <a:latin typeface="+mj-lt"/>
              </a:rPr>
              <a:t>Hướng </a:t>
            </a:r>
            <a:r>
              <a:rPr lang="vi-VN" sz="1600" dirty="0">
                <a:latin typeface="+mj-lt"/>
              </a:rPr>
              <a:t>dẫn HS tìm trong tư liệu những từ/cụm từ thể hiện sự phát triển của các đô thị Phố Hiến, Hội An: có 8 phường thủ công, một số phường chuyên buôn bán, có khá nhiều người nước ngoài đến đây sinh sống hoặc qua lại buôn bán (tư liệu </a:t>
            </a:r>
            <a:r>
              <a:rPr lang="vi-VN" sz="1600">
                <a:latin typeface="+mj-lt"/>
              </a:rPr>
              <a:t>1</a:t>
            </a:r>
            <a:r>
              <a:rPr lang="vi-VN" sz="1600" smtClean="0">
                <a:latin typeface="+mj-lt"/>
              </a:rPr>
              <a:t>)</a:t>
            </a:r>
            <a:r>
              <a:rPr lang="en-US" sz="1600" smtClean="0">
                <a:latin typeface="+mj-lt"/>
              </a:rPr>
              <a:t>.</a:t>
            </a:r>
            <a:endParaRPr lang="en-US" sz="1600" i="1" dirty="0">
              <a:latin typeface="+mj-lt"/>
              <a:cs typeface="Times New Roman" pitchFamily="18" charset="0"/>
            </a:endParaRPr>
          </a:p>
        </p:txBody>
      </p:sp>
      <p:cxnSp>
        <p:nvCxnSpPr>
          <p:cNvPr id="14" name="Elbow Connector 13"/>
          <p:cNvCxnSpPr/>
          <p:nvPr/>
        </p:nvCxnSpPr>
        <p:spPr>
          <a:xfrm>
            <a:off x="7389362" y="5347430"/>
            <a:ext cx="857340" cy="67614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3"/>
          <p:cNvSpPr txBox="1">
            <a:spLocks noChangeArrowheads="1"/>
          </p:cNvSpPr>
          <p:nvPr/>
        </p:nvSpPr>
        <p:spPr bwMode="auto">
          <a:xfrm>
            <a:off x="8463140" y="134645"/>
            <a:ext cx="3448050" cy="3293209"/>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defRPr/>
            </a:pPr>
            <a:r>
              <a:rPr lang="vi-VN" sz="1600" dirty="0">
                <a:latin typeface="+mj-lt"/>
              </a:rPr>
              <a:t>GV có thể cung cấp thêm tư liệu về cây đèn gốm men lam xám: Dòng gốm men lam xám đại diện cho phong cách gốm thời Mạc, tiêu biểu là cây đèn gốm. </a:t>
            </a:r>
            <a:r>
              <a:rPr lang="vi-VN" sz="1600" dirty="0" smtClean="0">
                <a:latin typeface="+mj-lt"/>
              </a:rPr>
              <a:t>Cây </a:t>
            </a:r>
            <a:r>
              <a:rPr lang="vi-VN" sz="1600" dirty="0">
                <a:latin typeface="+mj-lt"/>
              </a:rPr>
              <a:t>đèn được trang trí hoa văn với các đề tài như: rồng yên ngựa, rồng trong lá đề, răng cưa, vạch đứng song song, bông hoa tròn hình ngôi sao 8 cánh nhọn. Trên đèn có khắc thời gian tạo tác là năm 1582 – đời vua Mạc Mậu Hợp. Hiện vật này được công nhận là Bảo vật quốc gia (Xem thêm trên trang: https://baotanglichsu.vn/)</a:t>
            </a:r>
            <a:endParaRPr lang="en-US" sz="1600" dirty="0">
              <a:latin typeface="+mj-lt"/>
              <a:cs typeface="Times New Roman" pitchFamily="18" charset="0"/>
            </a:endParaRPr>
          </a:p>
        </p:txBody>
      </p:sp>
      <p:sp>
        <p:nvSpPr>
          <p:cNvPr id="11" name="Rounded Rectangle 10"/>
          <p:cNvSpPr/>
          <p:nvPr/>
        </p:nvSpPr>
        <p:spPr>
          <a:xfrm>
            <a:off x="-124692" y="442452"/>
            <a:ext cx="4254240" cy="4042719"/>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just">
              <a:defRPr/>
            </a:pPr>
            <a:endParaRPr lang="en-US" sz="2000" b="1" smtClean="0">
              <a:latin typeface="Times New Roman" panose="02020603050405020304" pitchFamily="18" charset="0"/>
              <a:cs typeface="Times New Roman" panose="02020603050405020304" pitchFamily="18" charset="0"/>
            </a:endParaRPr>
          </a:p>
          <a:p>
            <a:pPr algn="just">
              <a:defRPr/>
            </a:pPr>
            <a:r>
              <a:rPr lang="en-US" sz="1600" b="1" i="1" smtClean="0">
                <a:latin typeface="Times New Roman" panose="02020603050405020304" pitchFamily="18" charset="0"/>
                <a:cs typeface="Times New Roman" panose="02020603050405020304" pitchFamily="18" charset="0"/>
              </a:rPr>
              <a:t>b) Thủ công nghiệp</a:t>
            </a:r>
          </a:p>
          <a:p>
            <a:pPr algn="just">
              <a:defRPr/>
            </a:pPr>
            <a:r>
              <a:rPr lang="en-US" sz="1600" b="1">
                <a:latin typeface="Times New Roman" panose="02020603050405020304" pitchFamily="18" charset="0"/>
                <a:cs typeface="Times New Roman" panose="02020603050405020304" pitchFamily="18" charset="0"/>
              </a:rPr>
              <a:t>– </a:t>
            </a:r>
            <a:r>
              <a:rPr lang="en-US" sz="1600" smtClean="0">
                <a:latin typeface="Times New Roman" panose="02020603050405020304" pitchFamily="18" charset="0"/>
                <a:cs typeface="Times New Roman" panose="02020603050405020304" pitchFamily="18" charset="0"/>
              </a:rPr>
              <a:t>Duy trì hoạt động của quan xưởng để phục vụ nhu cầu của vua quan, binh lính.</a:t>
            </a:r>
          </a:p>
          <a:p>
            <a:pPr algn="just">
              <a:defRPr/>
            </a:pPr>
            <a:r>
              <a:rPr lang="en-US" sz="1600" b="1">
                <a:latin typeface="Times New Roman" panose="02020603050405020304" pitchFamily="18" charset="0"/>
                <a:cs typeface="Times New Roman" panose="02020603050405020304" pitchFamily="18" charset="0"/>
              </a:rPr>
              <a:t>– </a:t>
            </a:r>
            <a:r>
              <a:rPr lang="en-US" sz="1600" smtClean="0">
                <a:latin typeface="Times New Roman" panose="02020603050405020304" pitchFamily="18" charset="0"/>
                <a:cs typeface="Times New Roman" panose="02020603050405020304" pitchFamily="18" charset="0"/>
              </a:rPr>
              <a:t>Nghề thủ công trong nhân dân phát triển mạnh với nhiều làng nghề nổi tiếng.</a:t>
            </a:r>
            <a:endParaRPr lang="vi-VN" sz="1600" dirty="0" smtClean="0">
              <a:latin typeface="Times New Roman" panose="02020603050405020304" pitchFamily="18" charset="0"/>
              <a:cs typeface="Times New Roman" panose="02020603050405020304" pitchFamily="18" charset="0"/>
            </a:endParaRPr>
          </a:p>
          <a:p>
            <a:pPr algn="just">
              <a:defRPr/>
            </a:pPr>
            <a:r>
              <a:rPr lang="en-US" sz="1600" b="1" i="1">
                <a:latin typeface="Times New Roman" pitchFamily="18" charset="0"/>
                <a:cs typeface="Times New Roman" pitchFamily="18" charset="0"/>
              </a:rPr>
              <a:t>c</a:t>
            </a:r>
            <a:r>
              <a:rPr lang="en-US" sz="1600" b="1" i="1" smtClean="0">
                <a:latin typeface="Times New Roman" pitchFamily="18" charset="0"/>
                <a:cs typeface="Times New Roman" pitchFamily="18" charset="0"/>
              </a:rPr>
              <a:t>) Thương nghiệp</a:t>
            </a:r>
            <a:endParaRPr lang="en-US" sz="1600" b="1" i="1" smtClean="0">
              <a:latin typeface="Times New Roman" pitchFamily="18" charset="0"/>
              <a:cs typeface="Times New Roman" pitchFamily="18" charset="0"/>
            </a:endParaRPr>
          </a:p>
          <a:p>
            <a:pPr algn="just">
              <a:defRPr/>
            </a:pPr>
            <a:r>
              <a:rPr lang="en-US" sz="1600" b="1">
                <a:latin typeface="Times New Roman" panose="02020603050405020304" pitchFamily="18" charset="0"/>
                <a:cs typeface="Times New Roman" panose="02020603050405020304" pitchFamily="18" charset="0"/>
              </a:rPr>
              <a:t>– </a:t>
            </a:r>
            <a:r>
              <a:rPr lang="en-US" sz="1600">
                <a:latin typeface="Times New Roman" pitchFamily="18" charset="0"/>
                <a:cs typeface="Times New Roman" pitchFamily="18" charset="0"/>
              </a:rPr>
              <a:t>Buôn bán trong nước mở rộng qua hệ thống các </a:t>
            </a:r>
            <a:r>
              <a:rPr lang="en-US" sz="1600">
                <a:latin typeface="Times New Roman" pitchFamily="18" charset="0"/>
                <a:cs typeface="Times New Roman" pitchFamily="18" charset="0"/>
              </a:rPr>
              <a:t>chợ</a:t>
            </a:r>
            <a:r>
              <a:rPr lang="en-US" sz="1600" smtClean="0">
                <a:latin typeface="Times New Roman" pitchFamily="18" charset="0"/>
                <a:cs typeface="Times New Roman" pitchFamily="18" charset="0"/>
              </a:rPr>
              <a:t>.</a:t>
            </a:r>
            <a:endParaRPr lang="en-US" sz="1600" b="1" smtClean="0">
              <a:latin typeface="Times New Roman" panose="02020603050405020304" pitchFamily="18" charset="0"/>
              <a:cs typeface="Times New Roman" panose="02020603050405020304" pitchFamily="18" charset="0"/>
            </a:endParaRPr>
          </a:p>
          <a:p>
            <a:pPr algn="just">
              <a:defRPr/>
            </a:pPr>
            <a:r>
              <a:rPr lang="en-US" sz="1600" b="1" smtClean="0">
                <a:latin typeface="Times New Roman" panose="02020603050405020304" pitchFamily="18" charset="0"/>
                <a:cs typeface="Times New Roman" panose="02020603050405020304" pitchFamily="18" charset="0"/>
              </a:rPr>
              <a:t>–</a:t>
            </a:r>
            <a:r>
              <a:rPr lang="en-US" sz="1600" smtClean="0">
                <a:latin typeface="Times New Roman" pitchFamily="18" charset="0"/>
                <a:cs typeface="Times New Roman" pitchFamily="18" charset="0"/>
              </a:rPr>
              <a:t> Buôn bán với nước ngoài phát triển. Các đô thị hưng thịnh và trở thành trung tâm buôn bán lớn như: Thăng Long, Phố Hiến, Thanh Hà,…</a:t>
            </a:r>
          </a:p>
          <a:p>
            <a:pPr algn="just">
              <a:defRPr/>
            </a:pPr>
            <a:r>
              <a:rPr lang="en-US" sz="1600" smtClean="0">
                <a:latin typeface="Times New Roman" pitchFamily="18" charset="0"/>
                <a:cs typeface="Times New Roman" pitchFamily="18" charset="0"/>
              </a:rPr>
              <a:t>- Nửa sau thế kỉ XVIII, các thành thị dần suy tàn do chính sách hạn chế ngoại thương của chính quyền phong kiến.</a:t>
            </a:r>
          </a:p>
          <a:p>
            <a:pPr algn="just">
              <a:defRPr/>
            </a:pPr>
            <a:endParaRPr lang="en-US" sz="2000" i="1" dirty="0">
              <a:latin typeface="+mj-lt"/>
              <a:cs typeface="Times New Roman" pitchFamily="18" charset="0"/>
            </a:endParaRPr>
          </a:p>
        </p:txBody>
      </p:sp>
    </p:spTree>
    <p:extLst>
      <p:ext uri="{BB962C8B-B14F-4D97-AF65-F5344CB8AC3E}">
        <p14:creationId xmlns:p14="http://schemas.microsoft.com/office/powerpoint/2010/main" val="1055250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BA144D1-3F4A-41F6-8CE9-86443089FBE2}" type="slidenum">
              <a:rPr lang="en-US" altLang="en-US">
                <a:solidFill>
                  <a:schemeClr val="bg1"/>
                </a:solidFill>
              </a:rPr>
              <a:pPr eaLnBrk="1" hangingPunct="1"/>
              <a:t>53</a:t>
            </a:fld>
            <a:endParaRPr lang="en-US" altLang="en-US">
              <a:solidFill>
                <a:schemeClr val="bg1"/>
              </a:solidFill>
            </a:endParaRPr>
          </a:p>
        </p:txBody>
      </p:sp>
      <p:sp>
        <p:nvSpPr>
          <p:cNvPr id="10" name="TextBox 3"/>
          <p:cNvSpPr txBox="1">
            <a:spLocks noChangeArrowheads="1"/>
          </p:cNvSpPr>
          <p:nvPr/>
        </p:nvSpPr>
        <p:spPr bwMode="auto">
          <a:xfrm>
            <a:off x="5892595" y="1935337"/>
            <a:ext cx="5950360" cy="193899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defRPr/>
            </a:pPr>
            <a:r>
              <a:rPr lang="vi-VN" sz="2000">
                <a:latin typeface="+mj-lt"/>
              </a:rPr>
              <a:t>GV </a:t>
            </a:r>
            <a:r>
              <a:rPr lang="en-US" sz="2000">
                <a:latin typeface="+mj-lt"/>
              </a:rPr>
              <a:t>h</a:t>
            </a:r>
            <a:r>
              <a:rPr lang="vi-VN" sz="2000" smtClean="0">
                <a:latin typeface="+mj-lt"/>
              </a:rPr>
              <a:t>ướng </a:t>
            </a:r>
            <a:r>
              <a:rPr lang="vi-VN" sz="2000" dirty="0">
                <a:latin typeface="+mj-lt"/>
              </a:rPr>
              <a:t>dẫn HS tìm trong tư </a:t>
            </a:r>
            <a:r>
              <a:rPr lang="vi-VN" sz="2000">
                <a:latin typeface="+mj-lt"/>
              </a:rPr>
              <a:t>liệu </a:t>
            </a:r>
            <a:r>
              <a:rPr lang="en-US" sz="2000" smtClean="0">
                <a:latin typeface="Times New Roman" pitchFamily="18" charset="0"/>
                <a:cs typeface="Times New Roman" pitchFamily="18" charset="0"/>
              </a:rPr>
              <a:t>2</a:t>
            </a:r>
            <a:r>
              <a:rPr lang="vi-VN" sz="2000" smtClean="0"/>
              <a:t> </a:t>
            </a:r>
            <a:r>
              <a:rPr lang="vi-VN" sz="2000" smtClean="0">
                <a:latin typeface="+mj-lt"/>
              </a:rPr>
              <a:t>những </a:t>
            </a:r>
            <a:r>
              <a:rPr lang="vi-VN" sz="2000" dirty="0">
                <a:latin typeface="+mj-lt"/>
              </a:rPr>
              <a:t>từ/cụm từ thể hiện sự phát triển của các đô thị Phố Hiến, Hội An</a:t>
            </a:r>
            <a:r>
              <a:rPr lang="vi-VN" sz="2000">
                <a:latin typeface="+mj-lt"/>
              </a:rPr>
              <a:t>: </a:t>
            </a:r>
            <a:r>
              <a:rPr lang="vi-VN" sz="2000" smtClean="0">
                <a:latin typeface="+mj-lt"/>
              </a:rPr>
              <a:t>cảng </a:t>
            </a:r>
            <a:r>
              <a:rPr lang="vi-VN" sz="2000" dirty="0">
                <a:latin typeface="+mj-lt"/>
              </a:rPr>
              <a:t>thị lớn nhất Đàng Trong, nơi cập bến của nhiều thuyền buôn nước ngoài, người Nhật, người Hoa, thương nhân Bồ Đào Nha, Hà Lan, Anh, Pháp thường xuyên lui tới, </a:t>
            </a:r>
            <a:r>
              <a:rPr lang="vi-VN" sz="2000">
                <a:latin typeface="+mj-lt"/>
              </a:rPr>
              <a:t>... </a:t>
            </a:r>
            <a:endParaRPr lang="en-US" sz="2000" i="1" dirty="0">
              <a:latin typeface="+mj-lt"/>
              <a:cs typeface="Times New Roman" pitchFamily="18" charset="0"/>
            </a:endParaRPr>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2955" y="855406"/>
            <a:ext cx="4737789" cy="455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Elbow Connector 3"/>
          <p:cNvCxnSpPr/>
          <p:nvPr/>
        </p:nvCxnSpPr>
        <p:spPr>
          <a:xfrm>
            <a:off x="4914769" y="2057577"/>
            <a:ext cx="866878" cy="84725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4007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BA144D1-3F4A-41F6-8CE9-86443089FBE2}" type="slidenum">
              <a:rPr lang="en-US" altLang="en-US">
                <a:solidFill>
                  <a:schemeClr val="bg1"/>
                </a:solidFill>
              </a:rPr>
              <a:pPr eaLnBrk="1" hangingPunct="1"/>
              <a:t>54</a:t>
            </a:fld>
            <a:endParaRPr lang="en-US" altLang="en-US">
              <a:solidFill>
                <a:schemeClr val="bg1"/>
              </a:solidFill>
            </a:endParaRPr>
          </a:p>
        </p:txBody>
      </p:sp>
      <p:sp>
        <p:nvSpPr>
          <p:cNvPr id="29699" name="TextBox 3"/>
          <p:cNvSpPr txBox="1">
            <a:spLocks noChangeArrowheads="1"/>
          </p:cNvSpPr>
          <p:nvPr/>
        </p:nvSpPr>
        <p:spPr bwMode="auto">
          <a:xfrm>
            <a:off x="209550" y="447624"/>
            <a:ext cx="3448050" cy="6124754"/>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600" b="1" dirty="0" err="1">
                <a:latin typeface="Times New Roman" panose="02020603050405020304" pitchFamily="18" charset="0"/>
                <a:cs typeface="Times New Roman" panose="02020603050405020304" pitchFamily="18" charset="0"/>
              </a:rPr>
              <a:t>Mục</a:t>
            </a:r>
            <a:r>
              <a:rPr lang="en-US" sz="1600" b="1" dirty="0">
                <a:latin typeface="Times New Roman" panose="02020603050405020304" pitchFamily="18" charset="0"/>
                <a:cs typeface="Times New Roman" panose="02020603050405020304" pitchFamily="18" charset="0"/>
              </a:rPr>
              <a:t> 2. </a:t>
            </a:r>
            <a:r>
              <a:rPr lang="en-US" sz="1600" b="1" dirty="0" err="1">
                <a:latin typeface="Times New Roman" panose="02020603050405020304" pitchFamily="18" charset="0"/>
                <a:cs typeface="Times New Roman" panose="02020603050405020304" pitchFamily="18" charset="0"/>
              </a:rPr>
              <a:t>Tình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hình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văn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hoá</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trong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các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thế</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kỉ</a:t>
            </a:r>
            <a:r>
              <a:rPr lang="en-US" sz="1600" b="1" dirty="0">
                <a:latin typeface="Times New Roman" panose="02020603050405020304" pitchFamily="18" charset="0"/>
                <a:cs typeface="Times New Roman" panose="02020603050405020304" pitchFamily="18" charset="0"/>
              </a:rPr>
              <a:t> XVI </a:t>
            </a:r>
            <a:r>
              <a:rPr lang="en-US" sz="1600" b="1">
                <a:latin typeface="Times New Roman" panose="02020603050405020304" pitchFamily="18" charset="0"/>
                <a:cs typeface="Times New Roman" panose="02020603050405020304" pitchFamily="18" charset="0"/>
              </a:rPr>
              <a:t>– </a:t>
            </a:r>
            <a:r>
              <a:rPr lang="en-US" sz="1600" b="1" smtClean="0">
                <a:latin typeface="Times New Roman" panose="02020603050405020304" pitchFamily="18" charset="0"/>
                <a:cs typeface="Times New Roman" panose="02020603050405020304" pitchFamily="18" charset="0"/>
              </a:rPr>
              <a:t>XVIII</a:t>
            </a:r>
          </a:p>
          <a:p>
            <a:pPr algn="just" eaLnBrk="1" hangingPunct="1">
              <a:defRPr/>
            </a:pPr>
            <a:r>
              <a:rPr lang="en-US" smtClean="0">
                <a:latin typeface="Times New Roman" panose="02020603050405020304" pitchFamily="18" charset="0"/>
                <a:cs typeface="Times New Roman" panose="02020603050405020304" pitchFamily="18" charset="0"/>
              </a:rPr>
              <a:t>– Tư tưởng, tôn giáo: Các tôn giáo có từ trước như Phật giáo và Đạo giáo được phục hồi, tôn giáo mới được truyền bá vào nước ta (Công giáo).</a:t>
            </a:r>
          </a:p>
          <a:p>
            <a:pPr algn="just" eaLnBrk="1" hangingPunct="1">
              <a:defRPr/>
            </a:pPr>
            <a:r>
              <a:rPr lang="en-US">
                <a:latin typeface="Times New Roman" panose="02020603050405020304" pitchFamily="18" charset="0"/>
                <a:cs typeface="Times New Roman" panose="02020603050405020304" pitchFamily="18" charset="0"/>
              </a:rPr>
              <a:t>– Tín ngưỡng trong nhân dâ vẫn giữ được nét đẹp truyền thống.</a:t>
            </a:r>
          </a:p>
          <a:p>
            <a:pPr algn="just" eaLnBrk="1" hangingPunct="1">
              <a:defRPr/>
            </a:pPr>
            <a:r>
              <a:rPr lang="en-US" smtClean="0">
                <a:latin typeface="Times New Roman" panose="02020603050405020304" pitchFamily="18" charset="0"/>
                <a:cs typeface="Times New Roman" panose="02020603050405020304" pitchFamily="18" charset="0"/>
              </a:rPr>
              <a:t>Chữ Quốc ngữ ra đời và dần được sử dụng phổ biến.</a:t>
            </a:r>
          </a:p>
          <a:p>
            <a:pPr algn="just" eaLnBrk="1" hangingPunct="1">
              <a:defRPr/>
            </a:pPr>
            <a:r>
              <a:rPr lang="en-US">
                <a:latin typeface="Times New Roman" panose="02020603050405020304" pitchFamily="18" charset="0"/>
                <a:cs typeface="Times New Roman" panose="02020603050405020304" pitchFamily="18" charset="0"/>
              </a:rPr>
              <a:t>– Văn học chữ Nôm phát triển mạnh hơn đặc biệt là thơ Nôm, truyện Nôm. Các nhà văn, nhà thơ tiêu biểu: Nguyễn Bỉnh Khiêm, Phùng Khắc Khoan,…</a:t>
            </a:r>
          </a:p>
          <a:p>
            <a:pPr algn="just" eaLnBrk="1" hangingPunct="1">
              <a:defRPr/>
            </a:pPr>
            <a:r>
              <a:rPr lang="en-US">
                <a:latin typeface="Times New Roman" panose="02020603050405020304" pitchFamily="18" charset="0"/>
                <a:cs typeface="Times New Roman" panose="02020603050405020304" pitchFamily="18" charset="0"/>
              </a:rPr>
              <a:t>–</a:t>
            </a:r>
            <a:r>
              <a:rPr lang="en-US" smtClean="0">
                <a:latin typeface="Times New Roman" panose="02020603050405020304" pitchFamily="18" charset="0"/>
                <a:cs typeface="Times New Roman" panose="02020603050405020304" pitchFamily="18" charset="0"/>
              </a:rPr>
              <a:t> Nghệ thuật điêu khắc với những tác phẩm chạm khắc tự nhiên, mềm mại mô tả cảnh sinh hoạt thường ngày của nhân dân hoặc tượng Phật rất đặc sắc. Nghệ thuật sân khấu với nhiều loại hình rất đa dạng.</a:t>
            </a:r>
            <a:endParaRPr lang="vi-VN" dirty="0" smtClean="0">
              <a:latin typeface="Times New Roman" panose="02020603050405020304" pitchFamily="18" charset="0"/>
              <a:cs typeface="Times New Roman" panose="02020603050405020304" pitchFamily="18" charset="0"/>
            </a:endParaRPr>
          </a:p>
        </p:txBody>
      </p:sp>
      <p:pic>
        <p:nvPicPr>
          <p:cNvPr id="4608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34581" y="576719"/>
            <a:ext cx="4066406" cy="267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34580" y="3255169"/>
            <a:ext cx="3747319" cy="331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3"/>
          <p:cNvSpPr txBox="1">
            <a:spLocks noChangeArrowheads="1"/>
          </p:cNvSpPr>
          <p:nvPr/>
        </p:nvSpPr>
        <p:spPr bwMode="auto">
          <a:xfrm>
            <a:off x="7969814" y="2350689"/>
            <a:ext cx="4222186" cy="3416320"/>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defRPr/>
            </a:pPr>
            <a:r>
              <a:rPr lang="en-US">
                <a:latin typeface="+mj-lt"/>
              </a:rPr>
              <a:t>G</a:t>
            </a:r>
            <a:r>
              <a:rPr lang="vi-VN" smtClean="0">
                <a:latin typeface="+mj-lt"/>
              </a:rPr>
              <a:t>iới </a:t>
            </a:r>
            <a:r>
              <a:rPr lang="vi-VN" dirty="0" smtClean="0">
                <a:latin typeface="+mj-lt"/>
              </a:rPr>
              <a:t>thiệu cho HS về hình 9.4: Tượng </a:t>
            </a:r>
            <a:r>
              <a:rPr lang="vi-VN" dirty="0">
                <a:latin typeface="+mj-lt"/>
              </a:rPr>
              <a:t>Phật Bà Quan Âm nghìn mắt, nghìn tay ở chùa Bút Tháp (</a:t>
            </a:r>
            <a:r>
              <a:rPr lang="vi-VN">
                <a:latin typeface="+mj-lt"/>
              </a:rPr>
              <a:t>Bắc </a:t>
            </a:r>
            <a:r>
              <a:rPr lang="vi-VN" smtClean="0">
                <a:latin typeface="+mj-lt"/>
              </a:rPr>
              <a:t>Ninh</a:t>
            </a:r>
            <a:r>
              <a:rPr lang="en-US" smtClean="0">
                <a:latin typeface="Times New Roman" pitchFamily="18" charset="0"/>
                <a:cs typeface="Times New Roman" pitchFamily="18" charset="0"/>
              </a:rPr>
              <a:t>) là</a:t>
            </a:r>
            <a:r>
              <a:rPr lang="vi-VN" smtClean="0">
                <a:latin typeface="Times New Roman" pitchFamily="18" charset="0"/>
                <a:cs typeface="Times New Roman" pitchFamily="18" charset="0"/>
              </a:rPr>
              <a:t> </a:t>
            </a:r>
            <a:r>
              <a:rPr lang="vi-VN" dirty="0">
                <a:latin typeface="+mj-lt"/>
              </a:rPr>
              <a:t>một thành tựu tiêu biểu của nghệ thuật điêu khắc thời kì này. Tượng cao 235 cm, rộng 200 cm, được coi là một tác phẩm độc nhất vô nhị trong nghệ thuật Phật giáo nói riêng và nghệ thuật tạo hình nói chung của Việt Nam thế kỉ XVII. Tượng được chạm khắc khéo léo với dáng hành đạo, thư thái, thể hiện nhiều tầng đầu chống nhau, nhiều lớp cánh tay tạo thành hình vòng tròn nổi. </a:t>
            </a:r>
            <a:endParaRPr lang="en-US" dirty="0">
              <a:latin typeface="+mj-lt"/>
              <a:cs typeface="Times New Roman" panose="02020603050405020304" pitchFamily="18" charset="0"/>
            </a:endParaRPr>
          </a:p>
        </p:txBody>
      </p:sp>
    </p:spTree>
    <p:extLst>
      <p:ext uri="{BB962C8B-B14F-4D97-AF65-F5344CB8AC3E}">
        <p14:creationId xmlns:p14="http://schemas.microsoft.com/office/powerpoint/2010/main" val="303955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F55A9B-3D82-46B3-B77B-7EE64EFADE36}" type="slidenum">
              <a:rPr lang="en-US" altLang="en-US">
                <a:solidFill>
                  <a:schemeClr val="bg1"/>
                </a:solidFill>
              </a:rPr>
              <a:pPr eaLnBrk="1" hangingPunct="1"/>
              <a:t>55</a:t>
            </a:fld>
            <a:endParaRPr lang="en-US" altLang="en-US">
              <a:solidFill>
                <a:schemeClr val="bg1"/>
              </a:solidFill>
            </a:endParaRPr>
          </a:p>
        </p:txBody>
      </p:sp>
      <p:sp>
        <p:nvSpPr>
          <p:cNvPr id="30723" name="TextBox 2"/>
          <p:cNvSpPr txBox="1">
            <a:spLocks noChangeArrowheads="1"/>
          </p:cNvSpPr>
          <p:nvPr/>
        </p:nvSpPr>
        <p:spPr bwMode="auto">
          <a:xfrm>
            <a:off x="104121" y="864612"/>
            <a:ext cx="3863788" cy="1692771"/>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600" b="1" dirty="0" err="1" smtClean="0">
                <a:latin typeface="Times New Roman" pitchFamily="18" charset="0"/>
                <a:cs typeface="Times New Roman" pitchFamily="18" charset="0"/>
              </a:rPr>
              <a:t>Luyện</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tập</a:t>
            </a:r>
            <a:endParaRPr lang="en-US" sz="1600" b="1" dirty="0">
              <a:latin typeface="Times New Roman" pitchFamily="18" charset="0"/>
              <a:cs typeface="Times New Roman" pitchFamily="18" charset="0"/>
            </a:endParaRPr>
          </a:p>
          <a:p>
            <a:pPr algn="just" eaLnBrk="1" hangingPunct="1">
              <a:defRPr/>
            </a:pPr>
            <a:r>
              <a:rPr lang="en-US" sz="1600" dirty="0">
                <a:latin typeface="Times New Roman" pitchFamily="18" charset="0"/>
                <a:cs typeface="Times New Roman" pitchFamily="18" charset="0"/>
              </a:rPr>
              <a:t>  </a:t>
            </a:r>
            <a:r>
              <a:rPr lang="vi-VN" sz="1600" dirty="0">
                <a:latin typeface="Times New Roman" panose="02020603050405020304" pitchFamily="18" charset="0"/>
                <a:cs typeface="Times New Roman" panose="02020603050405020304" pitchFamily="18" charset="0"/>
              </a:rPr>
              <a:t>GV hướng dẫn HS lập bảng tóm tắt nét chính về tình hình kinh tế, văn hoá, tôn giáo ở Đại Việt trong các thế kỉ XVI – XVIII. </a:t>
            </a:r>
            <a:endParaRPr lang="en-US" sz="1600" dirty="0">
              <a:latin typeface="Times New Roman" pitchFamily="18" charset="0"/>
              <a:cs typeface="Times New Roman" pitchFamily="18" charset="0"/>
            </a:endParaRPr>
          </a:p>
          <a:p>
            <a:pPr eaLnBrk="1" hangingPunct="1">
              <a:defRPr/>
            </a:pPr>
            <a:r>
              <a:rPr lang="en-US" sz="2000" b="1" i="1" dirty="0" smtClean="0">
                <a:latin typeface="Times New Roman" pitchFamily="18" charset="0"/>
                <a:cs typeface="Times New Roman" pitchFamily="18" charset="0"/>
              </a:rPr>
              <a:t> </a:t>
            </a:r>
            <a:endParaRPr lang="en-US" sz="2000" b="1" i="1" dirty="0">
              <a:latin typeface="Times New Roman" pitchFamily="18" charset="0"/>
              <a:cs typeface="Times New Roman" pitchFamily="18" charset="0"/>
            </a:endParaRPr>
          </a:p>
          <a:p>
            <a:pPr eaLnBrk="1" hangingPunct="1">
              <a:defRPr/>
            </a:pPr>
            <a:endParaRPr lang="en-US" sz="2000" dirty="0">
              <a:latin typeface="Times New Roman" pitchFamily="18" charset="0"/>
              <a:cs typeface="Times New Roman" pitchFamily="18" charset="0"/>
            </a:endParaRPr>
          </a:p>
        </p:txBody>
      </p:sp>
      <p:pic>
        <p:nvPicPr>
          <p:cNvPr id="47108"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20546" y="727677"/>
            <a:ext cx="5129212" cy="221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a:spLocks noChangeArrowheads="1"/>
          </p:cNvSpPr>
          <p:nvPr/>
        </p:nvSpPr>
        <p:spPr bwMode="auto">
          <a:xfrm>
            <a:off x="104121" y="2955211"/>
            <a:ext cx="4416425" cy="4001095"/>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b="1" dirty="0" err="1">
                <a:latin typeface="Times New Roman" panose="02020603050405020304" pitchFamily="18" charset="0"/>
                <a:cs typeface="Times New Roman" panose="02020603050405020304" pitchFamily="18" charset="0"/>
              </a:rPr>
              <a:t>Vận</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dụng</a:t>
            </a:r>
            <a:endParaRPr lang="vi-VN" b="1" dirty="0" smtClean="0">
              <a:latin typeface="Times New Roman" panose="02020603050405020304" pitchFamily="18" charset="0"/>
              <a:cs typeface="Times New Roman" panose="02020603050405020304" pitchFamily="18" charset="0"/>
            </a:endParaRPr>
          </a:p>
          <a:p>
            <a:pPr algn="just" eaLnBrk="1" hangingPunct="1">
              <a:defRPr/>
            </a:pPr>
            <a:r>
              <a:rPr lang="vi-VN" b="1" dirty="0">
                <a:latin typeface="Times New Roman" panose="02020603050405020304" pitchFamily="18" charset="0"/>
                <a:cs typeface="Times New Roman" panose="02020603050405020304" pitchFamily="18" charset="0"/>
              </a:rPr>
              <a:t>Câu 1. </a:t>
            </a:r>
            <a:r>
              <a:rPr lang="vi-VN" dirty="0">
                <a:latin typeface="Times New Roman" panose="02020603050405020304" pitchFamily="18" charset="0"/>
                <a:cs typeface="Times New Roman" panose="02020603050405020304" pitchFamily="18" charset="0"/>
              </a:rPr>
              <a:t>GV hướng dẫn HS tìm thông tin từ sách, báo và internet về các làng nghề thủ công ở Việt Nam được hình thành từ các thế kỉ XVI – XVIII và vẫn tồn tại, phát triển đến ngày nay. Khi trình bày cần đảm bảo được những nội dung sau</a:t>
            </a:r>
            <a:r>
              <a:rPr lang="vi-VN">
                <a:latin typeface="Times New Roman" panose="02020603050405020304" pitchFamily="18" charset="0"/>
                <a:cs typeface="Times New Roman" panose="02020603050405020304" pitchFamily="18" charset="0"/>
              </a:rPr>
              <a:t>: </a:t>
            </a:r>
            <a:endParaRPr lang="en-US" smtClean="0">
              <a:latin typeface="Times New Roman" panose="02020603050405020304" pitchFamily="18" charset="0"/>
              <a:cs typeface="Times New Roman" panose="02020603050405020304" pitchFamily="18" charset="0"/>
            </a:endParaRPr>
          </a:p>
          <a:p>
            <a:pPr algn="just" eaLnBrk="1" hangingPunct="1">
              <a:defRPr/>
            </a:pPr>
            <a:r>
              <a:rPr lang="vi-VN"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Tên làng nghề, địa chỉ</a:t>
            </a:r>
            <a:r>
              <a:rPr lang="vi-VN">
                <a:latin typeface="Times New Roman" panose="02020603050405020304" pitchFamily="18" charset="0"/>
                <a:cs typeface="Times New Roman" panose="02020603050405020304" pitchFamily="18" charset="0"/>
              </a:rPr>
              <a:t>. </a:t>
            </a:r>
            <a:endParaRPr lang="en-US" smtClean="0">
              <a:latin typeface="Times New Roman" panose="02020603050405020304" pitchFamily="18" charset="0"/>
              <a:cs typeface="Times New Roman" panose="02020603050405020304" pitchFamily="18" charset="0"/>
            </a:endParaRPr>
          </a:p>
          <a:p>
            <a:pPr algn="just" eaLnBrk="1" hangingPunct="1">
              <a:defRPr/>
            </a:pPr>
            <a:r>
              <a:rPr lang="vi-VN"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Thời gian hình thành, phát triển hưng thịnh. – Sản phẩm tiêu </a:t>
            </a:r>
            <a:r>
              <a:rPr lang="vi-VN">
                <a:latin typeface="Times New Roman" panose="02020603050405020304" pitchFamily="18" charset="0"/>
                <a:cs typeface="Times New Roman" panose="02020603050405020304" pitchFamily="18" charset="0"/>
              </a:rPr>
              <a:t>biểu</a:t>
            </a:r>
            <a:r>
              <a:rPr lang="vi-VN" smtClean="0">
                <a:latin typeface="Times New Roman" panose="02020603050405020304" pitchFamily="18" charset="0"/>
                <a:cs typeface="Times New Roman" panose="02020603050405020304" pitchFamily="18" charset="0"/>
              </a:rPr>
              <a:t>.</a:t>
            </a:r>
            <a:endParaRPr lang="en-US" smtClean="0">
              <a:latin typeface="Times New Roman" panose="02020603050405020304" pitchFamily="18" charset="0"/>
              <a:cs typeface="Times New Roman" panose="02020603050405020304" pitchFamily="18" charset="0"/>
            </a:endParaRPr>
          </a:p>
          <a:p>
            <a:pPr algn="just" eaLnBrk="1" hangingPunct="1">
              <a:defRPr/>
            </a:pPr>
            <a:r>
              <a:rPr lang="vi-VN"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 Vai trò của làng nghề xưa và nay</a:t>
            </a:r>
            <a:r>
              <a:rPr lang="vi-VN">
                <a:latin typeface="Times New Roman" panose="02020603050405020304" pitchFamily="18" charset="0"/>
                <a:cs typeface="Times New Roman" panose="02020603050405020304" pitchFamily="18" charset="0"/>
              </a:rPr>
              <a:t>. </a:t>
            </a:r>
            <a:endParaRPr lang="en-US" smtClean="0">
              <a:latin typeface="Times New Roman" panose="02020603050405020304" pitchFamily="18" charset="0"/>
              <a:cs typeface="Times New Roman" panose="02020603050405020304" pitchFamily="18" charset="0"/>
            </a:endParaRPr>
          </a:p>
          <a:p>
            <a:pPr algn="just" eaLnBrk="1" hangingPunct="1">
              <a:defRPr/>
            </a:pPr>
            <a:r>
              <a:rPr lang="vi-VN"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Đề xuất ít nhất một giải pháp để bảo tồn làng nghề. </a:t>
            </a:r>
            <a:r>
              <a:rPr lang="en-US" b="1" i="1" dirty="0" smtClean="0">
                <a:latin typeface="Times New Roman" pitchFamily="18" charset="0"/>
                <a:cs typeface="Times New Roman" pitchFamily="18" charset="0"/>
              </a:rPr>
              <a:t> </a:t>
            </a:r>
            <a:endParaRPr lang="en-US" b="1" i="1" dirty="0">
              <a:latin typeface="Times New Roman" pitchFamily="18" charset="0"/>
              <a:cs typeface="Times New Roman" pitchFamily="18" charset="0"/>
            </a:endParaRPr>
          </a:p>
          <a:p>
            <a:pPr eaLnBrk="1" hangingPunct="1">
              <a:defRPr/>
            </a:pPr>
            <a:endParaRPr lang="en-US" sz="2000" dirty="0">
              <a:latin typeface="Times New Roman" pitchFamily="18" charset="0"/>
              <a:cs typeface="Times New Roman" pitchFamily="18" charset="0"/>
            </a:endParaRPr>
          </a:p>
        </p:txBody>
      </p:sp>
      <p:cxnSp>
        <p:nvCxnSpPr>
          <p:cNvPr id="8" name="Elbow Connector 7"/>
          <p:cNvCxnSpPr/>
          <p:nvPr/>
        </p:nvCxnSpPr>
        <p:spPr>
          <a:xfrm flipV="1">
            <a:off x="3875673" y="1144359"/>
            <a:ext cx="737109" cy="386654"/>
          </a:xfrm>
          <a:prstGeom prst="bentConnector3">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extBox 2"/>
          <p:cNvSpPr txBox="1">
            <a:spLocks noChangeArrowheads="1"/>
          </p:cNvSpPr>
          <p:nvPr/>
        </p:nvSpPr>
        <p:spPr bwMode="auto">
          <a:xfrm>
            <a:off x="7315201" y="3231951"/>
            <a:ext cx="4321276" cy="3139321"/>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defRPr/>
            </a:pPr>
            <a:r>
              <a:rPr lang="vi-VN" b="1" dirty="0">
                <a:latin typeface="+mj-lt"/>
              </a:rPr>
              <a:t>Câu 2. </a:t>
            </a:r>
            <a:r>
              <a:rPr lang="vi-VN" dirty="0">
                <a:latin typeface="+mj-lt"/>
              </a:rPr>
              <a:t>GV hướng dẫn HS tìm thông tin từ sách, báo, internet về các con đường, ngôi trường,... mang tên các danh nhân tiêu biểu của Đại Việt trong các thế kỉ XVI – XVIII. GV có thể mở rộng cho HS thực hiện nhiệm vụ sau: Sưu tầm thông tin từ sách, báo, internet để tìm hiểu về Bảo tàng gốm Bát Tràng và trả lời câu hỏi: Vì sao Bảo tàng gốm Bát Tràng đang trở thành một trong những địa điểm tham quan thu hút người dân hiện nay?</a:t>
            </a:r>
            <a:r>
              <a:rPr lang="en-US" b="1" i="1" dirty="0" smtClean="0">
                <a:latin typeface="+mj-lt"/>
                <a:cs typeface="Times New Roman" pitchFamily="18" charset="0"/>
              </a:rPr>
              <a:t> </a:t>
            </a:r>
            <a:endParaRPr lang="en-US" b="1" i="1" dirty="0">
              <a:latin typeface="+mj-lt"/>
              <a:cs typeface="Times New Roman" pitchFamily="18" charset="0"/>
            </a:endParaRPr>
          </a:p>
        </p:txBody>
      </p:sp>
      <p:cxnSp>
        <p:nvCxnSpPr>
          <p:cNvPr id="14" name="Straight Connector 13"/>
          <p:cNvCxnSpPr/>
          <p:nvPr/>
        </p:nvCxnSpPr>
        <p:spPr>
          <a:xfrm flipH="1">
            <a:off x="5020922" y="4717211"/>
            <a:ext cx="2294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a:off x="5003321" y="2557383"/>
            <a:ext cx="35201" cy="215982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334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1125"/>
            <a:ext cx="12198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p:cNvGraphicFramePr/>
          <p:nvPr>
            <p:extLst>
              <p:ext uri="{D42A27DB-BD31-4B8C-83A1-F6EECF244321}">
                <p14:modId xmlns:p14="http://schemas.microsoft.com/office/powerpoint/2010/main" val="647724500"/>
              </p:ext>
            </p:extLst>
          </p:nvPr>
        </p:nvGraphicFramePr>
        <p:xfrm>
          <a:off x="481914" y="877332"/>
          <a:ext cx="10457614" cy="49550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244" name="Slide Number Placeholder 6"/>
          <p:cNvSpPr>
            <a:spLocks noGrp="1"/>
          </p:cNvSpPr>
          <p:nvPr>
            <p:ph type="sldNum" sz="quarter" idx="12"/>
          </p:nvPr>
        </p:nvSpPr>
        <p:spPr bwMode="auto">
          <a:xfrm>
            <a:off x="11131550" y="6111875"/>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B473B67E-648D-47F0-8BE3-9ED608C2575A}" type="slidenum">
              <a:rPr lang="en-US" altLang="zh-CN" smtClean="0">
                <a:solidFill>
                  <a:srgbClr val="898989"/>
                </a:solidFill>
                <a:latin typeface="Calibri" pitchFamily="34" charset="0"/>
                <a:cs typeface="等线"/>
              </a:rPr>
              <a:pPr/>
              <a:t>6</a:t>
            </a:fld>
            <a:endParaRPr lang="en-US" altLang="zh-CN">
              <a:solidFill>
                <a:srgbClr val="898989"/>
              </a:solidFill>
              <a:latin typeface="Calibri" pitchFamily="34" charset="0"/>
              <a:cs typeface="等线"/>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8350" cy="696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Slide Number Placeholder 6"/>
          <p:cNvSpPr>
            <a:spLocks noGrp="1"/>
          </p:cNvSpPr>
          <p:nvPr>
            <p:ph type="sldNum" sz="quarter" idx="12"/>
          </p:nvPr>
        </p:nvSpPr>
        <p:spPr bwMode="auto">
          <a:xfrm>
            <a:off x="11131550" y="6111875"/>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72E3EAE-816E-4185-A528-3E2E93E8A778}" type="slidenum">
              <a:rPr lang="en-US" altLang="zh-CN" smtClean="0">
                <a:solidFill>
                  <a:srgbClr val="898989"/>
                </a:solidFill>
                <a:latin typeface="Calibri" pitchFamily="34" charset="0"/>
                <a:cs typeface="等线"/>
              </a:rPr>
              <a:pPr/>
              <a:t>7</a:t>
            </a:fld>
            <a:endParaRPr lang="en-US" altLang="zh-CN">
              <a:solidFill>
                <a:srgbClr val="898989"/>
              </a:solidFill>
              <a:latin typeface="Calibri" pitchFamily="34" charset="0"/>
              <a:cs typeface="等线"/>
            </a:endParaRPr>
          </a:p>
        </p:txBody>
      </p:sp>
      <p:sp>
        <p:nvSpPr>
          <p:cNvPr id="8" name="Rectangle 7"/>
          <p:cNvSpPr/>
          <p:nvPr/>
        </p:nvSpPr>
        <p:spPr>
          <a:xfrm>
            <a:off x="2521581" y="372049"/>
            <a:ext cx="7376995" cy="1646605"/>
          </a:xfrm>
          <a:prstGeom prst="rect">
            <a:avLst/>
          </a:prstGeom>
        </p:spPr>
        <p:txBody>
          <a:bodyPr wrap="square">
            <a:spAutoFit/>
          </a:bodyPr>
          <a:lstStyle/>
          <a:p>
            <a:pPr lvl="0" fontAlgn="ctr">
              <a:lnSpc>
                <a:spcPct val="150000"/>
              </a:lnSpc>
              <a:spcBef>
                <a:spcPts val="600"/>
              </a:spcBef>
              <a:defRPr/>
            </a:pPr>
            <a:r>
              <a:rPr lang="en-US" altLang="zh-CN" sz="3200" b="1" dirty="0">
                <a:solidFill>
                  <a:srgbClr val="7030A0"/>
                </a:solidFill>
                <a:latin typeface="Myriad Pro" pitchFamily="34" charset="0"/>
                <a:ea typeface="SimSun" pitchFamily="2" charset="-122"/>
              </a:rPr>
              <a:t> </a:t>
            </a:r>
            <a:r>
              <a:rPr lang="vi-VN" sz="3200" b="1" dirty="0" smtClean="0">
                <a:solidFill>
                  <a:srgbClr val="7030A0"/>
                </a:solidFill>
                <a:latin typeface="Myriad Pro"/>
              </a:rPr>
              <a:t>I.3.</a:t>
            </a:r>
            <a:r>
              <a:rPr lang="en-US" altLang="zh-CN" sz="3200" b="1" dirty="0" smtClean="0">
                <a:solidFill>
                  <a:srgbClr val="7030A0"/>
                </a:solidFill>
                <a:latin typeface="Myriad Pro" pitchFamily="34" charset="0"/>
                <a:ea typeface="SimSun" pitchFamily="2" charset="-122"/>
              </a:rPr>
              <a:t> </a:t>
            </a:r>
            <a:r>
              <a:rPr lang="en-US" altLang="zh-CN" sz="3200" b="1" dirty="0" err="1">
                <a:solidFill>
                  <a:srgbClr val="7030A0"/>
                </a:solidFill>
                <a:latin typeface="Myriad Pro" pitchFamily="34" charset="0"/>
                <a:ea typeface="SimSun" pitchFamily="2" charset="-122"/>
              </a:rPr>
              <a:t>ĐIỂM</a:t>
            </a:r>
            <a:r>
              <a:rPr lang="en-US" altLang="zh-CN" sz="3200" b="1" dirty="0">
                <a:solidFill>
                  <a:srgbClr val="7030A0"/>
                </a:solidFill>
                <a:latin typeface="Myriad Pro" pitchFamily="34" charset="0"/>
                <a:ea typeface="SimSun" pitchFamily="2" charset="-122"/>
              </a:rPr>
              <a:t>  </a:t>
            </a:r>
            <a:r>
              <a:rPr lang="vi-VN" altLang="zh-CN" sz="3200" b="1" dirty="0" smtClean="0">
                <a:solidFill>
                  <a:srgbClr val="7030A0"/>
                </a:solidFill>
                <a:latin typeface="Myriad Pro" pitchFamily="34" charset="0"/>
                <a:ea typeface="SimSun" pitchFamily="2" charset="-122"/>
              </a:rPr>
              <a:t>MỚI KHI </a:t>
            </a:r>
            <a:r>
              <a:rPr lang="en-US" altLang="zh-CN" sz="3200" b="1" dirty="0" err="1" smtClean="0">
                <a:solidFill>
                  <a:srgbClr val="7030A0"/>
                </a:solidFill>
                <a:latin typeface="Myriad Pro" pitchFamily="34" charset="0"/>
                <a:ea typeface="SimSun" pitchFamily="2" charset="-122"/>
              </a:rPr>
              <a:t>BIÊN</a:t>
            </a:r>
            <a:r>
              <a:rPr lang="en-US" altLang="zh-CN" sz="3200" b="1" dirty="0" smtClean="0">
                <a:solidFill>
                  <a:srgbClr val="7030A0"/>
                </a:solidFill>
                <a:latin typeface="Myriad Pro" pitchFamily="34" charset="0"/>
                <a:ea typeface="SimSun" pitchFamily="2" charset="-122"/>
              </a:rPr>
              <a:t> </a:t>
            </a:r>
            <a:r>
              <a:rPr lang="en-US" altLang="zh-CN" sz="3200" b="1" dirty="0" err="1" smtClean="0">
                <a:solidFill>
                  <a:srgbClr val="7030A0"/>
                </a:solidFill>
                <a:latin typeface="Myriad Pro" pitchFamily="34" charset="0"/>
                <a:ea typeface="SimSun" pitchFamily="2" charset="-122"/>
              </a:rPr>
              <a:t>SOẠN</a:t>
            </a:r>
            <a:r>
              <a:rPr lang="vi-VN" altLang="zh-CN" sz="3200" b="1" dirty="0" smtClean="0">
                <a:solidFill>
                  <a:srgbClr val="7030A0"/>
                </a:solidFill>
                <a:latin typeface="Myriad Pro" pitchFamily="34" charset="0"/>
                <a:ea typeface="SimSun" pitchFamily="2" charset="-122"/>
              </a:rPr>
              <a:t> </a:t>
            </a:r>
          </a:p>
          <a:p>
            <a:pPr lvl="0" fontAlgn="ctr">
              <a:lnSpc>
                <a:spcPct val="150000"/>
              </a:lnSpc>
              <a:spcBef>
                <a:spcPts val="600"/>
              </a:spcBef>
              <a:defRPr/>
            </a:pPr>
            <a:r>
              <a:rPr lang="vi-VN" altLang="zh-CN" sz="3200" b="1" dirty="0" smtClean="0">
                <a:solidFill>
                  <a:srgbClr val="7030A0"/>
                </a:solidFill>
                <a:latin typeface="Myriad Pro" pitchFamily="34" charset="0"/>
                <a:ea typeface="SimSun" pitchFamily="2" charset="-122"/>
              </a:rPr>
              <a:t>SGK LỊCH SỬ VÀ ĐỊA LÍ 8</a:t>
            </a:r>
            <a:endParaRPr lang="en-US" sz="3200" dirty="0">
              <a:solidFill>
                <a:srgbClr val="7030A0"/>
              </a:solidFill>
              <a:latin typeface="Myriad Pro" pitchFamily="34" charset="0"/>
            </a:endParaRPr>
          </a:p>
        </p:txBody>
      </p:sp>
      <p:graphicFrame>
        <p:nvGraphicFramePr>
          <p:cNvPr id="9" name="Diagram 8"/>
          <p:cNvGraphicFramePr/>
          <p:nvPr>
            <p:extLst>
              <p:ext uri="{D42A27DB-BD31-4B8C-83A1-F6EECF244321}">
                <p14:modId xmlns:p14="http://schemas.microsoft.com/office/powerpoint/2010/main" val="4130704590"/>
              </p:ext>
            </p:extLst>
          </p:nvPr>
        </p:nvGraphicFramePr>
        <p:xfrm>
          <a:off x="1508873" y="2036230"/>
          <a:ext cx="7468666" cy="44073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a:extLst>
              <a:ext uri="{FF2B5EF4-FFF2-40B4-BE49-F238E27FC236}">
                <a16:creationId xmlns:a16="http://schemas.microsoft.com/office/drawing/2014/main" xmlns="" id="{2B14155F-EC5A-4C63-972A-27FDCBD5817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90682" y="2390703"/>
            <a:ext cx="4215788" cy="3598635"/>
          </a:xfrm>
          <a:prstGeom prst="rect">
            <a:avLst/>
          </a:prstGeom>
        </p:spPr>
      </p:pic>
    </p:spTree>
    <p:extLst>
      <p:ext uri="{BB962C8B-B14F-4D97-AF65-F5344CB8AC3E}">
        <p14:creationId xmlns:p14="http://schemas.microsoft.com/office/powerpoint/2010/main" val="45906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graphicEl>
                                              <a:dgm id="{90304CF3-E310-E742-AB4E-681808A28E87}"/>
                                            </p:graphicEl>
                                          </p:spTgt>
                                        </p:tgtEl>
                                        <p:attrNameLst>
                                          <p:attrName>style.visibility</p:attrName>
                                        </p:attrNameLst>
                                      </p:cBhvr>
                                      <p:to>
                                        <p:strVal val="visible"/>
                                      </p:to>
                                    </p:set>
                                    <p:animEffect transition="in" filter="wipe(down)">
                                      <p:cBhvr>
                                        <p:cTn id="7" dur="500"/>
                                        <p:tgtEl>
                                          <p:spTgt spid="9">
                                            <p:graphicEl>
                                              <a:dgm id="{90304CF3-E310-E742-AB4E-681808A28E8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graphicEl>
                                              <a:dgm id="{95D6A54E-5760-974F-AAA0-769334AD8AE2}"/>
                                            </p:graphicEl>
                                          </p:spTgt>
                                        </p:tgtEl>
                                        <p:attrNameLst>
                                          <p:attrName>style.visibility</p:attrName>
                                        </p:attrNameLst>
                                      </p:cBhvr>
                                      <p:to>
                                        <p:strVal val="visible"/>
                                      </p:to>
                                    </p:set>
                                    <p:animEffect transition="in" filter="wipe(down)">
                                      <p:cBhvr>
                                        <p:cTn id="12" dur="500"/>
                                        <p:tgtEl>
                                          <p:spTgt spid="9">
                                            <p:graphicEl>
                                              <a:dgm id="{95D6A54E-5760-974F-AAA0-769334AD8AE2}"/>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graphicEl>
                                              <a:dgm id="{CD194535-8B0F-004D-ADED-310B6899B165}"/>
                                            </p:graphicEl>
                                          </p:spTgt>
                                        </p:tgtEl>
                                        <p:attrNameLst>
                                          <p:attrName>style.visibility</p:attrName>
                                        </p:attrNameLst>
                                      </p:cBhvr>
                                      <p:to>
                                        <p:strVal val="visible"/>
                                      </p:to>
                                    </p:set>
                                    <p:animEffect transition="in" filter="wipe(down)">
                                      <p:cBhvr>
                                        <p:cTn id="15" dur="500"/>
                                        <p:tgtEl>
                                          <p:spTgt spid="9">
                                            <p:graphicEl>
                                              <a:dgm id="{CD194535-8B0F-004D-ADED-310B6899B165}"/>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graphicEl>
                                              <a:dgm id="{FF24DDF5-1705-4440-AFA4-29F62FF8FA52}"/>
                                            </p:graphicEl>
                                          </p:spTgt>
                                        </p:tgtEl>
                                        <p:attrNameLst>
                                          <p:attrName>style.visibility</p:attrName>
                                        </p:attrNameLst>
                                      </p:cBhvr>
                                      <p:to>
                                        <p:strVal val="visible"/>
                                      </p:to>
                                    </p:set>
                                    <p:animEffect transition="in" filter="wipe(down)">
                                      <p:cBhvr>
                                        <p:cTn id="18" dur="500"/>
                                        <p:tgtEl>
                                          <p:spTgt spid="9">
                                            <p:graphicEl>
                                              <a:dgm id="{FF24DDF5-1705-4440-AFA4-29F62FF8FA52}"/>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
                                            <p:graphicEl>
                                              <a:dgm id="{15C1E892-5C63-434C-B049-27E160C1D7F6}"/>
                                            </p:graphicEl>
                                          </p:spTgt>
                                        </p:tgtEl>
                                        <p:attrNameLst>
                                          <p:attrName>style.visibility</p:attrName>
                                        </p:attrNameLst>
                                      </p:cBhvr>
                                      <p:to>
                                        <p:strVal val="visible"/>
                                      </p:to>
                                    </p:set>
                                    <p:animEffect transition="in" filter="wipe(down)">
                                      <p:cBhvr>
                                        <p:cTn id="21" dur="500"/>
                                        <p:tgtEl>
                                          <p:spTgt spid="9">
                                            <p:graphicEl>
                                              <a:dgm id="{15C1E892-5C63-434C-B049-27E160C1D7F6}"/>
                                            </p:graphic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graphicEl>
                                              <a:dgm id="{BC9E4845-40AF-5245-A781-3EF174C66963}"/>
                                            </p:graphicEl>
                                          </p:spTgt>
                                        </p:tgtEl>
                                        <p:attrNameLst>
                                          <p:attrName>style.visibility</p:attrName>
                                        </p:attrNameLst>
                                      </p:cBhvr>
                                      <p:to>
                                        <p:strVal val="visible"/>
                                      </p:to>
                                    </p:set>
                                    <p:animEffect transition="in" filter="wipe(down)">
                                      <p:cBhvr>
                                        <p:cTn id="24" dur="500"/>
                                        <p:tgtEl>
                                          <p:spTgt spid="9">
                                            <p:graphicEl>
                                              <a:dgm id="{BC9E4845-40AF-5245-A781-3EF174C66963}"/>
                                            </p:graphic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9">
                                            <p:graphicEl>
                                              <a:dgm id="{3008375D-76B8-F84D-B58A-F66310E6C47C}"/>
                                            </p:graphicEl>
                                          </p:spTgt>
                                        </p:tgtEl>
                                        <p:attrNameLst>
                                          <p:attrName>style.visibility</p:attrName>
                                        </p:attrNameLst>
                                      </p:cBhvr>
                                      <p:to>
                                        <p:strVal val="visible"/>
                                      </p:to>
                                    </p:set>
                                    <p:animEffect transition="in" filter="wipe(down)">
                                      <p:cBhvr>
                                        <p:cTn id="27" dur="500"/>
                                        <p:tgtEl>
                                          <p:spTgt spid="9">
                                            <p:graphicEl>
                                              <a:dgm id="{3008375D-76B8-F84D-B58A-F66310E6C47C}"/>
                                            </p:graphic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9">
                                            <p:graphicEl>
                                              <a:dgm id="{96F216C2-3F31-0843-B302-D51BA00E02D9}"/>
                                            </p:graphicEl>
                                          </p:spTgt>
                                        </p:tgtEl>
                                        <p:attrNameLst>
                                          <p:attrName>style.visibility</p:attrName>
                                        </p:attrNameLst>
                                      </p:cBhvr>
                                      <p:to>
                                        <p:strVal val="visible"/>
                                      </p:to>
                                    </p:set>
                                    <p:animEffect transition="in" filter="wipe(down)">
                                      <p:cBhvr>
                                        <p:cTn id="30" dur="500"/>
                                        <p:tgtEl>
                                          <p:spTgt spid="9">
                                            <p:graphicEl>
                                              <a:dgm id="{96F216C2-3F31-0843-B302-D51BA00E02D9}"/>
                                            </p:graphic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9">
                                            <p:graphicEl>
                                              <a:dgm id="{3E208A20-14D9-2B4F-A543-EACFB4F7FB00}"/>
                                            </p:graphicEl>
                                          </p:spTgt>
                                        </p:tgtEl>
                                        <p:attrNameLst>
                                          <p:attrName>style.visibility</p:attrName>
                                        </p:attrNameLst>
                                      </p:cBhvr>
                                      <p:to>
                                        <p:strVal val="visible"/>
                                      </p:to>
                                    </p:set>
                                    <p:animEffect transition="in" filter="wipe(down)">
                                      <p:cBhvr>
                                        <p:cTn id="33" dur="500"/>
                                        <p:tgtEl>
                                          <p:spTgt spid="9">
                                            <p:graphicEl>
                                              <a:dgm id="{3E208A20-14D9-2B4F-A543-EACFB4F7FB00}"/>
                                            </p:graphic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9">
                                            <p:graphicEl>
                                              <a:dgm id="{9A92D619-CC5A-8D40-813F-3ABC8624D642}"/>
                                            </p:graphicEl>
                                          </p:spTgt>
                                        </p:tgtEl>
                                        <p:attrNameLst>
                                          <p:attrName>style.visibility</p:attrName>
                                        </p:attrNameLst>
                                      </p:cBhvr>
                                      <p:to>
                                        <p:strVal val="visible"/>
                                      </p:to>
                                    </p:set>
                                    <p:animEffect transition="in" filter="wipe(down)">
                                      <p:cBhvr>
                                        <p:cTn id="36" dur="500"/>
                                        <p:tgtEl>
                                          <p:spTgt spid="9">
                                            <p:graphicEl>
                                              <a:dgm id="{9A92D619-CC5A-8D40-813F-3ABC8624D642}"/>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9">
                                            <p:graphicEl>
                                              <a:dgm id="{2FCF6F08-0E4A-274F-A3D0-AC1673293740}"/>
                                            </p:graphicEl>
                                          </p:spTgt>
                                        </p:tgtEl>
                                        <p:attrNameLst>
                                          <p:attrName>style.visibility</p:attrName>
                                        </p:attrNameLst>
                                      </p:cBhvr>
                                      <p:to>
                                        <p:strVal val="visible"/>
                                      </p:to>
                                    </p:set>
                                    <p:animEffect transition="in" filter="wipe(down)">
                                      <p:cBhvr>
                                        <p:cTn id="39" dur="500"/>
                                        <p:tgtEl>
                                          <p:spTgt spid="9">
                                            <p:graphicEl>
                                              <a:dgm id="{2FCF6F08-0E4A-274F-A3D0-AC167329374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lvlAtOnc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1125"/>
            <a:ext cx="12198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Slide Number Placeholder 6"/>
          <p:cNvSpPr>
            <a:spLocks noGrp="1"/>
          </p:cNvSpPr>
          <p:nvPr>
            <p:ph type="sldNum" sz="quarter" idx="12"/>
          </p:nvPr>
        </p:nvSpPr>
        <p:spPr bwMode="auto">
          <a:xfrm>
            <a:off x="11131550" y="6111875"/>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4B48AE12-7D91-4670-A75D-29EE48CD6CFF}" type="slidenum">
              <a:rPr lang="en-US" altLang="zh-CN" smtClean="0">
                <a:solidFill>
                  <a:srgbClr val="898989"/>
                </a:solidFill>
                <a:latin typeface="Calibri" pitchFamily="34" charset="0"/>
                <a:cs typeface="等线"/>
              </a:rPr>
              <a:pPr/>
              <a:t>8</a:t>
            </a:fld>
            <a:endParaRPr lang="en-US" altLang="zh-CN">
              <a:solidFill>
                <a:srgbClr val="898989"/>
              </a:solidFill>
              <a:latin typeface="Calibri" pitchFamily="34" charset="0"/>
              <a:cs typeface="等线"/>
            </a:endParaRPr>
          </a:p>
        </p:txBody>
      </p:sp>
      <p:sp>
        <p:nvSpPr>
          <p:cNvPr id="12292" name="Slide Number Placeholder 4"/>
          <p:cNvSpPr txBox="1">
            <a:spLocks/>
          </p:cNvSpPr>
          <p:nvPr/>
        </p:nvSpPr>
        <p:spPr bwMode="auto">
          <a:xfrm>
            <a:off x="8955088" y="6356350"/>
            <a:ext cx="29924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D0388AF-E88B-4EB2-B2FF-0B50C200D4FC}" type="slidenum">
              <a:rPr lang="en-US" altLang="en-US">
                <a:latin typeface="Calibri" pitchFamily="34" charset="0"/>
              </a:rPr>
              <a:pPr eaLnBrk="1" hangingPunct="1"/>
              <a:t>8</a:t>
            </a:fld>
            <a:endParaRPr lang="en-US" altLang="en-US">
              <a:latin typeface="Calibri" pitchFamily="34" charset="0"/>
            </a:endParaRPr>
          </a:p>
        </p:txBody>
      </p:sp>
      <p:sp>
        <p:nvSpPr>
          <p:cNvPr id="10247" name="Title 1"/>
          <p:cNvSpPr>
            <a:spLocks noGrp="1"/>
          </p:cNvSpPr>
          <p:nvPr>
            <p:ph type="title"/>
          </p:nvPr>
        </p:nvSpPr>
        <p:spPr>
          <a:xfrm>
            <a:off x="3170237" y="345547"/>
            <a:ext cx="5857875" cy="590550"/>
          </a:xfrm>
        </p:spPr>
        <p:txBody>
          <a:bodyPr/>
          <a:lstStyle/>
          <a:p>
            <a:pPr eaLnBrk="1" hangingPunct="1">
              <a:defRPr/>
            </a:pPr>
            <a:r>
              <a:rPr lang="en-US" altLang="en-US" b="1" dirty="0">
                <a:solidFill>
                  <a:srgbClr val="C00000"/>
                </a:solidFill>
                <a:effectLst>
                  <a:outerShdw blurRad="38100" dist="38100" dir="2700000" algn="tl">
                    <a:srgbClr val="C0C0C0"/>
                  </a:outerShdw>
                </a:effectLst>
              </a:rPr>
              <a:t>  </a:t>
            </a:r>
            <a:r>
              <a:rPr lang="vi-VN" altLang="en-US" sz="2800" b="1" dirty="0" smtClean="0">
                <a:solidFill>
                  <a:srgbClr val="7030A0"/>
                </a:solidFill>
                <a:latin typeface="Myriad Pro" pitchFamily="34" charset="0"/>
                <a:cs typeface="Times New Roman" pitchFamily="18" charset="0"/>
              </a:rPr>
              <a:t>I.3.1</a:t>
            </a:r>
            <a:r>
              <a:rPr lang="vi-VN" altLang="en-US" sz="2800" b="1" dirty="0">
                <a:solidFill>
                  <a:srgbClr val="7030A0"/>
                </a:solidFill>
                <a:latin typeface="Myriad Pro" pitchFamily="34" charset="0"/>
                <a:cs typeface="Times New Roman" pitchFamily="18" charset="0"/>
              </a:rPr>
              <a:t>.</a:t>
            </a:r>
            <a:r>
              <a:rPr lang="en-US" altLang="en-US" sz="2800" b="1" dirty="0" smtClean="0">
                <a:solidFill>
                  <a:srgbClr val="C00000"/>
                </a:solidFill>
                <a:effectLst>
                  <a:outerShdw blurRad="38100" dist="38100" dir="2700000" algn="tl">
                    <a:srgbClr val="C0C0C0"/>
                  </a:outerShdw>
                </a:effectLst>
              </a:rPr>
              <a:t> </a:t>
            </a:r>
            <a:r>
              <a:rPr lang="en-US" altLang="en-US" sz="2800" b="1" dirty="0">
                <a:solidFill>
                  <a:srgbClr val="7030A0"/>
                </a:solidFill>
                <a:latin typeface="Myriad Pro" pitchFamily="34" charset="0"/>
                <a:cs typeface="Times New Roman" pitchFamily="18" charset="0"/>
              </a:rPr>
              <a:t>THAY ĐỔI CÁCH </a:t>
            </a:r>
            <a:r>
              <a:rPr lang="en-US" altLang="en-US" sz="2800" b="1" dirty="0" err="1">
                <a:solidFill>
                  <a:srgbClr val="7030A0"/>
                </a:solidFill>
                <a:latin typeface="Myriad Pro" pitchFamily="34" charset="0"/>
                <a:cs typeface="Times New Roman" pitchFamily="18" charset="0"/>
              </a:rPr>
              <a:t>TIẾP</a:t>
            </a:r>
            <a:r>
              <a:rPr lang="en-US" altLang="en-US" sz="2800" b="1" dirty="0">
                <a:solidFill>
                  <a:srgbClr val="7030A0"/>
                </a:solidFill>
                <a:latin typeface="Myriad Pro" pitchFamily="34" charset="0"/>
                <a:cs typeface="Times New Roman" pitchFamily="18" charset="0"/>
              </a:rPr>
              <a:t> </a:t>
            </a:r>
            <a:r>
              <a:rPr lang="en-US" altLang="en-US" sz="2800" b="1" dirty="0" err="1" smtClean="0">
                <a:solidFill>
                  <a:srgbClr val="7030A0"/>
                </a:solidFill>
                <a:latin typeface="Myriad Pro" pitchFamily="34" charset="0"/>
                <a:cs typeface="Times New Roman" pitchFamily="18" charset="0"/>
              </a:rPr>
              <a:t>CẬN</a:t>
            </a:r>
            <a:endParaRPr lang="en-US" altLang="en-US" b="1" dirty="0">
              <a:solidFill>
                <a:srgbClr val="7030A0"/>
              </a:solidFill>
              <a:latin typeface="Myriad Pro" pitchFamily="34" charset="0"/>
            </a:endParaRPr>
          </a:p>
        </p:txBody>
      </p:sp>
      <p:graphicFrame>
        <p:nvGraphicFramePr>
          <p:cNvPr id="7" name="Diagram 6"/>
          <p:cNvGraphicFramePr/>
          <p:nvPr>
            <p:extLst/>
          </p:nvPr>
        </p:nvGraphicFramePr>
        <p:xfrm>
          <a:off x="1116421" y="936097"/>
          <a:ext cx="9452451" cy="53683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739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graphicEl>
                                              <a:dgm id="{22511B03-388B-4A8E-BA15-A5E98943C03D}"/>
                                            </p:graphicEl>
                                          </p:spTgt>
                                        </p:tgtEl>
                                        <p:attrNameLst>
                                          <p:attrName>style.visibility</p:attrName>
                                        </p:attrNameLst>
                                      </p:cBhvr>
                                      <p:to>
                                        <p:strVal val="visible"/>
                                      </p:to>
                                    </p:set>
                                    <p:animEffect transition="in" filter="fade">
                                      <p:cBhvr>
                                        <p:cTn id="7" dur="500"/>
                                        <p:tgtEl>
                                          <p:spTgt spid="7">
                                            <p:graphicEl>
                                              <a:dgm id="{22511B03-388B-4A8E-BA15-A5E98943C03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graphicEl>
                                              <a:dgm id="{C53AD2F5-6736-4899-A23A-ED89B643B2BC}"/>
                                            </p:graphicEl>
                                          </p:spTgt>
                                        </p:tgtEl>
                                        <p:attrNameLst>
                                          <p:attrName>style.visibility</p:attrName>
                                        </p:attrNameLst>
                                      </p:cBhvr>
                                      <p:to>
                                        <p:strVal val="visible"/>
                                      </p:to>
                                    </p:set>
                                    <p:animEffect transition="in" filter="fade">
                                      <p:cBhvr>
                                        <p:cTn id="11" dur="500"/>
                                        <p:tgtEl>
                                          <p:spTgt spid="7">
                                            <p:graphicEl>
                                              <a:dgm id="{C53AD2F5-6736-4899-A23A-ED89B643B2BC}"/>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graphicEl>
                                              <a:dgm id="{5B3EEC78-E785-4F66-B0A9-FAB6195103BF}"/>
                                            </p:graphicEl>
                                          </p:spTgt>
                                        </p:tgtEl>
                                        <p:attrNameLst>
                                          <p:attrName>style.visibility</p:attrName>
                                        </p:attrNameLst>
                                      </p:cBhvr>
                                      <p:to>
                                        <p:strVal val="visible"/>
                                      </p:to>
                                    </p:set>
                                    <p:animEffect transition="in" filter="fade">
                                      <p:cBhvr>
                                        <p:cTn id="15" dur="500"/>
                                        <p:tgtEl>
                                          <p:spTgt spid="7">
                                            <p:graphicEl>
                                              <a:dgm id="{5B3EEC78-E785-4F66-B0A9-FAB6195103BF}"/>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graphicEl>
                                              <a:dgm id="{FFF1EF55-19C0-4723-8D95-DD255218FCA6}"/>
                                            </p:graphicEl>
                                          </p:spTgt>
                                        </p:tgtEl>
                                        <p:attrNameLst>
                                          <p:attrName>style.visibility</p:attrName>
                                        </p:attrNameLst>
                                      </p:cBhvr>
                                      <p:to>
                                        <p:strVal val="visible"/>
                                      </p:to>
                                    </p:set>
                                    <p:animEffect transition="in" filter="fade">
                                      <p:cBhvr>
                                        <p:cTn id="19" dur="500"/>
                                        <p:tgtEl>
                                          <p:spTgt spid="7">
                                            <p:graphicEl>
                                              <a:dgm id="{FFF1EF55-19C0-4723-8D95-DD255218FCA6}"/>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graphicEl>
                                              <a:dgm id="{B6F39B30-6537-40FA-ACF3-613216EE6B8E}"/>
                                            </p:graphicEl>
                                          </p:spTgt>
                                        </p:tgtEl>
                                        <p:attrNameLst>
                                          <p:attrName>style.visibility</p:attrName>
                                        </p:attrNameLst>
                                      </p:cBhvr>
                                      <p:to>
                                        <p:strVal val="visible"/>
                                      </p:to>
                                    </p:set>
                                    <p:animEffect transition="in" filter="fade">
                                      <p:cBhvr>
                                        <p:cTn id="23" dur="500"/>
                                        <p:tgtEl>
                                          <p:spTgt spid="7">
                                            <p:graphicEl>
                                              <a:dgm id="{B6F39B30-6537-40FA-ACF3-613216EE6B8E}"/>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graphicEl>
                                              <a:dgm id="{7941C771-AB67-4287-8E90-E35CBBD06515}"/>
                                            </p:graphicEl>
                                          </p:spTgt>
                                        </p:tgtEl>
                                        <p:attrNameLst>
                                          <p:attrName>style.visibility</p:attrName>
                                        </p:attrNameLst>
                                      </p:cBhvr>
                                      <p:to>
                                        <p:strVal val="visible"/>
                                      </p:to>
                                    </p:set>
                                    <p:animEffect transition="in" filter="fade">
                                      <p:cBhvr>
                                        <p:cTn id="27" dur="500"/>
                                        <p:tgtEl>
                                          <p:spTgt spid="7">
                                            <p:graphicEl>
                                              <a:dgm id="{7941C771-AB67-4287-8E90-E35CBBD06515}"/>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
                                            <p:graphicEl>
                                              <a:dgm id="{12B51D88-7C6B-4AB0-A215-FB38AAD6A070}"/>
                                            </p:graphicEl>
                                          </p:spTgt>
                                        </p:tgtEl>
                                        <p:attrNameLst>
                                          <p:attrName>style.visibility</p:attrName>
                                        </p:attrNameLst>
                                      </p:cBhvr>
                                      <p:to>
                                        <p:strVal val="visible"/>
                                      </p:to>
                                    </p:set>
                                    <p:animEffect transition="in" filter="fade">
                                      <p:cBhvr>
                                        <p:cTn id="31" dur="500"/>
                                        <p:tgtEl>
                                          <p:spTgt spid="7">
                                            <p:graphicEl>
                                              <a:dgm id="{12B51D88-7C6B-4AB0-A215-FB38AAD6A070}"/>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7">
                                            <p:graphicEl>
                                              <a:dgm id="{4844863B-4931-42CA-A7A0-C03DD84A198B}"/>
                                            </p:graphicEl>
                                          </p:spTgt>
                                        </p:tgtEl>
                                        <p:attrNameLst>
                                          <p:attrName>style.visibility</p:attrName>
                                        </p:attrNameLst>
                                      </p:cBhvr>
                                      <p:to>
                                        <p:strVal val="visible"/>
                                      </p:to>
                                    </p:set>
                                    <p:animEffect transition="in" filter="fade">
                                      <p:cBhvr>
                                        <p:cTn id="35" dur="500"/>
                                        <p:tgtEl>
                                          <p:spTgt spid="7">
                                            <p:graphicEl>
                                              <a:dgm id="{4844863B-4931-42CA-A7A0-C03DD84A198B}"/>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7">
                                            <p:graphicEl>
                                              <a:dgm id="{56DB1D6B-F681-4B75-83F7-A9977B92A4F2}"/>
                                            </p:graphicEl>
                                          </p:spTgt>
                                        </p:tgtEl>
                                        <p:attrNameLst>
                                          <p:attrName>style.visibility</p:attrName>
                                        </p:attrNameLst>
                                      </p:cBhvr>
                                      <p:to>
                                        <p:strVal val="visible"/>
                                      </p:to>
                                    </p:set>
                                    <p:animEffect transition="in" filter="fade">
                                      <p:cBhvr>
                                        <p:cTn id="39" dur="500"/>
                                        <p:tgtEl>
                                          <p:spTgt spid="7">
                                            <p:graphicEl>
                                              <a:dgm id="{56DB1D6B-F681-4B75-83F7-A9977B92A4F2}"/>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7">
                                            <p:graphicEl>
                                              <a:dgm id="{058A4B2F-56A8-4956-A2C7-6DD141897857}"/>
                                            </p:graphicEl>
                                          </p:spTgt>
                                        </p:tgtEl>
                                        <p:attrNameLst>
                                          <p:attrName>style.visibility</p:attrName>
                                        </p:attrNameLst>
                                      </p:cBhvr>
                                      <p:to>
                                        <p:strVal val="visible"/>
                                      </p:to>
                                    </p:set>
                                    <p:animEffect transition="in" filter="fade">
                                      <p:cBhvr>
                                        <p:cTn id="43" dur="500"/>
                                        <p:tgtEl>
                                          <p:spTgt spid="7">
                                            <p:graphicEl>
                                              <a:dgm id="{058A4B2F-56A8-4956-A2C7-6DD141897857}"/>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7">
                                            <p:graphicEl>
                                              <a:dgm id="{E7C62E5E-04DA-44DD-B3FC-A5EB9AC39EF7}"/>
                                            </p:graphicEl>
                                          </p:spTgt>
                                        </p:tgtEl>
                                        <p:attrNameLst>
                                          <p:attrName>style.visibility</p:attrName>
                                        </p:attrNameLst>
                                      </p:cBhvr>
                                      <p:to>
                                        <p:strVal val="visible"/>
                                      </p:to>
                                    </p:set>
                                    <p:animEffect transition="in" filter="fade">
                                      <p:cBhvr>
                                        <p:cTn id="47" dur="500"/>
                                        <p:tgtEl>
                                          <p:spTgt spid="7">
                                            <p:graphicEl>
                                              <a:dgm id="{E7C62E5E-04DA-44DD-B3FC-A5EB9AC39EF7}"/>
                                            </p:graphic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7">
                                            <p:graphicEl>
                                              <a:dgm id="{C0FC4435-FF6F-4E4C-B55D-D77A2A813A7D}"/>
                                            </p:graphicEl>
                                          </p:spTgt>
                                        </p:tgtEl>
                                        <p:attrNameLst>
                                          <p:attrName>style.visibility</p:attrName>
                                        </p:attrNameLst>
                                      </p:cBhvr>
                                      <p:to>
                                        <p:strVal val="visible"/>
                                      </p:to>
                                    </p:set>
                                    <p:animEffect transition="in" filter="fade">
                                      <p:cBhvr>
                                        <p:cTn id="51" dur="500"/>
                                        <p:tgtEl>
                                          <p:spTgt spid="7">
                                            <p:graphicEl>
                                              <a:dgm id="{C0FC4435-FF6F-4E4C-B55D-D77A2A813A7D}"/>
                                            </p:graphic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7">
                                            <p:graphicEl>
                                              <a:dgm id="{54F10462-FBBA-45BE-9048-64E2BBC94215}"/>
                                            </p:graphicEl>
                                          </p:spTgt>
                                        </p:tgtEl>
                                        <p:attrNameLst>
                                          <p:attrName>style.visibility</p:attrName>
                                        </p:attrNameLst>
                                      </p:cBhvr>
                                      <p:to>
                                        <p:strVal val="visible"/>
                                      </p:to>
                                    </p:set>
                                    <p:animEffect transition="in" filter="fade">
                                      <p:cBhvr>
                                        <p:cTn id="55" dur="500"/>
                                        <p:tgtEl>
                                          <p:spTgt spid="7">
                                            <p:graphicEl>
                                              <a:dgm id="{54F10462-FBBA-45BE-9048-64E2BBC942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
            <a:ext cx="12198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Slide Number Placeholder 6"/>
          <p:cNvSpPr>
            <a:spLocks noGrp="1"/>
          </p:cNvSpPr>
          <p:nvPr>
            <p:ph type="sldNum" sz="quarter" idx="12"/>
          </p:nvPr>
        </p:nvSpPr>
        <p:spPr bwMode="auto">
          <a:xfrm>
            <a:off x="11131550" y="6111875"/>
            <a:ext cx="609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5DCDA2A3-9C5C-4CE5-AE67-8D99DD221FE1}" type="slidenum">
              <a:rPr lang="en-US" altLang="zh-CN" smtClean="0">
                <a:solidFill>
                  <a:srgbClr val="898989"/>
                </a:solidFill>
                <a:latin typeface="Calibri" pitchFamily="34" charset="0"/>
                <a:cs typeface="等线"/>
              </a:rPr>
              <a:pPr/>
              <a:t>9</a:t>
            </a:fld>
            <a:endParaRPr lang="en-US" altLang="zh-CN">
              <a:solidFill>
                <a:srgbClr val="898989"/>
              </a:solidFill>
              <a:latin typeface="Calibri" pitchFamily="34" charset="0"/>
              <a:cs typeface="等线"/>
            </a:endParaRPr>
          </a:p>
        </p:txBody>
      </p:sp>
      <p:sp>
        <p:nvSpPr>
          <p:cNvPr id="8" name="Title 1"/>
          <p:cNvSpPr>
            <a:spLocks noGrp="1"/>
          </p:cNvSpPr>
          <p:nvPr>
            <p:ph type="title"/>
          </p:nvPr>
        </p:nvSpPr>
        <p:spPr>
          <a:xfrm>
            <a:off x="460566" y="900498"/>
            <a:ext cx="6801626" cy="862012"/>
          </a:xfrm>
        </p:spPr>
        <p:txBody>
          <a:bodyPr/>
          <a:lstStyle/>
          <a:p>
            <a:pPr algn="just" eaLnBrk="1" hangingPunct="1">
              <a:defRPr/>
            </a:pPr>
            <a:r>
              <a:rPr lang="en-US" altLang="en-US" sz="2800" b="1" dirty="0">
                <a:solidFill>
                  <a:srgbClr val="C00000"/>
                </a:solidFill>
                <a:effectLst>
                  <a:outerShdw blurRad="38100" dist="38100" dir="2700000" algn="tl">
                    <a:srgbClr val="000000">
                      <a:alpha val="43137"/>
                    </a:srgbClr>
                  </a:outerShdw>
                </a:effectLst>
                <a:latin typeface="Myriad Pro"/>
              </a:rPr>
              <a:t> </a:t>
            </a:r>
            <a:r>
              <a:rPr lang="vi-VN" altLang="en-US" sz="2800" b="1" dirty="0" smtClean="0">
                <a:solidFill>
                  <a:srgbClr val="7030A0"/>
                </a:solidFill>
                <a:latin typeface="Myriad Pro" pitchFamily="34" charset="0"/>
                <a:cs typeface="Times New Roman" pitchFamily="18" charset="0"/>
              </a:rPr>
              <a:t>I.3.2. </a:t>
            </a:r>
            <a:r>
              <a:rPr lang="en-US" altLang="en-US" sz="2800" b="1" dirty="0" err="1" smtClean="0">
                <a:solidFill>
                  <a:srgbClr val="7030A0"/>
                </a:solidFill>
                <a:latin typeface="Myriad Pro"/>
                <a:cs typeface="Times New Roman" panose="02020603050405020304" pitchFamily="18" charset="0"/>
              </a:rPr>
              <a:t>ĐỔI</a:t>
            </a:r>
            <a:r>
              <a:rPr lang="en-US" altLang="en-US" sz="2800" b="1" dirty="0" smtClean="0">
                <a:solidFill>
                  <a:srgbClr val="7030A0"/>
                </a:solidFill>
                <a:latin typeface="Myriad Pro"/>
                <a:cs typeface="Times New Roman" panose="02020603050405020304" pitchFamily="18" charset="0"/>
              </a:rPr>
              <a:t> </a:t>
            </a:r>
            <a:r>
              <a:rPr lang="en-US" altLang="en-US" sz="2800" b="1" dirty="0">
                <a:solidFill>
                  <a:srgbClr val="7030A0"/>
                </a:solidFill>
                <a:latin typeface="Myriad Pro"/>
                <a:cs typeface="Times New Roman" panose="02020603050405020304" pitchFamily="18" charset="0"/>
              </a:rPr>
              <a:t>MỚI VỀ CẤU TRÚC BÀI HỌC</a:t>
            </a:r>
            <a:r>
              <a:rPr lang="en-US" altLang="en-US" sz="2800" b="1" dirty="0">
                <a:solidFill>
                  <a:srgbClr val="7030A0"/>
                </a:solidFill>
                <a:latin typeface="Myriad Pro"/>
              </a:rPr>
              <a:t>           </a:t>
            </a:r>
          </a:p>
        </p:txBody>
      </p:sp>
      <p:sp>
        <p:nvSpPr>
          <p:cNvPr id="14341" name="Content Placeholder 2"/>
          <p:cNvSpPr txBox="1">
            <a:spLocks/>
          </p:cNvSpPr>
          <p:nvPr/>
        </p:nvSpPr>
        <p:spPr bwMode="auto">
          <a:xfrm>
            <a:off x="591782" y="2297112"/>
            <a:ext cx="4007513" cy="2606675"/>
          </a:xfrm>
          <a:prstGeom prst="rect">
            <a:avLst/>
          </a:prstGeom>
          <a:ln>
            <a:solidFill>
              <a:srgbClr val="7030A0"/>
            </a:solidFill>
          </a:ln>
        </p:spPr>
        <p:style>
          <a:lnRef idx="2">
            <a:schemeClr val="accent5"/>
          </a:lnRef>
          <a:fillRef idx="1">
            <a:schemeClr val="lt1"/>
          </a:fillRef>
          <a:effectRef idx="0">
            <a:schemeClr val="accent5"/>
          </a:effectRef>
          <a:fontRef idx="minor">
            <a:schemeClr val="dk1"/>
          </a:fontRef>
        </p:style>
        <p:txBody>
          <a:bodyPr/>
          <a:lstStyle>
            <a:lvl1pPr marL="228600" indent="-22860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20000"/>
              </a:lnSpc>
              <a:spcBef>
                <a:spcPts val="1000"/>
              </a:spcBef>
              <a:buClr>
                <a:srgbClr val="C00000"/>
              </a:buClr>
              <a:buFont typeface="Arial" pitchFamily="34" charset="0"/>
              <a:buChar char="•"/>
              <a:defRPr/>
            </a:pPr>
            <a:r>
              <a:rPr lang="en-US" sz="2000" dirty="0" err="1">
                <a:latin typeface="Myriad Pro" panose="020B0503030403020204" pitchFamily="34" charset="0"/>
              </a:rPr>
              <a:t>Cấu</a:t>
            </a:r>
            <a:r>
              <a:rPr lang="en-US" sz="2000" dirty="0">
                <a:latin typeface="Myriad Pro" panose="020B0503030403020204" pitchFamily="34" charset="0"/>
              </a:rPr>
              <a:t> </a:t>
            </a:r>
            <a:r>
              <a:rPr lang="en-US" sz="2000" dirty="0" err="1">
                <a:latin typeface="Myriad Pro" panose="020B0503030403020204" pitchFamily="34" charset="0"/>
              </a:rPr>
              <a:t>trúc</a:t>
            </a:r>
            <a:r>
              <a:rPr lang="en-US" sz="2000" dirty="0">
                <a:latin typeface="Myriad Pro" panose="020B0503030403020204" pitchFamily="34" charset="0"/>
              </a:rPr>
              <a:t> logic</a:t>
            </a:r>
          </a:p>
          <a:p>
            <a:pPr eaLnBrk="1" hangingPunct="1">
              <a:lnSpc>
                <a:spcPct val="120000"/>
              </a:lnSpc>
              <a:spcBef>
                <a:spcPts val="1000"/>
              </a:spcBef>
              <a:buClr>
                <a:srgbClr val="C00000"/>
              </a:buClr>
              <a:buFont typeface="Arial" pitchFamily="34" charset="0"/>
              <a:buChar char="•"/>
              <a:defRPr/>
            </a:pPr>
            <a:r>
              <a:rPr lang="en-US" sz="2000" dirty="0" err="1">
                <a:latin typeface="Myriad Pro" panose="020B0503030403020204" pitchFamily="34" charset="0"/>
              </a:rPr>
              <a:t>Nội</a:t>
            </a:r>
            <a:r>
              <a:rPr lang="en-US" sz="2000" dirty="0">
                <a:latin typeface="Myriad Pro" panose="020B0503030403020204" pitchFamily="34" charset="0"/>
              </a:rPr>
              <a:t> dung </a:t>
            </a:r>
            <a:r>
              <a:rPr lang="en-US" sz="2000" dirty="0" err="1">
                <a:latin typeface="Myriad Pro" panose="020B0503030403020204" pitchFamily="34" charset="0"/>
              </a:rPr>
              <a:t>vừa</a:t>
            </a:r>
            <a:r>
              <a:rPr lang="en-US" sz="2000" dirty="0">
                <a:latin typeface="Myriad Pro" panose="020B0503030403020204" pitchFamily="34" charset="0"/>
              </a:rPr>
              <a:t> </a:t>
            </a:r>
            <a:r>
              <a:rPr lang="en-US" sz="2000" dirty="0" err="1">
                <a:latin typeface="Myriad Pro" panose="020B0503030403020204" pitchFamily="34" charset="0"/>
              </a:rPr>
              <a:t>phải</a:t>
            </a:r>
            <a:r>
              <a:rPr lang="en-US" sz="2000" dirty="0">
                <a:latin typeface="Myriad Pro" panose="020B0503030403020204" pitchFamily="34" charset="0"/>
              </a:rPr>
              <a:t> </a:t>
            </a:r>
            <a:r>
              <a:rPr lang="en-US" sz="2000" dirty="0" err="1">
                <a:latin typeface="Myriad Pro" panose="020B0503030403020204" pitchFamily="34" charset="0"/>
              </a:rPr>
              <a:t>phù</a:t>
            </a:r>
            <a:r>
              <a:rPr lang="en-US" sz="2000" dirty="0">
                <a:latin typeface="Myriad Pro" panose="020B0503030403020204" pitchFamily="34" charset="0"/>
              </a:rPr>
              <a:t> </a:t>
            </a:r>
            <a:r>
              <a:rPr lang="en-US" sz="2000" dirty="0" err="1">
                <a:latin typeface="Myriad Pro" panose="020B0503030403020204" pitchFamily="34" charset="0"/>
              </a:rPr>
              <a:t>hợp</a:t>
            </a:r>
            <a:r>
              <a:rPr lang="en-US" sz="2000" dirty="0">
                <a:latin typeface="Myriad Pro" panose="020B0503030403020204" pitchFamily="34" charset="0"/>
              </a:rPr>
              <a:t> </a:t>
            </a:r>
            <a:r>
              <a:rPr lang="en-US" sz="2000" dirty="0" err="1">
                <a:latin typeface="Myriad Pro" panose="020B0503030403020204" pitchFamily="34" charset="0"/>
              </a:rPr>
              <a:t>với</a:t>
            </a:r>
            <a:r>
              <a:rPr lang="en-US" sz="2000" dirty="0">
                <a:latin typeface="Myriad Pro" panose="020B0503030403020204" pitchFamily="34" charset="0"/>
              </a:rPr>
              <a:t> </a:t>
            </a:r>
            <a:r>
              <a:rPr lang="en-US" sz="2000" dirty="0" err="1">
                <a:latin typeface="Myriad Pro" panose="020B0503030403020204" pitchFamily="34" charset="0"/>
              </a:rPr>
              <a:t>nhận</a:t>
            </a:r>
            <a:r>
              <a:rPr lang="en-US" sz="2000" dirty="0">
                <a:latin typeface="Myriad Pro" panose="020B0503030403020204" pitchFamily="34" charset="0"/>
              </a:rPr>
              <a:t> </a:t>
            </a:r>
            <a:r>
              <a:rPr lang="en-US" sz="2000" dirty="0" err="1">
                <a:latin typeface="Myriad Pro" panose="020B0503030403020204" pitchFamily="34" charset="0"/>
              </a:rPr>
              <a:t>thức</a:t>
            </a:r>
            <a:r>
              <a:rPr lang="en-US" sz="2000" dirty="0">
                <a:latin typeface="Myriad Pro" panose="020B0503030403020204" pitchFamily="34" charset="0"/>
              </a:rPr>
              <a:t> </a:t>
            </a:r>
            <a:r>
              <a:rPr lang="en-US" sz="2000" dirty="0" err="1">
                <a:latin typeface="Myriad Pro" panose="020B0503030403020204" pitchFamily="34" charset="0"/>
              </a:rPr>
              <a:t>và</a:t>
            </a:r>
            <a:r>
              <a:rPr lang="en-US" sz="2000" dirty="0">
                <a:latin typeface="Myriad Pro" panose="020B0503030403020204" pitchFamily="34" charset="0"/>
              </a:rPr>
              <a:t> </a:t>
            </a:r>
            <a:r>
              <a:rPr lang="en-US" sz="2000" dirty="0" err="1">
                <a:latin typeface="Myriad Pro" panose="020B0503030403020204" pitchFamily="34" charset="0"/>
              </a:rPr>
              <a:t>tâm</a:t>
            </a:r>
            <a:r>
              <a:rPr lang="en-US" sz="2000" dirty="0">
                <a:latin typeface="Myriad Pro" panose="020B0503030403020204" pitchFamily="34" charset="0"/>
              </a:rPr>
              <a:t> </a:t>
            </a:r>
            <a:r>
              <a:rPr lang="en-US" sz="2000" dirty="0" err="1">
                <a:latin typeface="Myriad Pro" panose="020B0503030403020204" pitchFamily="34" charset="0"/>
              </a:rPr>
              <a:t>lí</a:t>
            </a:r>
            <a:r>
              <a:rPr lang="en-US" sz="2000" dirty="0">
                <a:latin typeface="Myriad Pro" panose="020B0503030403020204" pitchFamily="34" charset="0"/>
              </a:rPr>
              <a:t> </a:t>
            </a:r>
            <a:r>
              <a:rPr lang="en-US" sz="2000" dirty="0" err="1">
                <a:latin typeface="Myriad Pro" panose="020B0503030403020204" pitchFamily="34" charset="0"/>
              </a:rPr>
              <a:t>lứa</a:t>
            </a:r>
            <a:r>
              <a:rPr lang="en-US" sz="2000" dirty="0">
                <a:latin typeface="Myriad Pro" panose="020B0503030403020204" pitchFamily="34" charset="0"/>
              </a:rPr>
              <a:t> </a:t>
            </a:r>
            <a:r>
              <a:rPr lang="en-US" sz="2000" dirty="0" err="1">
                <a:latin typeface="Myriad Pro" panose="020B0503030403020204" pitchFamily="34" charset="0"/>
              </a:rPr>
              <a:t>tuổi</a:t>
            </a:r>
            <a:r>
              <a:rPr lang="en-US" sz="2000" dirty="0">
                <a:latin typeface="Myriad Pro" panose="020B0503030403020204" pitchFamily="34" charset="0"/>
              </a:rPr>
              <a:t> HS</a:t>
            </a:r>
          </a:p>
          <a:p>
            <a:pPr eaLnBrk="1" hangingPunct="1">
              <a:lnSpc>
                <a:spcPct val="120000"/>
              </a:lnSpc>
              <a:spcBef>
                <a:spcPts val="1000"/>
              </a:spcBef>
              <a:buClr>
                <a:srgbClr val="C00000"/>
              </a:buClr>
              <a:buFont typeface="Arial" pitchFamily="34" charset="0"/>
              <a:buChar char="•"/>
              <a:defRPr/>
            </a:pPr>
            <a:r>
              <a:rPr lang="en-US" sz="2000" dirty="0" err="1">
                <a:latin typeface="Myriad Pro" panose="020B0503030403020204" pitchFamily="34" charset="0"/>
              </a:rPr>
              <a:t>Giải</a:t>
            </a:r>
            <a:r>
              <a:rPr lang="en-US" sz="2000" dirty="0">
                <a:latin typeface="Myriad Pro" panose="020B0503030403020204" pitchFamily="34" charset="0"/>
              </a:rPr>
              <a:t> </a:t>
            </a:r>
            <a:r>
              <a:rPr lang="en-US" sz="2000" dirty="0" err="1">
                <a:latin typeface="Myriad Pro" panose="020B0503030403020204" pitchFamily="34" charset="0"/>
              </a:rPr>
              <a:t>quyết</a:t>
            </a:r>
            <a:r>
              <a:rPr lang="en-US" sz="2000" dirty="0">
                <a:latin typeface="Myriad Pro" panose="020B0503030403020204" pitchFamily="34" charset="0"/>
              </a:rPr>
              <a:t> </a:t>
            </a:r>
            <a:r>
              <a:rPr lang="en-US" sz="2000" dirty="0" err="1">
                <a:latin typeface="Myriad Pro" panose="020B0503030403020204" pitchFamily="34" charset="0"/>
              </a:rPr>
              <a:t>một</a:t>
            </a:r>
            <a:r>
              <a:rPr lang="en-US" sz="2000" dirty="0">
                <a:latin typeface="Myriad Pro" panose="020B0503030403020204" pitchFamily="34" charset="0"/>
              </a:rPr>
              <a:t> </a:t>
            </a:r>
            <a:r>
              <a:rPr lang="en-US" sz="2000" dirty="0" err="1">
                <a:latin typeface="Myriad Pro" panose="020B0503030403020204" pitchFamily="34" charset="0"/>
              </a:rPr>
              <a:t>vấn</a:t>
            </a:r>
            <a:r>
              <a:rPr lang="en-US" sz="2000" dirty="0">
                <a:latin typeface="Myriad Pro" panose="020B0503030403020204" pitchFamily="34" charset="0"/>
              </a:rPr>
              <a:t> </a:t>
            </a:r>
            <a:r>
              <a:rPr lang="en-US" sz="2000" dirty="0" err="1">
                <a:latin typeface="Myriad Pro" panose="020B0503030403020204" pitchFamily="34" charset="0"/>
              </a:rPr>
              <a:t>đề</a:t>
            </a:r>
            <a:r>
              <a:rPr lang="en-US" sz="2000" dirty="0">
                <a:latin typeface="Myriad Pro" panose="020B0503030403020204" pitchFamily="34" charset="0"/>
              </a:rPr>
              <a:t> </a:t>
            </a:r>
            <a:r>
              <a:rPr lang="en-US" sz="2000" dirty="0" err="1">
                <a:latin typeface="Myriad Pro" panose="020B0503030403020204" pitchFamily="34" charset="0"/>
              </a:rPr>
              <a:t>của</a:t>
            </a:r>
            <a:r>
              <a:rPr lang="en-US" sz="2000" dirty="0">
                <a:latin typeface="Myriad Pro" panose="020B0503030403020204" pitchFamily="34" charset="0"/>
              </a:rPr>
              <a:t> </a:t>
            </a:r>
            <a:r>
              <a:rPr lang="en-US" sz="2000" dirty="0" err="1">
                <a:latin typeface="Myriad Pro" panose="020B0503030403020204" pitchFamily="34" charset="0"/>
              </a:rPr>
              <a:t>chương</a:t>
            </a:r>
            <a:r>
              <a:rPr lang="en-US" sz="2000" dirty="0">
                <a:latin typeface="Myriad Pro" panose="020B0503030403020204" pitchFamily="34" charset="0"/>
              </a:rPr>
              <a:t>.</a:t>
            </a:r>
            <a:r>
              <a:rPr lang="vi-VN" sz="2000" dirty="0">
                <a:latin typeface="Myriad Pro" panose="020B0503030403020204" pitchFamily="34" charset="0"/>
              </a:rPr>
              <a:t> </a:t>
            </a:r>
            <a:endParaRPr lang="en-US" sz="2000" dirty="0">
              <a:latin typeface="Myriad Pro" panose="020B0503030403020204" pitchFamily="34" charset="0"/>
            </a:endParaRPr>
          </a:p>
          <a:p>
            <a:pPr marL="0" indent="0" eaLnBrk="1" hangingPunct="1">
              <a:lnSpc>
                <a:spcPct val="120000"/>
              </a:lnSpc>
              <a:spcBef>
                <a:spcPts val="1000"/>
              </a:spcBef>
              <a:buClr>
                <a:srgbClr val="C00000"/>
              </a:buClr>
              <a:defRPr/>
            </a:pPr>
            <a:endParaRPr lang="en-US" sz="2400" dirty="0">
              <a:latin typeface="Myriad Pro" panose="020B0503030403020204" pitchFamily="34" charset="0"/>
            </a:endParaRPr>
          </a:p>
          <a:p>
            <a:pPr eaLnBrk="1" hangingPunct="1">
              <a:lnSpc>
                <a:spcPct val="120000"/>
              </a:lnSpc>
              <a:spcBef>
                <a:spcPts val="1000"/>
              </a:spcBef>
              <a:buClr>
                <a:srgbClr val="C00000"/>
              </a:buClr>
              <a:buFont typeface="Arial" pitchFamily="34" charset="0"/>
              <a:buNone/>
              <a:defRPr/>
            </a:pPr>
            <a:endParaRPr lang="en-US" sz="2400" dirty="0">
              <a:latin typeface="Myriad Pro" panose="020B0503030403020204" pitchFamily="34" charset="0"/>
            </a:endParaRPr>
          </a:p>
          <a:p>
            <a:pPr eaLnBrk="1" hangingPunct="1">
              <a:lnSpc>
                <a:spcPct val="90000"/>
              </a:lnSpc>
              <a:spcBef>
                <a:spcPts val="1000"/>
              </a:spcBef>
              <a:buClr>
                <a:srgbClr val="C00000"/>
              </a:buClr>
              <a:buFont typeface="Arial" pitchFamily="34" charset="0"/>
              <a:buChar char="•"/>
              <a:defRPr/>
            </a:pPr>
            <a:endParaRPr lang="en-US" sz="2400" dirty="0">
              <a:latin typeface="Myriad Pro" panose="020B0503030403020204" pitchFamily="34" charset="0"/>
            </a:endParaRPr>
          </a:p>
          <a:p>
            <a:pPr eaLnBrk="1" hangingPunct="1">
              <a:lnSpc>
                <a:spcPct val="90000"/>
              </a:lnSpc>
              <a:spcBef>
                <a:spcPts val="1000"/>
              </a:spcBef>
              <a:buClr>
                <a:srgbClr val="C00000"/>
              </a:buClr>
              <a:buFont typeface="Arial" pitchFamily="34" charset="0"/>
              <a:buChar char="•"/>
              <a:defRPr/>
            </a:pPr>
            <a:endParaRPr lang="en-US" sz="2400" dirty="0">
              <a:latin typeface="Myriad Pro" panose="020B0503030403020204" pitchFamily="34" charset="0"/>
            </a:endParaRPr>
          </a:p>
        </p:txBody>
      </p:sp>
      <p:graphicFrame>
        <p:nvGraphicFramePr>
          <p:cNvPr id="13" name="Content Placeholder 3"/>
          <p:cNvGraphicFramePr>
            <a:graphicFrameLocks noGrp="1"/>
          </p:cNvGraphicFramePr>
          <p:nvPr>
            <p:ph idx="4294967295"/>
            <p:extLst/>
          </p:nvPr>
        </p:nvGraphicFramePr>
        <p:xfrm>
          <a:off x="4775286" y="1514860"/>
          <a:ext cx="6773219" cy="49799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6904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graphicEl>
                                              <a:dgm id="{2EC869BB-93EF-44EE-BFF0-58E254CD36C3}"/>
                                            </p:graphicEl>
                                          </p:spTgt>
                                        </p:tgtEl>
                                        <p:attrNameLst>
                                          <p:attrName>style.visibility</p:attrName>
                                        </p:attrNameLst>
                                      </p:cBhvr>
                                      <p:to>
                                        <p:strVal val="visible"/>
                                      </p:to>
                                    </p:set>
                                    <p:animEffect transition="in" filter="barn(inVertical)">
                                      <p:cBhvr>
                                        <p:cTn id="7" dur="500"/>
                                        <p:tgtEl>
                                          <p:spTgt spid="13">
                                            <p:graphicEl>
                                              <a:dgm id="{2EC869BB-93EF-44EE-BFF0-58E254CD36C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graphicEl>
                                              <a:dgm id="{06C9E827-D72B-4742-A3F3-682D8FA5BEE2}"/>
                                            </p:graphicEl>
                                          </p:spTgt>
                                        </p:tgtEl>
                                        <p:attrNameLst>
                                          <p:attrName>style.visibility</p:attrName>
                                        </p:attrNameLst>
                                      </p:cBhvr>
                                      <p:to>
                                        <p:strVal val="visible"/>
                                      </p:to>
                                    </p:set>
                                    <p:animEffect transition="in" filter="barn(inVertical)">
                                      <p:cBhvr>
                                        <p:cTn id="12" dur="500"/>
                                        <p:tgtEl>
                                          <p:spTgt spid="13">
                                            <p:graphicEl>
                                              <a:dgm id="{06C9E827-D72B-4742-A3F3-682D8FA5BEE2}"/>
                                            </p:graphic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graphicEl>
                                              <a:dgm id="{B510B496-B7D3-4AB0-B6ED-187F601D97BC}"/>
                                            </p:graphicEl>
                                          </p:spTgt>
                                        </p:tgtEl>
                                        <p:attrNameLst>
                                          <p:attrName>style.visibility</p:attrName>
                                        </p:attrNameLst>
                                      </p:cBhvr>
                                      <p:to>
                                        <p:strVal val="visible"/>
                                      </p:to>
                                    </p:set>
                                    <p:animEffect transition="in" filter="barn(inVertical)">
                                      <p:cBhvr>
                                        <p:cTn id="15" dur="500"/>
                                        <p:tgtEl>
                                          <p:spTgt spid="13">
                                            <p:graphicEl>
                                              <a:dgm id="{B510B496-B7D3-4AB0-B6ED-187F601D97BC}"/>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graphicEl>
                                              <a:dgm id="{04E97D54-0660-4A25-AEFB-601A469DBEA1}"/>
                                            </p:graphicEl>
                                          </p:spTgt>
                                        </p:tgtEl>
                                        <p:attrNameLst>
                                          <p:attrName>style.visibility</p:attrName>
                                        </p:attrNameLst>
                                      </p:cBhvr>
                                      <p:to>
                                        <p:strVal val="visible"/>
                                      </p:to>
                                    </p:set>
                                    <p:animEffect transition="in" filter="barn(inVertical)">
                                      <p:cBhvr>
                                        <p:cTn id="20" dur="500"/>
                                        <p:tgtEl>
                                          <p:spTgt spid="13">
                                            <p:graphicEl>
                                              <a:dgm id="{04E97D54-0660-4A25-AEFB-601A469DBEA1}"/>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graphicEl>
                                              <a:dgm id="{F659DB88-A03A-47A4-9C5C-EBB1CF1CD2E8}"/>
                                            </p:graphicEl>
                                          </p:spTgt>
                                        </p:tgtEl>
                                        <p:attrNameLst>
                                          <p:attrName>style.visibility</p:attrName>
                                        </p:attrNameLst>
                                      </p:cBhvr>
                                      <p:to>
                                        <p:strVal val="visible"/>
                                      </p:to>
                                    </p:set>
                                    <p:animEffect transition="in" filter="barn(inVertical)">
                                      <p:cBhvr>
                                        <p:cTn id="25" dur="500"/>
                                        <p:tgtEl>
                                          <p:spTgt spid="13">
                                            <p:graphicEl>
                                              <a:dgm id="{F659DB88-A03A-47A4-9C5C-EBB1CF1CD2E8}"/>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graphicEl>
                                              <a:dgm id="{C2EE7979-49CC-436B-BD20-56FA162886B1}"/>
                                            </p:graphicEl>
                                          </p:spTgt>
                                        </p:tgtEl>
                                        <p:attrNameLst>
                                          <p:attrName>style.visibility</p:attrName>
                                        </p:attrNameLst>
                                      </p:cBhvr>
                                      <p:to>
                                        <p:strVal val="visible"/>
                                      </p:to>
                                    </p:set>
                                    <p:animEffect transition="in" filter="barn(inVertical)">
                                      <p:cBhvr>
                                        <p:cTn id="30" dur="500"/>
                                        <p:tgtEl>
                                          <p:spTgt spid="13">
                                            <p:graphicEl>
                                              <a:dgm id="{C2EE7979-49CC-436B-BD20-56FA162886B1}"/>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graphicEl>
                                              <a:dgm id="{1756EA56-22A4-4C38-99C1-AD44AF7EA232}"/>
                                            </p:graphicEl>
                                          </p:spTgt>
                                        </p:tgtEl>
                                        <p:attrNameLst>
                                          <p:attrName>style.visibility</p:attrName>
                                        </p:attrNameLst>
                                      </p:cBhvr>
                                      <p:to>
                                        <p:strVal val="visible"/>
                                      </p:to>
                                    </p:set>
                                    <p:animEffect transition="in" filter="barn(inVertical)">
                                      <p:cBhvr>
                                        <p:cTn id="35" dur="500"/>
                                        <p:tgtEl>
                                          <p:spTgt spid="13">
                                            <p:graphicEl>
                                              <a:dgm id="{1756EA56-22A4-4C38-99C1-AD44AF7EA23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Dgm bld="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4819</TotalTime>
  <Words>4859</Words>
  <Application>Microsoft Office PowerPoint</Application>
  <PresentationFormat>Custom</PresentationFormat>
  <Paragraphs>395</Paragraphs>
  <Slides>56</Slides>
  <Notes>29</Notes>
  <HiddenSlides>0</HiddenSlides>
  <MMClips>0</MMClips>
  <ScaleCrop>false</ScaleCrop>
  <HeadingPairs>
    <vt:vector size="4" baseType="variant">
      <vt:variant>
        <vt:lpstr>Theme</vt:lpstr>
      </vt:variant>
      <vt:variant>
        <vt:i4>4</vt:i4>
      </vt:variant>
      <vt:variant>
        <vt:lpstr>Slide Titles</vt:lpstr>
      </vt:variant>
      <vt:variant>
        <vt:i4>56</vt:i4>
      </vt:variant>
    </vt:vector>
  </HeadingPairs>
  <TitlesOfParts>
    <vt:vector size="60" baseType="lpstr">
      <vt:lpstr>Office Theme</vt:lpstr>
      <vt:lpstr>1_Office Theme</vt:lpstr>
      <vt:lpstr>2_Office Theme</vt:lpstr>
      <vt:lpstr>3_Office Theme</vt:lpstr>
      <vt:lpstr>PowerPoint Presentation</vt:lpstr>
      <vt:lpstr>                                      LỊCH SỬ VÀ ĐỊA LÍ 8  </vt:lpstr>
      <vt:lpstr>PowerPoint Presentation</vt:lpstr>
      <vt:lpstr>PowerPoint Presentation</vt:lpstr>
      <vt:lpstr>PowerPoint Presentation</vt:lpstr>
      <vt:lpstr>PowerPoint Presentation</vt:lpstr>
      <vt:lpstr>PowerPoint Presentation</vt:lpstr>
      <vt:lpstr>  I.3.1. THAY ĐỔI CÁCH TIẾP CẬN</vt:lpstr>
      <vt:lpstr> I.3.2. ĐỔI MỚI VỀ CẤU TRÚC BÀI HỌC           </vt:lpstr>
      <vt:lpstr>PowerPoint Presentation</vt:lpstr>
      <vt:lpstr>PowerPoint Presentation</vt:lpstr>
      <vt:lpstr>PowerPoint Presentation</vt:lpstr>
      <vt:lpstr>CẤU TRÚC SÁCH</vt:lpstr>
      <vt:lpstr>PowerPoint Presentation</vt:lpstr>
      <vt:lpstr>CẤU TRÚC CHỦ ĐỀ</vt:lpstr>
      <vt:lpstr>CÁC BÀI HỌC</vt:lpstr>
      <vt:lpstr>CẤU TRÚC BÀI HỌC</vt:lpstr>
      <vt:lpstr>CẤU TRÚC BÀI HỌC</vt:lpstr>
      <vt:lpstr>CẤU TRÚC BÀI HỌC</vt:lpstr>
      <vt:lpstr>PowerPoint Presentation</vt:lpstr>
      <vt:lpstr>PowerPoint Presentation</vt:lpstr>
      <vt:lpstr>PowerPoint Presentation</vt:lpstr>
      <vt:lpstr>PowerPoint Presentation</vt:lpstr>
      <vt:lpstr>            3. VỀ KIẾN THỨC</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Quynh-Sudia</cp:lastModifiedBy>
  <cp:revision>312</cp:revision>
  <cp:lastPrinted>2021-02-24T01:49:56Z</cp:lastPrinted>
  <dcterms:created xsi:type="dcterms:W3CDTF">2021-01-29T05:16:25Z</dcterms:created>
  <dcterms:modified xsi:type="dcterms:W3CDTF">2023-04-12T08:16:54Z</dcterms:modified>
</cp:coreProperties>
</file>