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4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SO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S¸NH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18925" r="7343" b="50000"/>
          <a:stretch/>
        </p:blipFill>
        <p:spPr>
          <a:xfrm>
            <a:off x="-457200" y="1056966"/>
            <a:ext cx="9504255" cy="5343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52400" y="190826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76200"/>
            <a:ext cx="2057400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&gt; ; &lt; ; =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0569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</a:t>
            </a:r>
            <a:endParaRPr lang="vi-VN" sz="5400" dirty="0"/>
          </a:p>
        </p:txBody>
      </p:sp>
      <p:sp>
        <p:nvSpPr>
          <p:cNvPr id="10" name="Oval 9"/>
          <p:cNvSpPr/>
          <p:nvPr/>
        </p:nvSpPr>
        <p:spPr>
          <a:xfrm>
            <a:off x="6368844" y="2633815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&lt;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34496" y="5562600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&gt;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68844" y="5577348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&gt;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57964" r="4601" b="5591"/>
          <a:stretch/>
        </p:blipFill>
        <p:spPr>
          <a:xfrm>
            <a:off x="339219" y="1295400"/>
            <a:ext cx="8499981" cy="5410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9213" y="1524000"/>
            <a:ext cx="762000" cy="815608"/>
            <a:chOff x="2743200" y="247834"/>
            <a:chExt cx="762000" cy="815608"/>
          </a:xfrm>
        </p:grpSpPr>
        <p:sp>
          <p:nvSpPr>
            <p:cNvPr id="8" name="Oval 7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247834"/>
              <a:ext cx="7553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10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1676400"/>
            <a:ext cx="762000" cy="815608"/>
            <a:chOff x="2743200" y="247834"/>
            <a:chExt cx="762000" cy="815608"/>
          </a:xfrm>
        </p:grpSpPr>
        <p:sp>
          <p:nvSpPr>
            <p:cNvPr id="13" name="Oval 12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4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084" y="2819400"/>
            <a:ext cx="762000" cy="815608"/>
            <a:chOff x="2743200" y="247834"/>
            <a:chExt cx="762000" cy="815608"/>
          </a:xfrm>
        </p:grpSpPr>
        <p:sp>
          <p:nvSpPr>
            <p:cNvPr id="17" name="Oval 16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0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95304" y="2620296"/>
            <a:ext cx="762000" cy="815608"/>
            <a:chOff x="2743200" y="247834"/>
            <a:chExt cx="762000" cy="815608"/>
          </a:xfrm>
        </p:grpSpPr>
        <p:sp>
          <p:nvSpPr>
            <p:cNvPr id="21" name="Oval 20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919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Taøu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chôû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nhieàu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thuøng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nhaát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7652" r="7344" b="56774"/>
          <a:stretch/>
        </p:blipFill>
        <p:spPr>
          <a:xfrm>
            <a:off x="76200" y="1439116"/>
            <a:ext cx="8942159" cy="51902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9240" y="2357858"/>
            <a:ext cx="746760" cy="766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974" y="228600"/>
            <a:ext cx="8385826" cy="3505200"/>
            <a:chOff x="754348" y="762000"/>
            <a:chExt cx="8385826" cy="3505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42" r="7270" b="26129"/>
            <a:stretch/>
          </p:blipFill>
          <p:spPr>
            <a:xfrm>
              <a:off x="921774" y="914400"/>
              <a:ext cx="8218400" cy="3352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4348" y="762000"/>
              <a:ext cx="1908826" cy="84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73978" r="17232" b="9463"/>
          <a:stretch/>
        </p:blipFill>
        <p:spPr>
          <a:xfrm>
            <a:off x="222669" y="3886200"/>
            <a:ext cx="8692731" cy="27432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34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64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818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2600" y="4562168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4528" y="54716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39912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867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62600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716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8096" y="4562168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69002" y="45572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62600" y="455233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4528" y="54716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9912" y="5432324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867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675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52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2006-08-16T00:00:00Z</dcterms:created>
  <dcterms:modified xsi:type="dcterms:W3CDTF">2020-08-16T04:15:48Z</dcterms:modified>
</cp:coreProperties>
</file>