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07" r:id="rId3"/>
    <p:sldId id="340" r:id="rId4"/>
    <p:sldId id="341" r:id="rId5"/>
    <p:sldId id="342" r:id="rId6"/>
    <p:sldId id="322" r:id="rId7"/>
    <p:sldId id="356" r:id="rId8"/>
    <p:sldId id="359" r:id="rId9"/>
    <p:sldId id="360" r:id="rId10"/>
    <p:sldId id="361" r:id="rId11"/>
    <p:sldId id="345" r:id="rId12"/>
    <p:sldId id="362" r:id="rId13"/>
    <p:sldId id="325" r:id="rId14"/>
    <p:sldId id="363" r:id="rId15"/>
    <p:sldId id="346" r:id="rId16"/>
    <p:sldId id="347" r:id="rId17"/>
    <p:sldId id="320" r:id="rId18"/>
  </p:sldIdLst>
  <p:sldSz cx="24387175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  <a:srgbClr val="FF0066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71376" autoAdjust="0"/>
  </p:normalViewPr>
  <p:slideViewPr>
    <p:cSldViewPr>
      <p:cViewPr>
        <p:scale>
          <a:sx n="30" d="100"/>
          <a:sy n="30" d="100"/>
        </p:scale>
        <p:origin x="240" y="144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136662-D6FD-446C-A0C7-018BF85C7F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580DE-5254-4720-9A95-098563078F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DED32-5831-4354-AF32-CF601444437C}" type="datetimeFigureOut">
              <a:rPr lang="vi-VN" smtClean="0"/>
              <a:t>01/05/2020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CA57E-DFA2-4C80-9FA2-716EC5287E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B8FFF-DDBB-4E1B-B7DD-67B0F81979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B3E5-C1C2-4F22-89EE-B376FCCBAF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5392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4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9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7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Dòng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cuối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hàm</a:t>
            </a:r>
            <a:r>
              <a:rPr lang="en-US" baseline="0" dirty="0"/>
              <a:t> ở F(x)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nhỉ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7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thành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  <a:p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chỉnh</a:t>
                </a:r>
                <a:r>
                  <a:rPr lang="en-US" dirty="0"/>
                  <a:t> :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 </a:t>
                </a:r>
                <a:r>
                  <a:rPr lang="en-US" b="0" i="0">
                    <a:latin typeface="Cambria Math" panose="02040503050406030204" pitchFamily="18" charset="0"/>
                  </a:rPr>
                  <a:t>1/𝑧  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 …..</a:t>
                </a:r>
                <a:r>
                  <a:rPr lang="en-US" baseline="0" dirty="0" err="1"/>
                  <a:t>và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phần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ảo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là</a:t>
                </a:r>
                <a:r>
                  <a:rPr lang="en-US" baseline="0" dirty="0"/>
                  <a:t>…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Không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</a:t>
                </a:r>
                <a:r>
                  <a:rPr lang="en-US" dirty="0" err="1"/>
                  <a:t>nhiều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giữ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5,6,7.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5 </a:t>
                </a:r>
                <a:r>
                  <a:rPr lang="en-US" dirty="0" err="1"/>
                  <a:t>thành</a:t>
                </a:r>
                <a:r>
                  <a:rPr lang="en-US" dirty="0"/>
                  <a:t> 3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gõ</a:t>
                </a:r>
                <a:r>
                  <a:rPr lang="en-US" dirty="0"/>
                  <a:t> </a:t>
                </a:r>
                <a:r>
                  <a:rPr lang="en-US" dirty="0" err="1"/>
                  <a:t>thêm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nhân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luận</a:t>
                </a:r>
                <a:r>
                  <a:rPr lang="en-US" dirty="0"/>
                  <a:t> ở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7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rõ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baseline="0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̅……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2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3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75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3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392987" y="333375"/>
            <a:ext cx="169920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5100" b="1" dirty="0">
                <a:solidFill>
                  <a:schemeClr val="bg1"/>
                </a:solidFill>
                <a:latin typeface="+mj-lt"/>
                <a:ea typeface="AvantGarde-Demi" pitchFamily="18" charset="0"/>
                <a:cs typeface="AvantGarde-Demi" pitchFamily="18" charset="0"/>
              </a:rPr>
              <a:t>        BÀI 1. LUYỆN TẬP NGUYÊN HÀM</a:t>
            </a:r>
            <a:endParaRPr lang="en-US" sz="5100" b="1" dirty="0">
              <a:solidFill>
                <a:schemeClr val="bg1"/>
              </a:solidFill>
              <a:latin typeface="+mj-lt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4998" y="457200"/>
            <a:ext cx="216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III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9" Type="http://schemas.openxmlformats.org/officeDocument/2006/relationships/image" Target="../media/image54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68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0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75.png"/><Relationship Id="rId3" Type="http://schemas.openxmlformats.org/officeDocument/2006/relationships/image" Target="../media/image27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80.png"/><Relationship Id="rId10" Type="http://schemas.openxmlformats.org/officeDocument/2006/relationships/image" Target="../media/image86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91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12" Type="http://schemas.openxmlformats.org/officeDocument/2006/relationships/image" Target="../media/image4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0.png"/><Relationship Id="rId11" Type="http://schemas.openxmlformats.org/officeDocument/2006/relationships/image" Target="../media/image480.png"/><Relationship Id="rId5" Type="http://schemas.openxmlformats.org/officeDocument/2006/relationships/image" Target="../media/image420.png"/><Relationship Id="rId10" Type="http://schemas.openxmlformats.org/officeDocument/2006/relationships/image" Target="../media/image89.png"/><Relationship Id="rId9" Type="http://schemas.openxmlformats.org/officeDocument/2006/relationships/image" Target="../media/image46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910.png"/><Relationship Id="rId7" Type="http://schemas.openxmlformats.org/officeDocument/2006/relationships/image" Target="../media/image540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0.png"/><Relationship Id="rId11" Type="http://schemas.openxmlformats.org/officeDocument/2006/relationships/image" Target="../media/image93.png"/><Relationship Id="rId5" Type="http://schemas.openxmlformats.org/officeDocument/2006/relationships/image" Target="../media/image520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9" Type="http://schemas.openxmlformats.org/officeDocument/2006/relationships/image" Target="../media/image560.png"/><Relationship Id="rId14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13" Type="http://schemas.openxmlformats.org/officeDocument/2006/relationships/image" Target="../media/image750.png"/><Relationship Id="rId3" Type="http://schemas.openxmlformats.org/officeDocument/2006/relationships/image" Target="../media/image650.png"/><Relationship Id="rId7" Type="http://schemas.openxmlformats.org/officeDocument/2006/relationships/image" Target="../media/image690.png"/><Relationship Id="rId12" Type="http://schemas.openxmlformats.org/officeDocument/2006/relationships/image" Target="../media/image74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0.png"/><Relationship Id="rId11" Type="http://schemas.openxmlformats.org/officeDocument/2006/relationships/image" Target="../media/image730.png"/><Relationship Id="rId5" Type="http://schemas.openxmlformats.org/officeDocument/2006/relationships/image" Target="../media/image670.png"/><Relationship Id="rId15" Type="http://schemas.openxmlformats.org/officeDocument/2006/relationships/image" Target="../media/image770.png"/><Relationship Id="rId10" Type="http://schemas.openxmlformats.org/officeDocument/2006/relationships/image" Target="../media/image101.png"/><Relationship Id="rId9" Type="http://schemas.openxmlformats.org/officeDocument/2006/relationships/image" Target="../media/image710.png"/><Relationship Id="rId14" Type="http://schemas.openxmlformats.org/officeDocument/2006/relationships/image" Target="../media/image7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880.png"/><Relationship Id="rId3" Type="http://schemas.openxmlformats.org/officeDocument/2006/relationships/image" Target="../media/image780.png"/><Relationship Id="rId7" Type="http://schemas.openxmlformats.org/officeDocument/2006/relationships/image" Target="../media/image1020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0.png"/><Relationship Id="rId11" Type="http://schemas.openxmlformats.org/officeDocument/2006/relationships/image" Target="../media/image860.png"/><Relationship Id="rId5" Type="http://schemas.openxmlformats.org/officeDocument/2006/relationships/image" Target="../media/image800.png"/><Relationship Id="rId15" Type="http://schemas.openxmlformats.org/officeDocument/2006/relationships/image" Target="../media/image107.png"/><Relationship Id="rId10" Type="http://schemas.openxmlformats.org/officeDocument/2006/relationships/image" Target="../media/image105.png"/><Relationship Id="rId9" Type="http://schemas.openxmlformats.org/officeDocument/2006/relationships/image" Target="../media/image104.png"/><Relationship Id="rId14" Type="http://schemas.openxmlformats.org/officeDocument/2006/relationships/image" Target="../media/image10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0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0.png"/><Relationship Id="rId11" Type="http://schemas.openxmlformats.org/officeDocument/2006/relationships/image" Target="../media/image28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0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38.png"/><Relationship Id="rId9" Type="http://schemas.openxmlformats.org/officeDocument/2006/relationships/image" Target="../media/image49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321034" y="3795222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3685" y="4522793"/>
            <a:ext cx="17526000" cy="114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2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52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3: </a:t>
            </a:r>
            <a:r>
              <a:rPr lang="vi-VN" sz="52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NGUYÊN HÀM-TÍCH PHÂN VÀ ỨNG DỤNG</a:t>
            </a:r>
            <a:endParaRPr lang="en-US" sz="5200" b="1" dirty="0">
              <a:solidFill>
                <a:srgbClr val="776249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9047" y="188312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2528" y="1965603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160087" y="9152562"/>
            <a:ext cx="16383000" cy="907199"/>
            <a:chOff x="7483861" y="7543801"/>
            <a:chExt cx="14646001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65936" y="7620003"/>
              <a:ext cx="13163926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902892"/>
              <a:chOff x="7483860" y="7543801"/>
              <a:chExt cx="1251657" cy="902892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800220"/>
                <a:chOff x="7493378" y="7646473"/>
                <a:chExt cx="1242139" cy="800220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179071" y="7766524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+mj-lt"/>
                  <a:ea typeface="Tahoma" pitchFamily="34" charset="0"/>
                  <a:cs typeface="Tahoma" pitchFamily="34" charset="0"/>
                </a:rPr>
                <a:t>TÓM TẮT LÝ THUYẾT</a:t>
              </a:r>
              <a:endParaRPr lang="en-US" sz="4800" b="1" dirty="0">
                <a:solidFill>
                  <a:srgbClr val="135F82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707482" y="5856501"/>
            <a:ext cx="9317042" cy="1230099"/>
            <a:chOff x="7900097" y="4072370"/>
            <a:chExt cx="9317042" cy="1230099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00097" y="4072370"/>
              <a:ext cx="9317042" cy="892522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5200" b="1" dirty="0">
                  <a:solidFill>
                    <a:srgbClr val="135F82"/>
                  </a:solidFill>
                  <a:latin typeface="+mj-lt"/>
                  <a:ea typeface="AvantGarde-Demi" pitchFamily="18" charset="0"/>
                  <a:cs typeface="AvantGarde-Demi" pitchFamily="18" charset="0"/>
                </a:rPr>
                <a:t>Bài 1: 	NGUYÊN HÀM (Tiết 3)</a:t>
              </a:r>
              <a:endParaRPr lang="en-US" sz="5200" b="1" dirty="0">
                <a:solidFill>
                  <a:srgbClr val="135F82"/>
                </a:solidFill>
                <a:latin typeface="+mj-lt"/>
                <a:ea typeface="AvantGarde-Demi" pitchFamily="18" charset="0"/>
                <a:cs typeface="AvantGarde-Demi" pitchFamily="18" charset="0"/>
              </a:endParaRP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3542578" y="7078210"/>
            <a:ext cx="17526000" cy="526619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160087" y="10552337"/>
            <a:ext cx="9688259" cy="1113708"/>
            <a:chOff x="739068" y="1515168"/>
            <a:chExt cx="9688259" cy="1113708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DB00E8B5-01B3-4972-B3E6-512DE1511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225" y="219469"/>
            <a:ext cx="3652580" cy="36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1882" y="7391400"/>
            <a:ext cx="22139783" cy="6324600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80"/>
            <a:ext cx="22353091" cy="4683812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58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1175356" y="8458405"/>
                <a:ext cx="9746225" cy="1031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/>
                      <m:t>Ta</m:t>
                    </m:r>
                    <m:r>
                      <m:rPr>
                        <m:nor/>
                      </m:rPr>
                      <a:rPr lang="en-US" smtClean="0"/>
                      <m:t> </m:t>
                    </m:r>
                    <m:r>
                      <m:rPr>
                        <m:nor/>
                      </m:rPr>
                      <a:rPr lang="en-US" smtClean="0"/>
                      <m:t>c</m:t>
                    </m:r>
                    <m:r>
                      <m:rPr>
                        <m:nor/>
                      </m:rPr>
                      <a:rPr lang="en-US" smtClean="0"/>
                      <m:t>ó: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vi-V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56" y="8458405"/>
                <a:ext cx="9746225" cy="1031629"/>
              </a:xfrm>
              <a:prstGeom prst="rect">
                <a:avLst/>
              </a:prstGeom>
              <a:blipFill>
                <a:blip r:embed="rId3"/>
                <a:stretch>
                  <a:fillRect b="-14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41096" y="3298887"/>
                <a:ext cx="16510709" cy="1335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=2020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096" y="3298887"/>
                <a:ext cx="16510709" cy="1335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3406894" y="57150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8988" y="4960947"/>
                <a:ext cx="910575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+2018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8" y="4960947"/>
                <a:ext cx="9105751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058987" y="6027747"/>
                <a:ext cx="987153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+2019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6027747"/>
                <a:ext cx="9871539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641387" y="5829276"/>
                <a:ext cx="967375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+2020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387" y="5829276"/>
                <a:ext cx="9673752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stCxn id="125" idx="0"/>
          </p:cNvCxnSpPr>
          <p:nvPr/>
        </p:nvCxnSpPr>
        <p:spPr>
          <a:xfrm>
            <a:off x="12193820" y="7615747"/>
            <a:ext cx="56753" cy="610045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12529" y="9906000"/>
                <a:ext cx="5424505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Đặ</m:t>
                      </m:r>
                      <m:r>
                        <m:rPr>
                          <m:nor/>
                        </m:rPr>
                        <a:rPr lang="en-US"/>
                        <m:t>t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29" y="9906000"/>
                <a:ext cx="5424505" cy="22048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193587" y="7620205"/>
                <a:ext cx="6867393" cy="104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587" y="7620205"/>
                <a:ext cx="6867393" cy="1048300"/>
              </a:xfrm>
              <a:prstGeom prst="rect">
                <a:avLst/>
              </a:prstGeom>
              <a:blipFill>
                <a:blip r:embed="rId10"/>
                <a:stretch>
                  <a:fillRect r="-257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393647" y="9387315"/>
                <a:ext cx="852739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647" y="9387315"/>
                <a:ext cx="8527399" cy="754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76BC7DC-D4F2-46BD-8D81-8043F9036737}"/>
                  </a:ext>
                </a:extLst>
              </p:cNvPr>
              <p:cNvSpPr/>
              <p:nvPr/>
            </p:nvSpPr>
            <p:spPr>
              <a:xfrm>
                <a:off x="12417005" y="10665873"/>
                <a:ext cx="7692106" cy="1082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=2020⇔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=2020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76BC7DC-D4F2-46BD-8D81-8043F9036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7005" y="10665873"/>
                <a:ext cx="7692106" cy="1082669"/>
              </a:xfrm>
              <a:prstGeom prst="rect">
                <a:avLst/>
              </a:prstGeom>
              <a:blipFill>
                <a:blip r:embed="rId12"/>
                <a:stretch>
                  <a:fillRect l="-3170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A25664-2612-485F-92B1-296A5F68DE79}"/>
                  </a:ext>
                </a:extLst>
              </p:cNvPr>
              <p:cNvSpPr/>
              <p:nvPr/>
            </p:nvSpPr>
            <p:spPr>
              <a:xfrm>
                <a:off x="13641387" y="4884747"/>
                <a:ext cx="93726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+2020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A25664-2612-485F-92B1-296A5F68D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387" y="4884747"/>
                <a:ext cx="9372600" cy="7540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CD920E6-F132-4347-8E0B-6D9ADD51F530}"/>
                  </a:ext>
                </a:extLst>
              </p:cNvPr>
              <p:cNvSpPr/>
              <p:nvPr/>
            </p:nvSpPr>
            <p:spPr>
              <a:xfrm>
                <a:off x="1076086" y="12268200"/>
                <a:ext cx="8892434" cy="14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đó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CD920E6-F132-4347-8E0B-6D9ADD51F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086" y="12268200"/>
                <a:ext cx="8892434" cy="14455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A89284A-FF84-4764-B37A-735C38148C9D}"/>
                  </a:ext>
                </a:extLst>
              </p:cNvPr>
              <p:cNvSpPr/>
              <p:nvPr/>
            </p:nvSpPr>
            <p:spPr>
              <a:xfrm>
                <a:off x="12393647" y="12388767"/>
                <a:ext cx="969188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+2020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A89284A-FF84-4764-B37A-735C38148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647" y="12388767"/>
                <a:ext cx="9691884" cy="754053"/>
              </a:xfrm>
              <a:prstGeom prst="rect">
                <a:avLst/>
              </a:prstGeom>
              <a:blipFill>
                <a:blip r:embed="rId15"/>
                <a:stretch>
                  <a:fillRect l="-2453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B27A306-AF04-4AF4-B16D-504AA04BC1BF}"/>
                  </a:ext>
                </a:extLst>
              </p:cNvPr>
              <p:cNvSpPr/>
              <p:nvPr/>
            </p:nvSpPr>
            <p:spPr>
              <a:xfrm>
                <a:off x="7011987" y="10228591"/>
                <a:ext cx="4349599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B27A306-AF04-4AF4-B16D-504AA04BC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987" y="10228591"/>
                <a:ext cx="4349599" cy="15683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8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154" grpId="0" animBg="1"/>
      <p:bldP spid="2" grpId="0"/>
      <p:bldP spid="54" grpId="0"/>
      <p:bldP spid="55" grpId="0"/>
      <p:bldP spid="6" grpId="0"/>
      <p:bldP spid="9" grpId="0"/>
      <p:bldP spid="10" grpId="0"/>
      <p:bldP spid="68" grpId="0"/>
      <p:bldP spid="60" grpId="0"/>
      <p:bldP spid="67" grpId="0"/>
      <p:bldP spid="71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096000"/>
            <a:ext cx="22139783" cy="7391400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80"/>
            <a:ext cx="22353091" cy="333886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279276"/>
              <a:chOff x="534987" y="1647866"/>
              <a:chExt cx="4197167" cy="147036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1399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52236" y="7698411"/>
                <a:ext cx="10860511" cy="14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Ta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c</m:t>
                      </m:r>
                      <m:r>
                        <m:rPr>
                          <m:nor/>
                        </m:rPr>
                        <a:rPr lang="en-US"/>
                        <m:t>ó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236" y="7698411"/>
                <a:ext cx="10860511" cy="14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175363" y="3251525"/>
                <a:ext cx="19552624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63" y="3251525"/>
                <a:ext cx="19552624" cy="787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2797294" y="42672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7587" y="4439360"/>
                <a:ext cx="548640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87" y="4439360"/>
                <a:ext cx="5486401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8098818" y="4522062"/>
                <a:ext cx="548640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(1)</m:t>
                      </m:r>
                      <m:r>
                        <m:rPr>
                          <m:nor/>
                        </m:rPr>
                        <a:rPr lang="vi-VN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𝑒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+3.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818" y="4522062"/>
                <a:ext cx="5486401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40012" y="4496828"/>
                <a:ext cx="548640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012" y="4496828"/>
                <a:ext cx="5486401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6112" y="4475889"/>
                <a:ext cx="548640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112" y="4475889"/>
                <a:ext cx="5486401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2484304" y="7620000"/>
                <a:ext cx="1065727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=3⇔−4+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4304" y="7620000"/>
                <a:ext cx="10657275" cy="754053"/>
              </a:xfrm>
              <a:prstGeom prst="rect">
                <a:avLst/>
              </a:prstGeom>
              <a:blipFill>
                <a:blip r:embed="rId10"/>
                <a:stretch>
                  <a:fillRect l="-2288" t="-16129" r="-34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cxnSpLocks/>
            <a:stCxn id="125" idx="0"/>
            <a:endCxn id="125" idx="2"/>
          </p:cNvCxnSpPr>
          <p:nvPr/>
        </p:nvCxnSpPr>
        <p:spPr>
          <a:xfrm>
            <a:off x="12277432" y="6358189"/>
            <a:ext cx="0" cy="712921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40971" y="9503228"/>
                <a:ext cx="7789583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71" y="9503228"/>
                <a:ext cx="7789583" cy="15683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401010" y="8885942"/>
                <a:ext cx="1017431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1010" y="8885942"/>
                <a:ext cx="10174315" cy="754053"/>
              </a:xfrm>
              <a:prstGeom prst="rect">
                <a:avLst/>
              </a:prstGeom>
              <a:blipFill>
                <a:blip r:embed="rId12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EFA1549-9AAA-4D8A-98AB-C8F32E2FCD2D}"/>
                  </a:ext>
                </a:extLst>
              </p:cNvPr>
              <p:cNvSpPr/>
              <p:nvPr/>
            </p:nvSpPr>
            <p:spPr>
              <a:xfrm>
                <a:off x="1209586" y="11868947"/>
                <a:ext cx="8993552" cy="85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Khi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đó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EFA1549-9AAA-4D8A-98AB-C8F32E2FC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86" y="11868947"/>
                <a:ext cx="8993552" cy="856453"/>
              </a:xfrm>
              <a:prstGeom prst="rect">
                <a:avLst/>
              </a:prstGeom>
              <a:blipFill>
                <a:blip r:embed="rId13"/>
                <a:stretch>
                  <a:fillRect t="-14184" r="-1762" b="-20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AC6295E-5CCC-44F8-A7F9-09211DB82B7D}"/>
                  </a:ext>
                </a:extLst>
              </p:cNvPr>
              <p:cNvSpPr/>
              <p:nvPr/>
            </p:nvSpPr>
            <p:spPr>
              <a:xfrm>
                <a:off x="12416452" y="6697145"/>
                <a:ext cx="613962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AC6295E-5CCC-44F8-A7F9-09211DB82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452" y="6697145"/>
                <a:ext cx="6139629" cy="7540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99A5CCC-A7CA-4C85-80D2-A5C8CD159DB5}"/>
                  </a:ext>
                </a:extLst>
              </p:cNvPr>
              <p:cNvSpPr/>
              <p:nvPr/>
            </p:nvSpPr>
            <p:spPr>
              <a:xfrm>
                <a:off x="12391711" y="10187293"/>
                <a:ext cx="1017431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99A5CCC-A7CA-4C85-80D2-A5C8CD159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711" y="10187293"/>
                <a:ext cx="10174315" cy="754053"/>
              </a:xfrm>
              <a:prstGeom prst="rect">
                <a:avLst/>
              </a:prstGeom>
              <a:blipFill>
                <a:blip r:embed="rId15"/>
                <a:stretch>
                  <a:fillRect l="-2397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9B29158-60C3-4C77-BA5A-D2827CF38552}"/>
                  </a:ext>
                </a:extLst>
              </p:cNvPr>
              <p:cNvSpPr/>
              <p:nvPr/>
            </p:nvSpPr>
            <p:spPr>
              <a:xfrm>
                <a:off x="5928005" y="9534145"/>
                <a:ext cx="4275134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9B29158-60C3-4C77-BA5A-D2827CF38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005" y="9534145"/>
                <a:ext cx="4275134" cy="15683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154" grpId="0" animBg="1"/>
      <p:bldP spid="2" grpId="0"/>
      <p:bldP spid="53" grpId="0"/>
      <p:bldP spid="54" grpId="0"/>
      <p:bldP spid="55" grpId="0"/>
      <p:bldP spid="57" grpId="0"/>
      <p:bldP spid="6" grpId="0"/>
      <p:bldP spid="3" grpId="0"/>
      <p:bldP spid="63" grpId="0"/>
      <p:bldP spid="67" grpId="0"/>
      <p:bldP spid="71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1882" y="7093028"/>
            <a:ext cx="22139783" cy="6392161"/>
            <a:chOff x="1205494" y="6796530"/>
            <a:chExt cx="22139783" cy="660979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6796530"/>
              <a:ext cx="22135691" cy="66097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80"/>
            <a:ext cx="22353091" cy="4164048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958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532962" y="8229600"/>
                <a:ext cx="9746225" cy="761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Đặ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𝑡𝑑𝑡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62" y="8229600"/>
                <a:ext cx="9746225" cy="761427"/>
              </a:xfrm>
              <a:prstGeom prst="rect">
                <a:avLst/>
              </a:prstGeom>
              <a:blipFill>
                <a:blip r:embed="rId3"/>
                <a:stretch>
                  <a:fillRect t="-15200" b="-368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332775" y="2603668"/>
                <a:ext cx="13639801" cy="761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 </a:t>
                </a:r>
                <a:r>
                  <a:rPr lang="en-GB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func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775" y="2603668"/>
                <a:ext cx="13639801" cy="761427"/>
              </a:xfrm>
              <a:prstGeom prst="rect">
                <a:avLst/>
              </a:prstGeom>
              <a:blipFill>
                <a:blip r:embed="rId5"/>
                <a:stretch>
                  <a:fillRect l="-1788" t="-15200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2211387" y="49471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6187" y="3886200"/>
                <a:ext cx="9105751" cy="761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GB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nor/>
                        </m:rPr>
                        <a:rPr lang="en-GB"/>
                        <m:t>.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87" y="3886200"/>
                <a:ext cx="9105751" cy="7614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550648" y="5105400"/>
                <a:ext cx="9871539" cy="761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648" y="5105400"/>
                <a:ext cx="9871539" cy="7614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488987" y="5105973"/>
                <a:ext cx="9673752" cy="761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87" y="5105973"/>
                <a:ext cx="9673752" cy="7614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cxnSpLocks/>
            <a:stCxn id="125" idx="0"/>
          </p:cNvCxnSpPr>
          <p:nvPr/>
        </p:nvCxnSpPr>
        <p:spPr>
          <a:xfrm>
            <a:off x="12193820" y="7093028"/>
            <a:ext cx="56753" cy="62464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70135" y="9067800"/>
                <a:ext cx="9709052" cy="1828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func>
                            <m:func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35" y="9067800"/>
                <a:ext cx="9709052" cy="18280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629870" y="7696200"/>
                <a:ext cx="590713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9870" y="7696200"/>
                <a:ext cx="5907130" cy="754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393647" y="8763000"/>
                <a:ext cx="9564670" cy="761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647" y="8763000"/>
                <a:ext cx="9564670" cy="7614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A25664-2612-485F-92B1-296A5F68DE79}"/>
                  </a:ext>
                </a:extLst>
              </p:cNvPr>
              <p:cNvSpPr/>
              <p:nvPr/>
            </p:nvSpPr>
            <p:spPr>
              <a:xfrm>
                <a:off x="13568203" y="3911947"/>
                <a:ext cx="9372600" cy="761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GB" b="1" i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9A25664-2612-485F-92B1-296A5F68D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203" y="3911947"/>
                <a:ext cx="9372600" cy="761427"/>
              </a:xfrm>
              <a:prstGeom prst="rect">
                <a:avLst/>
              </a:prstGeom>
              <a:blipFill>
                <a:blip r:embed="rId12"/>
                <a:stretch>
                  <a:fillRect t="-15200" b="-368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CD920E6-F132-4347-8E0B-6D9ADD51F530}"/>
                  </a:ext>
                </a:extLst>
              </p:cNvPr>
              <p:cNvSpPr/>
              <p:nvPr/>
            </p:nvSpPr>
            <p:spPr>
              <a:xfrm>
                <a:off x="1220787" y="10439400"/>
                <a:ext cx="5282784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CD920E6-F132-4347-8E0B-6D9ADD51F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10439400"/>
                <a:ext cx="5282784" cy="15683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B042B38-22D8-4FBD-B955-C10A156F4009}"/>
                  </a:ext>
                </a:extLst>
              </p:cNvPr>
              <p:cNvSpPr/>
              <p:nvPr/>
            </p:nvSpPr>
            <p:spPr>
              <a:xfrm>
                <a:off x="1541870" y="11963400"/>
                <a:ext cx="8745984" cy="14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đó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B042B38-22D8-4FBD-B955-C10A156F40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870" y="11963400"/>
                <a:ext cx="8745984" cy="14455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7F6CCB7-B872-49CE-AE32-3B626FD0398E}"/>
                  </a:ext>
                </a:extLst>
              </p:cNvPr>
              <p:cNvSpPr/>
              <p:nvPr/>
            </p:nvSpPr>
            <p:spPr>
              <a:xfrm>
                <a:off x="6478587" y="10395022"/>
                <a:ext cx="4210447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7F6CCB7-B872-49CE-AE32-3B626FD039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10395022"/>
                <a:ext cx="4210447" cy="15683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5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154" grpId="0" animBg="1"/>
      <p:bldP spid="2" grpId="0"/>
      <p:bldP spid="54" grpId="0"/>
      <p:bldP spid="55" grpId="0"/>
      <p:bldP spid="6" grpId="0"/>
      <p:bldP spid="9" grpId="0"/>
      <p:bldP spid="10" grpId="0"/>
      <p:bldP spid="60" grpId="0"/>
      <p:bldP spid="67" grpId="0"/>
      <p:bldP spid="57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861322"/>
            <a:ext cx="22139783" cy="67685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79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7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325417" y="7924800"/>
                <a:ext cx="10641486" cy="856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17" y="7924800"/>
                <a:ext cx="10641486" cy="856453"/>
              </a:xfrm>
              <a:prstGeom prst="rect">
                <a:avLst/>
              </a:prstGeom>
              <a:blipFill>
                <a:blip r:embed="rId3"/>
                <a:stretch>
                  <a:fillRect l="-2234" t="-14286" b="-2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48184" y="2649816"/>
                <a:ext cx="1865503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/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184" y="2649816"/>
                <a:ext cx="18655030" cy="754053"/>
              </a:xfrm>
              <a:prstGeom prst="rect">
                <a:avLst/>
              </a:prstGeom>
              <a:blipFill>
                <a:blip r:embed="rId5"/>
                <a:stretch>
                  <a:fillRect l="-457" t="-16260" b="-38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3089062" y="4883898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20052" y="3789158"/>
                <a:ext cx="7531004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052" y="3789158"/>
                <a:ext cx="7531004" cy="768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330779" y="3812277"/>
                <a:ext cx="6763883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+mj-lt"/>
                  </a:rPr>
                  <a:t>.</a:t>
                </a:r>
                <a:endParaRPr lang="en-GB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779" y="3812277"/>
                <a:ext cx="6763883" cy="768993"/>
              </a:xfrm>
              <a:prstGeom prst="rect">
                <a:avLst/>
              </a:prstGeom>
              <a:blipFill>
                <a:blip r:embed="rId7"/>
                <a:stretch>
                  <a:fillRect t="-13386" b="-362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148184" y="5050631"/>
                <a:ext cx="7940093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184" y="5050631"/>
                <a:ext cx="7940093" cy="768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475699" y="5035749"/>
                <a:ext cx="8032250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5699" y="5035749"/>
                <a:ext cx="8032250" cy="768993"/>
              </a:xfrm>
              <a:prstGeom prst="rect">
                <a:avLst/>
              </a:prstGeom>
              <a:blipFill>
                <a:blip r:embed="rId9"/>
                <a:stretch>
                  <a:fillRect l="-3037" t="-14286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397644" y="8844101"/>
                <a:ext cx="5080944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=1+</m:t>
                            </m:r>
                            <m:func>
                              <m:func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𝑥𝑑𝑥</m:t>
                            </m:r>
                          </m:e>
                        </m:eqArr>
                      </m:e>
                    </m:d>
                  </m:oMath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644" y="8844101"/>
                <a:ext cx="5080944" cy="1568378"/>
              </a:xfrm>
              <a:prstGeom prst="rect">
                <a:avLst/>
              </a:prstGeom>
              <a:blipFill>
                <a:blip r:embed="rId10"/>
                <a:stretch>
                  <a:fillRect l="-4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4B3A70C-B49E-45D9-96C7-C6B97FBFFA55}"/>
                  </a:ext>
                </a:extLst>
              </p:cNvPr>
              <p:cNvSpPr/>
              <p:nvPr/>
            </p:nvSpPr>
            <p:spPr>
              <a:xfrm>
                <a:off x="1471079" y="11201400"/>
                <a:ext cx="12086244" cy="873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4B3A70C-B49E-45D9-96C7-C6B97FBFF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079" y="11201400"/>
                <a:ext cx="12086244" cy="873765"/>
              </a:xfrm>
              <a:prstGeom prst="rect">
                <a:avLst/>
              </a:prstGeom>
              <a:blipFill>
                <a:blip r:embed="rId11"/>
                <a:stretch>
                  <a:fillRect l="-1967" t="-11888" b="-202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C4BDDE6-7710-4D4D-8FC7-E3AC24713299}"/>
                  </a:ext>
                </a:extLst>
              </p:cNvPr>
              <p:cNvSpPr/>
              <p:nvPr/>
            </p:nvSpPr>
            <p:spPr>
              <a:xfrm>
                <a:off x="1539165" y="12546049"/>
                <a:ext cx="12086244" cy="1535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C4BDDE6-7710-4D4D-8FC7-E3AC24713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165" y="12546049"/>
                <a:ext cx="12086244" cy="1535485"/>
              </a:xfrm>
              <a:prstGeom prst="rect">
                <a:avLst/>
              </a:prstGeom>
              <a:blipFill>
                <a:blip r:embed="rId12"/>
                <a:stretch>
                  <a:fillRect l="-1967" t="-67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61C0E7C-2506-4AE4-A644-E0CE81AF9C49}"/>
                  </a:ext>
                </a:extLst>
              </p:cNvPr>
              <p:cNvSpPr/>
              <p:nvPr/>
            </p:nvSpPr>
            <p:spPr>
              <a:xfrm>
                <a:off x="5183187" y="8718543"/>
                <a:ext cx="4800600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61C0E7C-2506-4AE4-A644-E0CE81AF9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187" y="8718543"/>
                <a:ext cx="4800600" cy="22048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5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154" grpId="0" animBg="1"/>
      <p:bldP spid="2" grpId="0"/>
      <p:bldP spid="53" grpId="0"/>
      <p:bldP spid="54" grpId="0"/>
      <p:bldP spid="55" grpId="0"/>
      <p:bldP spid="6" grpId="0"/>
      <p:bldP spid="59" grpId="0"/>
      <p:bldP spid="60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7685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79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525587" y="7924800"/>
                <a:ext cx="11353800" cy="856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7924800"/>
                <a:ext cx="11353800" cy="856453"/>
              </a:xfrm>
              <a:prstGeom prst="rect">
                <a:avLst/>
              </a:prstGeom>
              <a:blipFill>
                <a:blip r:embed="rId3"/>
                <a:stretch>
                  <a:fillRect t="-1428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227483" y="2792141"/>
                <a:ext cx="19015104" cy="1551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483" y="2792141"/>
                <a:ext cx="19015104" cy="1551259"/>
              </a:xfrm>
              <a:prstGeom prst="rect">
                <a:avLst/>
              </a:prstGeom>
              <a:blipFill>
                <a:blip r:embed="rId5"/>
                <a:stretch>
                  <a:fillRect l="-1250" t="-6667" b="-152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3805694" y="44196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60524" y="4548996"/>
                <a:ext cx="3730798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524" y="4548996"/>
                <a:ext cx="3730798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702391" y="4544954"/>
                <a:ext cx="400846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391" y="4544954"/>
                <a:ext cx="4008469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541467" y="4537117"/>
                <a:ext cx="548640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b="1" spc="-15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b="1" spc="-150" smtClean="0">
                        <a:solidFill>
                          <a:srgbClr val="000099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+mj-lt"/>
                  </a:rPr>
                  <a:t>.</a:t>
                </a:r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1467" y="4537117"/>
                <a:ext cx="5486401" cy="754053"/>
              </a:xfrm>
              <a:prstGeom prst="rect">
                <a:avLst/>
              </a:prstGeom>
              <a:blipFill>
                <a:blip r:embed="rId9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508658" y="11288756"/>
                <a:ext cx="8969675" cy="856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658" y="11288756"/>
                <a:ext cx="8969675" cy="856453"/>
              </a:xfrm>
              <a:prstGeom prst="rect">
                <a:avLst/>
              </a:prstGeom>
              <a:blipFill>
                <a:blip r:embed="rId10"/>
                <a:stretch>
                  <a:fillRect l="-2649" t="-1428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stCxn id="125" idx="0"/>
          </p:cNvCxnSpPr>
          <p:nvPr/>
        </p:nvCxnSpPr>
        <p:spPr>
          <a:xfrm>
            <a:off x="12277432" y="7187566"/>
            <a:ext cx="0" cy="637603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34822" y="9434742"/>
                <a:ext cx="7320979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822" y="9434742"/>
                <a:ext cx="7320979" cy="15683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458672" y="7315200"/>
                <a:ext cx="1017431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672" y="7315200"/>
                <a:ext cx="10174315" cy="754053"/>
              </a:xfrm>
              <a:prstGeom prst="rect">
                <a:avLst/>
              </a:prstGeom>
              <a:blipFill>
                <a:blip r:embed="rId12"/>
                <a:stretch>
                  <a:fillRect l="-2397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CD9A493-A4E3-47A7-A920-3956DE68980F}"/>
                  </a:ext>
                </a:extLst>
              </p:cNvPr>
              <p:cNvSpPr/>
              <p:nvPr/>
            </p:nvSpPr>
            <p:spPr>
              <a:xfrm>
                <a:off x="1463446" y="12434973"/>
                <a:ext cx="896967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CD9A493-A4E3-47A7-A920-3956DE689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446" y="12434973"/>
                <a:ext cx="8969675" cy="754053"/>
              </a:xfrm>
              <a:prstGeom prst="rect">
                <a:avLst/>
              </a:prstGeom>
              <a:blipFill>
                <a:blip r:embed="rId13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8257B15-E452-43CD-B4CC-5322FEF4F9ED}"/>
                  </a:ext>
                </a:extLst>
              </p:cNvPr>
              <p:cNvSpPr/>
              <p:nvPr/>
            </p:nvSpPr>
            <p:spPr>
              <a:xfrm>
                <a:off x="12458671" y="8363747"/>
                <a:ext cx="10174315" cy="856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8257B15-E452-43CD-B4CC-5322FEF4F9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671" y="8363747"/>
                <a:ext cx="10174315" cy="856453"/>
              </a:xfrm>
              <a:prstGeom prst="rect">
                <a:avLst/>
              </a:prstGeom>
              <a:blipFill>
                <a:blip r:embed="rId14"/>
                <a:stretch>
                  <a:fillRect l="-2397" t="-14184" b="-20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1D2CACB-60E6-4D99-B4D3-48BF674F7430}"/>
                  </a:ext>
                </a:extLst>
              </p:cNvPr>
              <p:cNvSpPr/>
              <p:nvPr/>
            </p:nvSpPr>
            <p:spPr>
              <a:xfrm>
                <a:off x="12458671" y="9296400"/>
                <a:ext cx="10174315" cy="1272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eqAr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1D2CACB-60E6-4D99-B4D3-48BF674F7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671" y="9296400"/>
                <a:ext cx="10174315" cy="1272208"/>
              </a:xfrm>
              <a:prstGeom prst="rect">
                <a:avLst/>
              </a:prstGeom>
              <a:blipFill>
                <a:blip r:embed="rId15"/>
                <a:stretch>
                  <a:fillRect l="-2397"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850B998-DA21-4C82-BD1F-7C8EFEEBED31}"/>
                  </a:ext>
                </a:extLst>
              </p:cNvPr>
              <p:cNvSpPr/>
              <p:nvPr/>
            </p:nvSpPr>
            <p:spPr>
              <a:xfrm>
                <a:off x="12422187" y="11101299"/>
                <a:ext cx="10893427" cy="856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850B998-DA21-4C82-BD1F-7C8EFEEBE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187" y="11101299"/>
                <a:ext cx="10893427" cy="8564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24872EF-B661-44F8-A853-D17E117BB429}"/>
                  </a:ext>
                </a:extLst>
              </p:cNvPr>
              <p:cNvSpPr/>
              <p:nvPr/>
            </p:nvSpPr>
            <p:spPr>
              <a:xfrm>
                <a:off x="12501560" y="12276147"/>
                <a:ext cx="1089342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24872EF-B661-44F8-A853-D17E117BB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560" y="12276147"/>
                <a:ext cx="10893427" cy="754053"/>
              </a:xfrm>
              <a:prstGeom prst="rect">
                <a:avLst/>
              </a:prstGeom>
              <a:blipFill>
                <a:blip r:embed="rId17"/>
                <a:stretch>
                  <a:fillRect l="-2238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F738E0A-9D04-44C5-B928-46D4834C38A2}"/>
                  </a:ext>
                </a:extLst>
              </p:cNvPr>
              <p:cNvSpPr/>
              <p:nvPr/>
            </p:nvSpPr>
            <p:spPr>
              <a:xfrm>
                <a:off x="13601745" y="4533113"/>
                <a:ext cx="548640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pc="-15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F738E0A-9D04-44C5-B928-46D4834C3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745" y="4533113"/>
                <a:ext cx="5486401" cy="754053"/>
              </a:xfrm>
              <a:prstGeom prst="rect">
                <a:avLst/>
              </a:prstGeom>
              <a:blipFill>
                <a:blip r:embed="rId18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154" grpId="0" animBg="1"/>
      <p:bldP spid="2" grpId="0"/>
      <p:bldP spid="53" grpId="0"/>
      <p:bldP spid="55" grpId="0"/>
      <p:bldP spid="57" grpId="0"/>
      <p:bldP spid="6" grpId="0"/>
      <p:bldP spid="3" grpId="0"/>
      <p:bldP spid="59" grpId="0"/>
      <p:bldP spid="60" grpId="0"/>
      <p:bldP spid="61" grpId="0"/>
      <p:bldP spid="63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58907" y="6555107"/>
            <a:ext cx="22139783" cy="7047530"/>
            <a:chOff x="1205494" y="6947473"/>
            <a:chExt cx="22139783" cy="653992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3"/>
              <a:ext cx="3322467" cy="782727"/>
              <a:chOff x="1205494" y="6947473"/>
              <a:chExt cx="3322467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7" y="5810397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80"/>
            <a:ext cx="22353091" cy="3560356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158361"/>
              <a:chOff x="534987" y="1647866"/>
              <a:chExt cx="4197167" cy="1331390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1260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391555" y="7698411"/>
                <a:ext cx="7388496" cy="14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m:rPr>
                          <m:nor/>
                        </m:rPr>
                        <a:rPr lang="fr-FR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55" y="7698411"/>
                <a:ext cx="7388496" cy="14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4195386" y="2616484"/>
            <a:ext cx="2071820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𝐹(𝑥)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𝑓(𝑥)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𝑙𝑛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𝑥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𝐹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1)=3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17450646" y="4393823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40186" y="4419600"/>
                <a:ext cx="2677579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nl-NL"/>
                        <m:t>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6" y="4419600"/>
                <a:ext cx="2677579" cy="814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078788" y="4428666"/>
                <a:ext cx="3124200" cy="830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=−1</m:t>
                      </m:r>
                      <m:r>
                        <m:rPr>
                          <m:nor/>
                        </m:rPr>
                        <a:rPr lang="nl-NL"/>
                        <m:t>.</m:t>
                      </m:r>
                    </m:oMath>
                  </m:oMathPara>
                </a14:m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788" y="4428666"/>
                <a:ext cx="3124200" cy="8302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0488" y="4398340"/>
                <a:ext cx="31242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0" i="1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GB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0488" y="4398340"/>
                <a:ext cx="3124201" cy="830997"/>
              </a:xfrm>
              <a:prstGeom prst="rect">
                <a:avLst/>
              </a:prstGeom>
              <a:blipFill>
                <a:blip r:embed="rId7"/>
                <a:stretch>
                  <a:fillRect t="-16912" b="-382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55554" y="4427922"/>
                <a:ext cx="2591435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nl-NL"/>
                        <m:t>.</m:t>
                      </m:r>
                    </m:oMath>
                  </m:oMathPara>
                </a14:m>
                <a:endParaRPr lang="vi-VN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554" y="4427922"/>
                <a:ext cx="2591435" cy="814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3138163" y="7253430"/>
                <a:ext cx="896967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 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163" y="7253430"/>
                <a:ext cx="8969675" cy="754053"/>
              </a:xfrm>
              <a:prstGeom prst="rect">
                <a:avLst/>
              </a:prstGeom>
              <a:blipFill>
                <a:blip r:embed="rId9"/>
                <a:stretch>
                  <a:fillRect l="-2649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cxnSpLocks/>
          </p:cNvCxnSpPr>
          <p:nvPr/>
        </p:nvCxnSpPr>
        <p:spPr>
          <a:xfrm>
            <a:off x="12650787" y="6814099"/>
            <a:ext cx="169701" cy="67885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346799" y="9328222"/>
                <a:ext cx="4059530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99" y="9328222"/>
                <a:ext cx="4059530" cy="15683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25787" y="3396765"/>
                <a:ext cx="20204903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𝑎𝑥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3396765"/>
                <a:ext cx="20204903" cy="7870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28645" y="11201400"/>
                <a:ext cx="9331657" cy="14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m:rPr>
                          <m:nor/>
                        </m:rPr>
                        <a:rPr lang="fr-FR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645" y="11201400"/>
                <a:ext cx="9331657" cy="14455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96987" y="12649200"/>
                <a:ext cx="11563678" cy="834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/>
                        <m:t>Ta</m:t>
                      </m:r>
                      <m:r>
                        <m:rPr>
                          <m:nor/>
                        </m:rPr>
                        <a:rPr lang="fr-FR"/>
                        <m:t> </m:t>
                      </m:r>
                      <m:r>
                        <m:rPr>
                          <m:nor/>
                        </m:rPr>
                        <a:rPr lang="fr-FR"/>
                        <m:t>c</m:t>
                      </m:r>
                      <m:r>
                        <m:rPr>
                          <m:nor/>
                        </m:rPr>
                        <a:rPr lang="fr-FR"/>
                        <m:t>ó :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(1)=3⇔1.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12649200"/>
                <a:ext cx="11563678" cy="8348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135490" y="8378561"/>
                <a:ext cx="673915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5490" y="8378561"/>
                <a:ext cx="6739153" cy="754053"/>
              </a:xfrm>
              <a:prstGeom prst="rect">
                <a:avLst/>
              </a:prstGeom>
              <a:blipFill>
                <a:blip r:embed="rId14"/>
                <a:stretch>
                  <a:fillRect l="-3620" t="-16129" r="-3167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45717E6-BD52-441C-AA05-1DC1291D53C1}"/>
                  </a:ext>
                </a:extLst>
              </p:cNvPr>
              <p:cNvSpPr/>
              <p:nvPr/>
            </p:nvSpPr>
            <p:spPr>
              <a:xfrm>
                <a:off x="13135489" y="9504797"/>
                <a:ext cx="567565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45717E6-BD52-441C-AA05-1DC1291D5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5489" y="9504797"/>
                <a:ext cx="5675656" cy="754053"/>
              </a:xfrm>
              <a:prstGeom prst="rect">
                <a:avLst/>
              </a:prstGeom>
              <a:blipFill>
                <a:blip r:embed="rId15"/>
                <a:stretch>
                  <a:fillRect l="-4296" t="-16129" r="-3330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47F80FA-E248-4063-8B9A-11B8FAA40A6F}"/>
                  </a:ext>
                </a:extLst>
              </p:cNvPr>
              <p:cNvSpPr/>
              <p:nvPr/>
            </p:nvSpPr>
            <p:spPr>
              <a:xfrm>
                <a:off x="5106987" y="8915400"/>
                <a:ext cx="3745228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47F80FA-E248-4063-8B9A-11B8FAA40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8915400"/>
                <a:ext cx="3745228" cy="22048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6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154" grpId="0" animBg="1"/>
      <p:bldP spid="2" grpId="0"/>
      <p:bldP spid="53" grpId="0"/>
      <p:bldP spid="54" grpId="0"/>
      <p:bldP spid="55" grpId="0"/>
      <p:bldP spid="57" grpId="0"/>
      <p:bldP spid="6" grpId="0"/>
      <p:bldP spid="5" grpId="0"/>
      <p:bldP spid="9" grpId="0"/>
      <p:bldP spid="10" grpId="0"/>
      <p:bldP spid="11" grpId="0"/>
      <p:bldP spid="60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45487" y="7814290"/>
            <a:ext cx="22829231" cy="5901710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79"/>
            <a:ext cx="23012401" cy="5186115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96490" y="8686800"/>
                <a:ext cx="11606697" cy="143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90" y="8686800"/>
                <a:ext cx="11606697" cy="1436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388832" y="2558141"/>
                <a:ext cx="18167955" cy="2090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32" y="2558141"/>
                <a:ext cx="18167955" cy="2090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4110494" y="6337298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76502" y="4816388"/>
                <a:ext cx="9025251" cy="1057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spc="-15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GB" sz="4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502" y="4816388"/>
                <a:ext cx="9025251" cy="1057790"/>
              </a:xfrm>
              <a:prstGeom prst="rect">
                <a:avLst/>
              </a:prstGeom>
              <a:blipFill>
                <a:blip r:embed="rId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946187" y="4605283"/>
                <a:ext cx="9652406" cy="1547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187" y="4605283"/>
                <a:ext cx="9652406" cy="15470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324760" y="6034845"/>
                <a:ext cx="9652406" cy="1547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nary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760" y="6034845"/>
                <a:ext cx="9652406" cy="15470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946187" y="6378746"/>
                <a:ext cx="9245076" cy="1057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187" y="6378746"/>
                <a:ext cx="9245076" cy="1057790"/>
              </a:xfrm>
              <a:prstGeom prst="rect">
                <a:avLst/>
              </a:prstGeom>
              <a:blipFill>
                <a:blip r:embed="rId9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2803187" y="8153400"/>
                <a:ext cx="8969675" cy="1077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187" y="8153400"/>
                <a:ext cx="8969675" cy="1077924"/>
              </a:xfrm>
              <a:prstGeom prst="rect">
                <a:avLst/>
              </a:prstGeom>
              <a:blipFill>
                <a:blip r:embed="rId10"/>
                <a:stretch>
                  <a:fillRect l="-2649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cxnSpLocks/>
            <a:endCxn id="125" idx="2"/>
          </p:cNvCxnSpPr>
          <p:nvPr/>
        </p:nvCxnSpPr>
        <p:spPr>
          <a:xfrm flipH="1">
            <a:off x="12562212" y="8001000"/>
            <a:ext cx="1954" cy="5715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73445" y="10134600"/>
                <a:ext cx="5713359" cy="14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45" y="10134600"/>
                <a:ext cx="5713359" cy="14455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292611" y="11766622"/>
                <a:ext cx="5594193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/>
                        <m:t>Đặ</m:t>
                      </m:r>
                      <m:r>
                        <m:rPr>
                          <m:nor/>
                        </m:rPr>
                        <a:rPr lang="fr-FR"/>
                        <m:t>t</m:t>
                      </m:r>
                      <m:r>
                        <m:rPr>
                          <m:nor/>
                        </m:rPr>
                        <a:rPr lang="fr-FR"/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611" y="11766622"/>
                <a:ext cx="5594193" cy="15683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857319" y="10809015"/>
                <a:ext cx="9160393" cy="1497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7319" y="10809015"/>
                <a:ext cx="9160393" cy="14973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206112" y="9685347"/>
                <a:ext cx="896967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6112" y="9685347"/>
                <a:ext cx="8969675" cy="7540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4D7CFB1-0758-4900-B8D7-57BF81D68514}"/>
                  </a:ext>
                </a:extLst>
              </p:cNvPr>
              <p:cNvSpPr/>
              <p:nvPr/>
            </p:nvSpPr>
            <p:spPr>
              <a:xfrm>
                <a:off x="6402387" y="11136791"/>
                <a:ext cx="4641219" cy="2542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fr-FR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4D7CFB1-0758-4900-B8D7-57BF81D68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11136791"/>
                <a:ext cx="4641219" cy="25425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9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154" grpId="0" animBg="1"/>
      <p:bldP spid="2" grpId="0"/>
      <p:bldP spid="53" grpId="0"/>
      <p:bldP spid="54" grpId="0"/>
      <p:bldP spid="55" grpId="0"/>
      <p:bldP spid="57" grpId="0"/>
      <p:bldP spid="6" grpId="0"/>
      <p:bldP spid="9" grpId="0"/>
      <p:bldP spid="10" grpId="0"/>
      <p:bldP spid="11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6239" y="4865914"/>
            <a:ext cx="16375548" cy="41256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270511" y="7293604"/>
            <a:ext cx="16381276" cy="907199"/>
            <a:chOff x="7483861" y="7543801"/>
            <a:chExt cx="14646001" cy="907200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trước bài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PHÂN</a:t>
              </a: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61794" y="764647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270511" y="5556724"/>
            <a:ext cx="16000276" cy="907202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1614" y="4371559"/>
            <a:ext cx="3984174" cy="1107965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754185" y="3428510"/>
                <a:ext cx="21793201" cy="188288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ⓐ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GB" sz="5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GB" sz="5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lôgarit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85" y="3428510"/>
                <a:ext cx="21793201" cy="1882888"/>
              </a:xfrm>
              <a:prstGeom prst="rect">
                <a:avLst/>
              </a:prstGeom>
              <a:blipFill>
                <a:blip r:embed="rId3"/>
                <a:stretch>
                  <a:fillRect l="-1424" t="-9524" r="-307" b="-17460"/>
                </a:stretch>
              </a:blipFill>
              <a:ln w="38100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05334" y="6001547"/>
                <a:ext cx="21742052" cy="1051891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ⓑ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GB" sz="5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GB" sz="5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𝑑𝑣</m:t>
                        </m:r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r>
                      <a:rPr lang="en-GB" sz="5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5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5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54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vi-VN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334" y="6001547"/>
                <a:ext cx="21742052" cy="1051891"/>
              </a:xfrm>
              <a:prstGeom prst="rect">
                <a:avLst/>
              </a:prstGeom>
              <a:blipFill>
                <a:blip r:embed="rId4"/>
                <a:stretch>
                  <a:fillRect l="-1370" t="-16022" b="-19890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13686" y="7761980"/>
                <a:ext cx="21733700" cy="2585323"/>
              </a:xfrm>
              <a:prstGeom prst="rect">
                <a:avLst/>
              </a:prstGeom>
              <a:solidFill>
                <a:schemeClr val="bg1"/>
              </a:solidFill>
              <a:ln w="57150" cmpd="dbl">
                <a:solidFill>
                  <a:srgbClr val="0080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ⓒ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GB" sz="5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: 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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ưu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tiên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lôgarit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nhì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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5400" i="1">
                        <a:latin typeface="Cambria Math" panose="02040503050406030204" pitchFamily="18" charset="0"/>
                      </a:rPr>
                      <m:t>𝑑𝑣</m:t>
                    </m:r>
                  </m:oMath>
                </a14:m>
                <a:r>
                  <a:rPr lang="en-GB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686" y="7761980"/>
                <a:ext cx="21733700" cy="2585323"/>
              </a:xfrm>
              <a:prstGeom prst="rect">
                <a:avLst/>
              </a:prstGeom>
              <a:blipFill>
                <a:blip r:embed="rId5"/>
                <a:stretch>
                  <a:fillRect l="-1399" t="-6928" b="-12009"/>
                </a:stretch>
              </a:blipFill>
              <a:ln w="57150" cmpd="dbl">
                <a:solidFill>
                  <a:srgbClr val="008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26"/>
          <p:cNvGrpSpPr/>
          <p:nvPr/>
        </p:nvGrpSpPr>
        <p:grpSpPr>
          <a:xfrm>
            <a:off x="611187" y="2209800"/>
            <a:ext cx="10187572" cy="907202"/>
            <a:chOff x="7459670" y="7543799"/>
            <a:chExt cx="16826412" cy="907203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4"/>
              <a:ext cx="1529289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PHÁP TỪNG PHẦN: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204" y="7640053"/>
                  <a:ext cx="1184015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87" y="1752600"/>
            <a:ext cx="16383000" cy="907199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91838" y="2951571"/>
            <a:ext cx="23512749" cy="4139365"/>
            <a:chOff x="1177638" y="2491133"/>
            <a:chExt cx="23512749" cy="291582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471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34987" y="7315200"/>
            <a:ext cx="23469600" cy="6248400"/>
            <a:chOff x="1222851" y="5331408"/>
            <a:chExt cx="23543736" cy="5328976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9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4987" y="4135471"/>
                <a:ext cx="23622000" cy="2951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535113">
                  <a:lnSpc>
                    <a:spcPct val="150000"/>
                  </a:lnSpc>
                </a:pPr>
                <a:r>
                  <a:rPr lang="fr-FR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fr-FR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436688" indent="65088">
                  <a:lnSpc>
                    <a:spcPct val="150000"/>
                  </a:lnSpc>
                </a:pPr>
                <a:r>
                  <a:rPr lang="fr-FR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fr-FR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fr-FR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4135471"/>
                <a:ext cx="23622000" cy="2951129"/>
              </a:xfrm>
              <a:prstGeom prst="rect">
                <a:avLst/>
              </a:prstGeom>
              <a:blipFill>
                <a:blip r:embed="rId3"/>
                <a:stretch>
                  <a:fillRect l="-1032" b="-8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47618" y="8341917"/>
                <a:ext cx="5839612" cy="971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1275" indent="-4127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vi-VN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18" y="8341917"/>
                <a:ext cx="5839612" cy="971100"/>
              </a:xfrm>
              <a:prstGeom prst="rect">
                <a:avLst/>
              </a:prstGeom>
              <a:blipFill>
                <a:blip r:embed="rId4"/>
                <a:stretch>
                  <a:fillRect l="-4071" t="-625" b="-1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978534" y="9620418"/>
                <a:ext cx="6185853" cy="1449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5088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34" y="9620418"/>
                <a:ext cx="6185853" cy="1449179"/>
              </a:xfrm>
              <a:prstGeom prst="rect">
                <a:avLst/>
              </a:prstGeom>
              <a:blipFill>
                <a:blip r:embed="rId5"/>
                <a:stretch>
                  <a:fillRect l="-2860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E6558DF8-403F-4100-BAB4-DD3D5A5858C3}"/>
              </a:ext>
            </a:extLst>
          </p:cNvPr>
          <p:cNvSpPr/>
          <p:nvPr/>
        </p:nvSpPr>
        <p:spPr>
          <a:xfrm>
            <a:off x="1748294" y="6107061"/>
            <a:ext cx="1072693" cy="10557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E7C35FC-A69F-462D-90CE-4A100D668425}"/>
                  </a:ext>
                </a:extLst>
              </p:cNvPr>
              <p:cNvSpPr/>
              <p:nvPr/>
            </p:nvSpPr>
            <p:spPr>
              <a:xfrm>
                <a:off x="1068387" y="12097547"/>
                <a:ext cx="14391058" cy="856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E7C35FC-A69F-462D-90CE-4A100D668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87" y="12097547"/>
                <a:ext cx="14391058" cy="856453"/>
              </a:xfrm>
              <a:prstGeom prst="rect">
                <a:avLst/>
              </a:prstGeom>
              <a:blipFill>
                <a:blip r:embed="rId6"/>
                <a:stretch>
                  <a:fillRect l="-1652" t="-1428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918C48F-21FD-4FB2-A487-DE6B3F8DE69F}"/>
                  </a:ext>
                </a:extLst>
              </p:cNvPr>
              <p:cNvSpPr/>
              <p:nvPr/>
            </p:nvSpPr>
            <p:spPr>
              <a:xfrm>
                <a:off x="5931534" y="9448800"/>
                <a:ext cx="12586653" cy="1789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5088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918C48F-21FD-4FB2-A487-DE6B3F8DE6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534" y="9448800"/>
                <a:ext cx="12586653" cy="1789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5" grpId="0"/>
      <p:bldP spid="37" grpId="0" animBg="1"/>
      <p:bldP spid="41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87" y="1752600"/>
            <a:ext cx="16383000" cy="907199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69433" y="2956583"/>
            <a:ext cx="23512749" cy="4298794"/>
            <a:chOff x="1177638" y="2491133"/>
            <a:chExt cx="23512749" cy="291582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471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609572" y="7255377"/>
            <a:ext cx="23469600" cy="6460623"/>
            <a:chOff x="1222851" y="5331408"/>
            <a:chExt cx="23543736" cy="6450866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6155978"/>
              <a:ext cx="23542038" cy="56262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18811" y="3481173"/>
                <a:ext cx="20105052" cy="4281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077913" indent="-33338"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</a:p>
              <a:p>
                <a:pPr marL="979488"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811" y="3481173"/>
                <a:ext cx="20105052" cy="4281878"/>
              </a:xfrm>
              <a:prstGeom prst="rect">
                <a:avLst/>
              </a:prstGeom>
              <a:blipFill>
                <a:blip r:embed="rId3"/>
                <a:stretch>
                  <a:fillRect l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82906" y="8416186"/>
                <a:ext cx="10671255" cy="856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906" y="8416186"/>
                <a:ext cx="10671255" cy="856453"/>
              </a:xfrm>
              <a:prstGeom prst="rect">
                <a:avLst/>
              </a:prstGeom>
              <a:blipFill>
                <a:blip r:embed="rId4"/>
                <a:stretch>
                  <a:fillRect l="-2227" t="-1428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 flipH="1">
                <a:off x="4222087" y="9783455"/>
                <a:ext cx="7361900" cy="112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eqAr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22087" y="9783455"/>
                <a:ext cx="7361900" cy="1121654"/>
              </a:xfrm>
              <a:prstGeom prst="rect">
                <a:avLst/>
              </a:prstGeom>
              <a:blipFill>
                <a:blip r:embed="rId5"/>
                <a:stretch>
                  <a:fillRect l="-331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151363" y="11932605"/>
                <a:ext cx="13312619" cy="8564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63" y="11932605"/>
                <a:ext cx="13312619" cy="856453"/>
              </a:xfrm>
              <a:prstGeom prst="rect">
                <a:avLst/>
              </a:prstGeom>
              <a:blipFill>
                <a:blip r:embed="rId6"/>
                <a:stretch>
                  <a:fillRect l="-1832" t="-14184" b="-20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41678040-A304-4821-9FB8-E51ADDD7DC1C}"/>
              </a:ext>
            </a:extLst>
          </p:cNvPr>
          <p:cNvSpPr/>
          <p:nvPr/>
        </p:nvSpPr>
        <p:spPr>
          <a:xfrm>
            <a:off x="5106987" y="4566373"/>
            <a:ext cx="1072693" cy="10557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DBAB2E4-50CA-4703-99FE-4DD6E3EB74F5}"/>
                  </a:ext>
                </a:extLst>
              </p:cNvPr>
              <p:cNvSpPr/>
              <p:nvPr/>
            </p:nvSpPr>
            <p:spPr>
              <a:xfrm flipH="1">
                <a:off x="8032087" y="9753600"/>
                <a:ext cx="7361900" cy="1209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𝑑𝑢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eqAr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DBAB2E4-50CA-4703-99FE-4DD6E3EB7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32087" y="9753600"/>
                <a:ext cx="7361900" cy="1209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55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5" grpId="0"/>
      <p:bldP spid="36" grpId="0"/>
      <p:bldP spid="37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6"/>
          <p:cNvGrpSpPr/>
          <p:nvPr/>
        </p:nvGrpSpPr>
        <p:grpSpPr>
          <a:xfrm>
            <a:off x="458787" y="1752600"/>
            <a:ext cx="16383000" cy="907199"/>
            <a:chOff x="7483861" y="7543801"/>
            <a:chExt cx="14646001" cy="907200"/>
          </a:xfrm>
        </p:grpSpPr>
        <p:sp>
          <p:nvSpPr>
            <p:cNvPr id="13" name="TextBox 1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1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17" name="Round Same Side Corner Rectangle 1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19" name="Group 18"/>
          <p:cNvGrpSpPr/>
          <p:nvPr/>
        </p:nvGrpSpPr>
        <p:grpSpPr>
          <a:xfrm>
            <a:off x="491838" y="2951571"/>
            <a:ext cx="23512749" cy="4135037"/>
            <a:chOff x="1177638" y="2491133"/>
            <a:chExt cx="23512749" cy="2915828"/>
          </a:xfrm>
        </p:grpSpPr>
        <p:sp>
          <p:nvSpPr>
            <p:cNvPr id="20" name="Rounded Rectangle 19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9148" y="2590800"/>
                <a:ext cx="23471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6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572137" y="7314832"/>
            <a:ext cx="23469600" cy="6401167"/>
            <a:chOff x="1222851" y="5331408"/>
            <a:chExt cx="23543736" cy="6450866"/>
          </a:xfrm>
        </p:grpSpPr>
        <p:sp>
          <p:nvSpPr>
            <p:cNvPr id="35" name="Rounded Rectangle 34"/>
            <p:cNvSpPr/>
            <p:nvPr/>
          </p:nvSpPr>
          <p:spPr>
            <a:xfrm>
              <a:off x="1224549" y="5601638"/>
              <a:ext cx="23542038" cy="61806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22851" y="53314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02308" y="3503760"/>
                <a:ext cx="20345400" cy="3582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  <a:p>
                <a:r>
                  <a:rPr 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en-US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08" y="3503760"/>
                <a:ext cx="20345400" cy="3582840"/>
              </a:xfrm>
              <a:prstGeom prst="rect">
                <a:avLst/>
              </a:prstGeom>
              <a:blipFill>
                <a:blip r:embed="rId3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82649" y="7789552"/>
                <a:ext cx="5369675" cy="1707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𝑙𝑛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649" y="7789552"/>
                <a:ext cx="5369675" cy="1707070"/>
              </a:xfrm>
              <a:prstGeom prst="rect">
                <a:avLst/>
              </a:prstGeom>
              <a:blipFill>
                <a:blip r:embed="rId4"/>
                <a:stretch>
                  <a:fillRect l="-4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/>
              <p:cNvSpPr/>
              <p:nvPr/>
            </p:nvSpPr>
            <p:spPr>
              <a:xfrm>
                <a:off x="3912765" y="8896258"/>
                <a:ext cx="4535601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765" y="8896258"/>
                <a:ext cx="4535601" cy="22048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866839" y="12273914"/>
                <a:ext cx="12292211" cy="1691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839" y="12273914"/>
                <a:ext cx="12292211" cy="1691938"/>
              </a:xfrm>
              <a:prstGeom prst="rect">
                <a:avLst/>
              </a:prstGeom>
              <a:blipFill>
                <a:blip r:embed="rId6"/>
                <a:stretch>
                  <a:fillRect l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C71DA6BA-124E-4ABE-A338-13469E38B3EF}"/>
              </a:ext>
            </a:extLst>
          </p:cNvPr>
          <p:cNvSpPr/>
          <p:nvPr/>
        </p:nvSpPr>
        <p:spPr>
          <a:xfrm>
            <a:off x="12955587" y="5410200"/>
            <a:ext cx="915760" cy="10070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88C99A1-868B-4507-A328-F236BF441DCB}"/>
                  </a:ext>
                </a:extLst>
              </p:cNvPr>
              <p:cNvSpPr/>
              <p:nvPr/>
            </p:nvSpPr>
            <p:spPr>
              <a:xfrm>
                <a:off x="8231187" y="8610600"/>
                <a:ext cx="4003467" cy="3075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88C99A1-868B-4507-A328-F236BF441D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87" y="8610600"/>
                <a:ext cx="4003467" cy="3075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4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5" grpId="0"/>
      <p:bldP spid="36" grpId="0"/>
      <p:bldP spid="37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787" y="5486400"/>
            <a:ext cx="23005745" cy="2701548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</a:t>
              </a:r>
              <a:r>
                <a:rPr lang="en-US" sz="10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5356" y="8038868"/>
            <a:ext cx="22139783" cy="5415176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438400"/>
            <a:ext cx="22353091" cy="5517633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>
              <a:xfrm>
                <a:off x="1214933" y="8899427"/>
                <a:ext cx="10445254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48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sinxdx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33" y="8899427"/>
                <a:ext cx="10445254" cy="1740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400892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150314" y="3491032"/>
                <a:ext cx="22625673" cy="14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đặ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đâ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đú</m:t>
                      </m:r>
                      <m:r>
                        <m:rPr>
                          <m:nor/>
                        </m:rP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14" y="3491032"/>
                <a:ext cx="22625673" cy="1445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1812587" y="5248849"/>
            <a:ext cx="1143000" cy="106411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87161" y="5031411"/>
                <a:ext cx="11784977" cy="14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161" y="5031411"/>
                <a:ext cx="11784977" cy="14455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193586" y="5029200"/>
                <a:ext cx="12193589" cy="14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586" y="5029200"/>
                <a:ext cx="12193589" cy="14455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85024" y="6386520"/>
                <a:ext cx="10703763" cy="14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24" y="6386520"/>
                <a:ext cx="10703763" cy="14455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160506" y="6382638"/>
                <a:ext cx="11184771" cy="1464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506" y="6382638"/>
                <a:ext cx="11184771" cy="14649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2528" y="10652027"/>
                <a:ext cx="9533259" cy="160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𝑢𝑣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du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28" y="10652027"/>
                <a:ext cx="9533259" cy="16028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94872" y="11947427"/>
                <a:ext cx="12469439" cy="90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Suy</m:t>
                    </m:r>
                    <m:r>
                      <m:rPr>
                        <m:nor/>
                      </m:rPr>
                      <a:rPr lang="en-US" sz="4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ra</m:t>
                    </m:r>
                    <m:r>
                      <m:rPr>
                        <m:nor/>
                      </m:rPr>
                      <a:rPr lang="en-US" sz="4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subHide m:val="on"/>
                        <m:sup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46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6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subHide m:val="on"/>
                        <m:sup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872" y="11947427"/>
                <a:ext cx="12469439" cy="909736"/>
              </a:xfrm>
              <a:prstGeom prst="rect">
                <a:avLst/>
              </a:prstGeom>
              <a:blipFill>
                <a:blip r:embed="rId11"/>
                <a:stretch>
                  <a:fillRect t="-14094" r="-1124" b="-2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75BB10C-29BE-4DF0-8D61-247514F812FC}"/>
                  </a:ext>
                </a:extLst>
              </p:cNvPr>
              <p:cNvSpPr/>
              <p:nvPr/>
            </p:nvSpPr>
            <p:spPr>
              <a:xfrm>
                <a:off x="6707187" y="8922841"/>
                <a:ext cx="10445254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75BB10C-29BE-4DF0-8D61-247514F81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187" y="8922841"/>
                <a:ext cx="10445254" cy="17400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5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154" grpId="0" animBg="1"/>
      <p:bldP spid="2" grpId="0"/>
      <p:bldP spid="53" grpId="0"/>
      <p:bldP spid="54" grpId="0"/>
      <p:bldP spid="55" grpId="0"/>
      <p:bldP spid="6" grpId="0"/>
      <p:bldP spid="9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1882" y="7483905"/>
            <a:ext cx="22139783" cy="6232095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80"/>
            <a:ext cx="22353091" cy="4833008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75356" y="8534400"/>
                <a:ext cx="9379822" cy="14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  <m:r>
                        <m:rPr>
                          <m:nor/>
                        </m:rPr>
                        <a:rPr lang="en-GB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56" y="8534400"/>
                <a:ext cx="9379822" cy="14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44587" y="3453115"/>
                <a:ext cx="19896866" cy="1216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GB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GB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GB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GB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GB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GB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=2019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87" y="3453115"/>
                <a:ext cx="19896866" cy="1216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13336587" y="4703711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6635" y="4802240"/>
                <a:ext cx="910575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+2019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35" y="4802240"/>
                <a:ext cx="9105751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641387" y="4847013"/>
                <a:ext cx="93726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+2018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387" y="4847013"/>
                <a:ext cx="9372600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41096" y="6179403"/>
                <a:ext cx="907129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+2019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096" y="6179403"/>
                <a:ext cx="9071290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641387" y="6180147"/>
                <a:ext cx="967375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+2017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387" y="6180147"/>
                <a:ext cx="9673752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2393647" y="9144000"/>
                <a:ext cx="10975199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=2019⇔0+1+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=2019.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647" y="9144000"/>
                <a:ext cx="10975199" cy="1082669"/>
              </a:xfrm>
              <a:prstGeom prst="rect">
                <a:avLst/>
              </a:prstGeom>
              <a:blipFill>
                <a:blip r:embed="rId10"/>
                <a:stretch>
                  <a:fillRect l="-2167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stCxn id="125" idx="0"/>
          </p:cNvCxnSpPr>
          <p:nvPr/>
        </p:nvCxnSpPr>
        <p:spPr>
          <a:xfrm>
            <a:off x="12193820" y="7704971"/>
            <a:ext cx="56753" cy="601102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77686" y="9960429"/>
                <a:ext cx="11115901" cy="1272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eqAr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86" y="9960429"/>
                <a:ext cx="11115901" cy="12722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86507" y="11963400"/>
                <a:ext cx="9000862" cy="14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đó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507" y="11963400"/>
                <a:ext cx="9000862" cy="14455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393647" y="7924800"/>
                <a:ext cx="585371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647" y="7924800"/>
                <a:ext cx="5853718" cy="7540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429870" y="10677422"/>
                <a:ext cx="3449662" cy="752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=2018.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870" y="10677422"/>
                <a:ext cx="3449662" cy="7525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76BC7DC-D4F2-46BD-8D81-8043F9036737}"/>
                  </a:ext>
                </a:extLst>
              </p:cNvPr>
              <p:cNvSpPr/>
              <p:nvPr/>
            </p:nvSpPr>
            <p:spPr>
              <a:xfrm>
                <a:off x="12416016" y="11971347"/>
                <a:ext cx="850476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+2018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76BC7DC-D4F2-46BD-8D81-8043F9036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016" y="11971347"/>
                <a:ext cx="8504764" cy="754053"/>
              </a:xfrm>
              <a:prstGeom prst="rect">
                <a:avLst/>
              </a:prstGeom>
              <a:blipFill>
                <a:blip r:embed="rId15"/>
                <a:stretch>
                  <a:fillRect l="-2867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9FE181A-6D5B-412B-8F65-C000045AC238}"/>
                  </a:ext>
                </a:extLst>
              </p:cNvPr>
              <p:cNvSpPr/>
              <p:nvPr/>
            </p:nvSpPr>
            <p:spPr>
              <a:xfrm>
                <a:off x="6554787" y="10055712"/>
                <a:ext cx="11115901" cy="1209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9FE181A-6D5B-412B-8F65-C000045AC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787" y="10055712"/>
                <a:ext cx="11115901" cy="12091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4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154" grpId="0" animBg="1"/>
      <p:bldP spid="2" grpId="0"/>
      <p:bldP spid="53" grpId="0"/>
      <p:bldP spid="54" grpId="0"/>
      <p:bldP spid="55" grpId="0"/>
      <p:bldP spid="57" grpId="0"/>
      <p:bldP spid="6" grpId="0"/>
      <p:bldP spid="9" grpId="0"/>
      <p:bldP spid="10" grpId="0"/>
      <p:bldP spid="11" grpId="0"/>
      <p:bldP spid="6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34863" y="7325327"/>
            <a:ext cx="22139783" cy="6324806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92186" y="2547980"/>
            <a:ext cx="22353091" cy="4683812"/>
            <a:chOff x="992187" y="2564544"/>
            <a:chExt cx="22353091" cy="55176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541517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175356" y="8458200"/>
                <a:ext cx="9746225" cy="1445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56" y="8458200"/>
                <a:ext cx="9746225" cy="14455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522078" y="2667000"/>
                <a:ext cx="11983910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ọ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78" y="2667000"/>
                <a:ext cx="11983910" cy="787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Oval 153"/>
          <p:cNvSpPr/>
          <p:nvPr/>
        </p:nvSpPr>
        <p:spPr>
          <a:xfrm>
            <a:off x="2150626" y="56388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25836" y="3540984"/>
                <a:ext cx="9105751" cy="1432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836" y="3540984"/>
                <a:ext cx="9105751" cy="1432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641387" y="3505200"/>
                <a:ext cx="9372600" cy="1331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387" y="3505200"/>
                <a:ext cx="9372600" cy="13311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360297" y="5365427"/>
                <a:ext cx="9071290" cy="1432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297" y="5365427"/>
                <a:ext cx="9071290" cy="14327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641387" y="5374402"/>
                <a:ext cx="9673752" cy="1331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387" y="5374402"/>
                <a:ext cx="9673752" cy="13311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stCxn id="125" idx="0"/>
          </p:cNvCxnSpPr>
          <p:nvPr/>
        </p:nvCxnSpPr>
        <p:spPr>
          <a:xfrm>
            <a:off x="12106801" y="7549681"/>
            <a:ext cx="56753" cy="610045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12529" y="10776022"/>
                <a:ext cx="9709052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GB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𝑥𝑑𝑥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529" y="10776022"/>
                <a:ext cx="9709052" cy="15683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193587" y="7620000"/>
                <a:ext cx="8589210" cy="1585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Khi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đó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587" y="7620000"/>
                <a:ext cx="8589210" cy="15856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5262840" y="9520508"/>
                <a:ext cx="4915833" cy="1120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𝑥𝑑𝑥</m:t>
                        </m:r>
                      </m:e>
                    </m:nary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2840" y="9520508"/>
                <a:ext cx="4915833" cy="1120756"/>
              </a:xfrm>
              <a:prstGeom prst="rect">
                <a:avLst/>
              </a:prstGeom>
              <a:blipFill>
                <a:blip r:embed="rId12"/>
                <a:stretch>
                  <a:fillRect r="-4715" b="-1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BE4A7CD-5CC5-4855-980A-B15BA5842A59}"/>
                  </a:ext>
                </a:extLst>
              </p:cNvPr>
              <p:cNvSpPr/>
              <p:nvPr/>
            </p:nvSpPr>
            <p:spPr>
              <a:xfrm>
                <a:off x="12312355" y="11167621"/>
                <a:ext cx="7272632" cy="1120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𝑙𝑛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BE4A7CD-5CC5-4855-980A-B15BA5842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2355" y="11167621"/>
                <a:ext cx="7272632" cy="1120756"/>
              </a:xfrm>
              <a:prstGeom prst="rect">
                <a:avLst/>
              </a:prstGeom>
              <a:blipFill>
                <a:blip r:embed="rId13"/>
                <a:stretch>
                  <a:fillRect l="-3353" r="-2850" b="-1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0654BD5-9F15-44CB-962E-B250509CFBBF}"/>
                  </a:ext>
                </a:extLst>
              </p:cNvPr>
              <p:cNvSpPr/>
              <p:nvPr/>
            </p:nvSpPr>
            <p:spPr>
              <a:xfrm>
                <a:off x="5259387" y="10213813"/>
                <a:ext cx="4953000" cy="3075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0654BD5-9F15-44CB-962E-B250509CF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10213813"/>
                <a:ext cx="4953000" cy="307513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0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19" grpId="0"/>
      <p:bldP spid="154" grpId="0" animBg="1"/>
      <p:bldP spid="2" grpId="0"/>
      <p:bldP spid="53" grpId="0"/>
      <p:bldP spid="54" grpId="0"/>
      <p:bldP spid="55" grpId="0"/>
      <p:bldP spid="6" grpId="0"/>
      <p:bldP spid="9" grpId="0"/>
      <p:bldP spid="10" grpId="0"/>
      <p:bldP spid="57" grpId="0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3892</TotalTime>
  <Words>1792</Words>
  <Application>Microsoft Office PowerPoint</Application>
  <PresentationFormat>Custom</PresentationFormat>
  <Paragraphs>225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AvantGarde-Demi</vt:lpstr>
      <vt:lpstr>Calibri</vt:lpstr>
      <vt:lpstr>Cambria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430</cp:revision>
  <dcterms:created xsi:type="dcterms:W3CDTF">2013-08-31T11:42:51Z</dcterms:created>
  <dcterms:modified xsi:type="dcterms:W3CDTF">2020-05-01T02:00:27Z</dcterms:modified>
</cp:coreProperties>
</file>