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501" r:id="rId2"/>
    <p:sldId id="500" r:id="rId3"/>
    <p:sldId id="495" r:id="rId4"/>
    <p:sldId id="502" r:id="rId5"/>
    <p:sldId id="503" r:id="rId6"/>
    <p:sldId id="504" r:id="rId7"/>
    <p:sldId id="505" r:id="rId8"/>
    <p:sldId id="506" r:id="rId9"/>
    <p:sldId id="507" r:id="rId10"/>
    <p:sldId id="508" r:id="rId11"/>
    <p:sldId id="509" r:id="rId12"/>
    <p:sldId id="510" r:id="rId13"/>
    <p:sldId id="261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9FFE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94660"/>
  </p:normalViewPr>
  <p:slideViewPr>
    <p:cSldViewPr snapToGrid="0">
      <p:cViewPr varScale="1">
        <p:scale>
          <a:sx n="94" d="100"/>
          <a:sy n="94" d="100"/>
        </p:scale>
        <p:origin x="571" y="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5B52D-C38B-41F9-9A29-BE9384B2B4E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69FE6-FFDC-4C29-A34D-6B948EB9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23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70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20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84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4321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8205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93926-539F-6AEA-E17F-9E357E03D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752F9-61EB-0425-ECE1-4DDD0A29B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DB3B1-DFFB-C01B-4FC3-11EDEF8B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74209-5017-6A58-920B-BEFE76E8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3CAB3-5A72-E5F5-2C4D-9DC34EAD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02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7B1B-06CE-C746-8EF5-F4D1B7F9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4FD45-24DC-3CF1-4673-6752AAC48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773B8-201D-E9DE-EA21-257D02B58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BB33E-90A4-9C9C-4610-B4ABFB34C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D5651-F992-8899-2855-3671FDEB2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12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7C845-4E1D-77F1-806C-5A42BE50E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DA9A6-B311-C753-13A7-BB3ACAB9E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DC48C-7DF8-C2DE-0539-0F56F2E6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FF080-44FB-F55F-86DC-75798B5FB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BEE0B-DF41-EAC2-122E-55566A70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25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2" name="Google Shape;1472;p29"/>
          <p:cNvPicPr preferRelativeResize="0"/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2467" y="1"/>
            <a:ext cx="1218706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73" name="Google Shape;1473;p29"/>
          <p:cNvSpPr/>
          <p:nvPr/>
        </p:nvSpPr>
        <p:spPr>
          <a:xfrm>
            <a:off x="493218" y="290479"/>
            <a:ext cx="11321200" cy="6283200"/>
          </a:xfrm>
          <a:prstGeom prst="roundRect">
            <a:avLst>
              <a:gd name="adj" fmla="val 3047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4" name="Google Shape;1474;p29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75" name="Google Shape;1475;p29"/>
          <p:cNvGrpSpPr/>
          <p:nvPr/>
        </p:nvGrpSpPr>
        <p:grpSpPr>
          <a:xfrm>
            <a:off x="13936" y="-16242"/>
            <a:ext cx="11742664" cy="6428048"/>
            <a:chOff x="160250" y="270368"/>
            <a:chExt cx="8806998" cy="4821036"/>
          </a:xfrm>
        </p:grpSpPr>
        <p:sp>
          <p:nvSpPr>
            <p:cNvPr id="1476" name="Google Shape;1476;p29"/>
            <p:cNvSpPr/>
            <p:nvPr/>
          </p:nvSpPr>
          <p:spPr>
            <a:xfrm>
              <a:off x="618275" y="730888"/>
              <a:ext cx="189900" cy="1899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9"/>
            <p:cNvSpPr/>
            <p:nvPr/>
          </p:nvSpPr>
          <p:spPr>
            <a:xfrm>
              <a:off x="8270238" y="4051400"/>
              <a:ext cx="250200" cy="250200"/>
            </a:xfrm>
            <a:prstGeom prst="mathMultiply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78" name="Google Shape;1478;p29"/>
            <p:cNvGrpSpPr/>
            <p:nvPr/>
          </p:nvGrpSpPr>
          <p:grpSpPr>
            <a:xfrm>
              <a:off x="8570737" y="3858824"/>
              <a:ext cx="396505" cy="635358"/>
              <a:chOff x="5029670" y="1742067"/>
              <a:chExt cx="554708" cy="888861"/>
            </a:xfrm>
          </p:grpSpPr>
          <p:sp>
            <p:nvSpPr>
              <p:cNvPr id="1479" name="Google Shape;1479;p29"/>
              <p:cNvSpPr/>
              <p:nvPr/>
            </p:nvSpPr>
            <p:spPr>
              <a:xfrm>
                <a:off x="5029670" y="2513721"/>
                <a:ext cx="41356" cy="75894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3406" extrusionOk="0">
                    <a:moveTo>
                      <a:pt x="960" y="0"/>
                    </a:moveTo>
                    <a:lnTo>
                      <a:pt x="1" y="3406"/>
                    </a:lnTo>
                    <a:lnTo>
                      <a:pt x="1855" y="590"/>
                    </a:lnTo>
                    <a:lnTo>
                      <a:pt x="9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0" name="Google Shape;1480;p29"/>
              <p:cNvSpPr/>
              <p:nvPr/>
            </p:nvSpPr>
            <p:spPr>
              <a:xfrm>
                <a:off x="5035263" y="1919193"/>
                <a:ext cx="320578" cy="619431"/>
              </a:xfrm>
              <a:custGeom>
                <a:avLst/>
                <a:gdLst/>
                <a:ahLst/>
                <a:cxnLst/>
                <a:rect l="l" t="t" r="r" b="b"/>
                <a:pathLst>
                  <a:path w="14387" h="27799" extrusionOk="0">
                    <a:moveTo>
                      <a:pt x="11666" y="1"/>
                    </a:moveTo>
                    <a:lnTo>
                      <a:pt x="1" y="26763"/>
                    </a:lnTo>
                    <a:lnTo>
                      <a:pt x="1839" y="27798"/>
                    </a:lnTo>
                    <a:lnTo>
                      <a:pt x="14387" y="1231"/>
                    </a:lnTo>
                    <a:lnTo>
                      <a:pt x="116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1" name="Google Shape;1481;p29"/>
              <p:cNvSpPr/>
              <p:nvPr/>
            </p:nvSpPr>
            <p:spPr>
              <a:xfrm>
                <a:off x="5355824" y="1932051"/>
                <a:ext cx="198715" cy="650916"/>
              </a:xfrm>
              <a:custGeom>
                <a:avLst/>
                <a:gdLst/>
                <a:ahLst/>
                <a:cxnLst/>
                <a:rect l="l" t="t" r="r" b="b"/>
                <a:pathLst>
                  <a:path w="8918" h="29212" extrusionOk="0">
                    <a:moveTo>
                      <a:pt x="2912" y="0"/>
                    </a:moveTo>
                    <a:lnTo>
                      <a:pt x="1" y="654"/>
                    </a:lnTo>
                    <a:lnTo>
                      <a:pt x="6909" y="29212"/>
                    </a:lnTo>
                    <a:lnTo>
                      <a:pt x="8918" y="28569"/>
                    </a:lnTo>
                    <a:lnTo>
                      <a:pt x="29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2" name="Google Shape;1482;p29"/>
              <p:cNvSpPr/>
              <p:nvPr/>
            </p:nvSpPr>
            <p:spPr>
              <a:xfrm>
                <a:off x="5345285" y="1742067"/>
                <a:ext cx="51695" cy="102522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4601" extrusionOk="0">
                    <a:moveTo>
                      <a:pt x="1629" y="0"/>
                    </a:moveTo>
                    <a:cubicBezTo>
                      <a:pt x="1627" y="0"/>
                      <a:pt x="1625" y="0"/>
                      <a:pt x="1623" y="0"/>
                    </a:cubicBezTo>
                    <a:cubicBezTo>
                      <a:pt x="1019" y="31"/>
                      <a:pt x="1" y="4257"/>
                      <a:pt x="1" y="4257"/>
                    </a:cubicBezTo>
                    <a:lnTo>
                      <a:pt x="2318" y="4600"/>
                    </a:lnTo>
                    <a:cubicBezTo>
                      <a:pt x="2320" y="4600"/>
                      <a:pt x="2228" y="0"/>
                      <a:pt x="16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3" name="Google Shape;1483;p29"/>
              <p:cNvSpPr/>
              <p:nvPr/>
            </p:nvSpPr>
            <p:spPr>
              <a:xfrm>
                <a:off x="5265802" y="1830419"/>
                <a:ext cx="176700" cy="152546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6846" extrusionOk="0">
                    <a:moveTo>
                      <a:pt x="3485" y="1"/>
                    </a:moveTo>
                    <a:cubicBezTo>
                      <a:pt x="2774" y="1"/>
                      <a:pt x="2196" y="96"/>
                      <a:pt x="2001" y="280"/>
                    </a:cubicBezTo>
                    <a:lnTo>
                      <a:pt x="0" y="5336"/>
                    </a:lnTo>
                    <a:cubicBezTo>
                      <a:pt x="2624" y="6672"/>
                      <a:pt x="5711" y="6845"/>
                      <a:pt x="7135" y="6845"/>
                    </a:cubicBezTo>
                    <a:cubicBezTo>
                      <a:pt x="7634" y="6845"/>
                      <a:pt x="7930" y="6824"/>
                      <a:pt x="7930" y="6824"/>
                    </a:cubicBezTo>
                    <a:lnTo>
                      <a:pt x="7276" y="1079"/>
                    </a:lnTo>
                    <a:cubicBezTo>
                      <a:pt x="6692" y="347"/>
                      <a:pt x="4845" y="1"/>
                      <a:pt x="34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4" name="Google Shape;1484;p29"/>
              <p:cNvSpPr/>
              <p:nvPr/>
            </p:nvSpPr>
            <p:spPr>
              <a:xfrm>
                <a:off x="5135469" y="2128385"/>
                <a:ext cx="413028" cy="88105"/>
              </a:xfrm>
              <a:custGeom>
                <a:avLst/>
                <a:gdLst/>
                <a:ahLst/>
                <a:cxnLst/>
                <a:rect l="l" t="t" r="r" b="b"/>
                <a:pathLst>
                  <a:path w="18536" h="3954" extrusionOk="0">
                    <a:moveTo>
                      <a:pt x="580" y="0"/>
                    </a:moveTo>
                    <a:cubicBezTo>
                      <a:pt x="228" y="0"/>
                      <a:pt x="1" y="548"/>
                      <a:pt x="381" y="781"/>
                    </a:cubicBezTo>
                    <a:cubicBezTo>
                      <a:pt x="3795" y="2873"/>
                      <a:pt x="7767" y="3953"/>
                      <a:pt x="11744" y="3953"/>
                    </a:cubicBezTo>
                    <a:cubicBezTo>
                      <a:pt x="13881" y="3953"/>
                      <a:pt x="16020" y="3642"/>
                      <a:pt x="18075" y="3008"/>
                    </a:cubicBezTo>
                    <a:cubicBezTo>
                      <a:pt x="18535" y="2866"/>
                      <a:pt x="18387" y="2196"/>
                      <a:pt x="17973" y="2196"/>
                    </a:cubicBezTo>
                    <a:cubicBezTo>
                      <a:pt x="17932" y="2196"/>
                      <a:pt x="17889" y="2202"/>
                      <a:pt x="17844" y="2216"/>
                    </a:cubicBezTo>
                    <a:cubicBezTo>
                      <a:pt x="15859" y="2828"/>
                      <a:pt x="13798" y="3129"/>
                      <a:pt x="11741" y="3129"/>
                    </a:cubicBezTo>
                    <a:cubicBezTo>
                      <a:pt x="7907" y="3129"/>
                      <a:pt x="4084" y="2085"/>
                      <a:pt x="786" y="63"/>
                    </a:cubicBezTo>
                    <a:cubicBezTo>
                      <a:pt x="715" y="19"/>
                      <a:pt x="645" y="0"/>
                      <a:pt x="5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5" name="Google Shape;1485;p29"/>
              <p:cNvSpPr/>
              <p:nvPr/>
            </p:nvSpPr>
            <p:spPr>
              <a:xfrm>
                <a:off x="5524416" y="2576604"/>
                <a:ext cx="29324" cy="54325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243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112" y="2406"/>
                      <a:pt x="314" y="2437"/>
                    </a:cubicBezTo>
                    <a:cubicBezTo>
                      <a:pt x="315" y="2437"/>
                      <a:pt x="317" y="2437"/>
                      <a:pt x="318" y="2437"/>
                    </a:cubicBezTo>
                    <a:cubicBezTo>
                      <a:pt x="527" y="2437"/>
                      <a:pt x="1316" y="153"/>
                      <a:pt x="1316" y="15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6" name="Google Shape;1486;p29"/>
              <p:cNvSpPr/>
              <p:nvPr/>
            </p:nvSpPr>
            <p:spPr>
              <a:xfrm>
                <a:off x="5510289" y="2434506"/>
                <a:ext cx="74089" cy="151878"/>
              </a:xfrm>
              <a:custGeom>
                <a:avLst/>
                <a:gdLst/>
                <a:ahLst/>
                <a:cxnLst/>
                <a:rect l="l" t="t" r="r" b="b"/>
                <a:pathLst>
                  <a:path w="3325" h="6816" extrusionOk="0">
                    <a:moveTo>
                      <a:pt x="3325" y="1"/>
                    </a:moveTo>
                    <a:lnTo>
                      <a:pt x="112" y="355"/>
                    </a:lnTo>
                    <a:lnTo>
                      <a:pt x="1" y="6669"/>
                    </a:lnTo>
                    <a:lnTo>
                      <a:pt x="2258" y="6815"/>
                    </a:lnTo>
                    <a:lnTo>
                      <a:pt x="332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87" name="Google Shape;1487;p29"/>
            <p:cNvGrpSpPr/>
            <p:nvPr/>
          </p:nvGrpSpPr>
          <p:grpSpPr>
            <a:xfrm>
              <a:off x="160259" y="908399"/>
              <a:ext cx="449689" cy="407608"/>
              <a:chOff x="5752459" y="1744741"/>
              <a:chExt cx="577117" cy="523110"/>
            </a:xfrm>
          </p:grpSpPr>
          <p:sp>
            <p:nvSpPr>
              <p:cNvPr id="1488" name="Google Shape;1488;p29"/>
              <p:cNvSpPr/>
              <p:nvPr/>
            </p:nvSpPr>
            <p:spPr>
              <a:xfrm>
                <a:off x="5752459" y="1744741"/>
                <a:ext cx="577117" cy="523104"/>
              </a:xfrm>
              <a:custGeom>
                <a:avLst/>
                <a:gdLst/>
                <a:ahLst/>
                <a:cxnLst/>
                <a:rect l="l" t="t" r="r" b="b"/>
                <a:pathLst>
                  <a:path w="25900" h="23476" extrusionOk="0">
                    <a:moveTo>
                      <a:pt x="4732" y="1"/>
                    </a:moveTo>
                    <a:lnTo>
                      <a:pt x="1" y="19415"/>
                    </a:lnTo>
                    <a:lnTo>
                      <a:pt x="16657" y="23476"/>
                    </a:lnTo>
                    <a:lnTo>
                      <a:pt x="18420" y="19644"/>
                    </a:lnTo>
                    <a:lnTo>
                      <a:pt x="22194" y="20363"/>
                    </a:lnTo>
                    <a:lnTo>
                      <a:pt x="25900" y="5160"/>
                    </a:lnTo>
                    <a:lnTo>
                      <a:pt x="473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9" name="Google Shape;1489;p29"/>
              <p:cNvSpPr/>
              <p:nvPr/>
            </p:nvSpPr>
            <p:spPr>
              <a:xfrm>
                <a:off x="6123602" y="2182443"/>
                <a:ext cx="123423" cy="85409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3833" extrusionOk="0">
                    <a:moveTo>
                      <a:pt x="1764" y="1"/>
                    </a:moveTo>
                    <a:lnTo>
                      <a:pt x="1" y="3833"/>
                    </a:lnTo>
                    <a:lnTo>
                      <a:pt x="1" y="3833"/>
                    </a:lnTo>
                    <a:lnTo>
                      <a:pt x="5538" y="720"/>
                    </a:lnTo>
                    <a:lnTo>
                      <a:pt x="176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490" name="Google Shape;1490;p29"/>
              <p:cNvGrpSpPr/>
              <p:nvPr/>
            </p:nvGrpSpPr>
            <p:grpSpPr>
              <a:xfrm>
                <a:off x="5876129" y="1859008"/>
                <a:ext cx="343285" cy="332191"/>
                <a:chOff x="5876129" y="1859008"/>
                <a:chExt cx="343285" cy="332191"/>
              </a:xfrm>
            </p:grpSpPr>
            <p:sp>
              <p:nvSpPr>
                <p:cNvPr id="1491" name="Google Shape;1491;p29"/>
                <p:cNvSpPr/>
                <p:nvPr/>
              </p:nvSpPr>
              <p:spPr>
                <a:xfrm>
                  <a:off x="5905186" y="1859008"/>
                  <a:ext cx="314228" cy="71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02" h="3221" extrusionOk="0">
                      <a:moveTo>
                        <a:pt x="2064" y="1"/>
                      </a:moveTo>
                      <a:cubicBezTo>
                        <a:pt x="1953" y="1"/>
                        <a:pt x="1842" y="8"/>
                        <a:pt x="1737" y="8"/>
                      </a:cubicBezTo>
                      <a:cubicBezTo>
                        <a:pt x="1203" y="6"/>
                        <a:pt x="670" y="4"/>
                        <a:pt x="136" y="3"/>
                      </a:cubicBezTo>
                      <a:cubicBezTo>
                        <a:pt x="1" y="3"/>
                        <a:pt x="1" y="213"/>
                        <a:pt x="136" y="213"/>
                      </a:cubicBezTo>
                      <a:cubicBezTo>
                        <a:pt x="670" y="214"/>
                        <a:pt x="1203" y="217"/>
                        <a:pt x="1737" y="218"/>
                      </a:cubicBezTo>
                      <a:cubicBezTo>
                        <a:pt x="1804" y="218"/>
                        <a:pt x="1870" y="218"/>
                        <a:pt x="1937" y="218"/>
                      </a:cubicBezTo>
                      <a:cubicBezTo>
                        <a:pt x="2004" y="218"/>
                        <a:pt x="2071" y="218"/>
                        <a:pt x="2137" y="219"/>
                      </a:cubicBezTo>
                      <a:cubicBezTo>
                        <a:pt x="2232" y="222"/>
                        <a:pt x="2340" y="222"/>
                        <a:pt x="2421" y="277"/>
                      </a:cubicBezTo>
                      <a:cubicBezTo>
                        <a:pt x="2517" y="341"/>
                        <a:pt x="2537" y="463"/>
                        <a:pt x="2575" y="564"/>
                      </a:cubicBezTo>
                      <a:cubicBezTo>
                        <a:pt x="2606" y="644"/>
                        <a:pt x="2643" y="719"/>
                        <a:pt x="2700" y="782"/>
                      </a:cubicBezTo>
                      <a:cubicBezTo>
                        <a:pt x="2918" y="1019"/>
                        <a:pt x="3284" y="1037"/>
                        <a:pt x="3604" y="1037"/>
                      </a:cubicBezTo>
                      <a:cubicBezTo>
                        <a:pt x="3661" y="1037"/>
                        <a:pt x="3717" y="1036"/>
                        <a:pt x="3770" y="1036"/>
                      </a:cubicBezTo>
                      <a:cubicBezTo>
                        <a:pt x="3782" y="1036"/>
                        <a:pt x="3794" y="1036"/>
                        <a:pt x="3805" y="1036"/>
                      </a:cubicBezTo>
                      <a:cubicBezTo>
                        <a:pt x="3848" y="1037"/>
                        <a:pt x="3891" y="1037"/>
                        <a:pt x="3934" y="1037"/>
                      </a:cubicBezTo>
                      <a:cubicBezTo>
                        <a:pt x="4400" y="1037"/>
                        <a:pt x="4866" y="1011"/>
                        <a:pt x="5330" y="965"/>
                      </a:cubicBezTo>
                      <a:cubicBezTo>
                        <a:pt x="5553" y="1349"/>
                        <a:pt x="5938" y="1589"/>
                        <a:pt x="6344" y="1749"/>
                      </a:cubicBezTo>
                      <a:cubicBezTo>
                        <a:pt x="6884" y="1960"/>
                        <a:pt x="7467" y="2059"/>
                        <a:pt x="8034" y="2162"/>
                      </a:cubicBezTo>
                      <a:cubicBezTo>
                        <a:pt x="9275" y="2387"/>
                        <a:pt x="10518" y="2608"/>
                        <a:pt x="11759" y="2830"/>
                      </a:cubicBezTo>
                      <a:cubicBezTo>
                        <a:pt x="12480" y="2960"/>
                        <a:pt x="13202" y="3089"/>
                        <a:pt x="13922" y="3219"/>
                      </a:cubicBezTo>
                      <a:cubicBezTo>
                        <a:pt x="13930" y="3220"/>
                        <a:pt x="13937" y="3221"/>
                        <a:pt x="13944" y="3221"/>
                      </a:cubicBezTo>
                      <a:cubicBezTo>
                        <a:pt x="14058" y="3221"/>
                        <a:pt x="14102" y="3039"/>
                        <a:pt x="13976" y="3016"/>
                      </a:cubicBezTo>
                      <a:cubicBezTo>
                        <a:pt x="12748" y="2796"/>
                        <a:pt x="11520" y="2574"/>
                        <a:pt x="10292" y="2354"/>
                      </a:cubicBezTo>
                      <a:cubicBezTo>
                        <a:pt x="9691" y="2246"/>
                        <a:pt x="9087" y="2138"/>
                        <a:pt x="8485" y="2029"/>
                      </a:cubicBezTo>
                      <a:cubicBezTo>
                        <a:pt x="7904" y="1926"/>
                        <a:pt x="7317" y="1829"/>
                        <a:pt x="6751" y="1664"/>
                      </a:cubicBezTo>
                      <a:cubicBezTo>
                        <a:pt x="6250" y="1519"/>
                        <a:pt x="5729" y="1285"/>
                        <a:pt x="5476" y="800"/>
                      </a:cubicBezTo>
                      <a:cubicBezTo>
                        <a:pt x="5461" y="773"/>
                        <a:pt x="5425" y="748"/>
                        <a:pt x="5391" y="748"/>
                      </a:cubicBezTo>
                      <a:cubicBezTo>
                        <a:pt x="5389" y="748"/>
                        <a:pt x="5387" y="748"/>
                        <a:pt x="5385" y="748"/>
                      </a:cubicBezTo>
                      <a:cubicBezTo>
                        <a:pt x="4905" y="800"/>
                        <a:pt x="4421" y="826"/>
                        <a:pt x="3937" y="826"/>
                      </a:cubicBezTo>
                      <a:cubicBezTo>
                        <a:pt x="3893" y="826"/>
                        <a:pt x="3849" y="826"/>
                        <a:pt x="3805" y="826"/>
                      </a:cubicBezTo>
                      <a:cubicBezTo>
                        <a:pt x="3591" y="823"/>
                        <a:pt x="3362" y="832"/>
                        <a:pt x="3152" y="785"/>
                      </a:cubicBezTo>
                      <a:cubicBezTo>
                        <a:pt x="2930" y="736"/>
                        <a:pt x="2821" y="629"/>
                        <a:pt x="2747" y="417"/>
                      </a:cubicBezTo>
                      <a:cubicBezTo>
                        <a:pt x="2684" y="235"/>
                        <a:pt x="2592" y="95"/>
                        <a:pt x="2399" y="40"/>
                      </a:cubicBezTo>
                      <a:cubicBezTo>
                        <a:pt x="2293" y="8"/>
                        <a:pt x="2179" y="1"/>
                        <a:pt x="2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2" name="Google Shape;1492;p29"/>
                <p:cNvSpPr/>
                <p:nvPr/>
              </p:nvSpPr>
              <p:spPr>
                <a:xfrm>
                  <a:off x="5897810" y="1932474"/>
                  <a:ext cx="307588" cy="69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4" h="3106" extrusionOk="0">
                      <a:moveTo>
                        <a:pt x="125" y="0"/>
                      </a:moveTo>
                      <a:cubicBezTo>
                        <a:pt x="1" y="0"/>
                        <a:pt x="4" y="200"/>
                        <a:pt x="135" y="211"/>
                      </a:cubicBezTo>
                      <a:cubicBezTo>
                        <a:pt x="1013" y="290"/>
                        <a:pt x="1893" y="354"/>
                        <a:pt x="2773" y="406"/>
                      </a:cubicBezTo>
                      <a:cubicBezTo>
                        <a:pt x="2686" y="626"/>
                        <a:pt x="2599" y="848"/>
                        <a:pt x="2511" y="1068"/>
                      </a:cubicBezTo>
                      <a:cubicBezTo>
                        <a:pt x="2489" y="1126"/>
                        <a:pt x="2537" y="1179"/>
                        <a:pt x="2585" y="1198"/>
                      </a:cubicBezTo>
                      <a:cubicBezTo>
                        <a:pt x="3102" y="1399"/>
                        <a:pt x="3648" y="1418"/>
                        <a:pt x="4195" y="1418"/>
                      </a:cubicBezTo>
                      <a:cubicBezTo>
                        <a:pt x="4320" y="1418"/>
                        <a:pt x="4444" y="1417"/>
                        <a:pt x="4569" y="1417"/>
                      </a:cubicBezTo>
                      <a:cubicBezTo>
                        <a:pt x="4682" y="1417"/>
                        <a:pt x="4795" y="1418"/>
                        <a:pt x="4908" y="1421"/>
                      </a:cubicBezTo>
                      <a:cubicBezTo>
                        <a:pt x="5677" y="1442"/>
                        <a:pt x="6411" y="1647"/>
                        <a:pt x="7141" y="1874"/>
                      </a:cubicBezTo>
                      <a:cubicBezTo>
                        <a:pt x="7852" y="2091"/>
                        <a:pt x="8570" y="2324"/>
                        <a:pt x="9317" y="2379"/>
                      </a:cubicBezTo>
                      <a:cubicBezTo>
                        <a:pt x="9415" y="2386"/>
                        <a:pt x="9514" y="2390"/>
                        <a:pt x="9613" y="2390"/>
                      </a:cubicBezTo>
                      <a:cubicBezTo>
                        <a:pt x="9696" y="2390"/>
                        <a:pt x="9780" y="2387"/>
                        <a:pt x="9864" y="2382"/>
                      </a:cubicBezTo>
                      <a:cubicBezTo>
                        <a:pt x="10035" y="2369"/>
                        <a:pt x="10205" y="2328"/>
                        <a:pt x="10376" y="2321"/>
                      </a:cubicBezTo>
                      <a:cubicBezTo>
                        <a:pt x="10385" y="2321"/>
                        <a:pt x="10394" y="2321"/>
                        <a:pt x="10402" y="2321"/>
                      </a:cubicBezTo>
                      <a:cubicBezTo>
                        <a:pt x="10473" y="2321"/>
                        <a:pt x="10548" y="2331"/>
                        <a:pt x="10591" y="2392"/>
                      </a:cubicBezTo>
                      <a:cubicBezTo>
                        <a:pt x="10636" y="2457"/>
                        <a:pt x="10636" y="2553"/>
                        <a:pt x="10653" y="2625"/>
                      </a:cubicBezTo>
                      <a:cubicBezTo>
                        <a:pt x="10686" y="2766"/>
                        <a:pt x="10767" y="2874"/>
                        <a:pt x="10898" y="2935"/>
                      </a:cubicBezTo>
                      <a:cubicBezTo>
                        <a:pt x="11070" y="3015"/>
                        <a:pt x="11277" y="3017"/>
                        <a:pt x="11463" y="3034"/>
                      </a:cubicBezTo>
                      <a:cubicBezTo>
                        <a:pt x="11705" y="3056"/>
                        <a:pt x="11946" y="3073"/>
                        <a:pt x="12189" y="3084"/>
                      </a:cubicBezTo>
                      <a:cubicBezTo>
                        <a:pt x="12485" y="3099"/>
                        <a:pt x="12781" y="3106"/>
                        <a:pt x="13076" y="3106"/>
                      </a:cubicBezTo>
                      <a:cubicBezTo>
                        <a:pt x="13274" y="3106"/>
                        <a:pt x="13472" y="3103"/>
                        <a:pt x="13669" y="3097"/>
                      </a:cubicBezTo>
                      <a:cubicBezTo>
                        <a:pt x="13801" y="3094"/>
                        <a:pt x="13804" y="2888"/>
                        <a:pt x="13672" y="2888"/>
                      </a:cubicBezTo>
                      <a:cubicBezTo>
                        <a:pt x="13671" y="2888"/>
                        <a:pt x="13670" y="2888"/>
                        <a:pt x="13668" y="2888"/>
                      </a:cubicBezTo>
                      <a:cubicBezTo>
                        <a:pt x="13467" y="2894"/>
                        <a:pt x="13266" y="2897"/>
                        <a:pt x="13065" y="2897"/>
                      </a:cubicBezTo>
                      <a:cubicBezTo>
                        <a:pt x="12833" y="2897"/>
                        <a:pt x="12600" y="2893"/>
                        <a:pt x="12369" y="2884"/>
                      </a:cubicBezTo>
                      <a:cubicBezTo>
                        <a:pt x="12160" y="2875"/>
                        <a:pt x="11954" y="2863"/>
                        <a:pt x="11747" y="2848"/>
                      </a:cubicBezTo>
                      <a:cubicBezTo>
                        <a:pt x="11539" y="2832"/>
                        <a:pt x="11320" y="2829"/>
                        <a:pt x="11116" y="2786"/>
                      </a:cubicBezTo>
                      <a:cubicBezTo>
                        <a:pt x="11045" y="2772"/>
                        <a:pt x="10967" y="2751"/>
                        <a:pt x="10914" y="2698"/>
                      </a:cubicBezTo>
                      <a:cubicBezTo>
                        <a:pt x="10860" y="2640"/>
                        <a:pt x="10852" y="2556"/>
                        <a:pt x="10839" y="2483"/>
                      </a:cubicBezTo>
                      <a:cubicBezTo>
                        <a:pt x="10809" y="2339"/>
                        <a:pt x="10753" y="2211"/>
                        <a:pt x="10610" y="2149"/>
                      </a:cubicBezTo>
                      <a:cubicBezTo>
                        <a:pt x="10547" y="2122"/>
                        <a:pt x="10480" y="2113"/>
                        <a:pt x="10412" y="2113"/>
                      </a:cubicBezTo>
                      <a:cubicBezTo>
                        <a:pt x="10342" y="2113"/>
                        <a:pt x="10270" y="2123"/>
                        <a:pt x="10201" y="2133"/>
                      </a:cubicBezTo>
                      <a:cubicBezTo>
                        <a:pt x="10009" y="2163"/>
                        <a:pt x="9817" y="2181"/>
                        <a:pt x="9623" y="2181"/>
                      </a:cubicBezTo>
                      <a:cubicBezTo>
                        <a:pt x="9621" y="2181"/>
                        <a:pt x="9618" y="2181"/>
                        <a:pt x="9615" y="2181"/>
                      </a:cubicBezTo>
                      <a:cubicBezTo>
                        <a:pt x="8110" y="2181"/>
                        <a:pt x="6749" y="1359"/>
                        <a:pt x="5262" y="1230"/>
                      </a:cubicBezTo>
                      <a:cubicBezTo>
                        <a:pt x="5028" y="1210"/>
                        <a:pt x="4792" y="1207"/>
                        <a:pt x="4556" y="1207"/>
                      </a:cubicBezTo>
                      <a:cubicBezTo>
                        <a:pt x="4452" y="1207"/>
                        <a:pt x="4347" y="1207"/>
                        <a:pt x="4243" y="1207"/>
                      </a:cubicBezTo>
                      <a:cubicBezTo>
                        <a:pt x="3738" y="1207"/>
                        <a:pt x="3234" y="1193"/>
                        <a:pt x="2752" y="1030"/>
                      </a:cubicBezTo>
                      <a:cubicBezTo>
                        <a:pt x="2843" y="798"/>
                        <a:pt x="2934" y="569"/>
                        <a:pt x="3025" y="338"/>
                      </a:cubicBezTo>
                      <a:cubicBezTo>
                        <a:pt x="3051" y="270"/>
                        <a:pt x="2985" y="209"/>
                        <a:pt x="2923" y="205"/>
                      </a:cubicBezTo>
                      <a:cubicBezTo>
                        <a:pt x="1993" y="151"/>
                        <a:pt x="1064" y="83"/>
                        <a:pt x="135" y="1"/>
                      </a:cubicBezTo>
                      <a:cubicBezTo>
                        <a:pt x="132" y="0"/>
                        <a:pt x="128" y="0"/>
                        <a:pt x="1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3" name="Google Shape;1493;p29"/>
                <p:cNvSpPr/>
                <p:nvPr/>
              </p:nvSpPr>
              <p:spPr>
                <a:xfrm>
                  <a:off x="5876129" y="2006520"/>
                  <a:ext cx="210703" cy="45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6" h="2051" extrusionOk="0">
                      <a:moveTo>
                        <a:pt x="154" y="0"/>
                      </a:moveTo>
                      <a:cubicBezTo>
                        <a:pt x="62" y="0"/>
                        <a:pt x="1" y="139"/>
                        <a:pt x="100" y="197"/>
                      </a:cubicBezTo>
                      <a:cubicBezTo>
                        <a:pt x="360" y="349"/>
                        <a:pt x="655" y="433"/>
                        <a:pt x="955" y="433"/>
                      </a:cubicBezTo>
                      <a:cubicBezTo>
                        <a:pt x="969" y="433"/>
                        <a:pt x="984" y="432"/>
                        <a:pt x="998" y="432"/>
                      </a:cubicBezTo>
                      <a:cubicBezTo>
                        <a:pt x="1159" y="428"/>
                        <a:pt x="1306" y="384"/>
                        <a:pt x="1463" y="356"/>
                      </a:cubicBezTo>
                      <a:cubicBezTo>
                        <a:pt x="1474" y="354"/>
                        <a:pt x="1484" y="353"/>
                        <a:pt x="1494" y="353"/>
                      </a:cubicBezTo>
                      <a:cubicBezTo>
                        <a:pt x="1639" y="353"/>
                        <a:pt x="1695" y="543"/>
                        <a:pt x="1793" y="635"/>
                      </a:cubicBezTo>
                      <a:cubicBezTo>
                        <a:pt x="2064" y="892"/>
                        <a:pt x="2457" y="940"/>
                        <a:pt x="2843" y="940"/>
                      </a:cubicBezTo>
                      <a:cubicBezTo>
                        <a:pt x="3057" y="940"/>
                        <a:pt x="3268" y="925"/>
                        <a:pt x="3455" y="923"/>
                      </a:cubicBezTo>
                      <a:cubicBezTo>
                        <a:pt x="3805" y="918"/>
                        <a:pt x="4154" y="908"/>
                        <a:pt x="4503" y="908"/>
                      </a:cubicBezTo>
                      <a:cubicBezTo>
                        <a:pt x="4534" y="908"/>
                        <a:pt x="4565" y="908"/>
                        <a:pt x="4596" y="908"/>
                      </a:cubicBezTo>
                      <a:cubicBezTo>
                        <a:pt x="4798" y="910"/>
                        <a:pt x="4906" y="981"/>
                        <a:pt x="5025" y="1138"/>
                      </a:cubicBezTo>
                      <a:cubicBezTo>
                        <a:pt x="5109" y="1249"/>
                        <a:pt x="5194" y="1359"/>
                        <a:pt x="5297" y="1452"/>
                      </a:cubicBezTo>
                      <a:cubicBezTo>
                        <a:pt x="5717" y="1826"/>
                        <a:pt x="6288" y="1968"/>
                        <a:pt x="6836" y="2006"/>
                      </a:cubicBezTo>
                      <a:cubicBezTo>
                        <a:pt x="6947" y="2013"/>
                        <a:pt x="7057" y="2016"/>
                        <a:pt x="7168" y="2016"/>
                      </a:cubicBezTo>
                      <a:cubicBezTo>
                        <a:pt x="7601" y="2016"/>
                        <a:pt x="8034" y="1971"/>
                        <a:pt x="8465" y="1971"/>
                      </a:cubicBezTo>
                      <a:cubicBezTo>
                        <a:pt x="8737" y="1971"/>
                        <a:pt x="9007" y="1989"/>
                        <a:pt x="9277" y="2048"/>
                      </a:cubicBezTo>
                      <a:cubicBezTo>
                        <a:pt x="9286" y="2050"/>
                        <a:pt x="9294" y="2050"/>
                        <a:pt x="9303" y="2050"/>
                      </a:cubicBezTo>
                      <a:cubicBezTo>
                        <a:pt x="9416" y="2050"/>
                        <a:pt x="9456" y="1872"/>
                        <a:pt x="9332" y="1846"/>
                      </a:cubicBezTo>
                      <a:cubicBezTo>
                        <a:pt x="9045" y="1783"/>
                        <a:pt x="8756" y="1764"/>
                        <a:pt x="8466" y="1764"/>
                      </a:cubicBezTo>
                      <a:cubicBezTo>
                        <a:pt x="8028" y="1764"/>
                        <a:pt x="7587" y="1807"/>
                        <a:pt x="7148" y="1807"/>
                      </a:cubicBezTo>
                      <a:cubicBezTo>
                        <a:pt x="6590" y="1807"/>
                        <a:pt x="5977" y="1720"/>
                        <a:pt x="5523" y="1367"/>
                      </a:cubicBezTo>
                      <a:cubicBezTo>
                        <a:pt x="5411" y="1281"/>
                        <a:pt x="5316" y="1178"/>
                        <a:pt x="5232" y="1066"/>
                      </a:cubicBezTo>
                      <a:cubicBezTo>
                        <a:pt x="5150" y="956"/>
                        <a:pt x="5069" y="839"/>
                        <a:pt x="4945" y="769"/>
                      </a:cubicBezTo>
                      <a:cubicBezTo>
                        <a:pt x="4832" y="706"/>
                        <a:pt x="4704" y="698"/>
                        <a:pt x="4578" y="698"/>
                      </a:cubicBezTo>
                      <a:cubicBezTo>
                        <a:pt x="4552" y="698"/>
                        <a:pt x="4525" y="699"/>
                        <a:pt x="4499" y="699"/>
                      </a:cubicBezTo>
                      <a:cubicBezTo>
                        <a:pt x="4308" y="702"/>
                        <a:pt x="4116" y="704"/>
                        <a:pt x="3926" y="707"/>
                      </a:cubicBezTo>
                      <a:cubicBezTo>
                        <a:pt x="3605" y="712"/>
                        <a:pt x="3284" y="721"/>
                        <a:pt x="2963" y="721"/>
                      </a:cubicBezTo>
                      <a:cubicBezTo>
                        <a:pt x="2916" y="721"/>
                        <a:pt x="2870" y="721"/>
                        <a:pt x="2823" y="720"/>
                      </a:cubicBezTo>
                      <a:cubicBezTo>
                        <a:pt x="2557" y="719"/>
                        <a:pt x="2259" y="704"/>
                        <a:pt x="2029" y="555"/>
                      </a:cubicBezTo>
                      <a:cubicBezTo>
                        <a:pt x="1897" y="469"/>
                        <a:pt x="1847" y="332"/>
                        <a:pt x="1739" y="227"/>
                      </a:cubicBezTo>
                      <a:cubicBezTo>
                        <a:pt x="1674" y="164"/>
                        <a:pt x="1601" y="144"/>
                        <a:pt x="1524" y="144"/>
                      </a:cubicBezTo>
                      <a:cubicBezTo>
                        <a:pt x="1458" y="144"/>
                        <a:pt x="1389" y="159"/>
                        <a:pt x="1322" y="176"/>
                      </a:cubicBezTo>
                      <a:cubicBezTo>
                        <a:pt x="1201" y="205"/>
                        <a:pt x="1079" y="220"/>
                        <a:pt x="958" y="220"/>
                      </a:cubicBezTo>
                      <a:cubicBezTo>
                        <a:pt x="697" y="220"/>
                        <a:pt x="440" y="151"/>
                        <a:pt x="207" y="16"/>
                      </a:cubicBezTo>
                      <a:cubicBezTo>
                        <a:pt x="189" y="5"/>
                        <a:pt x="171" y="0"/>
                        <a:pt x="15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4" name="Google Shape;1494;p29"/>
                <p:cNvSpPr/>
                <p:nvPr/>
              </p:nvSpPr>
              <p:spPr>
                <a:xfrm>
                  <a:off x="6012923" y="2089702"/>
                  <a:ext cx="123512" cy="101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3" h="4555" extrusionOk="0">
                      <a:moveTo>
                        <a:pt x="2974" y="211"/>
                      </a:moveTo>
                      <a:cubicBezTo>
                        <a:pt x="3086" y="211"/>
                        <a:pt x="3199" y="221"/>
                        <a:pt x="3309" y="244"/>
                      </a:cubicBezTo>
                      <a:cubicBezTo>
                        <a:pt x="3299" y="304"/>
                        <a:pt x="3344" y="380"/>
                        <a:pt x="3420" y="380"/>
                      </a:cubicBezTo>
                      <a:cubicBezTo>
                        <a:pt x="3426" y="380"/>
                        <a:pt x="3432" y="379"/>
                        <a:pt x="3438" y="379"/>
                      </a:cubicBezTo>
                      <a:cubicBezTo>
                        <a:pt x="3506" y="370"/>
                        <a:pt x="3575" y="365"/>
                        <a:pt x="3645" y="359"/>
                      </a:cubicBezTo>
                      <a:cubicBezTo>
                        <a:pt x="3652" y="363"/>
                        <a:pt x="3661" y="365"/>
                        <a:pt x="3667" y="368"/>
                      </a:cubicBezTo>
                      <a:cubicBezTo>
                        <a:pt x="3685" y="377"/>
                        <a:pt x="3702" y="381"/>
                        <a:pt x="3718" y="381"/>
                      </a:cubicBezTo>
                      <a:cubicBezTo>
                        <a:pt x="3745" y="381"/>
                        <a:pt x="3769" y="370"/>
                        <a:pt x="3788" y="354"/>
                      </a:cubicBezTo>
                      <a:cubicBezTo>
                        <a:pt x="3793" y="354"/>
                        <a:pt x="3797" y="354"/>
                        <a:pt x="3802" y="354"/>
                      </a:cubicBezTo>
                      <a:cubicBezTo>
                        <a:pt x="4162" y="354"/>
                        <a:pt x="4528" y="435"/>
                        <a:pt x="4810" y="664"/>
                      </a:cubicBezTo>
                      <a:cubicBezTo>
                        <a:pt x="5169" y="953"/>
                        <a:pt x="5296" y="1424"/>
                        <a:pt x="5278" y="1870"/>
                      </a:cubicBezTo>
                      <a:cubicBezTo>
                        <a:pt x="5238" y="2815"/>
                        <a:pt x="4574" y="3692"/>
                        <a:pt x="3730" y="4088"/>
                      </a:cubicBezTo>
                      <a:cubicBezTo>
                        <a:pt x="3370" y="4258"/>
                        <a:pt x="2969" y="4344"/>
                        <a:pt x="2569" y="4344"/>
                      </a:cubicBezTo>
                      <a:cubicBezTo>
                        <a:pt x="1957" y="4344"/>
                        <a:pt x="1347" y="4140"/>
                        <a:pt x="889" y="3720"/>
                      </a:cubicBezTo>
                      <a:cubicBezTo>
                        <a:pt x="566" y="3424"/>
                        <a:pt x="316" y="3024"/>
                        <a:pt x="266" y="2582"/>
                      </a:cubicBezTo>
                      <a:cubicBezTo>
                        <a:pt x="216" y="2122"/>
                        <a:pt x="395" y="1678"/>
                        <a:pt x="691" y="1329"/>
                      </a:cubicBezTo>
                      <a:cubicBezTo>
                        <a:pt x="1026" y="934"/>
                        <a:pt x="1482" y="643"/>
                        <a:pt x="1956" y="443"/>
                      </a:cubicBezTo>
                      <a:cubicBezTo>
                        <a:pt x="2272" y="309"/>
                        <a:pt x="2626" y="211"/>
                        <a:pt x="2974" y="211"/>
                      </a:cubicBezTo>
                      <a:close/>
                      <a:moveTo>
                        <a:pt x="2968" y="1"/>
                      </a:moveTo>
                      <a:cubicBezTo>
                        <a:pt x="2687" y="1"/>
                        <a:pt x="2404" y="58"/>
                        <a:pt x="2135" y="149"/>
                      </a:cubicBezTo>
                      <a:cubicBezTo>
                        <a:pt x="1632" y="320"/>
                        <a:pt x="1148" y="592"/>
                        <a:pt x="758" y="955"/>
                      </a:cubicBezTo>
                      <a:cubicBezTo>
                        <a:pt x="389" y="1297"/>
                        <a:pt x="112" y="1740"/>
                        <a:pt x="56" y="2247"/>
                      </a:cubicBezTo>
                      <a:cubicBezTo>
                        <a:pt x="1" y="2739"/>
                        <a:pt x="187" y="3223"/>
                        <a:pt x="491" y="3603"/>
                      </a:cubicBezTo>
                      <a:cubicBezTo>
                        <a:pt x="996" y="4239"/>
                        <a:pt x="1780" y="4554"/>
                        <a:pt x="2571" y="4554"/>
                      </a:cubicBezTo>
                      <a:cubicBezTo>
                        <a:pt x="2877" y="4554"/>
                        <a:pt x="3183" y="4507"/>
                        <a:pt x="3475" y="4414"/>
                      </a:cubicBezTo>
                      <a:cubicBezTo>
                        <a:pt x="4487" y="4089"/>
                        <a:pt x="5313" y="3174"/>
                        <a:pt x="5464" y="2109"/>
                      </a:cubicBezTo>
                      <a:cubicBezTo>
                        <a:pt x="5542" y="1564"/>
                        <a:pt x="5436" y="954"/>
                        <a:pt x="5018" y="564"/>
                      </a:cubicBezTo>
                      <a:cubicBezTo>
                        <a:pt x="4686" y="254"/>
                        <a:pt x="4242" y="147"/>
                        <a:pt x="3800" y="147"/>
                      </a:cubicBezTo>
                      <a:cubicBezTo>
                        <a:pt x="3764" y="147"/>
                        <a:pt x="3728" y="148"/>
                        <a:pt x="3692" y="149"/>
                      </a:cubicBezTo>
                      <a:cubicBezTo>
                        <a:pt x="3460" y="45"/>
                        <a:pt x="3215" y="1"/>
                        <a:pt x="29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495" name="Google Shape;1495;p29"/>
            <p:cNvGrpSpPr/>
            <p:nvPr/>
          </p:nvGrpSpPr>
          <p:grpSpPr>
            <a:xfrm>
              <a:off x="160250" y="270368"/>
              <a:ext cx="449707" cy="538268"/>
              <a:chOff x="4512263" y="939351"/>
              <a:chExt cx="673517" cy="806032"/>
            </a:xfrm>
          </p:grpSpPr>
          <p:sp>
            <p:nvSpPr>
              <p:cNvPr id="1496" name="Google Shape;1496;p29"/>
              <p:cNvSpPr/>
              <p:nvPr/>
            </p:nvSpPr>
            <p:spPr>
              <a:xfrm>
                <a:off x="4887974" y="1447265"/>
                <a:ext cx="297806" cy="298118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3379" extrusionOk="0">
                    <a:moveTo>
                      <a:pt x="8405" y="1"/>
                    </a:moveTo>
                    <a:lnTo>
                      <a:pt x="0" y="5919"/>
                    </a:lnTo>
                    <a:cubicBezTo>
                      <a:pt x="1340" y="7656"/>
                      <a:pt x="3358" y="12251"/>
                      <a:pt x="4536" y="13251"/>
                    </a:cubicBezTo>
                    <a:cubicBezTo>
                      <a:pt x="4639" y="13338"/>
                      <a:pt x="4791" y="13378"/>
                      <a:pt x="4983" y="13378"/>
                    </a:cubicBezTo>
                    <a:cubicBezTo>
                      <a:pt x="6992" y="13378"/>
                      <a:pt x="13365" y="8940"/>
                      <a:pt x="13289" y="6904"/>
                    </a:cubicBezTo>
                    <a:cubicBezTo>
                      <a:pt x="13205" y="4672"/>
                      <a:pt x="8405" y="1"/>
                      <a:pt x="84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7" name="Google Shape;1497;p29"/>
              <p:cNvSpPr/>
              <p:nvPr/>
            </p:nvSpPr>
            <p:spPr>
              <a:xfrm>
                <a:off x="4512263" y="939351"/>
                <a:ext cx="511829" cy="580481"/>
              </a:xfrm>
              <a:custGeom>
                <a:avLst/>
                <a:gdLst/>
                <a:ahLst/>
                <a:cxnLst/>
                <a:rect l="l" t="t" r="r" b="b"/>
                <a:pathLst>
                  <a:path w="22970" h="26051" extrusionOk="0">
                    <a:moveTo>
                      <a:pt x="2026" y="1"/>
                    </a:moveTo>
                    <a:cubicBezTo>
                      <a:pt x="1493" y="1"/>
                      <a:pt x="1092" y="73"/>
                      <a:pt x="917" y="253"/>
                    </a:cubicBezTo>
                    <a:cubicBezTo>
                      <a:pt x="1" y="1191"/>
                      <a:pt x="933" y="7908"/>
                      <a:pt x="1110" y="8236"/>
                    </a:cubicBezTo>
                    <a:cubicBezTo>
                      <a:pt x="1287" y="8566"/>
                      <a:pt x="7996" y="15619"/>
                      <a:pt x="14817" y="26050"/>
                    </a:cubicBezTo>
                    <a:lnTo>
                      <a:pt x="22970" y="20166"/>
                    </a:lnTo>
                    <a:cubicBezTo>
                      <a:pt x="22970" y="20166"/>
                      <a:pt x="13674" y="5608"/>
                      <a:pt x="8873" y="1288"/>
                    </a:cubicBezTo>
                    <a:cubicBezTo>
                      <a:pt x="8873" y="1288"/>
                      <a:pt x="4272" y="1"/>
                      <a:pt x="202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8" name="Google Shape;1498;p29"/>
              <p:cNvSpPr/>
              <p:nvPr/>
            </p:nvSpPr>
            <p:spPr>
              <a:xfrm>
                <a:off x="4583145" y="1011681"/>
                <a:ext cx="397587" cy="487207"/>
              </a:xfrm>
              <a:custGeom>
                <a:avLst/>
                <a:gdLst/>
                <a:ahLst/>
                <a:cxnLst/>
                <a:rect l="l" t="t" r="r" b="b"/>
                <a:pathLst>
                  <a:path w="17843" h="21865" extrusionOk="0">
                    <a:moveTo>
                      <a:pt x="4007" y="1"/>
                    </a:moveTo>
                    <a:lnTo>
                      <a:pt x="1" y="3356"/>
                    </a:lnTo>
                    <a:cubicBezTo>
                      <a:pt x="1" y="3356"/>
                      <a:pt x="11135" y="17354"/>
                      <a:pt x="13712" y="21865"/>
                    </a:cubicBezTo>
                    <a:lnTo>
                      <a:pt x="17842" y="18687"/>
                    </a:lnTo>
                    <a:cubicBezTo>
                      <a:pt x="17842" y="18687"/>
                      <a:pt x="11217" y="7954"/>
                      <a:pt x="40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9" name="Google Shape;1499;p29"/>
              <p:cNvSpPr/>
              <p:nvPr/>
            </p:nvSpPr>
            <p:spPr>
              <a:xfrm>
                <a:off x="4523115" y="939351"/>
                <a:ext cx="186883" cy="188220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8447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113" y="5374"/>
                      <a:pt x="513" y="8033"/>
                      <a:pt x="622" y="8239"/>
                    </a:cubicBezTo>
                    <a:cubicBezTo>
                      <a:pt x="940" y="8383"/>
                      <a:pt x="1241" y="8446"/>
                      <a:pt x="1525" y="8446"/>
                    </a:cubicBezTo>
                    <a:cubicBezTo>
                      <a:pt x="3442" y="8446"/>
                      <a:pt x="4579" y="5581"/>
                      <a:pt x="4579" y="5581"/>
                    </a:cubicBezTo>
                    <a:cubicBezTo>
                      <a:pt x="4865" y="5670"/>
                      <a:pt x="5130" y="5711"/>
                      <a:pt x="5376" y="5711"/>
                    </a:cubicBezTo>
                    <a:cubicBezTo>
                      <a:pt x="7933" y="5711"/>
                      <a:pt x="8386" y="1289"/>
                      <a:pt x="8386" y="1289"/>
                    </a:cubicBezTo>
                    <a:cubicBezTo>
                      <a:pt x="8386" y="1289"/>
                      <a:pt x="5168" y="387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0" name="Google Shape;1500;p29"/>
              <p:cNvSpPr/>
              <p:nvPr/>
            </p:nvSpPr>
            <p:spPr>
              <a:xfrm>
                <a:off x="4523115" y="939351"/>
                <a:ext cx="62369" cy="71438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3206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213" y="3188"/>
                      <a:pt x="383" y="3206"/>
                      <a:pt x="552" y="3206"/>
                    </a:cubicBezTo>
                    <a:cubicBezTo>
                      <a:pt x="847" y="3206"/>
                      <a:pt x="1136" y="3151"/>
                      <a:pt x="1403" y="3015"/>
                    </a:cubicBezTo>
                    <a:cubicBezTo>
                      <a:pt x="1898" y="2762"/>
                      <a:pt x="2228" y="2271"/>
                      <a:pt x="2442" y="1758"/>
                    </a:cubicBezTo>
                    <a:cubicBezTo>
                      <a:pt x="2664" y="1231"/>
                      <a:pt x="2787" y="665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1" name="Google Shape;1501;p29"/>
              <p:cNvSpPr/>
              <p:nvPr/>
            </p:nvSpPr>
            <p:spPr>
              <a:xfrm>
                <a:off x="4824557" y="1376696"/>
                <a:ext cx="231872" cy="167542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9" extrusionOk="0">
                    <a:moveTo>
                      <a:pt x="9119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8"/>
                      <a:pt x="3311" y="4244"/>
                      <a:pt x="437" y="5908"/>
                    </a:cubicBezTo>
                    <a:cubicBezTo>
                      <a:pt x="12" y="6153"/>
                      <a:pt x="0" y="6827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6" y="7518"/>
                      <a:pt x="1353" y="7454"/>
                      <a:pt x="1542" y="7344"/>
                    </a:cubicBezTo>
                    <a:cubicBezTo>
                      <a:pt x="4415" y="5678"/>
                      <a:pt x="7139" y="3774"/>
                      <a:pt x="9688" y="1646"/>
                    </a:cubicBezTo>
                    <a:cubicBezTo>
                      <a:pt x="10406" y="1048"/>
                      <a:pt x="9836" y="0"/>
                      <a:pt x="9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2" name="Google Shape;1502;p29"/>
              <p:cNvSpPr/>
              <p:nvPr/>
            </p:nvSpPr>
            <p:spPr>
              <a:xfrm>
                <a:off x="4863129" y="1426788"/>
                <a:ext cx="231872" cy="167564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20" extrusionOk="0">
                    <a:moveTo>
                      <a:pt x="9119" y="1"/>
                    </a:moveTo>
                    <a:cubicBezTo>
                      <a:pt x="8944" y="1"/>
                      <a:pt x="8759" y="64"/>
                      <a:pt x="8583" y="211"/>
                    </a:cubicBezTo>
                    <a:cubicBezTo>
                      <a:pt x="6033" y="2339"/>
                      <a:pt x="3309" y="4243"/>
                      <a:pt x="437" y="5909"/>
                    </a:cubicBezTo>
                    <a:cubicBezTo>
                      <a:pt x="13" y="6155"/>
                      <a:pt x="0" y="6828"/>
                      <a:pt x="272" y="7180"/>
                    </a:cubicBezTo>
                    <a:cubicBezTo>
                      <a:pt x="456" y="7418"/>
                      <a:pt x="696" y="7519"/>
                      <a:pt x="946" y="7519"/>
                    </a:cubicBezTo>
                    <a:cubicBezTo>
                      <a:pt x="1147" y="7519"/>
                      <a:pt x="1353" y="7455"/>
                      <a:pt x="1542" y="7345"/>
                    </a:cubicBezTo>
                    <a:cubicBezTo>
                      <a:pt x="4415" y="5680"/>
                      <a:pt x="7138" y="3775"/>
                      <a:pt x="9688" y="1647"/>
                    </a:cubicBezTo>
                    <a:cubicBezTo>
                      <a:pt x="10406" y="1049"/>
                      <a:pt x="9836" y="1"/>
                      <a:pt x="91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3" name="Google Shape;1503;p29"/>
              <p:cNvSpPr/>
              <p:nvPr/>
            </p:nvSpPr>
            <p:spPr>
              <a:xfrm>
                <a:off x="4843832" y="1401742"/>
                <a:ext cx="231872" cy="167520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8" extrusionOk="0">
                    <a:moveTo>
                      <a:pt x="9120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7"/>
                      <a:pt x="3310" y="4243"/>
                      <a:pt x="437" y="5908"/>
                    </a:cubicBezTo>
                    <a:cubicBezTo>
                      <a:pt x="12" y="6153"/>
                      <a:pt x="0" y="6826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7" y="7518"/>
                      <a:pt x="1353" y="7453"/>
                      <a:pt x="1542" y="7344"/>
                    </a:cubicBezTo>
                    <a:cubicBezTo>
                      <a:pt x="4415" y="5678"/>
                      <a:pt x="7138" y="3773"/>
                      <a:pt x="9688" y="1646"/>
                    </a:cubicBezTo>
                    <a:cubicBezTo>
                      <a:pt x="10405" y="1048"/>
                      <a:pt x="9837" y="0"/>
                      <a:pt x="9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4" name="Google Shape;1504;p29"/>
              <p:cNvSpPr/>
              <p:nvPr/>
            </p:nvSpPr>
            <p:spPr>
              <a:xfrm>
                <a:off x="4994887" y="1607880"/>
                <a:ext cx="162707" cy="118498"/>
              </a:xfrm>
              <a:custGeom>
                <a:avLst/>
                <a:gdLst/>
                <a:ahLst/>
                <a:cxnLst/>
                <a:rect l="l" t="t" r="r" b="b"/>
                <a:pathLst>
                  <a:path w="7302" h="5318" extrusionOk="0">
                    <a:moveTo>
                      <a:pt x="7148" y="0"/>
                    </a:moveTo>
                    <a:cubicBezTo>
                      <a:pt x="7128" y="0"/>
                      <a:pt x="7107" y="5"/>
                      <a:pt x="7088" y="15"/>
                    </a:cubicBezTo>
                    <a:cubicBezTo>
                      <a:pt x="4500" y="1345"/>
                      <a:pt x="2133" y="3053"/>
                      <a:pt x="54" y="5090"/>
                    </a:cubicBezTo>
                    <a:cubicBezTo>
                      <a:pt x="2" y="5140"/>
                      <a:pt x="1" y="5226"/>
                      <a:pt x="53" y="5278"/>
                    </a:cubicBezTo>
                    <a:cubicBezTo>
                      <a:pt x="78" y="5305"/>
                      <a:pt x="113" y="5318"/>
                      <a:pt x="147" y="5318"/>
                    </a:cubicBezTo>
                    <a:cubicBezTo>
                      <a:pt x="181" y="5318"/>
                      <a:pt x="214" y="5305"/>
                      <a:pt x="241" y="5280"/>
                    </a:cubicBezTo>
                    <a:cubicBezTo>
                      <a:pt x="2302" y="3264"/>
                      <a:pt x="4647" y="1572"/>
                      <a:pt x="7210" y="253"/>
                    </a:cubicBezTo>
                    <a:cubicBezTo>
                      <a:pt x="7276" y="218"/>
                      <a:pt x="7301" y="138"/>
                      <a:pt x="7268" y="73"/>
                    </a:cubicBezTo>
                    <a:cubicBezTo>
                      <a:pt x="7244" y="27"/>
                      <a:pt x="7197" y="0"/>
                      <a:pt x="71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05" name="Google Shape;1505;p29"/>
            <p:cNvGrpSpPr/>
            <p:nvPr/>
          </p:nvGrpSpPr>
          <p:grpSpPr>
            <a:xfrm>
              <a:off x="8174236" y="4292444"/>
              <a:ext cx="793012" cy="798961"/>
              <a:chOff x="2235848" y="1207369"/>
              <a:chExt cx="793012" cy="798961"/>
            </a:xfrm>
          </p:grpSpPr>
          <p:sp>
            <p:nvSpPr>
              <p:cNvPr id="1506" name="Google Shape;1506;p29"/>
              <p:cNvSpPr/>
              <p:nvPr/>
            </p:nvSpPr>
            <p:spPr>
              <a:xfrm>
                <a:off x="2235848" y="1207369"/>
                <a:ext cx="793012" cy="798961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35856" extrusionOk="0">
                    <a:moveTo>
                      <a:pt x="11655" y="12831"/>
                    </a:moveTo>
                    <a:cubicBezTo>
                      <a:pt x="12696" y="12831"/>
                      <a:pt x="25222" y="20813"/>
                      <a:pt x="25234" y="21089"/>
                    </a:cubicBezTo>
                    <a:cubicBezTo>
                      <a:pt x="25250" y="21367"/>
                      <a:pt x="18005" y="26618"/>
                      <a:pt x="17283" y="26618"/>
                    </a:cubicBezTo>
                    <a:cubicBezTo>
                      <a:pt x="17264" y="26618"/>
                      <a:pt x="17249" y="26614"/>
                      <a:pt x="17240" y="26607"/>
                    </a:cubicBezTo>
                    <a:cubicBezTo>
                      <a:pt x="16857" y="26319"/>
                      <a:pt x="11332" y="13131"/>
                      <a:pt x="11597" y="12849"/>
                    </a:cubicBezTo>
                    <a:cubicBezTo>
                      <a:pt x="11607" y="12837"/>
                      <a:pt x="11627" y="12831"/>
                      <a:pt x="11655" y="12831"/>
                    </a:cubicBezTo>
                    <a:close/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3780" y="11135"/>
                      <a:pt x="13956" y="35203"/>
                      <a:pt x="14789" y="35827"/>
                    </a:cubicBezTo>
                    <a:cubicBezTo>
                      <a:pt x="14814" y="35846"/>
                      <a:pt x="14852" y="35855"/>
                      <a:pt x="14900" y="35855"/>
                    </a:cubicBezTo>
                    <a:cubicBezTo>
                      <a:pt x="16376" y="35855"/>
                      <a:pt x="28345" y="27409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7" name="Google Shape;1507;p29"/>
              <p:cNvSpPr/>
              <p:nvPr/>
            </p:nvSpPr>
            <p:spPr>
              <a:xfrm>
                <a:off x="2235848" y="1207369"/>
                <a:ext cx="793012" cy="522525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23450" extrusionOk="0"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10315" y="8012"/>
                      <a:pt x="29662" y="20721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508" name="Google Shape;1508;p29"/>
              <p:cNvGrpSpPr/>
              <p:nvPr/>
            </p:nvGrpSpPr>
            <p:grpSpPr>
              <a:xfrm>
                <a:off x="2291377" y="1249060"/>
                <a:ext cx="678668" cy="431239"/>
                <a:chOff x="2291377" y="1249060"/>
                <a:chExt cx="678668" cy="431239"/>
              </a:xfrm>
            </p:grpSpPr>
            <p:sp>
              <p:nvSpPr>
                <p:cNvPr id="1509" name="Google Shape;1509;p29"/>
                <p:cNvSpPr/>
                <p:nvPr/>
              </p:nvSpPr>
              <p:spPr>
                <a:xfrm>
                  <a:off x="2291377" y="1249060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1" y="1"/>
                        <a:pt x="479" y="22"/>
                        <a:pt x="458" y="58"/>
                      </a:cubicBezTo>
                      <a:lnTo>
                        <a:pt x="36" y="738"/>
                      </a:lnTo>
                      <a:cubicBezTo>
                        <a:pt x="1" y="795"/>
                        <a:pt x="21" y="866"/>
                        <a:pt x="74" y="903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6" y="921"/>
                        <a:pt x="218" y="900"/>
                        <a:pt x="241" y="865"/>
                      </a:cubicBezTo>
                      <a:lnTo>
                        <a:pt x="662" y="185"/>
                      </a:lnTo>
                      <a:cubicBezTo>
                        <a:pt x="698" y="127"/>
                        <a:pt x="677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0" name="Google Shape;1510;p29"/>
                <p:cNvSpPr/>
                <p:nvPr/>
              </p:nvSpPr>
              <p:spPr>
                <a:xfrm>
                  <a:off x="2321503" y="1267688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4" y="1"/>
                      </a:moveTo>
                      <a:cubicBezTo>
                        <a:pt x="523" y="1"/>
                        <a:pt x="480" y="23"/>
                        <a:pt x="457" y="59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4" y="917"/>
                        <a:pt x="115" y="923"/>
                        <a:pt x="137" y="923"/>
                      </a:cubicBezTo>
                      <a:cubicBezTo>
                        <a:pt x="178" y="923"/>
                        <a:pt x="220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8" y="128"/>
                        <a:pt x="677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1" name="Google Shape;1511;p29"/>
                <p:cNvSpPr/>
                <p:nvPr/>
              </p:nvSpPr>
              <p:spPr>
                <a:xfrm>
                  <a:off x="2351652" y="1286383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0"/>
                      </a:moveTo>
                      <a:cubicBezTo>
                        <a:pt x="523" y="0"/>
                        <a:pt x="480" y="22"/>
                        <a:pt x="458" y="58"/>
                      </a:cubicBezTo>
                      <a:lnTo>
                        <a:pt x="37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4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8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2" name="Google Shape;1512;p29"/>
                <p:cNvSpPr/>
                <p:nvPr/>
              </p:nvSpPr>
              <p:spPr>
                <a:xfrm>
                  <a:off x="2381801" y="130505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0"/>
                      </a:moveTo>
                      <a:cubicBezTo>
                        <a:pt x="521" y="0"/>
                        <a:pt x="479" y="23"/>
                        <a:pt x="457" y="58"/>
                      </a:cubicBezTo>
                      <a:lnTo>
                        <a:pt x="35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3" name="Google Shape;1513;p29"/>
                <p:cNvSpPr/>
                <p:nvPr/>
              </p:nvSpPr>
              <p:spPr>
                <a:xfrm>
                  <a:off x="2411949" y="1323707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6" y="738"/>
                      </a:lnTo>
                      <a:cubicBezTo>
                        <a:pt x="0" y="796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5" y="922"/>
                      </a:cubicBezTo>
                      <a:cubicBezTo>
                        <a:pt x="177" y="922"/>
                        <a:pt x="218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8" y="127"/>
                        <a:pt x="677" y="56"/>
                        <a:pt x="624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4" name="Google Shape;1514;p29"/>
                <p:cNvSpPr/>
                <p:nvPr/>
              </p:nvSpPr>
              <p:spPr>
                <a:xfrm>
                  <a:off x="2442054" y="1342380"/>
                  <a:ext cx="15598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3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5" y="917"/>
                        <a:pt x="116" y="923"/>
                        <a:pt x="137" y="923"/>
                      </a:cubicBezTo>
                      <a:cubicBezTo>
                        <a:pt x="179" y="923"/>
                        <a:pt x="220" y="901"/>
                        <a:pt x="241" y="866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5" name="Google Shape;1515;p29"/>
                <p:cNvSpPr/>
                <p:nvPr/>
              </p:nvSpPr>
              <p:spPr>
                <a:xfrm>
                  <a:off x="2472225" y="1361053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1"/>
                        <a:pt x="241" y="866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6" name="Google Shape;1516;p29"/>
                <p:cNvSpPr/>
                <p:nvPr/>
              </p:nvSpPr>
              <p:spPr>
                <a:xfrm>
                  <a:off x="2502351" y="1379704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1"/>
                      </a:moveTo>
                      <a:cubicBezTo>
                        <a:pt x="522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6"/>
                        <a:pt x="22" y="866"/>
                        <a:pt x="75" y="903"/>
                      </a:cubicBezTo>
                      <a:cubicBezTo>
                        <a:pt x="94" y="916"/>
                        <a:pt x="115" y="922"/>
                        <a:pt x="137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7" name="Google Shape;1517;p29"/>
                <p:cNvSpPr/>
                <p:nvPr/>
              </p:nvSpPr>
              <p:spPr>
                <a:xfrm>
                  <a:off x="2532522" y="1398377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3" y="1"/>
                      </a:moveTo>
                      <a:cubicBezTo>
                        <a:pt x="522" y="1"/>
                        <a:pt x="480" y="23"/>
                        <a:pt x="458" y="58"/>
                      </a:cubicBezTo>
                      <a:lnTo>
                        <a:pt x="36" y="739"/>
                      </a:lnTo>
                      <a:cubicBezTo>
                        <a:pt x="1" y="796"/>
                        <a:pt x="22" y="866"/>
                        <a:pt x="75" y="905"/>
                      </a:cubicBezTo>
                      <a:cubicBezTo>
                        <a:pt x="93" y="917"/>
                        <a:pt x="114" y="923"/>
                        <a:pt x="135" y="923"/>
                      </a:cubicBezTo>
                      <a:cubicBezTo>
                        <a:pt x="176" y="923"/>
                        <a:pt x="218" y="901"/>
                        <a:pt x="241" y="865"/>
                      </a:cubicBezTo>
                      <a:lnTo>
                        <a:pt x="663" y="185"/>
                      </a:lnTo>
                      <a:cubicBezTo>
                        <a:pt x="698" y="127"/>
                        <a:pt x="676" y="57"/>
                        <a:pt x="623" y="19"/>
                      </a:cubicBezTo>
                      <a:cubicBezTo>
                        <a:pt x="605" y="7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8" name="Google Shape;1518;p29"/>
                <p:cNvSpPr/>
                <p:nvPr/>
              </p:nvSpPr>
              <p:spPr>
                <a:xfrm>
                  <a:off x="2562648" y="1417072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8"/>
                      </a:lnTo>
                      <a:cubicBezTo>
                        <a:pt x="0" y="795"/>
                        <a:pt x="22" y="866"/>
                        <a:pt x="75" y="904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2" y="184"/>
                      </a:lnTo>
                      <a:cubicBezTo>
                        <a:pt x="699" y="126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9" name="Google Shape;1519;p29"/>
                <p:cNvSpPr/>
                <p:nvPr/>
              </p:nvSpPr>
              <p:spPr>
                <a:xfrm>
                  <a:off x="2592797" y="1435723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7"/>
                      </a:lnTo>
                      <a:cubicBezTo>
                        <a:pt x="0" y="795"/>
                        <a:pt x="22" y="866"/>
                        <a:pt x="75" y="903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0" y="864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0" name="Google Shape;1520;p29"/>
                <p:cNvSpPr/>
                <p:nvPr/>
              </p:nvSpPr>
              <p:spPr>
                <a:xfrm>
                  <a:off x="2622946" y="145439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80" y="22"/>
                        <a:pt x="457" y="57"/>
                      </a:cubicBezTo>
                      <a:lnTo>
                        <a:pt x="35" y="738"/>
                      </a:lnTo>
                      <a:cubicBezTo>
                        <a:pt x="0" y="795"/>
                        <a:pt x="21" y="866"/>
                        <a:pt x="75" y="903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0"/>
                        <a:pt x="240" y="865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4" y="6"/>
                        <a:pt x="583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1" name="Google Shape;1521;p29"/>
                <p:cNvSpPr/>
                <p:nvPr/>
              </p:nvSpPr>
              <p:spPr>
                <a:xfrm>
                  <a:off x="2653072" y="1473069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3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19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5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2" name="Google Shape;1522;p29"/>
                <p:cNvSpPr/>
                <p:nvPr/>
              </p:nvSpPr>
              <p:spPr>
                <a:xfrm>
                  <a:off x="2683198" y="1491720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5" y="0"/>
                      </a:moveTo>
                      <a:cubicBezTo>
                        <a:pt x="523" y="0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6" y="903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3" name="Google Shape;1523;p29"/>
                <p:cNvSpPr/>
                <p:nvPr/>
              </p:nvSpPr>
              <p:spPr>
                <a:xfrm>
                  <a:off x="2713369" y="1510393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5" y="0"/>
                      </a:moveTo>
                      <a:cubicBezTo>
                        <a:pt x="523" y="0"/>
                        <a:pt x="480" y="23"/>
                        <a:pt x="458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9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4" name="Google Shape;1524;p29"/>
                <p:cNvSpPr/>
                <p:nvPr/>
              </p:nvSpPr>
              <p:spPr>
                <a:xfrm>
                  <a:off x="2743496" y="1529066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3" y="0"/>
                        <a:pt x="481" y="23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20" y="901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8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5" name="Google Shape;1525;p29"/>
                <p:cNvSpPr/>
                <p:nvPr/>
              </p:nvSpPr>
              <p:spPr>
                <a:xfrm>
                  <a:off x="2773667" y="1547739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2" y="1"/>
                        <a:pt x="479" y="23"/>
                        <a:pt x="457" y="58"/>
                      </a:cubicBezTo>
                      <a:lnTo>
                        <a:pt x="36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6"/>
                        <a:pt x="114" y="922"/>
                        <a:pt x="135" y="922"/>
                      </a:cubicBezTo>
                      <a:cubicBezTo>
                        <a:pt x="176" y="922"/>
                        <a:pt x="218" y="900"/>
                        <a:pt x="241" y="866"/>
                      </a:cubicBezTo>
                      <a:lnTo>
                        <a:pt x="662" y="184"/>
                      </a:lnTo>
                      <a:cubicBezTo>
                        <a:pt x="698" y="128"/>
                        <a:pt x="676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6" name="Google Shape;1526;p29"/>
                <p:cNvSpPr/>
                <p:nvPr/>
              </p:nvSpPr>
              <p:spPr>
                <a:xfrm>
                  <a:off x="2803793" y="1566389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7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7"/>
                        <a:pt x="114" y="923"/>
                        <a:pt x="136" y="923"/>
                      </a:cubicBezTo>
                      <a:cubicBezTo>
                        <a:pt x="177" y="923"/>
                        <a:pt x="219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5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7" name="Google Shape;1527;p29"/>
                <p:cNvSpPr/>
                <p:nvPr/>
              </p:nvSpPr>
              <p:spPr>
                <a:xfrm>
                  <a:off x="2833942" y="1585062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8"/>
                      </a:cubicBezTo>
                      <a:lnTo>
                        <a:pt x="36" y="739"/>
                      </a:lnTo>
                      <a:cubicBezTo>
                        <a:pt x="0" y="795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6" y="922"/>
                      </a:cubicBezTo>
                      <a:cubicBezTo>
                        <a:pt x="177" y="922"/>
                        <a:pt x="219" y="901"/>
                        <a:pt x="240" y="866"/>
                      </a:cubicBezTo>
                      <a:lnTo>
                        <a:pt x="662" y="185"/>
                      </a:lnTo>
                      <a:cubicBezTo>
                        <a:pt x="698" y="127"/>
                        <a:pt x="678" y="57"/>
                        <a:pt x="624" y="19"/>
                      </a:cubicBezTo>
                      <a:cubicBezTo>
                        <a:pt x="606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8" name="Google Shape;1528;p29"/>
                <p:cNvSpPr/>
                <p:nvPr/>
              </p:nvSpPr>
              <p:spPr>
                <a:xfrm>
                  <a:off x="2864091" y="1603735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2" y="1"/>
                      </a:moveTo>
                      <a:cubicBezTo>
                        <a:pt x="521" y="1"/>
                        <a:pt x="479" y="23"/>
                        <a:pt x="457" y="58"/>
                      </a:cubicBezTo>
                      <a:lnTo>
                        <a:pt x="35" y="739"/>
                      </a:lnTo>
                      <a:cubicBezTo>
                        <a:pt x="0" y="797"/>
                        <a:pt x="21" y="867"/>
                        <a:pt x="75" y="905"/>
                      </a:cubicBezTo>
                      <a:cubicBezTo>
                        <a:pt x="93" y="917"/>
                        <a:pt x="113" y="922"/>
                        <a:pt x="134" y="922"/>
                      </a:cubicBezTo>
                      <a:cubicBezTo>
                        <a:pt x="176" y="922"/>
                        <a:pt x="219" y="900"/>
                        <a:pt x="240" y="866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7"/>
                        <a:pt x="623" y="19"/>
                      </a:cubicBezTo>
                      <a:cubicBezTo>
                        <a:pt x="604" y="7"/>
                        <a:pt x="583" y="1"/>
                        <a:pt x="5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9" name="Google Shape;1529;p29"/>
                <p:cNvSpPr/>
                <p:nvPr/>
              </p:nvSpPr>
              <p:spPr>
                <a:xfrm>
                  <a:off x="2894195" y="1622408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6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30" name="Google Shape;1530;p29"/>
                <p:cNvSpPr/>
                <p:nvPr/>
              </p:nvSpPr>
              <p:spPr>
                <a:xfrm>
                  <a:off x="2924343" y="1641081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2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31" name="Google Shape;1531;p29"/>
                <p:cNvSpPr/>
                <p:nvPr/>
              </p:nvSpPr>
              <p:spPr>
                <a:xfrm>
                  <a:off x="2954492" y="1659754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79" y="22"/>
                        <a:pt x="458" y="57"/>
                      </a:cubicBezTo>
                      <a:lnTo>
                        <a:pt x="36" y="739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532" name="Google Shape;1532;p29"/>
            <p:cNvGrpSpPr/>
            <p:nvPr/>
          </p:nvGrpSpPr>
          <p:grpSpPr>
            <a:xfrm>
              <a:off x="7938289" y="4603990"/>
              <a:ext cx="279935" cy="250232"/>
              <a:chOff x="4426251" y="1823065"/>
              <a:chExt cx="279935" cy="250232"/>
            </a:xfrm>
          </p:grpSpPr>
          <p:sp>
            <p:nvSpPr>
              <p:cNvPr id="1533" name="Google Shape;1533;p29"/>
              <p:cNvSpPr/>
              <p:nvPr/>
            </p:nvSpPr>
            <p:spPr>
              <a:xfrm>
                <a:off x="4426251" y="1823065"/>
                <a:ext cx="279935" cy="250232"/>
              </a:xfrm>
              <a:custGeom>
                <a:avLst/>
                <a:gdLst/>
                <a:ahLst/>
                <a:cxnLst/>
                <a:rect l="l" t="t" r="r" b="b"/>
                <a:pathLst>
                  <a:path w="12563" h="11230" extrusionOk="0">
                    <a:moveTo>
                      <a:pt x="10942" y="0"/>
                    </a:moveTo>
                    <a:cubicBezTo>
                      <a:pt x="9998" y="0"/>
                      <a:pt x="9520" y="1068"/>
                      <a:pt x="9520" y="1068"/>
                    </a:cubicBezTo>
                    <a:cubicBezTo>
                      <a:pt x="9520" y="1068"/>
                      <a:pt x="8792" y="396"/>
                      <a:pt x="8013" y="396"/>
                    </a:cubicBezTo>
                    <a:cubicBezTo>
                      <a:pt x="8007" y="396"/>
                      <a:pt x="8000" y="396"/>
                      <a:pt x="7993" y="396"/>
                    </a:cubicBezTo>
                    <a:cubicBezTo>
                      <a:pt x="7207" y="408"/>
                      <a:pt x="6853" y="1579"/>
                      <a:pt x="6853" y="1579"/>
                    </a:cubicBezTo>
                    <a:cubicBezTo>
                      <a:pt x="6853" y="1579"/>
                      <a:pt x="6502" y="1119"/>
                      <a:pt x="5809" y="1119"/>
                    </a:cubicBezTo>
                    <a:cubicBezTo>
                      <a:pt x="5667" y="1119"/>
                      <a:pt x="5510" y="1139"/>
                      <a:pt x="5340" y="1185"/>
                    </a:cubicBezTo>
                    <a:cubicBezTo>
                      <a:pt x="4571" y="1394"/>
                      <a:pt x="4360" y="2523"/>
                      <a:pt x="4360" y="2523"/>
                    </a:cubicBezTo>
                    <a:cubicBezTo>
                      <a:pt x="4360" y="2523"/>
                      <a:pt x="4125" y="2429"/>
                      <a:pt x="3766" y="2429"/>
                    </a:cubicBezTo>
                    <a:cubicBezTo>
                      <a:pt x="3498" y="2429"/>
                      <a:pt x="3160" y="2482"/>
                      <a:pt x="2798" y="2665"/>
                    </a:cubicBezTo>
                    <a:cubicBezTo>
                      <a:pt x="1954" y="3094"/>
                      <a:pt x="1797" y="4429"/>
                      <a:pt x="1797" y="4429"/>
                    </a:cubicBezTo>
                    <a:cubicBezTo>
                      <a:pt x="1797" y="4429"/>
                      <a:pt x="1562" y="4356"/>
                      <a:pt x="1275" y="4356"/>
                    </a:cubicBezTo>
                    <a:cubicBezTo>
                      <a:pt x="953" y="4356"/>
                      <a:pt x="564" y="4448"/>
                      <a:pt x="369" y="4838"/>
                    </a:cubicBezTo>
                    <a:cubicBezTo>
                      <a:pt x="1" y="5575"/>
                      <a:pt x="8075" y="11230"/>
                      <a:pt x="8075" y="11230"/>
                    </a:cubicBezTo>
                    <a:lnTo>
                      <a:pt x="8447" y="9985"/>
                    </a:lnTo>
                    <a:lnTo>
                      <a:pt x="9266" y="10999"/>
                    </a:lnTo>
                    <a:lnTo>
                      <a:pt x="9727" y="9541"/>
                    </a:lnTo>
                    <a:lnTo>
                      <a:pt x="10444" y="10492"/>
                    </a:lnTo>
                    <a:lnTo>
                      <a:pt x="10520" y="9334"/>
                    </a:lnTo>
                    <a:lnTo>
                      <a:pt x="11634" y="10027"/>
                    </a:lnTo>
                    <a:lnTo>
                      <a:pt x="12562" y="960"/>
                    </a:lnTo>
                    <a:cubicBezTo>
                      <a:pt x="12562" y="960"/>
                      <a:pt x="11956" y="35"/>
                      <a:pt x="10984" y="1"/>
                    </a:cubicBezTo>
                    <a:cubicBezTo>
                      <a:pt x="10970" y="1"/>
                      <a:pt x="10956" y="0"/>
                      <a:pt x="109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4" name="Google Shape;1534;p29"/>
              <p:cNvSpPr/>
              <p:nvPr/>
            </p:nvSpPr>
            <p:spPr>
              <a:xfrm>
                <a:off x="4432669" y="1823110"/>
                <a:ext cx="273518" cy="132024"/>
              </a:xfrm>
              <a:custGeom>
                <a:avLst/>
                <a:gdLst/>
                <a:ahLst/>
                <a:cxnLst/>
                <a:rect l="l" t="t" r="r" b="b"/>
                <a:pathLst>
                  <a:path w="12275" h="5925" extrusionOk="0">
                    <a:moveTo>
                      <a:pt x="10654" y="0"/>
                    </a:moveTo>
                    <a:cubicBezTo>
                      <a:pt x="9710" y="0"/>
                      <a:pt x="9232" y="1067"/>
                      <a:pt x="9232" y="1067"/>
                    </a:cubicBezTo>
                    <a:cubicBezTo>
                      <a:pt x="9232" y="1067"/>
                      <a:pt x="8504" y="395"/>
                      <a:pt x="7725" y="395"/>
                    </a:cubicBezTo>
                    <a:cubicBezTo>
                      <a:pt x="7719" y="395"/>
                      <a:pt x="7712" y="395"/>
                      <a:pt x="7705" y="395"/>
                    </a:cubicBezTo>
                    <a:cubicBezTo>
                      <a:pt x="6919" y="408"/>
                      <a:pt x="6567" y="1578"/>
                      <a:pt x="6567" y="1578"/>
                    </a:cubicBezTo>
                    <a:cubicBezTo>
                      <a:pt x="6567" y="1578"/>
                      <a:pt x="6215" y="1119"/>
                      <a:pt x="5522" y="1119"/>
                    </a:cubicBezTo>
                    <a:cubicBezTo>
                      <a:pt x="5380" y="1119"/>
                      <a:pt x="5223" y="1138"/>
                      <a:pt x="5053" y="1184"/>
                    </a:cubicBezTo>
                    <a:cubicBezTo>
                      <a:pt x="4284" y="1392"/>
                      <a:pt x="4072" y="2521"/>
                      <a:pt x="4072" y="2521"/>
                    </a:cubicBezTo>
                    <a:cubicBezTo>
                      <a:pt x="4072" y="2521"/>
                      <a:pt x="3837" y="2427"/>
                      <a:pt x="3478" y="2427"/>
                    </a:cubicBezTo>
                    <a:cubicBezTo>
                      <a:pt x="3210" y="2427"/>
                      <a:pt x="2872" y="2480"/>
                      <a:pt x="2510" y="2663"/>
                    </a:cubicBezTo>
                    <a:cubicBezTo>
                      <a:pt x="1666" y="3092"/>
                      <a:pt x="1509" y="4427"/>
                      <a:pt x="1509" y="4427"/>
                    </a:cubicBezTo>
                    <a:cubicBezTo>
                      <a:pt x="1509" y="4427"/>
                      <a:pt x="1274" y="4354"/>
                      <a:pt x="987" y="4354"/>
                    </a:cubicBezTo>
                    <a:cubicBezTo>
                      <a:pt x="665" y="4354"/>
                      <a:pt x="276" y="4446"/>
                      <a:pt x="81" y="4836"/>
                    </a:cubicBezTo>
                    <a:cubicBezTo>
                      <a:pt x="0" y="4998"/>
                      <a:pt x="328" y="5399"/>
                      <a:pt x="889" y="5924"/>
                    </a:cubicBezTo>
                    <a:cubicBezTo>
                      <a:pt x="1135" y="5784"/>
                      <a:pt x="1461" y="5740"/>
                      <a:pt x="1775" y="5740"/>
                    </a:cubicBezTo>
                    <a:cubicBezTo>
                      <a:pt x="2314" y="5740"/>
                      <a:pt x="2816" y="5870"/>
                      <a:pt x="2816" y="5870"/>
                    </a:cubicBezTo>
                    <a:cubicBezTo>
                      <a:pt x="2816" y="5870"/>
                      <a:pt x="2147" y="4380"/>
                      <a:pt x="3195" y="3921"/>
                    </a:cubicBezTo>
                    <a:cubicBezTo>
                      <a:pt x="3370" y="3844"/>
                      <a:pt x="3530" y="3813"/>
                      <a:pt x="3677" y="3813"/>
                    </a:cubicBezTo>
                    <a:cubicBezTo>
                      <a:pt x="4412" y="3813"/>
                      <a:pt x="4797" y="4610"/>
                      <a:pt x="4797" y="4610"/>
                    </a:cubicBezTo>
                    <a:cubicBezTo>
                      <a:pt x="4797" y="4610"/>
                      <a:pt x="4576" y="2715"/>
                      <a:pt x="5544" y="2592"/>
                    </a:cubicBezTo>
                    <a:cubicBezTo>
                      <a:pt x="5601" y="2584"/>
                      <a:pt x="5656" y="2581"/>
                      <a:pt x="5708" y="2581"/>
                    </a:cubicBezTo>
                    <a:cubicBezTo>
                      <a:pt x="6545" y="2581"/>
                      <a:pt x="6787" y="3471"/>
                      <a:pt x="6787" y="3471"/>
                    </a:cubicBezTo>
                    <a:cubicBezTo>
                      <a:pt x="6787" y="3471"/>
                      <a:pt x="7107" y="1940"/>
                      <a:pt x="8243" y="1776"/>
                    </a:cubicBezTo>
                    <a:cubicBezTo>
                      <a:pt x="8324" y="1764"/>
                      <a:pt x="8400" y="1759"/>
                      <a:pt x="8472" y="1759"/>
                    </a:cubicBezTo>
                    <a:cubicBezTo>
                      <a:pt x="9414" y="1759"/>
                      <a:pt x="9635" y="2690"/>
                      <a:pt x="9635" y="2690"/>
                    </a:cubicBezTo>
                    <a:cubicBezTo>
                      <a:pt x="9635" y="2690"/>
                      <a:pt x="9767" y="1624"/>
                      <a:pt x="10811" y="1517"/>
                    </a:cubicBezTo>
                    <a:cubicBezTo>
                      <a:pt x="10859" y="1512"/>
                      <a:pt x="10906" y="1510"/>
                      <a:pt x="10953" y="1510"/>
                    </a:cubicBezTo>
                    <a:cubicBezTo>
                      <a:pt x="11439" y="1510"/>
                      <a:pt x="11862" y="1767"/>
                      <a:pt x="12164" y="2025"/>
                    </a:cubicBezTo>
                    <a:lnTo>
                      <a:pt x="12274" y="959"/>
                    </a:lnTo>
                    <a:cubicBezTo>
                      <a:pt x="12274" y="959"/>
                      <a:pt x="11668" y="34"/>
                      <a:pt x="10696" y="1"/>
                    </a:cubicBezTo>
                    <a:cubicBezTo>
                      <a:pt x="10682" y="1"/>
                      <a:pt x="10668" y="0"/>
                      <a:pt x="106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35" name="Google Shape;1535;p29"/>
            <p:cNvGrpSpPr/>
            <p:nvPr/>
          </p:nvGrpSpPr>
          <p:grpSpPr>
            <a:xfrm>
              <a:off x="609962" y="270370"/>
              <a:ext cx="366369" cy="324010"/>
              <a:chOff x="4967212" y="3076095"/>
              <a:chExt cx="366369" cy="324010"/>
            </a:xfrm>
          </p:grpSpPr>
          <p:sp>
            <p:nvSpPr>
              <p:cNvPr id="1536" name="Google Shape;1536;p29"/>
              <p:cNvSpPr/>
              <p:nvPr/>
            </p:nvSpPr>
            <p:spPr>
              <a:xfrm>
                <a:off x="4981606" y="310586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5"/>
                      <a:pt x="7613" y="3700"/>
                      <a:pt x="6748" y="4117"/>
                    </a:cubicBezTo>
                    <a:cubicBezTo>
                      <a:pt x="6384" y="4294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7"/>
                    </a:lnTo>
                    <a:cubicBezTo>
                      <a:pt x="7541" y="10257"/>
                      <a:pt x="8082" y="9296"/>
                      <a:pt x="9031" y="8837"/>
                    </a:cubicBezTo>
                    <a:cubicBezTo>
                      <a:pt x="9394" y="8661"/>
                      <a:pt x="9778" y="8578"/>
                      <a:pt x="10156" y="8578"/>
                    </a:cubicBezTo>
                    <a:cubicBezTo>
                      <a:pt x="10765" y="8578"/>
                      <a:pt x="11359" y="8794"/>
                      <a:pt x="11829" y="9186"/>
                    </a:cubicBezTo>
                    <a:lnTo>
                      <a:pt x="15795" y="7267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7" name="Google Shape;1537;p29"/>
              <p:cNvSpPr/>
              <p:nvPr/>
            </p:nvSpPr>
            <p:spPr>
              <a:xfrm>
                <a:off x="4967212" y="307609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4"/>
                      <a:pt x="7613" y="3700"/>
                      <a:pt x="6748" y="4118"/>
                    </a:cubicBezTo>
                    <a:cubicBezTo>
                      <a:pt x="6384" y="4293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6"/>
                    </a:lnTo>
                    <a:cubicBezTo>
                      <a:pt x="7540" y="10257"/>
                      <a:pt x="8082" y="9296"/>
                      <a:pt x="9030" y="8837"/>
                    </a:cubicBezTo>
                    <a:cubicBezTo>
                      <a:pt x="9394" y="8661"/>
                      <a:pt x="9778" y="8578"/>
                      <a:pt x="10157" y="8578"/>
                    </a:cubicBezTo>
                    <a:cubicBezTo>
                      <a:pt x="10766" y="8578"/>
                      <a:pt x="11360" y="8794"/>
                      <a:pt x="11829" y="9185"/>
                    </a:cubicBezTo>
                    <a:lnTo>
                      <a:pt x="15795" y="7268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8" name="Google Shape;1538;p29"/>
              <p:cNvSpPr/>
              <p:nvPr/>
            </p:nvSpPr>
            <p:spPr>
              <a:xfrm>
                <a:off x="5115147" y="3235640"/>
                <a:ext cx="130932" cy="118476"/>
              </a:xfrm>
              <a:custGeom>
                <a:avLst/>
                <a:gdLst/>
                <a:ahLst/>
                <a:cxnLst/>
                <a:rect l="l" t="t" r="r" b="b"/>
                <a:pathLst>
                  <a:path w="5876" h="5317" extrusionOk="0">
                    <a:moveTo>
                      <a:pt x="4261" y="1"/>
                    </a:moveTo>
                    <a:lnTo>
                      <a:pt x="0" y="2061"/>
                    </a:lnTo>
                    <a:lnTo>
                      <a:pt x="1573" y="5316"/>
                    </a:lnTo>
                    <a:cubicBezTo>
                      <a:pt x="1588" y="4364"/>
                      <a:pt x="2122" y="3456"/>
                      <a:pt x="3036" y="3013"/>
                    </a:cubicBezTo>
                    <a:cubicBezTo>
                      <a:pt x="3399" y="2837"/>
                      <a:pt x="3783" y="2754"/>
                      <a:pt x="4161" y="2754"/>
                    </a:cubicBezTo>
                    <a:cubicBezTo>
                      <a:pt x="4771" y="2754"/>
                      <a:pt x="5365" y="2970"/>
                      <a:pt x="5833" y="3362"/>
                    </a:cubicBezTo>
                    <a:lnTo>
                      <a:pt x="5875" y="3342"/>
                    </a:lnTo>
                    <a:lnTo>
                      <a:pt x="42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9" name="Google Shape;1539;p29"/>
              <p:cNvSpPr/>
              <p:nvPr/>
            </p:nvSpPr>
            <p:spPr>
              <a:xfrm>
                <a:off x="5002218" y="3168792"/>
                <a:ext cx="207472" cy="147376"/>
              </a:xfrm>
              <a:custGeom>
                <a:avLst/>
                <a:gdLst/>
                <a:ahLst/>
                <a:cxnLst/>
                <a:rect l="l" t="t" r="r" b="b"/>
                <a:pathLst>
                  <a:path w="9311" h="6614" extrusionOk="0">
                    <a:moveTo>
                      <a:pt x="7978" y="0"/>
                    </a:moveTo>
                    <a:lnTo>
                      <a:pt x="1" y="3857"/>
                    </a:lnTo>
                    <a:lnTo>
                      <a:pt x="1334" y="6613"/>
                    </a:lnTo>
                    <a:lnTo>
                      <a:pt x="9310" y="2757"/>
                    </a:lnTo>
                    <a:lnTo>
                      <a:pt x="79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0" name="Google Shape;1540;p29"/>
              <p:cNvSpPr/>
              <p:nvPr/>
            </p:nvSpPr>
            <p:spPr>
              <a:xfrm>
                <a:off x="5025370" y="3206896"/>
                <a:ext cx="171152" cy="87058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3907" extrusionOk="0">
                    <a:moveTo>
                      <a:pt x="7560" y="1"/>
                    </a:moveTo>
                    <a:lnTo>
                      <a:pt x="0" y="3656"/>
                    </a:lnTo>
                    <a:lnTo>
                      <a:pt x="122" y="3907"/>
                    </a:lnTo>
                    <a:lnTo>
                      <a:pt x="7681" y="252"/>
                    </a:lnTo>
                    <a:lnTo>
                      <a:pt x="756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1" name="Google Shape;1541;p29"/>
              <p:cNvSpPr/>
              <p:nvPr/>
            </p:nvSpPr>
            <p:spPr>
              <a:xfrm>
                <a:off x="5195121" y="3141652"/>
                <a:ext cx="76719" cy="67471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3028" extrusionOk="0">
                    <a:moveTo>
                      <a:pt x="1719" y="1"/>
                    </a:moveTo>
                    <a:cubicBezTo>
                      <a:pt x="1426" y="1"/>
                      <a:pt x="1130" y="86"/>
                      <a:pt x="870" y="263"/>
                    </a:cubicBezTo>
                    <a:cubicBezTo>
                      <a:pt x="178" y="733"/>
                      <a:pt x="0" y="1673"/>
                      <a:pt x="470" y="2365"/>
                    </a:cubicBezTo>
                    <a:cubicBezTo>
                      <a:pt x="763" y="2796"/>
                      <a:pt x="1238" y="3028"/>
                      <a:pt x="1722" y="3028"/>
                    </a:cubicBezTo>
                    <a:cubicBezTo>
                      <a:pt x="2015" y="3028"/>
                      <a:pt x="2311" y="2943"/>
                      <a:pt x="2572" y="2766"/>
                    </a:cubicBezTo>
                    <a:cubicBezTo>
                      <a:pt x="3263" y="2296"/>
                      <a:pt x="3443" y="1355"/>
                      <a:pt x="2973" y="663"/>
                    </a:cubicBezTo>
                    <a:cubicBezTo>
                      <a:pt x="2679" y="233"/>
                      <a:pt x="2203" y="1"/>
                      <a:pt x="17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2" name="Google Shape;1542;p29"/>
              <p:cNvSpPr/>
              <p:nvPr/>
            </p:nvSpPr>
            <p:spPr>
              <a:xfrm>
                <a:off x="5208067" y="3153060"/>
                <a:ext cx="50760" cy="44676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2005" extrusionOk="0">
                    <a:moveTo>
                      <a:pt x="1140" y="1"/>
                    </a:moveTo>
                    <a:cubicBezTo>
                      <a:pt x="945" y="1"/>
                      <a:pt x="749" y="58"/>
                      <a:pt x="576" y="176"/>
                    </a:cubicBezTo>
                    <a:cubicBezTo>
                      <a:pt x="119" y="486"/>
                      <a:pt x="1" y="1108"/>
                      <a:pt x="312" y="1566"/>
                    </a:cubicBezTo>
                    <a:cubicBezTo>
                      <a:pt x="505" y="1851"/>
                      <a:pt x="820" y="2004"/>
                      <a:pt x="1140" y="2004"/>
                    </a:cubicBezTo>
                    <a:cubicBezTo>
                      <a:pt x="1334" y="2004"/>
                      <a:pt x="1530" y="1948"/>
                      <a:pt x="1703" y="1831"/>
                    </a:cubicBezTo>
                    <a:cubicBezTo>
                      <a:pt x="2159" y="1519"/>
                      <a:pt x="2277" y="898"/>
                      <a:pt x="1967" y="439"/>
                    </a:cubicBezTo>
                    <a:cubicBezTo>
                      <a:pt x="1773" y="154"/>
                      <a:pt x="1459" y="1"/>
                      <a:pt x="11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3" name="Google Shape;1543;p29"/>
              <p:cNvSpPr/>
              <p:nvPr/>
            </p:nvSpPr>
            <p:spPr>
              <a:xfrm>
                <a:off x="5218718" y="3155244"/>
                <a:ext cx="29992" cy="39953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793" extrusionOk="0">
                    <a:moveTo>
                      <a:pt x="237" y="1"/>
                    </a:moveTo>
                    <a:cubicBezTo>
                      <a:pt x="190" y="24"/>
                      <a:pt x="142" y="47"/>
                      <a:pt x="98" y="78"/>
                    </a:cubicBezTo>
                    <a:cubicBezTo>
                      <a:pt x="62" y="101"/>
                      <a:pt x="32" y="131"/>
                      <a:pt x="0" y="159"/>
                    </a:cubicBezTo>
                    <a:lnTo>
                      <a:pt x="1114" y="1793"/>
                    </a:lnTo>
                    <a:cubicBezTo>
                      <a:pt x="1151" y="1773"/>
                      <a:pt x="1190" y="1756"/>
                      <a:pt x="1225" y="1733"/>
                    </a:cubicBezTo>
                    <a:cubicBezTo>
                      <a:pt x="1269" y="1702"/>
                      <a:pt x="1307" y="1667"/>
                      <a:pt x="1346" y="1631"/>
                    </a:cubicBezTo>
                    <a:lnTo>
                      <a:pt x="2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4017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F72A4-122F-FA1B-55E5-72327054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F64FF-B7E4-4445-EBDF-841A36C99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DCA12-3EF6-86E1-B7B9-CEA93BDB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9CD58-9651-38FD-8CA6-D4A1C15A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91A1D-416E-AE3C-A584-E5E62CBE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95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0C34-121E-47C9-7188-6789A40CC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D56D4-1C4A-D1FB-96D8-508EB6DE3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3C3A0-90C3-B3D0-4087-4DBE8606F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BE9E9-6CC0-1FB8-99D9-4D2472AD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F44BA-2F5C-F98F-B4E0-F182552C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3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288F8-0D07-9886-6882-8E1E8D3FC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3466D-DE6F-29C6-2A83-C7549AE9D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1FA76-896C-A34E-CE0F-60C29BEFC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FDFCC-B658-9B32-96BC-8CEFD85E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8DE42-E47B-3BA2-77C9-9698701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5DCB1-0823-23E5-A20F-10D9D9DD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45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BD1CC-2288-9799-1AFA-8FE786AB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DC9F7-8F6A-F0AD-7F0C-B99E1448A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DB924-EF24-F80E-148B-1073345D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3471C0-0ABD-6187-EB3D-D8CBA7D8E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C0E9C-DF27-C757-90BD-3A6AEFC7D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528360-52D0-5C44-E582-8C6FB1CC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B0B8ED-CFAE-A591-5E38-549CAD11E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ADC6BA-320A-F2E3-E828-10B980A0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04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D0B00-2513-4B19-C57D-DA550E7C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BC4D5-F373-D298-449C-8F7D71395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2E7DE-E0A3-7B09-0B47-42E94487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21437-BF75-FF03-7C8D-EE4274A9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9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BA3D52-3089-76B7-3239-C74A7299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AD8384-29F4-8FFC-C074-653FABFB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B83DE-1449-0E72-EFE9-CA902B8C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64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36999-9EB7-E1E8-9239-BE940C8B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B6-1F8F-0783-CEBA-E6C2FBD66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481E7-D45A-7297-AE21-4737E642A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60AE8-64E4-FD68-E9BB-743ACCADC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894D2-9130-0481-3885-1057916A2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FEB7B-7A79-171B-036A-546E1B1D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6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12B29-2E7A-45A4-15A5-7A81F881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357A88-4751-8CC6-76EE-4C61DC783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AACE2-9D16-F897-2338-AD8C2C3CA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9A453-2730-9B1F-531E-4CB73F7B9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FF01B-87E2-9D6C-6F16-B67F6FFC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A66A3-1A85-A342-6235-704E3C1A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54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D0B944-9877-91BF-CF98-2E179EA1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68BD0-570E-E720-8619-DD41C8467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FDA0E-9905-080F-06BD-6F1C602F8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4CB61-E2F6-F388-6824-1C39380C0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73FF1-C788-B72E-DC1E-92045DE26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4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7" Type="http://schemas.openxmlformats.org/officeDocument/2006/relationships/image" Target="../media/image6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7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62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35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1.svg"/><Relationship Id="rId3" Type="http://schemas.openxmlformats.org/officeDocument/2006/relationships/image" Target="../media/image22.svg"/><Relationship Id="rId7" Type="http://schemas.openxmlformats.org/officeDocument/2006/relationships/image" Target="../media/image27.svg"/><Relationship Id="rId12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29.svg"/><Relationship Id="rId5" Type="http://schemas.openxmlformats.org/officeDocument/2006/relationships/image" Target="../media/image25.svg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image" Target="../media/image20.svg"/><Relationship Id="rId1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3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11" Type="http://schemas.openxmlformats.org/officeDocument/2006/relationships/image" Target="../media/image37.png"/><Relationship Id="rId5" Type="http://schemas.openxmlformats.org/officeDocument/2006/relationships/image" Target="../media/image34.png"/><Relationship Id="rId10" Type="http://schemas.openxmlformats.org/officeDocument/2006/relationships/image" Target="../media/image36.png"/><Relationship Id="rId4" Type="http://schemas.openxmlformats.org/officeDocument/2006/relationships/image" Target="../media/image33.svg"/><Relationship Id="rId9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7" Type="http://schemas.openxmlformats.org/officeDocument/2006/relationships/image" Target="../media/image5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79728" y="595865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10058781" y="95559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146148" y="822522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5629292" y="77119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10030446" y="169960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359347" y="1390172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1382024" y="2276091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21" name="TextBox 97"/>
          <p:cNvSpPr txBox="1"/>
          <p:nvPr/>
        </p:nvSpPr>
        <p:spPr>
          <a:xfrm>
            <a:off x="1889823" y="1231916"/>
            <a:ext cx="7620678" cy="40471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  <a:latin typeface="More Sugar"/>
              </a:rPr>
              <a:t>BÀI 3: BIỂU THỨC TỌA ĐỘ CỦA CÁC PHÉP TOÁN VECT</a:t>
            </a:r>
            <a:r>
              <a:rPr lang="vi-VN" sz="6000" b="1" dirty="0">
                <a:solidFill>
                  <a:srgbClr val="3333FF"/>
                </a:solidFill>
                <a:latin typeface="More Sugar"/>
              </a:rPr>
              <a:t>Ơ</a:t>
            </a:r>
            <a:r>
              <a:rPr lang="en-US" sz="6000" b="1" dirty="0">
                <a:solidFill>
                  <a:srgbClr val="3333FF"/>
                </a:solidFill>
                <a:latin typeface="More Sugar"/>
              </a:rPr>
              <a:t> (TIẾT 2)</a:t>
            </a:r>
          </a:p>
        </p:txBody>
      </p:sp>
      <p:sp>
        <p:nvSpPr>
          <p:cNvPr id="116" name="Freeform 4">
            <a:extLst>
              <a:ext uri="{FF2B5EF4-FFF2-40B4-BE49-F238E27FC236}">
                <a16:creationId xmlns:a16="http://schemas.microsoft.com/office/drawing/2014/main" id="{3F8E1153-ECCB-C195-0414-A5AFD7FD2380}"/>
              </a:ext>
            </a:extLst>
          </p:cNvPr>
          <p:cNvSpPr/>
          <p:nvPr/>
        </p:nvSpPr>
        <p:spPr>
          <a:xfrm>
            <a:off x="1174941" y="4625369"/>
            <a:ext cx="1386500" cy="1410109"/>
          </a:xfrm>
          <a:custGeom>
            <a:avLst/>
            <a:gdLst/>
            <a:ahLst/>
            <a:cxnLst/>
            <a:rect l="l" t="t" r="r" b="b"/>
            <a:pathLst>
              <a:path w="3451288" h="4114800">
                <a:moveTo>
                  <a:pt x="0" y="0"/>
                </a:moveTo>
                <a:lnTo>
                  <a:pt x="3451288" y="0"/>
                </a:lnTo>
                <a:lnTo>
                  <a:pt x="3451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1" name="Freeform 91">
            <a:extLst>
              <a:ext uri="{FF2B5EF4-FFF2-40B4-BE49-F238E27FC236}">
                <a16:creationId xmlns:a16="http://schemas.microsoft.com/office/drawing/2014/main" id="{2B7FAC1C-039E-4AFE-ACB9-5C73290A481F}"/>
              </a:ext>
            </a:extLst>
          </p:cNvPr>
          <p:cNvSpPr/>
          <p:nvPr/>
        </p:nvSpPr>
        <p:spPr>
          <a:xfrm>
            <a:off x="9818118" y="2429563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2">
            <a:extLst>
              <a:ext uri="{FF2B5EF4-FFF2-40B4-BE49-F238E27FC236}">
                <a16:creationId xmlns:a16="http://schemas.microsoft.com/office/drawing/2014/main" id="{B9FE839B-9265-45BE-BB0D-9293DB6F8C6B}"/>
              </a:ext>
            </a:extLst>
          </p:cNvPr>
          <p:cNvSpPr/>
          <p:nvPr/>
        </p:nvSpPr>
        <p:spPr>
          <a:xfrm rot="813216">
            <a:off x="9789783" y="3173571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</p:spTree>
    <p:extLst>
      <p:ext uri="{BB962C8B-B14F-4D97-AF65-F5344CB8AC3E}">
        <p14:creationId xmlns:p14="http://schemas.microsoft.com/office/powerpoint/2010/main" val="1562164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5" y="-56221"/>
            <a:ext cx="4762139" cy="888732"/>
            <a:chOff x="3307257" y="1043405"/>
            <a:chExt cx="3502976" cy="1076184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154957"/>
              <a:ext cx="3502976" cy="964632"/>
              <a:chOff x="0" y="-28575"/>
              <a:chExt cx="2317607" cy="435031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1624220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307257" y="1043405"/>
              <a:ext cx="2454947" cy="9956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2: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635" y="924633"/>
                <a:ext cx="11637063" cy="5701250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600" b="1" dirty="0"/>
                  <a:t>Lời </a:t>
                </a:r>
                <a:r>
                  <a:rPr lang="en-US" sz="2600" b="1" dirty="0" err="1"/>
                  <a:t>giải</a:t>
                </a:r>
                <a:r>
                  <a:rPr lang="en-US" sz="2600" b="1" dirty="0"/>
                  <a:t> </a:t>
                </a:r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b)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25+16+81</m:t>
                                </m:r>
                              </m:e>
                            </m:ra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122</m:t>
                                </m:r>
                              </m:e>
                            </m:rad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func>
                          </m:e>
                        </m:d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4+49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53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/>
                        <m:t>cos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e>
                          </m:d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∣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−38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122</m:t>
                              </m:r>
                            </m:e>
                          </m:ra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53</m:t>
                              </m:r>
                            </m:e>
                          </m:rad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−38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6466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c)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=6⋅1+3⋅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⋅0=0</m:t>
                    </m:r>
                  </m:oMath>
                </a14:m>
                <a:r>
                  <a:rPr lang="en-US" dirty="0"/>
                  <a:t>. Do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35" y="924633"/>
                <a:ext cx="11637063" cy="5701250"/>
              </a:xfrm>
              <a:prstGeom prst="rect">
                <a:avLst/>
              </a:prstGeom>
              <a:blipFill>
                <a:blip r:embed="rId7"/>
                <a:stretch>
                  <a:fillRect l="-89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6892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89593" y="1385759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90608" y="2997656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89593" y="5156252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77179" y="162186"/>
            <a:ext cx="11684621" cy="6441308"/>
            <a:chOff x="0" y="-38100"/>
            <a:chExt cx="4603375" cy="26582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60337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2118628-39CB-8BE4-28BC-2D76C9905DFA}"/>
              </a:ext>
            </a:extLst>
          </p:cNvPr>
          <p:cNvGrpSpPr/>
          <p:nvPr/>
        </p:nvGrpSpPr>
        <p:grpSpPr>
          <a:xfrm>
            <a:off x="-715167" y="147271"/>
            <a:ext cx="5023252" cy="818263"/>
            <a:chOff x="-490215" y="155830"/>
            <a:chExt cx="5023252" cy="818263"/>
          </a:xfrm>
        </p:grpSpPr>
        <p:sp>
          <p:nvSpPr>
            <p:cNvPr id="29" name="Freeform 29"/>
            <p:cNvSpPr/>
            <p:nvPr/>
          </p:nvSpPr>
          <p:spPr>
            <a:xfrm flipH="1">
              <a:off x="428248" y="268960"/>
              <a:ext cx="3265250" cy="705133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-490215" y="155830"/>
              <a:ext cx="5023252" cy="7110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6284"/>
                </a:lnSpc>
                <a:defRPr/>
              </a:pPr>
              <a:r>
                <a:rPr lang="en-US" sz="3600" b="1" spc="12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 2</a:t>
              </a: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/>
          <a:srcRect b="51852"/>
          <a:stretch/>
        </p:blipFill>
        <p:spPr>
          <a:xfrm>
            <a:off x="9142922" y="5262745"/>
            <a:ext cx="2800793" cy="14380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CFADC23E-5791-0009-6751-7EC8ADED4A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96" y="988998"/>
                <a:ext cx="11557295" cy="55172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Một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thiết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thăm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dò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đáy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(</a:t>
                </a:r>
                <a:r>
                  <a:rPr lang="en-US" sz="2800" dirty="0" err="1"/>
                  <a:t>Hình</a:t>
                </a:r>
                <a:r>
                  <a:rPr lang="en-US" sz="2800" dirty="0"/>
                  <a:t> 2)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được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đấy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bới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một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lực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func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(</a:t>
                </a:r>
                <a:r>
                  <a:rPr lang="en-US" sz="2800" dirty="0" err="1"/>
                  <a:t>đơn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vị</a:t>
                </a:r>
                <a:r>
                  <a:rPr lang="en-US" sz="2800" dirty="0"/>
                  <a:t>: N) </a:t>
                </a:r>
                <a:r>
                  <a:rPr lang="en-US" sz="2800" dirty="0" err="1"/>
                  <a:t>giúp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thiết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thực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hiện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độ</a:t>
                </a:r>
                <a:r>
                  <a:rPr lang="en-US" sz="28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dời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70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40</m:t>
                        </m:r>
                      </m:e>
                    </m:d>
                  </m:oMath>
                </a14:m>
                <a:r>
                  <a:rPr lang="en-US" sz="2800" dirty="0"/>
                  <a:t> (</a:t>
                </a:r>
                <a:r>
                  <a:rPr lang="en-US" sz="2800" dirty="0" err="1"/>
                  <a:t>đơn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vị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).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Tính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công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sinh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bới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lực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CFADC23E-5791-0009-6751-7EC8ADED4A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96" y="988998"/>
                <a:ext cx="11557295" cy="5517234"/>
              </a:xfrm>
              <a:prstGeom prst="rect">
                <a:avLst/>
              </a:prstGeom>
              <a:blipFill>
                <a:blip r:embed="rId5"/>
                <a:stretch>
                  <a:fillRect l="-63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id="{0873E0CA-533C-4D34-899C-F2F4F38F825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AF4F5"/>
              </a:clrFrom>
              <a:clrTo>
                <a:srgbClr val="FAF4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31981" y="1176798"/>
            <a:ext cx="4870186" cy="484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89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89593" y="1385759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90608" y="2997656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89593" y="5156252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77179" y="162186"/>
            <a:ext cx="11684621" cy="6441308"/>
            <a:chOff x="0" y="-38100"/>
            <a:chExt cx="4603375" cy="26582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60337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2118628-39CB-8BE4-28BC-2D76C9905DFA}"/>
              </a:ext>
            </a:extLst>
          </p:cNvPr>
          <p:cNvGrpSpPr/>
          <p:nvPr/>
        </p:nvGrpSpPr>
        <p:grpSpPr>
          <a:xfrm>
            <a:off x="-715167" y="147271"/>
            <a:ext cx="5023252" cy="818263"/>
            <a:chOff x="-490215" y="155830"/>
            <a:chExt cx="5023252" cy="818263"/>
          </a:xfrm>
        </p:grpSpPr>
        <p:sp>
          <p:nvSpPr>
            <p:cNvPr id="29" name="Freeform 29"/>
            <p:cNvSpPr/>
            <p:nvPr/>
          </p:nvSpPr>
          <p:spPr>
            <a:xfrm flipH="1">
              <a:off x="428248" y="268960"/>
              <a:ext cx="3265250" cy="705133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-490215" y="155830"/>
              <a:ext cx="5023252" cy="7110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6284"/>
                </a:lnSpc>
                <a:defRPr/>
              </a:pPr>
              <a:r>
                <a:rPr lang="en-US" sz="3600" b="1" spc="12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 2</a:t>
              </a: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/>
          <a:srcRect b="51852"/>
          <a:stretch/>
        </p:blipFill>
        <p:spPr>
          <a:xfrm>
            <a:off x="9142922" y="5262745"/>
            <a:ext cx="2800793" cy="14380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CFADC23E-5791-0009-6751-7EC8ADED4A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96" y="988998"/>
                <a:ext cx="11557295" cy="55172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400" b="1" dirty="0"/>
                  <a:t>Lời </a:t>
                </a:r>
                <a:r>
                  <a:rPr lang="en-US" sz="2400" b="1" dirty="0" err="1"/>
                  <a:t>giải</a:t>
                </a: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Công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sinh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bởi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lực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được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theo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công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thức</a:t>
                </a:r>
                <a:endParaRPr lang="en-US" sz="2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=5⋅70+4⋅20+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−40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=510</m:t>
                      </m:r>
                      <m:r>
                        <m:rPr>
                          <m:nor/>
                        </m:rPr>
                        <a:rPr lang="en-US" sz="2400" i="1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J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CFADC23E-5791-0009-6751-7EC8ADED4A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96" y="988998"/>
                <a:ext cx="11557295" cy="5517234"/>
              </a:xfrm>
              <a:prstGeom prst="rect">
                <a:avLst/>
              </a:prstGeom>
              <a:blipFill>
                <a:blip r:embed="rId5"/>
                <a:stretch>
                  <a:fillRect l="-369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863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75852" y="2318794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04230" y="3222068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587094" y="1400211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17742" y="158554"/>
            <a:ext cx="11532083" cy="6540893"/>
            <a:chOff x="0" y="-38100"/>
            <a:chExt cx="4521135" cy="25643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6247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2" name="TextBox 32"/>
          <p:cNvSpPr txBox="1"/>
          <p:nvPr/>
        </p:nvSpPr>
        <p:spPr>
          <a:xfrm>
            <a:off x="2489200" y="950450"/>
            <a:ext cx="676860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9"/>
              </a:lnSpc>
            </a:pPr>
            <a:r>
              <a:rPr lang="vi-VN" sz="4400" b="1" spc="9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4400" b="1" spc="98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olded Corner 42"/>
          <p:cNvSpPr/>
          <p:nvPr/>
        </p:nvSpPr>
        <p:spPr>
          <a:xfrm>
            <a:off x="508002" y="2045676"/>
            <a:ext cx="976925" cy="976925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olded Corner 43"/>
          <p:cNvSpPr/>
          <p:nvPr/>
        </p:nvSpPr>
        <p:spPr>
          <a:xfrm>
            <a:off x="508000" y="3428581"/>
            <a:ext cx="976925" cy="976925"/>
          </a:xfrm>
          <a:prstGeom prst="foldedCorner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olded Corner 44"/>
          <p:cNvSpPr/>
          <p:nvPr/>
        </p:nvSpPr>
        <p:spPr>
          <a:xfrm>
            <a:off x="508000" y="4856282"/>
            <a:ext cx="976925" cy="97692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13254" y="2191365"/>
            <a:ext cx="696884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Ôn lại các kiến thức đã học trong bài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13253" y="3562965"/>
            <a:ext cx="7860416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cs typeface="Arial" panose="020B0604020202020204" pitchFamily="34" charset="0"/>
              </a:rPr>
              <a:t>Hoàn thành các bài tập trong </a:t>
            </a:r>
            <a:r>
              <a:rPr lang="en-US" sz="2800" dirty="0" err="1">
                <a:cs typeface="Arial" panose="020B0604020202020204" pitchFamily="34" charset="0"/>
              </a:rPr>
              <a:t>mục</a:t>
            </a:r>
            <a:r>
              <a:rPr lang="en-US" sz="2800" dirty="0">
                <a:cs typeface="Arial" panose="020B0604020202020204" pitchFamily="34" charset="0"/>
              </a:rPr>
              <a:t> 3.2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90807" y="4658997"/>
            <a:ext cx="912922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Chuẩn bị bài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0D027AC-B393-BDE7-8D12-5DFA005C35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78" y="4538864"/>
            <a:ext cx="1884667" cy="2177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9087217" y="1466948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933490" y="179196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4" name="TextBox 104"/>
          <p:cNvSpPr txBox="1"/>
          <p:nvPr/>
        </p:nvSpPr>
        <p:spPr>
          <a:xfrm>
            <a:off x="2489973" y="2365863"/>
            <a:ext cx="7030757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10"/>
              </a:lnSpc>
              <a:spcBef>
                <a:spcPct val="0"/>
              </a:spcBef>
            </a:pPr>
            <a:r>
              <a:rPr lang="en-US" sz="10842">
                <a:solidFill>
                  <a:srgbClr val="402E27"/>
                </a:solidFill>
                <a:latin typeface="More Sugar"/>
              </a:rPr>
              <a:t>Thank You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2462313" y="2360423"/>
            <a:ext cx="7017129" cy="1566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85"/>
              </a:lnSpc>
              <a:spcBef>
                <a:spcPct val="0"/>
              </a:spcBef>
            </a:pPr>
            <a:r>
              <a:rPr lang="en-US" sz="10821">
                <a:solidFill>
                  <a:srgbClr val="AD813E"/>
                </a:solidFill>
                <a:latin typeface="More Sugar"/>
              </a:rPr>
              <a:t>Thank You</a:t>
            </a:r>
          </a:p>
        </p:txBody>
      </p:sp>
      <p:sp>
        <p:nvSpPr>
          <p:cNvPr id="106" name="Freeform 106"/>
          <p:cNvSpPr/>
          <p:nvPr/>
        </p:nvSpPr>
        <p:spPr>
          <a:xfrm>
            <a:off x="6449122" y="1433323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9457855" y="1710901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967555" y="4170344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2447730" y="4381022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1" name="Freeform 113">
            <a:extLst>
              <a:ext uri="{FF2B5EF4-FFF2-40B4-BE49-F238E27FC236}">
                <a16:creationId xmlns:a16="http://schemas.microsoft.com/office/drawing/2014/main" id="{7F85BB45-35DD-4726-A370-46683683AE56}"/>
              </a:ext>
            </a:extLst>
          </p:cNvPr>
          <p:cNvSpPr/>
          <p:nvPr/>
        </p:nvSpPr>
        <p:spPr>
          <a:xfrm rot="-1135901">
            <a:off x="4099442" y="1319319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E6922D83-E39D-4743-8562-7852111AA1E4}"/>
              </a:ext>
            </a:extLst>
          </p:cNvPr>
          <p:cNvSpPr/>
          <p:nvPr/>
        </p:nvSpPr>
        <p:spPr>
          <a:xfrm rot="813216">
            <a:off x="4579617" y="1529997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6" name="Freeform 113">
            <a:extLst>
              <a:ext uri="{FF2B5EF4-FFF2-40B4-BE49-F238E27FC236}">
                <a16:creationId xmlns:a16="http://schemas.microsoft.com/office/drawing/2014/main" id="{9BCFCD10-E30C-4B6F-A431-03C28E361B01}"/>
              </a:ext>
            </a:extLst>
          </p:cNvPr>
          <p:cNvSpPr/>
          <p:nvPr/>
        </p:nvSpPr>
        <p:spPr>
          <a:xfrm rot="-1135901">
            <a:off x="7126148" y="4508206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7" name="Freeform 114">
            <a:extLst>
              <a:ext uri="{FF2B5EF4-FFF2-40B4-BE49-F238E27FC236}">
                <a16:creationId xmlns:a16="http://schemas.microsoft.com/office/drawing/2014/main" id="{D9392F80-867B-4CB2-B632-3FFC17BDE549}"/>
              </a:ext>
            </a:extLst>
          </p:cNvPr>
          <p:cNvSpPr/>
          <p:nvPr/>
        </p:nvSpPr>
        <p:spPr>
          <a:xfrm rot="813216">
            <a:off x="7606323" y="4718884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CC0569A3-68B8-8D7A-93BE-3ECE39263080}"/>
              </a:ext>
            </a:extLst>
          </p:cNvPr>
          <p:cNvSpPr txBox="1"/>
          <p:nvPr/>
        </p:nvSpPr>
        <p:spPr>
          <a:xfrm>
            <a:off x="2947026" y="3011253"/>
            <a:ext cx="61643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906942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195" y="2476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6532" b="-76532"/>
            </a:stretch>
          </a:blipFill>
        </p:spPr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9D2DA08-C2FF-39F9-67D1-5A5275397E93}"/>
              </a:ext>
            </a:extLst>
          </p:cNvPr>
          <p:cNvGrpSpPr/>
          <p:nvPr/>
        </p:nvGrpSpPr>
        <p:grpSpPr>
          <a:xfrm>
            <a:off x="518784" y="480603"/>
            <a:ext cx="3547840" cy="5947482"/>
            <a:chOff x="875643" y="467518"/>
            <a:chExt cx="5416550" cy="5947482"/>
          </a:xfrm>
        </p:grpSpPr>
        <p:grpSp>
          <p:nvGrpSpPr>
            <p:cNvPr id="15" name="Group 15"/>
            <p:cNvGrpSpPr/>
            <p:nvPr/>
          </p:nvGrpSpPr>
          <p:grpSpPr>
            <a:xfrm>
              <a:off x="1067753" y="685801"/>
              <a:ext cx="5224440" cy="5729199"/>
              <a:chOff x="0" y="0"/>
              <a:chExt cx="12390759" cy="1358789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31750" y="31750"/>
                <a:ext cx="12327259" cy="13524393"/>
              </a:xfrm>
              <a:custGeom>
                <a:avLst/>
                <a:gdLst/>
                <a:ahLst/>
                <a:cxnLst/>
                <a:rect l="l" t="t" r="r" b="b"/>
                <a:pathLst>
                  <a:path w="12327259" h="13524393">
                    <a:moveTo>
                      <a:pt x="12234549" y="13524393"/>
                    </a:moveTo>
                    <a:lnTo>
                      <a:pt x="92710" y="13524393"/>
                    </a:lnTo>
                    <a:cubicBezTo>
                      <a:pt x="41910" y="13524393"/>
                      <a:pt x="0" y="13482482"/>
                      <a:pt x="0" y="1343168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33279" y="0"/>
                    </a:lnTo>
                    <a:cubicBezTo>
                      <a:pt x="12284079" y="0"/>
                      <a:pt x="12325989" y="41910"/>
                      <a:pt x="12325989" y="92710"/>
                    </a:cubicBezTo>
                    <a:lnTo>
                      <a:pt x="12325989" y="13430413"/>
                    </a:lnTo>
                    <a:cubicBezTo>
                      <a:pt x="12327259" y="13482482"/>
                      <a:pt x="12285349" y="13524393"/>
                      <a:pt x="12234549" y="13524393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12390759" cy="13587893"/>
              </a:xfrm>
              <a:custGeom>
                <a:avLst/>
                <a:gdLst/>
                <a:ahLst/>
                <a:cxnLst/>
                <a:rect l="l" t="t" r="r" b="b"/>
                <a:pathLst>
                  <a:path w="12390759" h="13587893">
                    <a:moveTo>
                      <a:pt x="12266299" y="59690"/>
                    </a:moveTo>
                    <a:cubicBezTo>
                      <a:pt x="12301859" y="59690"/>
                      <a:pt x="12331069" y="88900"/>
                      <a:pt x="12331069" y="124460"/>
                    </a:cubicBezTo>
                    <a:lnTo>
                      <a:pt x="12331069" y="13463432"/>
                    </a:lnTo>
                    <a:cubicBezTo>
                      <a:pt x="12331069" y="13498993"/>
                      <a:pt x="12301859" y="13528204"/>
                      <a:pt x="12266299" y="13528204"/>
                    </a:cubicBezTo>
                    <a:lnTo>
                      <a:pt x="124460" y="13528204"/>
                    </a:lnTo>
                    <a:cubicBezTo>
                      <a:pt x="88900" y="13528204"/>
                      <a:pt x="59690" y="13498993"/>
                      <a:pt x="59690" y="1346343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266299" y="59690"/>
                    </a:lnTo>
                    <a:moveTo>
                      <a:pt x="1226629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463432"/>
                    </a:lnTo>
                    <a:cubicBezTo>
                      <a:pt x="0" y="13532013"/>
                      <a:pt x="55880" y="13587893"/>
                      <a:pt x="124460" y="13587893"/>
                    </a:cubicBezTo>
                    <a:lnTo>
                      <a:pt x="12266299" y="13587893"/>
                    </a:lnTo>
                    <a:cubicBezTo>
                      <a:pt x="12334879" y="13587893"/>
                      <a:pt x="12390759" y="13532013"/>
                      <a:pt x="12390759" y="13463432"/>
                    </a:cubicBezTo>
                    <a:lnTo>
                      <a:pt x="12390759" y="124460"/>
                    </a:lnTo>
                    <a:cubicBezTo>
                      <a:pt x="12390759" y="55880"/>
                      <a:pt x="12334879" y="0"/>
                      <a:pt x="12266299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875643" y="467518"/>
              <a:ext cx="5248839" cy="5763153"/>
              <a:chOff x="0" y="0"/>
              <a:chExt cx="12448626" cy="1366841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31750" y="31750"/>
                <a:ext cx="12385126" cy="13604920"/>
              </a:xfrm>
              <a:custGeom>
                <a:avLst/>
                <a:gdLst/>
                <a:ahLst/>
                <a:cxnLst/>
                <a:rect l="l" t="t" r="r" b="b"/>
                <a:pathLst>
                  <a:path w="12385126" h="13604920">
                    <a:moveTo>
                      <a:pt x="12292416" y="13604920"/>
                    </a:moveTo>
                    <a:lnTo>
                      <a:pt x="92710" y="13604920"/>
                    </a:lnTo>
                    <a:cubicBezTo>
                      <a:pt x="41910" y="13604920"/>
                      <a:pt x="0" y="13563009"/>
                      <a:pt x="0" y="1351220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91146" y="0"/>
                    </a:lnTo>
                    <a:cubicBezTo>
                      <a:pt x="12341946" y="0"/>
                      <a:pt x="12383857" y="41910"/>
                      <a:pt x="12383857" y="92710"/>
                    </a:cubicBezTo>
                    <a:lnTo>
                      <a:pt x="12383857" y="13510940"/>
                    </a:lnTo>
                    <a:cubicBezTo>
                      <a:pt x="12385126" y="13563009"/>
                      <a:pt x="12343216" y="13604920"/>
                      <a:pt x="12292416" y="13604920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0" y="0"/>
                <a:ext cx="12448626" cy="13668420"/>
              </a:xfrm>
              <a:custGeom>
                <a:avLst/>
                <a:gdLst/>
                <a:ahLst/>
                <a:cxnLst/>
                <a:rect l="l" t="t" r="r" b="b"/>
                <a:pathLst>
                  <a:path w="12448626" h="13668420">
                    <a:moveTo>
                      <a:pt x="12324166" y="59690"/>
                    </a:moveTo>
                    <a:cubicBezTo>
                      <a:pt x="12359726" y="59690"/>
                      <a:pt x="12388936" y="88900"/>
                      <a:pt x="12388936" y="124460"/>
                    </a:cubicBezTo>
                    <a:lnTo>
                      <a:pt x="12388936" y="13543959"/>
                    </a:lnTo>
                    <a:cubicBezTo>
                      <a:pt x="12388936" y="13579520"/>
                      <a:pt x="12359726" y="13608729"/>
                      <a:pt x="12324166" y="13608729"/>
                    </a:cubicBezTo>
                    <a:lnTo>
                      <a:pt x="124460" y="13608729"/>
                    </a:lnTo>
                    <a:cubicBezTo>
                      <a:pt x="88900" y="13608729"/>
                      <a:pt x="59690" y="13579520"/>
                      <a:pt x="59690" y="13543959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324166" y="59690"/>
                    </a:lnTo>
                    <a:moveTo>
                      <a:pt x="1232416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543959"/>
                    </a:lnTo>
                    <a:cubicBezTo>
                      <a:pt x="0" y="13612540"/>
                      <a:pt x="55880" y="13668420"/>
                      <a:pt x="124460" y="13668420"/>
                    </a:cubicBezTo>
                    <a:lnTo>
                      <a:pt x="12324166" y="13668420"/>
                    </a:lnTo>
                    <a:cubicBezTo>
                      <a:pt x="12392746" y="13668420"/>
                      <a:pt x="12448626" y="13612540"/>
                      <a:pt x="12448626" y="13543959"/>
                    </a:cubicBezTo>
                    <a:lnTo>
                      <a:pt x="12448626" y="124460"/>
                    </a:lnTo>
                    <a:cubicBezTo>
                      <a:pt x="12448626" y="55880"/>
                      <a:pt x="12392746" y="0"/>
                      <a:pt x="12324166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46" name="TextBox 97">
              <a:extLst>
                <a:ext uri="{FF2B5EF4-FFF2-40B4-BE49-F238E27FC236}">
                  <a16:creationId xmlns:a16="http://schemas.microsoft.com/office/drawing/2014/main" id="{425A3A4A-B2F2-513E-2FBD-839D1EC71985}"/>
                </a:ext>
              </a:extLst>
            </p:cNvPr>
            <p:cNvSpPr txBox="1"/>
            <p:nvPr/>
          </p:nvSpPr>
          <p:spPr>
            <a:xfrm>
              <a:off x="1298935" y="600858"/>
              <a:ext cx="3787212" cy="55397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901"/>
                </a:lnSpc>
                <a:spcBef>
                  <a:spcPct val="0"/>
                </a:spcBef>
              </a:pPr>
              <a:r>
                <a:rPr lang="en-US" sz="7200" b="1" dirty="0">
                  <a:solidFill>
                    <a:srgbClr val="002060"/>
                  </a:solidFill>
                  <a:latin typeface="More Sugar"/>
                </a:rPr>
                <a:t>NỘI DUNG TIẾT HỌC</a:t>
              </a:r>
            </a:p>
          </p:txBody>
        </p:sp>
      </p:grpSp>
      <p:sp>
        <p:nvSpPr>
          <p:cNvPr id="54" name="Freeform 43">
            <a:extLst>
              <a:ext uri="{FF2B5EF4-FFF2-40B4-BE49-F238E27FC236}">
                <a16:creationId xmlns:a16="http://schemas.microsoft.com/office/drawing/2014/main" id="{5EE321B1-72D8-67B7-8061-06724AC467FB}"/>
              </a:ext>
            </a:extLst>
          </p:cNvPr>
          <p:cNvSpPr/>
          <p:nvPr/>
        </p:nvSpPr>
        <p:spPr>
          <a:xfrm rot="1091550">
            <a:off x="11526851" y="-191909"/>
            <a:ext cx="536025" cy="1371799"/>
          </a:xfrm>
          <a:custGeom>
            <a:avLst/>
            <a:gdLst/>
            <a:ahLst/>
            <a:cxnLst/>
            <a:rect l="l" t="t" r="r" b="b"/>
            <a:pathLst>
              <a:path w="566223" h="1319587">
                <a:moveTo>
                  <a:pt x="0" y="0"/>
                </a:moveTo>
                <a:lnTo>
                  <a:pt x="566223" y="0"/>
                </a:lnTo>
                <a:lnTo>
                  <a:pt x="566223" y="1319588"/>
                </a:lnTo>
                <a:lnTo>
                  <a:pt x="0" y="131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C7E568E-2653-4899-A253-A1D71B7F68DE}"/>
              </a:ext>
            </a:extLst>
          </p:cNvPr>
          <p:cNvGrpSpPr/>
          <p:nvPr/>
        </p:nvGrpSpPr>
        <p:grpSpPr>
          <a:xfrm>
            <a:off x="4725435" y="1229281"/>
            <a:ext cx="7245582" cy="2424796"/>
            <a:chOff x="7293458" y="777937"/>
            <a:chExt cx="4212742" cy="2424796"/>
          </a:xfrm>
        </p:grpSpPr>
        <p:grpSp>
          <p:nvGrpSpPr>
            <p:cNvPr id="33" name="Group 3">
              <a:extLst>
                <a:ext uri="{FF2B5EF4-FFF2-40B4-BE49-F238E27FC236}">
                  <a16:creationId xmlns:a16="http://schemas.microsoft.com/office/drawing/2014/main" id="{16760F71-F96F-481D-A6F2-7FB7449A638B}"/>
                </a:ext>
              </a:extLst>
            </p:cNvPr>
            <p:cNvGrpSpPr/>
            <p:nvPr/>
          </p:nvGrpSpPr>
          <p:grpSpPr>
            <a:xfrm>
              <a:off x="7464934" y="975621"/>
              <a:ext cx="4041266" cy="2227112"/>
              <a:chOff x="0" y="0"/>
              <a:chExt cx="10052054" cy="5539613"/>
            </a:xfrm>
          </p:grpSpPr>
          <p:sp>
            <p:nvSpPr>
              <p:cNvPr id="56" name="Freeform 4">
                <a:extLst>
                  <a:ext uri="{FF2B5EF4-FFF2-40B4-BE49-F238E27FC236}">
                    <a16:creationId xmlns:a16="http://schemas.microsoft.com/office/drawing/2014/main" id="{6D5D35F4-02D3-4CA9-B9EB-AEB470DC9D5E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476113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476113">
                    <a:moveTo>
                      <a:pt x="9895844" y="5476113"/>
                    </a:moveTo>
                    <a:lnTo>
                      <a:pt x="92710" y="5476113"/>
                    </a:lnTo>
                    <a:cubicBezTo>
                      <a:pt x="41910" y="5476113"/>
                      <a:pt x="0" y="5434203"/>
                      <a:pt x="0" y="5383403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382133"/>
                    </a:lnTo>
                    <a:cubicBezTo>
                      <a:pt x="9988555" y="5434203"/>
                      <a:pt x="9946644" y="5476113"/>
                      <a:pt x="9895844" y="5476113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  <p:sp>
            <p:nvSpPr>
              <p:cNvPr id="57" name="Freeform 5">
                <a:extLst>
                  <a:ext uri="{FF2B5EF4-FFF2-40B4-BE49-F238E27FC236}">
                    <a16:creationId xmlns:a16="http://schemas.microsoft.com/office/drawing/2014/main" id="{6427B3A2-453F-45AA-BFEA-09974BFE7A46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539613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539613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415153"/>
                    </a:lnTo>
                    <a:cubicBezTo>
                      <a:pt x="9992364" y="5450713"/>
                      <a:pt x="9963155" y="5479923"/>
                      <a:pt x="9927594" y="5479923"/>
                    </a:cubicBezTo>
                    <a:lnTo>
                      <a:pt x="124460" y="5479923"/>
                    </a:lnTo>
                    <a:cubicBezTo>
                      <a:pt x="88900" y="5479923"/>
                      <a:pt x="59690" y="5450713"/>
                      <a:pt x="59690" y="5415153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415153"/>
                    </a:lnTo>
                    <a:cubicBezTo>
                      <a:pt x="0" y="5483733"/>
                      <a:pt x="55880" y="5539613"/>
                      <a:pt x="124460" y="5539613"/>
                    </a:cubicBezTo>
                    <a:lnTo>
                      <a:pt x="9927595" y="5539613"/>
                    </a:lnTo>
                    <a:cubicBezTo>
                      <a:pt x="9996174" y="5539613"/>
                      <a:pt x="10052055" y="5483733"/>
                      <a:pt x="10052055" y="5415153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34" name="Group 9">
              <a:extLst>
                <a:ext uri="{FF2B5EF4-FFF2-40B4-BE49-F238E27FC236}">
                  <a16:creationId xmlns:a16="http://schemas.microsoft.com/office/drawing/2014/main" id="{DE0403D5-8D2C-4D37-978C-1A6A4E273942}"/>
                </a:ext>
              </a:extLst>
            </p:cNvPr>
            <p:cNvGrpSpPr/>
            <p:nvPr/>
          </p:nvGrpSpPr>
          <p:grpSpPr>
            <a:xfrm>
              <a:off x="7293458" y="777937"/>
              <a:ext cx="4041266" cy="2264983"/>
              <a:chOff x="0" y="0"/>
              <a:chExt cx="10052054" cy="5633812"/>
            </a:xfrm>
          </p:grpSpPr>
          <p:sp>
            <p:nvSpPr>
              <p:cNvPr id="53" name="Freeform 10">
                <a:extLst>
                  <a:ext uri="{FF2B5EF4-FFF2-40B4-BE49-F238E27FC236}">
                    <a16:creationId xmlns:a16="http://schemas.microsoft.com/office/drawing/2014/main" id="{792A2A50-A0DB-4CEA-A9D3-8721277998CB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570312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570312">
                    <a:moveTo>
                      <a:pt x="9895844" y="5570312"/>
                    </a:moveTo>
                    <a:lnTo>
                      <a:pt x="92710" y="5570312"/>
                    </a:lnTo>
                    <a:cubicBezTo>
                      <a:pt x="41910" y="5570312"/>
                      <a:pt x="0" y="5528402"/>
                      <a:pt x="0" y="547760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476332"/>
                    </a:lnTo>
                    <a:cubicBezTo>
                      <a:pt x="9988555" y="5528402"/>
                      <a:pt x="9946644" y="5570312"/>
                      <a:pt x="9895844" y="5570312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55" name="Freeform 11">
                <a:extLst>
                  <a:ext uri="{FF2B5EF4-FFF2-40B4-BE49-F238E27FC236}">
                    <a16:creationId xmlns:a16="http://schemas.microsoft.com/office/drawing/2014/main" id="{31987260-D3F1-40CD-9C95-A00A7E178F78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633812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633812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509352"/>
                    </a:lnTo>
                    <a:cubicBezTo>
                      <a:pt x="9992364" y="5544912"/>
                      <a:pt x="9963155" y="5574122"/>
                      <a:pt x="9927594" y="5574122"/>
                    </a:cubicBezTo>
                    <a:lnTo>
                      <a:pt x="124460" y="5574122"/>
                    </a:lnTo>
                    <a:cubicBezTo>
                      <a:pt x="88900" y="5574122"/>
                      <a:pt x="59690" y="5544912"/>
                      <a:pt x="59690" y="550935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509352"/>
                    </a:lnTo>
                    <a:cubicBezTo>
                      <a:pt x="0" y="5577932"/>
                      <a:pt x="55880" y="5633812"/>
                      <a:pt x="124460" y="5633812"/>
                    </a:cubicBezTo>
                    <a:lnTo>
                      <a:pt x="9927595" y="5633812"/>
                    </a:lnTo>
                    <a:cubicBezTo>
                      <a:pt x="9996174" y="5633812"/>
                      <a:pt x="10052055" y="5577932"/>
                      <a:pt x="10052055" y="5509352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38" name="AutoShape 21">
              <a:extLst>
                <a:ext uri="{FF2B5EF4-FFF2-40B4-BE49-F238E27FC236}">
                  <a16:creationId xmlns:a16="http://schemas.microsoft.com/office/drawing/2014/main" id="{F3B50AC8-4032-43B0-A2E8-2DA6678F5141}"/>
                </a:ext>
              </a:extLst>
            </p:cNvPr>
            <p:cNvSpPr/>
            <p:nvPr/>
          </p:nvSpPr>
          <p:spPr>
            <a:xfrm>
              <a:off x="7293458" y="1391853"/>
              <a:ext cx="4041266" cy="0"/>
            </a:xfrm>
            <a:prstGeom prst="line">
              <a:avLst/>
            </a:prstGeom>
            <a:ln w="38100" cap="rnd">
              <a:solidFill>
                <a:srgbClr val="100F0D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9" name="Group 23">
              <a:extLst>
                <a:ext uri="{FF2B5EF4-FFF2-40B4-BE49-F238E27FC236}">
                  <a16:creationId xmlns:a16="http://schemas.microsoft.com/office/drawing/2014/main" id="{9978AA1C-F60F-4C4F-A9D8-A599D9AAED9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83445" y="1020736"/>
              <a:ext cx="158916" cy="158916"/>
              <a:chOff x="0" y="0"/>
              <a:chExt cx="495300" cy="495300"/>
            </a:xfrm>
          </p:grpSpPr>
          <p:sp>
            <p:nvSpPr>
              <p:cNvPr id="50" name="Freeform 24">
                <a:extLst>
                  <a:ext uri="{FF2B5EF4-FFF2-40B4-BE49-F238E27FC236}">
                    <a16:creationId xmlns:a16="http://schemas.microsoft.com/office/drawing/2014/main" id="{3C2BF9BD-97C5-4B6F-A5F4-4CC49F2D8F12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51" name="Freeform 25">
                <a:extLst>
                  <a:ext uri="{FF2B5EF4-FFF2-40B4-BE49-F238E27FC236}">
                    <a16:creationId xmlns:a16="http://schemas.microsoft.com/office/drawing/2014/main" id="{C7406264-61BD-4F0F-BB17-A17BBC65C300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B8A6C0"/>
              </a:solidFill>
            </p:spPr>
          </p:sp>
        </p:grpSp>
        <p:grpSp>
          <p:nvGrpSpPr>
            <p:cNvPr id="40" name="Group 29">
              <a:extLst>
                <a:ext uri="{FF2B5EF4-FFF2-40B4-BE49-F238E27FC236}">
                  <a16:creationId xmlns:a16="http://schemas.microsoft.com/office/drawing/2014/main" id="{E62010CA-74FD-44EC-8422-54460123617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24189" y="1020736"/>
              <a:ext cx="158916" cy="158916"/>
              <a:chOff x="0" y="0"/>
              <a:chExt cx="495300" cy="495300"/>
            </a:xfrm>
          </p:grpSpPr>
          <p:sp>
            <p:nvSpPr>
              <p:cNvPr id="45" name="Freeform 30">
                <a:extLst>
                  <a:ext uri="{FF2B5EF4-FFF2-40B4-BE49-F238E27FC236}">
                    <a16:creationId xmlns:a16="http://schemas.microsoft.com/office/drawing/2014/main" id="{99437F0B-1BFE-45F9-964F-88F098512239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A78EBFB4-938A-434D-90DF-335017AE745E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</p:grpSp>
        <p:grpSp>
          <p:nvGrpSpPr>
            <p:cNvPr id="42" name="Group 35">
              <a:extLst>
                <a:ext uri="{FF2B5EF4-FFF2-40B4-BE49-F238E27FC236}">
                  <a16:creationId xmlns:a16="http://schemas.microsoft.com/office/drawing/2014/main" id="{06706E04-BFFD-4CCA-B589-1E8515D20CB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64934" y="1020736"/>
              <a:ext cx="158916" cy="158916"/>
              <a:chOff x="0" y="0"/>
              <a:chExt cx="495300" cy="495300"/>
            </a:xfrm>
          </p:grpSpPr>
          <p:sp>
            <p:nvSpPr>
              <p:cNvPr id="43" name="Freeform 36">
                <a:extLst>
                  <a:ext uri="{FF2B5EF4-FFF2-40B4-BE49-F238E27FC236}">
                    <a16:creationId xmlns:a16="http://schemas.microsoft.com/office/drawing/2014/main" id="{9A2ED47D-7A5D-44D2-B78C-ADD61075B0B0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4" name="Freeform 37">
                <a:extLst>
                  <a:ext uri="{FF2B5EF4-FFF2-40B4-BE49-F238E27FC236}">
                    <a16:creationId xmlns:a16="http://schemas.microsoft.com/office/drawing/2014/main" id="{BEBCE338-BD7E-45B2-AB80-27E4E95F76AF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</p:grpSp>
      </p:grpSp>
      <p:sp>
        <p:nvSpPr>
          <p:cNvPr id="58" name="Folded Corner 39">
            <a:extLst>
              <a:ext uri="{FF2B5EF4-FFF2-40B4-BE49-F238E27FC236}">
                <a16:creationId xmlns:a16="http://schemas.microsoft.com/office/drawing/2014/main" id="{7AB3C326-BACC-477E-AB59-CDB127617AF7}"/>
              </a:ext>
            </a:extLst>
          </p:cNvPr>
          <p:cNvSpPr/>
          <p:nvPr/>
        </p:nvSpPr>
        <p:spPr>
          <a:xfrm>
            <a:off x="4725436" y="1212398"/>
            <a:ext cx="758348" cy="64110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334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3BFF067C-6053-44FC-833A-B9705C562AAA}"/>
              </a:ext>
            </a:extLst>
          </p:cNvPr>
          <p:cNvSpPr txBox="1">
            <a:spLocks/>
          </p:cNvSpPr>
          <p:nvPr/>
        </p:nvSpPr>
        <p:spPr>
          <a:xfrm>
            <a:off x="4994618" y="2255218"/>
            <a:ext cx="6584544" cy="889912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20000"/>
              </a:lnSpc>
            </a:pPr>
            <a:r>
              <a:rPr lang="en-US" sz="2000" b="1" dirty="0"/>
              <a:t>BIỂU THỨC TỌ̣ ĐỘ CỦA TÍCH VÔ HƯỚNG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AD9E5B2B-AD05-4333-801A-3FD2C94D81F5}"/>
              </a:ext>
            </a:extLst>
          </p:cNvPr>
          <p:cNvSpPr txBox="1">
            <a:spLocks/>
          </p:cNvSpPr>
          <p:nvPr/>
        </p:nvSpPr>
        <p:spPr>
          <a:xfrm>
            <a:off x="5483784" y="1342611"/>
            <a:ext cx="6114156" cy="462994"/>
          </a:xfrm>
          <a:prstGeom prst="rect">
            <a:avLst/>
          </a:prstGeom>
          <a:solidFill>
            <a:srgbClr val="FFFFF7"/>
          </a:solidFill>
          <a:ln>
            <a:noFill/>
            <a:prstDash val="sysDot"/>
          </a:ln>
        </p:spPr>
        <p:txBody>
          <a:bodyPr vert="horz" lIns="132076" tIns="66038" rIns="132076" bIns="6603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 b="1" dirty="0"/>
              <a:t>BIỂU THỨC TỌ̣ ĐỘ CỦA TÍCH VÔ HƯỚNG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7652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80983" y="262868"/>
            <a:ext cx="11701118" cy="6377053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10" name="Freeform 10"/>
          <p:cNvSpPr/>
          <p:nvPr/>
        </p:nvSpPr>
        <p:spPr>
          <a:xfrm rot="-823767">
            <a:off x="11458308" y="-17869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9906" y="936646"/>
                <a:ext cx="11430000" cy="5450086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85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60000"/>
                  </a:lnSpc>
                </a:pPr>
                <a:r>
                  <a:rPr lang="en-US" dirty="0"/>
                  <a:t>Cho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vectơ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fun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fun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fun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fun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514350" indent="-514350">
                  <a:lnSpc>
                    <a:spcPct val="160000"/>
                  </a:lnSpc>
                  <a:buAutoNum type="alphaLcParenR"/>
                </a:pPr>
                <a:r>
                  <a:rPr lang="en-US" dirty="0" err="1"/>
                  <a:t>Biếu</a:t>
                </a:r>
                <a:r>
                  <a:rPr lang="en-US" dirty="0"/>
                  <a:t> </a:t>
                </a:r>
                <a:r>
                  <a:rPr lang="en-US" dirty="0" err="1"/>
                  <a:t>diễn</a:t>
                </a:r>
                <a:r>
                  <a:rPr lang="en-US" dirty="0"/>
                  <a:t> </a:t>
                </a:r>
                <a:r>
                  <a:rPr lang="en-US" dirty="0" err="1"/>
                  <a:t>từng</a:t>
                </a:r>
                <a:r>
                  <a:rPr lang="en-US" dirty="0"/>
                  <a:t> </a:t>
                </a:r>
                <a:r>
                  <a:rPr lang="en-US" dirty="0" err="1"/>
                  <a:t>vectơ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vectơ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b)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tích</a:t>
                </a:r>
                <a:r>
                  <a:rPr lang="en-US" dirty="0"/>
                  <a:t> </a:t>
                </a:r>
                <a:r>
                  <a:rPr lang="en-US" dirty="0" err="1"/>
                  <a:t>vô</a:t>
                </a:r>
                <a:r>
                  <a:rPr lang="en-US" dirty="0"/>
                  <a:t> </a:t>
                </a:r>
                <a:r>
                  <a:rPr lang="en-US" dirty="0" err="1"/>
                  <a:t>hướng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c)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tích</a:t>
                </a:r>
                <a:r>
                  <a:rPr lang="en-US" dirty="0"/>
                  <a:t> </a:t>
                </a:r>
                <a:r>
                  <a:rPr lang="en-US" dirty="0" err="1"/>
                  <a:t>vô</a:t>
                </a:r>
                <a:r>
                  <a:rPr lang="en-US" dirty="0"/>
                  <a:t> </a:t>
                </a:r>
                <a:r>
                  <a:rPr lang="en-US" dirty="0" err="1"/>
                  <a:t>hướng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vectơ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pPr algn="ctr">
                  <a:lnSpc>
                    <a:spcPct val="16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r>
                  <a:rPr lang="en-US" b="1" dirty="0"/>
                  <a:t> </a:t>
                </a:r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6" y="936646"/>
                <a:ext cx="11430000" cy="5450086"/>
              </a:xfrm>
              <a:prstGeom prst="rect">
                <a:avLst/>
              </a:prstGeom>
              <a:blipFill>
                <a:blip r:embed="rId11"/>
                <a:stretch>
                  <a:fillRect l="-586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1014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80983" y="262868"/>
            <a:ext cx="11701118" cy="6377053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10" name="Freeform 10"/>
          <p:cNvSpPr/>
          <p:nvPr/>
        </p:nvSpPr>
        <p:spPr>
          <a:xfrm rot="-823767">
            <a:off x="11458308" y="-17869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2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9906" y="936646"/>
                <a:ext cx="11430000" cy="5450086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925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60000"/>
                  </a:lnSpc>
                </a:pPr>
                <a:r>
                  <a:rPr lang="en-US" sz="2600" b="1" dirty="0"/>
                  <a:t>Lời </a:t>
                </a:r>
                <a:r>
                  <a:rPr lang="en-US" sz="2600" b="1" dirty="0" err="1"/>
                  <a:t>giải</a:t>
                </a:r>
                <a:r>
                  <a:rPr lang="en-US" sz="2600" b="1" dirty="0"/>
                  <a:t> </a:t>
                </a:r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|"/>
                        <m:endChr m:val="|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nor/>
                      </m:rPr>
                      <a:rPr lang="en-US" sz="2600"/>
                      <m:t>cos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</a:rPr>
                      <m:t>=1,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d>
                      <m:dPr>
                        <m:begChr m:val="|"/>
                        <m:endChr m:val="|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nor/>
                          </m:rPr>
                          <a:rPr lang="en-US" sz="2600"/>
                          <m:t>cos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∘</m:t>
                            </m:r>
                          </m:sup>
                        </m:s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=1,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acc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d>
                      <m:dPr>
                        <m:begChr m:val="|"/>
                        <m:endChr m:val="|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acc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nor/>
                      </m:rPr>
                      <a:rPr lang="en-US" sz="2600"/>
                      <m:t>cos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600" i="1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d>
                      <m:dPr>
                        <m:begChr m:val="|"/>
                        <m:endChr m:val="|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nor/>
                          </m:rPr>
                          <a:rPr lang="en-US" sz="2600"/>
                          <m:t>cos</m:t>
                        </m:r>
                        <m:r>
                          <a:rPr lang="en-US" sz="2600">
                            <a:latin typeface="Cambria Math" panose="02040503050406030204" pitchFamily="18" charset="0"/>
                          </a:rPr>
                          <m:t>9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∘</m:t>
                            </m:r>
                          </m:sup>
                        </m:s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=0,</m:t>
                        </m:r>
                        <m:acc>
                          <m:accPr>
                            <m:chr m:val="⃗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  <m:acc>
                          <m:accPr>
                            <m:chr m:val="⃗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acc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d>
                      <m:dPr>
                        <m:begChr m:val="|"/>
                        <m:endChr m:val="|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acc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nor/>
                      </m:rPr>
                      <a:rPr lang="en-US" sz="2600"/>
                      <m:t>cos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9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</a:rPr>
                      <m:t>=0,</m:t>
                    </m:r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acc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⋅∣</m:t>
                    </m:r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2600" i="1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nor/>
                      </m:rPr>
                      <a:rPr lang="en-US" sz="2600"/>
                      <m:t>cos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9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600" i="1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acc>
                      </m:e>
                    </m:d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acc>
                      </m:e>
                    </m:d>
                  </m:oMath>
                </a14:m>
                <a:endParaRPr lang="en-US" sz="26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</m:e>
                        <m: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</m:e>
                        <m: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  <m: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acc>
                        <m:accPr>
                          <m:chr m:val="⃗"/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e>
                      </m:acc>
                      <m:r>
                        <a:rPr lang="en-US" sz="26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acc>
                        <m:accPr>
                          <m:chr m:val="⃗"/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𝑗𝑘</m:t>
                          </m:r>
                        </m:e>
                      </m:acc>
                      <m:r>
                        <a:rPr lang="en-US" sz="26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acc>
                        <m:accPr>
                          <m:chr m:val="⃗"/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𝑖𝑘</m:t>
                          </m:r>
                        </m:e>
                      </m:acc>
                    </m:oMath>
                  </m:oMathPara>
                </a14:m>
                <a:endParaRPr lang="en-US" sz="2600" i="1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          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600" dirty="0"/>
              </a:p>
              <a:p>
                <a:pPr>
                  <a:lnSpc>
                    <a:spcPct val="160000"/>
                  </a:lnSpc>
                </a:pPr>
                <a:endParaRPr lang="en-US" sz="2400" dirty="0"/>
              </a:p>
            </p:txBody>
          </p:sp>
        </mc:Choice>
        <mc:Fallback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6" y="936646"/>
                <a:ext cx="11430000" cy="5450086"/>
              </a:xfrm>
              <a:prstGeom prst="rect">
                <a:avLst/>
              </a:prstGeom>
              <a:blipFill>
                <a:blip r:embed="rId11"/>
                <a:stretch>
                  <a:fillRect l="-426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802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405"/>
            <a:ext cx="12192000" cy="6853595"/>
          </a:xfrm>
          <a:custGeom>
            <a:avLst/>
            <a:gdLst/>
            <a:ahLst/>
            <a:cxnLst/>
            <a:rect l="l" t="t" r="r" b="b"/>
            <a:pathLst>
              <a:path w="18288000" h="10280393">
                <a:moveTo>
                  <a:pt x="0" y="0"/>
                </a:moveTo>
                <a:lnTo>
                  <a:pt x="18288000" y="0"/>
                </a:lnTo>
                <a:lnTo>
                  <a:pt x="18288000" y="10280393"/>
                </a:lnTo>
                <a:lnTo>
                  <a:pt x="0" y="1028039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sp>
      <p:grpSp>
        <p:nvGrpSpPr>
          <p:cNvPr id="3" name="Group 3"/>
          <p:cNvGrpSpPr/>
          <p:nvPr/>
        </p:nvGrpSpPr>
        <p:grpSpPr>
          <a:xfrm>
            <a:off x="2464420" y="483719"/>
            <a:ext cx="9121391" cy="6045591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9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8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4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2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5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8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60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sp>
        <p:nvSpPr>
          <p:cNvPr id="8" name="Freeform 8"/>
          <p:cNvSpPr/>
          <p:nvPr/>
        </p:nvSpPr>
        <p:spPr>
          <a:xfrm flipH="1">
            <a:off x="236496" y="232873"/>
            <a:ext cx="3890791" cy="2412754"/>
          </a:xfrm>
          <a:custGeom>
            <a:avLst/>
            <a:gdLst/>
            <a:ahLst/>
            <a:cxnLst/>
            <a:rect l="l" t="t" r="r" b="b"/>
            <a:pathLst>
              <a:path w="7125419" h="6729562">
                <a:moveTo>
                  <a:pt x="7125419" y="0"/>
                </a:moveTo>
                <a:lnTo>
                  <a:pt x="0" y="0"/>
                </a:lnTo>
                <a:lnTo>
                  <a:pt x="0" y="6729563"/>
                </a:lnTo>
                <a:lnTo>
                  <a:pt x="7125419" y="6729563"/>
                </a:lnTo>
                <a:lnTo>
                  <a:pt x="712541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62273" y="993503"/>
            <a:ext cx="3370161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8"/>
              </a:lnSpc>
            </a:pPr>
            <a:r>
              <a:rPr lang="en-US" sz="5174">
                <a:solidFill>
                  <a:srgbClr val="272626"/>
                </a:solidFill>
                <a:latin typeface="Asap"/>
              </a:rPr>
              <a:t>Định nghĩa</a:t>
            </a:r>
          </a:p>
        </p:txBody>
      </p:sp>
      <p:sp>
        <p:nvSpPr>
          <p:cNvPr id="11" name="Freeform 11"/>
          <p:cNvSpPr/>
          <p:nvPr/>
        </p:nvSpPr>
        <p:spPr>
          <a:xfrm rot="553163">
            <a:off x="11274035" y="5693585"/>
            <a:ext cx="716939" cy="1035828"/>
          </a:xfrm>
          <a:custGeom>
            <a:avLst/>
            <a:gdLst/>
            <a:ahLst/>
            <a:cxnLst/>
            <a:rect l="l" t="t" r="r" b="b"/>
            <a:pathLst>
              <a:path w="2406129" h="3198209">
                <a:moveTo>
                  <a:pt x="0" y="0"/>
                </a:moveTo>
                <a:lnTo>
                  <a:pt x="2406130" y="0"/>
                </a:lnTo>
                <a:lnTo>
                  <a:pt x="2406130" y="3198209"/>
                </a:lnTo>
                <a:lnTo>
                  <a:pt x="0" y="31982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8762934">
            <a:off x="246119" y="5623417"/>
            <a:ext cx="1565616" cy="512383"/>
          </a:xfrm>
          <a:custGeom>
            <a:avLst/>
            <a:gdLst/>
            <a:ahLst/>
            <a:cxnLst/>
            <a:rect l="l" t="t" r="r" b="b"/>
            <a:pathLst>
              <a:path w="2348424" h="768575">
                <a:moveTo>
                  <a:pt x="0" y="0"/>
                </a:moveTo>
                <a:lnTo>
                  <a:pt x="2348425" y="0"/>
                </a:lnTo>
                <a:lnTo>
                  <a:pt x="2348425" y="768575"/>
                </a:lnTo>
                <a:lnTo>
                  <a:pt x="0" y="7685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9">
            <a:extLst>
              <a:ext uri="{FF2B5EF4-FFF2-40B4-BE49-F238E27FC236}">
                <a16:creationId xmlns:a16="http://schemas.microsoft.com/office/drawing/2014/main" id="{58DBFC45-375C-E4AA-9405-55A714009F8D}"/>
              </a:ext>
            </a:extLst>
          </p:cNvPr>
          <p:cNvSpPr/>
          <p:nvPr/>
        </p:nvSpPr>
        <p:spPr>
          <a:xfrm>
            <a:off x="482841" y="1190846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4FAD45-7C89-F5AB-F5BF-01B64E748101}"/>
              </a:ext>
            </a:extLst>
          </p:cNvPr>
          <p:cNvGrpSpPr/>
          <p:nvPr/>
        </p:nvGrpSpPr>
        <p:grpSpPr>
          <a:xfrm>
            <a:off x="136831" y="3281203"/>
            <a:ext cx="2591996" cy="2361640"/>
            <a:chOff x="1904857" y="3276945"/>
            <a:chExt cx="2591996" cy="2558140"/>
          </a:xfrm>
        </p:grpSpPr>
        <p:grpSp>
          <p:nvGrpSpPr>
            <p:cNvPr id="16" name="Group 5">
              <a:extLst>
                <a:ext uri="{FF2B5EF4-FFF2-40B4-BE49-F238E27FC236}">
                  <a16:creationId xmlns:a16="http://schemas.microsoft.com/office/drawing/2014/main" id="{34FC8B93-09C0-E50B-F36B-0AB4EB6846B7}"/>
                </a:ext>
              </a:extLst>
            </p:cNvPr>
            <p:cNvGrpSpPr/>
            <p:nvPr/>
          </p:nvGrpSpPr>
          <p:grpSpPr>
            <a:xfrm>
              <a:off x="1904857" y="5485736"/>
              <a:ext cx="2476041" cy="349349"/>
              <a:chOff x="0" y="0"/>
              <a:chExt cx="812800" cy="114679"/>
            </a:xfrm>
          </p:grpSpPr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63F92A29-8AB3-29A0-1868-FB2CF002905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1467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4679">
                    <a:moveTo>
                      <a:pt x="406400" y="0"/>
                    </a:moveTo>
                    <a:cubicBezTo>
                      <a:pt x="181951" y="0"/>
                      <a:pt x="0" y="25672"/>
                      <a:pt x="0" y="57340"/>
                    </a:cubicBezTo>
                    <a:cubicBezTo>
                      <a:pt x="0" y="89008"/>
                      <a:pt x="181951" y="114679"/>
                      <a:pt x="406400" y="114679"/>
                    </a:cubicBezTo>
                    <a:cubicBezTo>
                      <a:pt x="630849" y="114679"/>
                      <a:pt x="812800" y="89008"/>
                      <a:pt x="812800" y="57340"/>
                    </a:cubicBezTo>
                    <a:cubicBezTo>
                      <a:pt x="812800" y="25672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24469"/>
              </a:solidFill>
            </p:spPr>
          </p:sp>
          <p:sp>
            <p:nvSpPr>
              <p:cNvPr id="22" name="TextBox 7">
                <a:extLst>
                  <a:ext uri="{FF2B5EF4-FFF2-40B4-BE49-F238E27FC236}">
                    <a16:creationId xmlns:a16="http://schemas.microsoft.com/office/drawing/2014/main" id="{C807945C-9E7C-D129-9774-C1BAF346A359}"/>
                  </a:ext>
                </a:extLst>
              </p:cNvPr>
              <p:cNvSpPr txBox="1"/>
              <p:nvPr/>
            </p:nvSpPr>
            <p:spPr>
              <a:xfrm>
                <a:off x="76200" y="-36874"/>
                <a:ext cx="660400" cy="14080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867"/>
                  </a:lnSpc>
                </a:pPr>
                <a:endParaRPr sz="120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160D332-5B66-AD67-5CFB-4975937A7544}"/>
                </a:ext>
              </a:extLst>
            </p:cNvPr>
            <p:cNvGrpSpPr/>
            <p:nvPr/>
          </p:nvGrpSpPr>
          <p:grpSpPr>
            <a:xfrm>
              <a:off x="2020812" y="3276945"/>
              <a:ext cx="2476041" cy="2439141"/>
              <a:chOff x="1188298" y="2078268"/>
              <a:chExt cx="4549573" cy="3676949"/>
            </a:xfrm>
          </p:grpSpPr>
          <p:sp>
            <p:nvSpPr>
              <p:cNvPr id="18" name="Freeform 9">
                <a:extLst>
                  <a:ext uri="{FF2B5EF4-FFF2-40B4-BE49-F238E27FC236}">
                    <a16:creationId xmlns:a16="http://schemas.microsoft.com/office/drawing/2014/main" id="{BEDCDFC7-EDA0-D0B3-D4CD-8BE57AEC2337}"/>
                  </a:ext>
                </a:extLst>
              </p:cNvPr>
              <p:cNvSpPr/>
              <p:nvPr/>
            </p:nvSpPr>
            <p:spPr>
              <a:xfrm>
                <a:off x="1867970" y="2078268"/>
                <a:ext cx="2460213" cy="3676949"/>
              </a:xfrm>
              <a:custGeom>
                <a:avLst/>
                <a:gdLst/>
                <a:ahLst/>
                <a:cxnLst/>
                <a:rect l="l" t="t" r="r" b="b"/>
                <a:pathLst>
                  <a:path w="3690320" h="5515423">
                    <a:moveTo>
                      <a:pt x="0" y="0"/>
                    </a:moveTo>
                    <a:lnTo>
                      <a:pt x="3690319" y="0"/>
                    </a:lnTo>
                    <a:lnTo>
                      <a:pt x="3690319" y="5515423"/>
                    </a:lnTo>
                    <a:lnTo>
                      <a:pt x="0" y="551542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FECE4D02-C40E-1DB0-0C24-88B31A79AD52}"/>
                  </a:ext>
                </a:extLst>
              </p:cNvPr>
              <p:cNvSpPr/>
              <p:nvPr/>
            </p:nvSpPr>
            <p:spPr>
              <a:xfrm>
                <a:off x="4828252" y="3540547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0" name="Freeform 12">
                <a:extLst>
                  <a:ext uri="{FF2B5EF4-FFF2-40B4-BE49-F238E27FC236}">
                    <a16:creationId xmlns:a16="http://schemas.microsoft.com/office/drawing/2014/main" id="{943C7119-80C2-57FB-321E-43ACFDAB38C6}"/>
                  </a:ext>
                </a:extLst>
              </p:cNvPr>
              <p:cNvSpPr/>
              <p:nvPr/>
            </p:nvSpPr>
            <p:spPr>
              <a:xfrm>
                <a:off x="1188298" y="4343864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5375882-8D39-2374-861F-793AE3955B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40578" y="1931490"/>
                <a:ext cx="7921066" cy="4207598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Trong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không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gian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𝑂𝑥𝑦𝑧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 err="1"/>
                  <a:t>tích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vô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hướng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hai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vectơ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func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func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func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func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được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định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bởi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công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thức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5375882-8D39-2374-861F-793AE3955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578" y="1931490"/>
                <a:ext cx="7921066" cy="4207598"/>
              </a:xfrm>
              <a:prstGeom prst="rect">
                <a:avLst/>
              </a:prstGeom>
              <a:blipFill>
                <a:blip r:embed="rId14"/>
                <a:stretch>
                  <a:fillRect l="-92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362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33850" y="1405430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88594" y="3289264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33850" y="5191783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225004" y="111459"/>
            <a:ext cx="11825612" cy="6543451"/>
            <a:chOff x="0" y="-38100"/>
            <a:chExt cx="4521135" cy="25653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725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7" name="Freeform 37"/>
          <p:cNvSpPr/>
          <p:nvPr/>
        </p:nvSpPr>
        <p:spPr>
          <a:xfrm rot="782942">
            <a:off x="10932314" y="-499086"/>
            <a:ext cx="1661864" cy="1305319"/>
          </a:xfrm>
          <a:custGeom>
            <a:avLst/>
            <a:gdLst/>
            <a:ahLst/>
            <a:cxnLst/>
            <a:rect l="l" t="t" r="r" b="b"/>
            <a:pathLst>
              <a:path w="2492796" h="1957978">
                <a:moveTo>
                  <a:pt x="0" y="0"/>
                </a:moveTo>
                <a:lnTo>
                  <a:pt x="2492796" y="0"/>
                </a:lnTo>
                <a:lnTo>
                  <a:pt x="2492796" y="1957978"/>
                </a:lnTo>
                <a:lnTo>
                  <a:pt x="0" y="19579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F796866-7BC1-B2A6-A10D-F65F21007924}"/>
              </a:ext>
            </a:extLst>
          </p:cNvPr>
          <p:cNvGrpSpPr/>
          <p:nvPr/>
        </p:nvGrpSpPr>
        <p:grpSpPr>
          <a:xfrm>
            <a:off x="225004" y="203090"/>
            <a:ext cx="3184036" cy="918594"/>
            <a:chOff x="225004" y="817307"/>
            <a:chExt cx="3184036" cy="918594"/>
          </a:xfrm>
        </p:grpSpPr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280ED9DF-F4D0-3F7A-6906-EF36200A3763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Rounded Rectangle 9"/>
            <p:cNvSpPr/>
            <p:nvPr/>
          </p:nvSpPr>
          <p:spPr>
            <a:xfrm>
              <a:off x="630487" y="1034778"/>
              <a:ext cx="2285107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ctr">
                <a:buFont typeface="Wingdings" panose="05000000000000000000" pitchFamily="2" charset="2"/>
                <a:buChar char="q"/>
              </a:pPr>
              <a:r>
                <a:rPr lang="en-US" sz="20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xét</a:t>
              </a: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60000"/>
                  </a:lnSpc>
                </a:pPr>
                <a:r>
                  <a:rPr lang="en-US" dirty="0"/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⇔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;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b)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|=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r>
                  <a:rPr lang="en-US" dirty="0"/>
                  <a:t>;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c)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|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>
                            <a:latin typeface="Cambria Math" panose="02040503050406030204" pitchFamily="18" charset="0"/>
                          </a:rPr>
                          <m:t>|⋅|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  <m:r>
                          <a:rPr lang="en-US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rad>
                        <m:r>
                          <a:rPr lang="en-US">
                            <a:latin typeface="Cambria Math" panose="02040503050406030204" pitchFamily="18" charset="0"/>
                          </a:rPr>
                          <m:t>⋅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rad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khác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blipFill>
                <a:blip r:embed="rId9"/>
                <a:stretch>
                  <a:fillRect l="-94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id="{FC3B2BE7-930B-4824-A9CF-7CF1F262AF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7618639">
            <a:off x="3372" y="5685309"/>
            <a:ext cx="1254232" cy="111558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C465E53-2D96-4D4A-B7F2-56D5B044D42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54145" y="5556362"/>
            <a:ext cx="1796471" cy="106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19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2: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9779" y="860400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60000"/>
                  </a:lnSpc>
                </a:pPr>
                <a:r>
                  <a:rPr lang="en-US" dirty="0"/>
                  <a:t>Cho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vectơ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a)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dirty="0"/>
                  <a:t>.        b)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</m:d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/>
                      <m:t>cos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.	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c) 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func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Chứng</a:t>
                </a:r>
                <a:r>
                  <a:rPr lang="en-US" dirty="0"/>
                  <a:t> </a:t>
                </a:r>
                <a:r>
                  <a:rPr lang="en-US" dirty="0" err="1"/>
                  <a:t>minh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pPr algn="ctr">
                  <a:lnSpc>
                    <a:spcPct val="16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r>
                  <a:rPr lang="en-US" b="1" dirty="0"/>
                  <a:t> </a:t>
                </a:r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a) Ta </a:t>
                </a:r>
                <a:r>
                  <a:rPr lang="en-US" dirty="0" err="1"/>
                  <a:t>có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=3⋅1+0⋅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+1⋅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;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	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=1⋅2+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⋅1+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=3.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79" y="860400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85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3603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2: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9779" y="860400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6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r>
                  <a:rPr lang="en-US" b="1" dirty="0"/>
                  <a:t> </a:t>
                </a:r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sz="2400" dirty="0"/>
                  <a:t>b) Ta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+(−1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+(−2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/>
                      <m:t>cos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e>
                            </m:d>
                            <m:acc>
                              <m:accPr>
                                <m:chr m:val="⃗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⋅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en-US" sz="2400" dirty="0"/>
              </a:p>
              <a:p>
                <a:pPr>
                  <a:lnSpc>
                    <a:spcPct val="160000"/>
                  </a:lnSpc>
                </a:pPr>
                <a:r>
                  <a:rPr lang="en-US" sz="2400" dirty="0"/>
                  <a:t>c) Ta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=1⋅3+7⋅0+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⋅1=0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suy</a:t>
                </a:r>
                <a:r>
                  <a:rPr lang="en-US" sz="2400" dirty="0"/>
                  <a:t>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79" y="860400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39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1494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5" y="-56221"/>
            <a:ext cx="4762139" cy="888732"/>
            <a:chOff x="3307257" y="1043405"/>
            <a:chExt cx="3502976" cy="1076184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154957"/>
              <a:ext cx="3502976" cy="964632"/>
              <a:chOff x="0" y="-28575"/>
              <a:chExt cx="2317607" cy="435031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1624220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307257" y="1043405"/>
              <a:ext cx="2454947" cy="9956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2: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635" y="924633"/>
                <a:ext cx="11637063" cy="5701250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600" dirty="0"/>
                  <a:t>Cho </a:t>
                </a:r>
                <a:r>
                  <a:rPr lang="en-US" sz="2600" dirty="0" err="1"/>
                  <a:t>ba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vectơ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−5</m:t>
                        </m:r>
                        <m:func>
                          <m:func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func>
                        <m:func>
                          <m:func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</m:func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7</m:t>
                        </m:r>
                        <m:func>
                          <m:func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6</m:t>
                        </m:r>
                        <m:func>
                          <m:func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  <m:func>
                          <m:func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a) </a:t>
                </a:r>
                <a:r>
                  <a:rPr lang="en-US" sz="2600" dirty="0" err="1"/>
                  <a:t>Tính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n-US" sz="2600" i="1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sz="26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n-US" sz="2600" i="1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b) </a:t>
                </a:r>
                <a:r>
                  <a:rPr lang="en-US" sz="2600" dirty="0" err="1"/>
                  <a:t>Tính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  <m:d>
                          <m:dPr>
                            <m:begChr m:val="|"/>
                            <m:endChr m:val="|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</m:d>
                        <m:acc>
                          <m:accPr>
                            <m:chr m:val="⃗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600"/>
                      <m:t>cos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c) 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</m:t>
                        </m:r>
                        <m:func>
                          <m:func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600" dirty="0"/>
                  <a:t>. </a:t>
                </a:r>
                <a:r>
                  <a:rPr lang="en-US" sz="2600" dirty="0" err="1"/>
                  <a:t>Vectơ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vuông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góc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với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không</a:t>
                </a:r>
                <a:r>
                  <a:rPr lang="en-US" sz="2600" dirty="0"/>
                  <a:t>?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600" b="1" dirty="0"/>
                  <a:t>Lời </a:t>
                </a:r>
                <a:r>
                  <a:rPr lang="en-US" sz="2600" b="1" dirty="0" err="1"/>
                  <a:t>giải</a:t>
                </a:r>
                <a:r>
                  <a:rPr lang="en-US" sz="2600" b="1" dirty="0"/>
                  <a:t> </a:t>
                </a:r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n-US" sz="2600" i="1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⋅2+4⋅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−7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+9⋅0=−38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r>
                        <a:rPr lang="en-US" sz="2600" i="1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en-US" sz="2600" i="1">
                          <a:latin typeface="Cambria Math" panose="02040503050406030204" pitchFamily="18" charset="0"/>
                        </a:rPr>
                        <m:t>⋅6+4⋅3+9⋅</m:t>
                      </m:r>
                      <m:d>
                        <m:d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sz="2600" i="1">
                          <a:latin typeface="Cambria Math" panose="02040503050406030204" pitchFamily="18" charset="0"/>
                        </a:rPr>
                        <m:t>=−54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35" y="924633"/>
                <a:ext cx="11637063" cy="5701250"/>
              </a:xfrm>
              <a:prstGeom prst="rect">
                <a:avLst/>
              </a:prstGeom>
              <a:blipFill>
                <a:blip r:embed="rId7"/>
                <a:stretch>
                  <a:fillRect l="-52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6459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779</Words>
  <Application>Microsoft Office PowerPoint</Application>
  <PresentationFormat>Widescreen</PresentationFormat>
  <Paragraphs>113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Asap</vt:lpstr>
      <vt:lpstr>Calibri</vt:lpstr>
      <vt:lpstr>Calibri Light</vt:lpstr>
      <vt:lpstr>Cambria Math</vt:lpstr>
      <vt:lpstr>Chu Van An</vt:lpstr>
      <vt:lpstr>More Sugar</vt:lpstr>
      <vt:lpstr>Poppins SemiBold</vt:lpstr>
      <vt:lpstr>Sniglet</vt:lpstr>
      <vt:lpstr>TAN Ashford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2024-06-15T07:10:17Z</dcterms:created>
  <dcterms:modified xsi:type="dcterms:W3CDTF">2024-11-18T01:46:30Z</dcterms:modified>
</cp:coreProperties>
</file>