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3"/>
    <p:sldId id="257" r:id="rId4"/>
    <p:sldId id="258" r:id="rId5"/>
    <p:sldId id="319" r:id="rId6"/>
    <p:sldId id="304" r:id="rId7"/>
    <p:sldId id="318" r:id="rId8"/>
    <p:sldId id="305" r:id="rId9"/>
    <p:sldId id="306" r:id="rId10"/>
    <p:sldId id="307" r:id="rId11"/>
    <p:sldId id="308" r:id="rId12"/>
    <p:sldId id="309" r:id="rId13"/>
    <p:sldId id="311" r:id="rId14"/>
    <p:sldId id="320" r:id="rId16"/>
    <p:sldId id="314" r:id="rId17"/>
    <p:sldId id="315" r:id="rId18"/>
    <p:sldId id="322" r:id="rId19"/>
    <p:sldId id="321" r:id="rId20"/>
    <p:sldId id="317" r:id="rId21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C0B9"/>
    <a:srgbClr val="4AB08D"/>
    <a:srgbClr val="FF6699"/>
    <a:srgbClr val="FC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6318" autoAdjust="0"/>
  </p:normalViewPr>
  <p:slideViewPr>
    <p:cSldViewPr snapToGrid="0">
      <p:cViewPr varScale="1">
        <p:scale>
          <a:sx n="60" d="100"/>
          <a:sy n="60" d="100"/>
        </p:scale>
        <p:origin x="228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76441-5E3C-491E-892C-4E4E7DA7C36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68FB98-63E1-4678-9E0C-F484AEB733A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8FB98-63E1-4678-9E0C-F484AEB733A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3DCB-1AFB-4A2C-B6EA-2969F1F7F4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36F58-CF6E-471B-8857-96702F408CEC}" type="slidenum">
              <a:rPr lang="zh-CN" altLang="en-US" smtClean="0"/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9451899" y="6430009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精美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工作总结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www.1ppt.com/xiazai/zongjie/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工作计划：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www.1ppt.com/xiazai/jihua/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商务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www.1ppt.com/moban/shangwu/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个人简历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www.1ppt.com/xiazai/jianli/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毕业答辩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www.1ppt.com/xiazai/dabian/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工作汇报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www.1ppt.com/xiazai/huibao/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3DCB-1AFB-4A2C-B6EA-2969F1F7F4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36F58-CF6E-471B-8857-96702F408C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3DCB-1AFB-4A2C-B6EA-2969F1F7F4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36F58-CF6E-471B-8857-96702F408C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9126381 w 12192000"/>
              <a:gd name="connsiteY0" fmla="*/ 1154534 h 6858000"/>
              <a:gd name="connsiteX1" fmla="*/ 6579422 w 12192000"/>
              <a:gd name="connsiteY1" fmla="*/ 3701493 h 6858000"/>
              <a:gd name="connsiteX2" fmla="*/ 9126381 w 12192000"/>
              <a:gd name="connsiteY2" fmla="*/ 6248452 h 6858000"/>
              <a:gd name="connsiteX3" fmla="*/ 11673340 w 12192000"/>
              <a:gd name="connsiteY3" fmla="*/ 3701493 h 6858000"/>
              <a:gd name="connsiteX4" fmla="*/ 9126381 w 12192000"/>
              <a:gd name="connsiteY4" fmla="*/ 1154534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9126381" y="1154534"/>
                </a:moveTo>
                <a:cubicBezTo>
                  <a:pt x="7719734" y="1154534"/>
                  <a:pt x="6579422" y="2294846"/>
                  <a:pt x="6579422" y="3701493"/>
                </a:cubicBezTo>
                <a:cubicBezTo>
                  <a:pt x="6579422" y="5108140"/>
                  <a:pt x="7719734" y="6248452"/>
                  <a:pt x="9126381" y="6248452"/>
                </a:cubicBezTo>
                <a:cubicBezTo>
                  <a:pt x="10533028" y="6248452"/>
                  <a:pt x="11673340" y="5108140"/>
                  <a:pt x="11673340" y="3701493"/>
                </a:cubicBezTo>
                <a:cubicBezTo>
                  <a:pt x="11673340" y="2294846"/>
                  <a:pt x="10533028" y="1154534"/>
                  <a:pt x="9126381" y="115453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10"/>
          <p:cNvSpPr txBox="1"/>
          <p:nvPr userDrawn="1"/>
        </p:nvSpPr>
        <p:spPr>
          <a:xfrm>
            <a:off x="929772" y="2031132"/>
            <a:ext cx="923261" cy="1512168"/>
          </a:xfrm>
          <a:prstGeom prst="rect">
            <a:avLst/>
          </a:prstGeom>
          <a:noFill/>
        </p:spPr>
        <p:txBody>
          <a:bodyPr vert="eaVert" wrap="square" lIns="91406" tIns="45703" rIns="91406" bIns="45703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alpha val="55000"/>
                  </a:schemeClr>
                </a:solidFill>
                <a:latin typeface="华文行楷" pitchFamily="2" charset="-122"/>
                <a:ea typeface="华文行楷" pitchFamily="2" charset="-122"/>
              </a:rPr>
              <a:t>清明明节雨纷纷，</a:t>
            </a:r>
            <a:endParaRPr lang="en-US" altLang="zh-CN" sz="1200" dirty="0">
              <a:solidFill>
                <a:schemeClr val="tx1">
                  <a:alpha val="55000"/>
                </a:schemeClr>
              </a:solidFill>
              <a:latin typeface="华文行楷" pitchFamily="2" charset="-122"/>
              <a:ea typeface="华文行楷" pitchFamily="2" charset="-122"/>
            </a:endParaRPr>
          </a:p>
          <a:p>
            <a:r>
              <a:rPr lang="zh-CN" altLang="en-US" sz="1200" dirty="0">
                <a:solidFill>
                  <a:schemeClr val="tx1">
                    <a:alpha val="55000"/>
                  </a:schemeClr>
                </a:solidFill>
                <a:latin typeface="华文行楷" pitchFamily="2" charset="-122"/>
                <a:ea typeface="华文行楷" pitchFamily="2" charset="-122"/>
              </a:rPr>
              <a:t>路上行人欲断魂。</a:t>
            </a:r>
            <a:endParaRPr lang="en-US" altLang="zh-CN" sz="1200" dirty="0">
              <a:solidFill>
                <a:schemeClr val="tx1">
                  <a:alpha val="55000"/>
                </a:schemeClr>
              </a:solidFill>
              <a:latin typeface="华文行楷" pitchFamily="2" charset="-122"/>
              <a:ea typeface="华文行楷" pitchFamily="2" charset="-122"/>
            </a:endParaRPr>
          </a:p>
          <a:p>
            <a:r>
              <a:rPr lang="zh-CN" altLang="en-US" sz="1200" dirty="0">
                <a:solidFill>
                  <a:schemeClr val="tx1">
                    <a:alpha val="55000"/>
                  </a:schemeClr>
                </a:solidFill>
                <a:latin typeface="华文行楷" pitchFamily="2" charset="-122"/>
                <a:ea typeface="华文行楷" pitchFamily="2" charset="-122"/>
              </a:rPr>
              <a:t>借部酒家何处有？</a:t>
            </a:r>
            <a:endParaRPr lang="en-US" altLang="zh-CN" sz="1200" dirty="0">
              <a:solidFill>
                <a:schemeClr val="tx1">
                  <a:alpha val="55000"/>
                </a:schemeClr>
              </a:solidFill>
              <a:latin typeface="华文行楷" pitchFamily="2" charset="-122"/>
              <a:ea typeface="华文行楷" pitchFamily="2" charset="-122"/>
            </a:endParaRPr>
          </a:p>
          <a:p>
            <a:r>
              <a:rPr lang="zh-CN" altLang="en-US" sz="1200" dirty="0">
                <a:solidFill>
                  <a:schemeClr val="tx1">
                    <a:alpha val="55000"/>
                  </a:schemeClr>
                </a:solidFill>
                <a:latin typeface="华文行楷" pitchFamily="2" charset="-122"/>
                <a:ea typeface="华文行楷" pitchFamily="2" charset="-122"/>
              </a:rPr>
              <a:t>牧童遥指杏花村。</a:t>
            </a:r>
            <a:endParaRPr lang="zh-CN" altLang="en-US" sz="1200" dirty="0">
              <a:solidFill>
                <a:schemeClr val="tx1">
                  <a:alpha val="55000"/>
                </a:schemeClr>
              </a:solidFill>
              <a:latin typeface="华文行楷" pitchFamily="2" charset="-122"/>
              <a:ea typeface="华文行楷" pitchFamily="2" charset="-122"/>
            </a:endParaRPr>
          </a:p>
        </p:txBody>
      </p:sp>
      <p:pic>
        <p:nvPicPr>
          <p:cNvPr id="10" name="图片 9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86103" y="3430083"/>
            <a:ext cx="256885" cy="25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3DCB-1AFB-4A2C-B6EA-2969F1F7F4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36F58-CF6E-471B-8857-96702F408C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3DCB-1AFB-4A2C-B6EA-2969F1F7F4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36F58-CF6E-471B-8857-96702F408C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3DCB-1AFB-4A2C-B6EA-2969F1F7F4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36F58-CF6E-471B-8857-96702F408C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3DCB-1AFB-4A2C-B6EA-2969F1F7F4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36F58-CF6E-471B-8857-96702F408C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33DCB-1AFB-4A2C-B6EA-2969F1F7F4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36F58-CF6E-471B-8857-96702F408CE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7" Type="http://schemas.openxmlformats.org/officeDocument/2006/relationships/image" Target="../media/image19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5.png"/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5.png"/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image" Target="../media/image21.png"/><Relationship Id="rId7" Type="http://schemas.openxmlformats.org/officeDocument/2006/relationships/image" Target="../media/image20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5.png"/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0" Type="http://schemas.openxmlformats.org/officeDocument/2006/relationships/notesSlide" Target="../notesSlides/notesSlide1.xml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5.png"/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4.png"/><Relationship Id="rId2" Type="http://schemas.openxmlformats.org/officeDocument/2006/relationships/image" Target="../media/image10.png"/><Relationship Id="rId1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5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5.png"/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7.png"/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5.png"/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5.png"/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7" Type="http://schemas.openxmlformats.org/officeDocument/2006/relationships/image" Target="../media/image15.jpe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5.png"/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5.png"/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image" Target="../media/image18.png"/><Relationship Id="rId7" Type="http://schemas.openxmlformats.org/officeDocument/2006/relationships/image" Target="../media/image17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5.png"/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9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274951" y="1186700"/>
            <a:ext cx="874061" cy="844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 1"/>
          <p:cNvSpPr/>
          <p:nvPr/>
        </p:nvSpPr>
        <p:spPr>
          <a:xfrm>
            <a:off x="1452416" y="1132429"/>
            <a:ext cx="802461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9600" b="1" cap="none" spc="0" dirty="0" smtClean="0">
                <a:ln w="0"/>
                <a:solidFill>
                  <a:srgbClr val="FF6699"/>
                </a:solidFill>
                <a:latin typeface="SVN-Paris Pro" panose="04000000090000000000" pitchFamily="82" charset="0"/>
                <a:cs typeface="#9Slide05 Cimochi" panose="02000504060000020004" pitchFamily="2" charset="-34"/>
              </a:rPr>
              <a:t>Kính gửi cụ Nguyễn Du</a:t>
            </a:r>
            <a:endParaRPr lang="en-US" sz="9600" b="1" cap="none" spc="0" dirty="0">
              <a:ln w="0"/>
              <a:solidFill>
                <a:srgbClr val="FF6699"/>
              </a:solidFill>
              <a:latin typeface="SVN-Paris Pro" panose="04000000090000000000" pitchFamily="82" charset="0"/>
              <a:cs typeface="#9Slide05 Cimochi" panose="02000504060000020004" pitchFamily="2" charset="-34"/>
            </a:endParaRPr>
          </a:p>
        </p:txBody>
      </p:sp>
      <p:pic>
        <p:nvPicPr>
          <p:cNvPr id="28" name="图片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2177693" y="2787216"/>
            <a:ext cx="970771" cy="109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4458632" y="3916526"/>
            <a:ext cx="701748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400" dirty="0" smtClean="0">
                <a:ln w="0"/>
                <a:latin typeface="SVN-Paris Pro" panose="04000000090000000000" pitchFamily="82" charset="0"/>
              </a:rPr>
              <a:t>Tố Hữu</a:t>
            </a:r>
            <a:endParaRPr lang="vi-VN" sz="3600" b="1" cap="none" spc="0" dirty="0">
              <a:ln w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2710180" y="319405"/>
            <a:ext cx="56642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KẾT NỐI CHỦ ĐIỂM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图片 12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5628546" y="3906415"/>
            <a:ext cx="6563454" cy="2969915"/>
          </a:xfrm>
          <a:prstGeom prst="rect">
            <a:avLst/>
          </a:prstGeom>
        </p:spPr>
      </p:pic>
      <p:pic>
        <p:nvPicPr>
          <p:cNvPr id="115" name="图片 1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335"/>
            <a:ext cx="4762500" cy="4219575"/>
          </a:xfrm>
          <a:prstGeom prst="rect">
            <a:avLst/>
          </a:prstGeom>
        </p:spPr>
      </p:pic>
      <p:pic>
        <p:nvPicPr>
          <p:cNvPr id="124" name="图片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49471" y="785799"/>
            <a:ext cx="874061" cy="844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" name="图片 12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236241" y="1183750"/>
            <a:ext cx="256885" cy="25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6" name="Hình chữ nhật: Góc Tròn 5"/>
          <p:cNvSpPr/>
          <p:nvPr/>
        </p:nvSpPr>
        <p:spPr>
          <a:xfrm>
            <a:off x="411126" y="639025"/>
            <a:ext cx="11098618" cy="5858539"/>
          </a:xfrm>
          <a:prstGeom prst="roundRect">
            <a:avLst>
              <a:gd name="adj" fmla="val 10154"/>
            </a:avLst>
          </a:prstGeom>
          <a:ln>
            <a:noFill/>
          </a:ln>
          <a:effectLst>
            <a:outerShdw blurRad="381000" dist="190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4" name="Nhóm 43"/>
          <p:cNvGrpSpPr/>
          <p:nvPr/>
        </p:nvGrpSpPr>
        <p:grpSpPr>
          <a:xfrm>
            <a:off x="698874" y="646894"/>
            <a:ext cx="10537366" cy="2582065"/>
            <a:chOff x="698874" y="646894"/>
            <a:chExt cx="10537366" cy="2582065"/>
          </a:xfrm>
        </p:grpSpPr>
        <p:grpSp>
          <p:nvGrpSpPr>
            <p:cNvPr id="8" name="Nhóm 7"/>
            <p:cNvGrpSpPr/>
            <p:nvPr/>
          </p:nvGrpSpPr>
          <p:grpSpPr>
            <a:xfrm>
              <a:off x="698874" y="646894"/>
              <a:ext cx="893134" cy="2582065"/>
              <a:chOff x="563526" y="614069"/>
              <a:chExt cx="1558102" cy="4545333"/>
            </a:xfrm>
          </p:grpSpPr>
          <p:pic>
            <p:nvPicPr>
              <p:cNvPr id="2" name="图片 2"/>
              <p:cNvPicPr>
                <a:picLocks noChangeAspect="1"/>
              </p:cNvPicPr>
              <p:nvPr/>
            </p:nvPicPr>
            <p:blipFill>
              <a:blip r:embed="rId5" cstate="screen"/>
              <a:stretch>
                <a:fillRect/>
              </a:stretch>
            </p:blipFill>
            <p:spPr>
              <a:xfrm>
                <a:off x="563526" y="614069"/>
                <a:ext cx="1558102" cy="1139362"/>
              </a:xfrm>
              <a:prstGeom prst="rect">
                <a:avLst/>
              </a:prstGeom>
            </p:spPr>
          </p:pic>
          <p:sp>
            <p:nvSpPr>
              <p:cNvPr id="3" name="文本框 3"/>
              <p:cNvSpPr txBox="1"/>
              <p:nvPr/>
            </p:nvSpPr>
            <p:spPr>
              <a:xfrm>
                <a:off x="941449" y="862718"/>
                <a:ext cx="813530" cy="6501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>
                    <a:solidFill>
                      <a:srgbClr val="FF6699"/>
                    </a:solidFill>
                    <a:latin typeface="#9Slide03 SFU Futura_01" panose="00000700000000000000" pitchFamily="2" charset="0"/>
                    <a:ea typeface="方正黄草简体" panose="03000509000000000000" pitchFamily="65" charset="-122"/>
                  </a:rPr>
                  <a:t>02</a:t>
                </a:r>
                <a:endParaRPr lang="zh-CN" altLang="en-US" b="1" dirty="0">
                  <a:solidFill>
                    <a:srgbClr val="FF6699"/>
                  </a:solidFill>
                  <a:latin typeface="#9Slide03 SFU Futura_01" panose="00000700000000000000" pitchFamily="2" charset="0"/>
                  <a:ea typeface="方正黄草简体" panose="03000509000000000000" pitchFamily="65" charset="-122"/>
                </a:endParaRPr>
              </a:p>
            </p:txBody>
          </p:sp>
          <p:pic>
            <p:nvPicPr>
              <p:cNvPr id="5" name="图片 27" descr="铃铛"/>
              <p:cNvPicPr>
                <a:picLocks noChangeAspect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>
              <a:xfrm flipH="1">
                <a:off x="966928" y="1691581"/>
                <a:ext cx="751298" cy="3467821"/>
              </a:xfrm>
              <a:prstGeom prst="rect">
                <a:avLst/>
              </a:prstGeom>
            </p:spPr>
          </p:pic>
        </p:grpSp>
        <p:sp>
          <p:nvSpPr>
            <p:cNvPr id="43" name="Hộp Văn bản 42"/>
            <p:cNvSpPr txBox="1"/>
            <p:nvPr/>
          </p:nvSpPr>
          <p:spPr>
            <a:xfrm>
              <a:off x="1456659" y="722085"/>
              <a:ext cx="9779581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spcAft>
                  <a:spcPts val="800"/>
                </a:spcAft>
              </a:pPr>
              <a:r>
                <a:rPr lang="en-US" sz="2400" b="1" i="1" dirty="0" err="1">
                  <a:solidFill>
                    <a:srgbClr val="FF6699"/>
                  </a:solidFill>
                </a:rPr>
                <a:t>Xác</a:t>
              </a:r>
              <a:r>
                <a:rPr lang="en-US" sz="2400" b="1" i="1" dirty="0">
                  <a:solidFill>
                    <a:srgbClr val="FF6699"/>
                  </a:solidFill>
                </a:rPr>
                <a:t> </a:t>
              </a:r>
              <a:r>
                <a:rPr lang="en-US" sz="2400" b="1" i="1" dirty="0" err="1">
                  <a:solidFill>
                    <a:srgbClr val="FF6699"/>
                  </a:solidFill>
                </a:rPr>
                <a:t>định</a:t>
              </a:r>
              <a:r>
                <a:rPr lang="en-US" sz="2400" b="1" i="1" dirty="0">
                  <a:solidFill>
                    <a:srgbClr val="FF6699"/>
                  </a:solidFill>
                </a:rPr>
                <a:t> </a:t>
              </a:r>
              <a:r>
                <a:rPr lang="en-US" sz="2400" b="1" i="1" dirty="0" err="1">
                  <a:solidFill>
                    <a:srgbClr val="FF6699"/>
                  </a:solidFill>
                </a:rPr>
                <a:t>chủ</a:t>
              </a:r>
              <a:r>
                <a:rPr lang="en-US" sz="2400" b="1" i="1" dirty="0">
                  <a:solidFill>
                    <a:srgbClr val="FF6699"/>
                  </a:solidFill>
                </a:rPr>
                <a:t> </a:t>
              </a:r>
              <a:r>
                <a:rPr lang="en-US" sz="2400" b="1" i="1" dirty="0" err="1">
                  <a:solidFill>
                    <a:srgbClr val="FF6699"/>
                  </a:solidFill>
                </a:rPr>
                <a:t>thể</a:t>
              </a:r>
              <a:r>
                <a:rPr lang="en-US" sz="2400" b="1" i="1" dirty="0">
                  <a:solidFill>
                    <a:srgbClr val="FF6699"/>
                  </a:solidFill>
                </a:rPr>
                <a:t> </a:t>
              </a:r>
              <a:r>
                <a:rPr lang="en-US" sz="2400" b="1" i="1" dirty="0" err="1">
                  <a:solidFill>
                    <a:srgbClr val="FF6699"/>
                  </a:solidFill>
                </a:rPr>
                <a:t>trữ</a:t>
              </a:r>
              <a:r>
                <a:rPr lang="en-US" sz="2400" b="1" i="1" dirty="0">
                  <a:solidFill>
                    <a:srgbClr val="FF6699"/>
                  </a:solidFill>
                </a:rPr>
                <a:t> </a:t>
              </a:r>
              <a:r>
                <a:rPr lang="en-US" sz="2400" b="1" i="1" dirty="0" err="1">
                  <a:solidFill>
                    <a:srgbClr val="FF6699"/>
                  </a:solidFill>
                </a:rPr>
                <a:t>tình</a:t>
              </a:r>
              <a:r>
                <a:rPr lang="en-US" sz="2400" b="1" i="1" dirty="0">
                  <a:solidFill>
                    <a:srgbClr val="FF6699"/>
                  </a:solidFill>
                </a:rPr>
                <a:t> </a:t>
              </a:r>
              <a:r>
                <a:rPr lang="en-US" sz="2400" b="1" i="1" dirty="0" err="1">
                  <a:solidFill>
                    <a:srgbClr val="FF6699"/>
                  </a:solidFill>
                </a:rPr>
                <a:t>và</a:t>
              </a:r>
              <a:r>
                <a:rPr lang="en-US" sz="2400" b="1" i="1" dirty="0">
                  <a:solidFill>
                    <a:srgbClr val="FF6699"/>
                  </a:solidFill>
                </a:rPr>
                <a:t> </a:t>
              </a:r>
              <a:r>
                <a:rPr lang="en-US" sz="2400" b="1" i="1" dirty="0" err="1">
                  <a:solidFill>
                    <a:srgbClr val="FF6699"/>
                  </a:solidFill>
                </a:rPr>
                <a:t>chủ</a:t>
              </a:r>
              <a:r>
                <a:rPr lang="en-US" sz="2400" b="1" i="1" dirty="0">
                  <a:solidFill>
                    <a:srgbClr val="FF6699"/>
                  </a:solidFill>
                </a:rPr>
                <a:t> </a:t>
              </a:r>
              <a:r>
                <a:rPr lang="en-US" sz="2400" b="1" i="1" dirty="0" err="1">
                  <a:solidFill>
                    <a:srgbClr val="FF6699"/>
                  </a:solidFill>
                </a:rPr>
                <a:t>đề</a:t>
              </a:r>
              <a:r>
                <a:rPr lang="en-US" sz="2400" b="1" i="1" dirty="0">
                  <a:solidFill>
                    <a:srgbClr val="FF6699"/>
                  </a:solidFill>
                </a:rPr>
                <a:t> </a:t>
              </a:r>
              <a:r>
                <a:rPr lang="en-US" sz="2400" b="1" i="1" dirty="0" err="1">
                  <a:solidFill>
                    <a:srgbClr val="FF6699"/>
                  </a:solidFill>
                </a:rPr>
                <a:t>của</a:t>
              </a:r>
              <a:r>
                <a:rPr lang="en-US" sz="2400" b="1" i="1" dirty="0">
                  <a:solidFill>
                    <a:srgbClr val="FF6699"/>
                  </a:solidFill>
                </a:rPr>
                <a:t> </a:t>
              </a:r>
              <a:r>
                <a:rPr lang="en-US" sz="2400" b="1" i="1" dirty="0" err="1">
                  <a:solidFill>
                    <a:srgbClr val="FF6699"/>
                  </a:solidFill>
                </a:rPr>
                <a:t>bài</a:t>
              </a:r>
              <a:r>
                <a:rPr lang="en-US" sz="2400" b="1" i="1" dirty="0">
                  <a:solidFill>
                    <a:srgbClr val="FF6699"/>
                  </a:solidFill>
                </a:rPr>
                <a:t> </a:t>
              </a:r>
              <a:r>
                <a:rPr lang="en-US" sz="2400" b="1" i="1" dirty="0" err="1">
                  <a:solidFill>
                    <a:srgbClr val="FF6699"/>
                  </a:solidFill>
                </a:rPr>
                <a:t>thơ</a:t>
              </a:r>
              <a:r>
                <a:rPr lang="en-US" sz="2400" b="1" i="1" dirty="0">
                  <a:solidFill>
                    <a:srgbClr val="FF6699"/>
                  </a:solidFill>
                </a:rPr>
                <a:t>.</a:t>
              </a:r>
              <a:endParaRPr lang="en-US" sz="3200" b="1" dirty="0">
                <a:solidFill>
                  <a:srgbClr val="FF6699"/>
                </a:solidFill>
                <a:latin typeface="#9Slide03 SFU Futura_01" panose="00000700000000000000" pitchFamily="2" charset="0"/>
              </a:endParaRPr>
            </a:p>
          </p:txBody>
        </p:sp>
      </p:grpSp>
      <p:sp>
        <p:nvSpPr>
          <p:cNvPr id="46" name="Hộp Văn bản 45"/>
          <p:cNvSpPr txBox="1"/>
          <p:nvPr/>
        </p:nvSpPr>
        <p:spPr>
          <a:xfrm>
            <a:off x="1800898" y="1649496"/>
            <a:ext cx="704201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4AB08D"/>
                </a:solidFill>
              </a:rPr>
              <a:t>- </a:t>
            </a:r>
            <a:r>
              <a:rPr lang="en-US" sz="2800" b="1" dirty="0" err="1">
                <a:solidFill>
                  <a:srgbClr val="4AB08D"/>
                </a:solidFill>
              </a:rPr>
              <a:t>Chủ</a:t>
            </a:r>
            <a:r>
              <a:rPr lang="en-US" sz="2800" b="1" dirty="0">
                <a:solidFill>
                  <a:srgbClr val="4AB08D"/>
                </a:solidFill>
              </a:rPr>
              <a:t> </a:t>
            </a:r>
            <a:r>
              <a:rPr lang="en-US" sz="2800" b="1" dirty="0" err="1">
                <a:solidFill>
                  <a:srgbClr val="4AB08D"/>
                </a:solidFill>
              </a:rPr>
              <a:t>thể</a:t>
            </a:r>
            <a:r>
              <a:rPr lang="en-US" sz="2800" b="1" dirty="0">
                <a:solidFill>
                  <a:srgbClr val="4AB08D"/>
                </a:solidFill>
              </a:rPr>
              <a:t> </a:t>
            </a:r>
            <a:r>
              <a:rPr lang="en-US" sz="2800" b="1" dirty="0" err="1">
                <a:solidFill>
                  <a:srgbClr val="4AB08D"/>
                </a:solidFill>
              </a:rPr>
              <a:t>trữ</a:t>
            </a:r>
            <a:r>
              <a:rPr lang="en-US" sz="2800" b="1" dirty="0">
                <a:solidFill>
                  <a:srgbClr val="4AB08D"/>
                </a:solidFill>
              </a:rPr>
              <a:t> </a:t>
            </a:r>
            <a:r>
              <a:rPr lang="en-US" sz="2800" b="1" dirty="0" err="1">
                <a:solidFill>
                  <a:srgbClr val="4AB08D"/>
                </a:solidFill>
              </a:rPr>
              <a:t>tình</a:t>
            </a:r>
            <a:r>
              <a:rPr lang="en-US" sz="2800" b="1" dirty="0">
                <a:solidFill>
                  <a:srgbClr val="4AB08D"/>
                </a:solidFill>
              </a:rPr>
              <a:t> </a:t>
            </a:r>
            <a:r>
              <a:rPr lang="en-US" sz="2800" b="1" dirty="0" err="1">
                <a:solidFill>
                  <a:srgbClr val="4AB08D"/>
                </a:solidFill>
              </a:rPr>
              <a:t>của</a:t>
            </a:r>
            <a:r>
              <a:rPr lang="en-US" sz="2800" b="1" dirty="0">
                <a:solidFill>
                  <a:srgbClr val="4AB08D"/>
                </a:solidFill>
              </a:rPr>
              <a:t> </a:t>
            </a:r>
            <a:r>
              <a:rPr lang="en-US" sz="2800" b="1" dirty="0" err="1">
                <a:solidFill>
                  <a:srgbClr val="4AB08D"/>
                </a:solidFill>
              </a:rPr>
              <a:t>bài</a:t>
            </a:r>
            <a:r>
              <a:rPr lang="en-US" sz="2800" b="1" dirty="0">
                <a:solidFill>
                  <a:srgbClr val="4AB08D"/>
                </a:solidFill>
              </a:rPr>
              <a:t> </a:t>
            </a:r>
            <a:r>
              <a:rPr lang="en-US" sz="2800" b="1" dirty="0" err="1">
                <a:solidFill>
                  <a:srgbClr val="4AB08D"/>
                </a:solidFill>
              </a:rPr>
              <a:t>thơ</a:t>
            </a:r>
            <a:r>
              <a:rPr lang="en-US" sz="2800" b="1" dirty="0">
                <a:solidFill>
                  <a:srgbClr val="4AB08D"/>
                </a:solidFill>
              </a:rPr>
              <a:t> </a:t>
            </a:r>
            <a:r>
              <a:rPr lang="en-US" sz="2800" b="1" dirty="0" err="1">
                <a:solidFill>
                  <a:srgbClr val="4AB08D"/>
                </a:solidFill>
              </a:rPr>
              <a:t>là</a:t>
            </a:r>
            <a:r>
              <a:rPr lang="en-US" sz="2800" b="1" dirty="0">
                <a:solidFill>
                  <a:srgbClr val="4AB08D"/>
                </a:solidFill>
              </a:rPr>
              <a:t>: </a:t>
            </a:r>
            <a:r>
              <a:rPr lang="en-US" sz="2800" dirty="0" err="1">
                <a:solidFill>
                  <a:srgbClr val="4AB08D"/>
                </a:solidFill>
              </a:rPr>
              <a:t>Tố</a:t>
            </a:r>
            <a:r>
              <a:rPr lang="en-US" sz="2800" dirty="0">
                <a:solidFill>
                  <a:srgbClr val="4AB08D"/>
                </a:solidFill>
              </a:rPr>
              <a:t> </a:t>
            </a:r>
            <a:r>
              <a:rPr lang="en-US" sz="2800" dirty="0" err="1">
                <a:solidFill>
                  <a:srgbClr val="4AB08D"/>
                </a:solidFill>
              </a:rPr>
              <a:t>Hữu</a:t>
            </a:r>
            <a:r>
              <a:rPr lang="en-US" sz="2800" dirty="0">
                <a:solidFill>
                  <a:srgbClr val="4AB08D"/>
                </a:solidFill>
              </a:rPr>
              <a:t>, </a:t>
            </a:r>
            <a:r>
              <a:rPr lang="en-US" sz="2800" dirty="0" err="1">
                <a:solidFill>
                  <a:srgbClr val="4AB08D"/>
                </a:solidFill>
              </a:rPr>
              <a:t>nhà</a:t>
            </a:r>
            <a:r>
              <a:rPr lang="en-US" sz="2800" dirty="0">
                <a:solidFill>
                  <a:srgbClr val="4AB08D"/>
                </a:solidFill>
              </a:rPr>
              <a:t> </a:t>
            </a:r>
            <a:r>
              <a:rPr lang="en-US" sz="2800" dirty="0" err="1">
                <a:solidFill>
                  <a:srgbClr val="4AB08D"/>
                </a:solidFill>
              </a:rPr>
              <a:t>thơ</a:t>
            </a:r>
            <a:r>
              <a:rPr lang="en-US" sz="2800" dirty="0">
                <a:solidFill>
                  <a:srgbClr val="4AB08D"/>
                </a:solidFill>
              </a:rPr>
              <a:t> </a:t>
            </a:r>
            <a:r>
              <a:rPr lang="en-US" sz="2800" dirty="0" err="1">
                <a:solidFill>
                  <a:srgbClr val="4AB08D"/>
                </a:solidFill>
              </a:rPr>
              <a:t>có</a:t>
            </a:r>
            <a:r>
              <a:rPr lang="en-US" sz="2800" dirty="0">
                <a:solidFill>
                  <a:srgbClr val="4AB08D"/>
                </a:solidFill>
              </a:rPr>
              <a:t> </a:t>
            </a:r>
            <a:r>
              <a:rPr lang="en-US" sz="2800" dirty="0" err="1">
                <a:solidFill>
                  <a:srgbClr val="4AB08D"/>
                </a:solidFill>
              </a:rPr>
              <a:t>tâm</a:t>
            </a:r>
            <a:r>
              <a:rPr lang="en-US" sz="2800" dirty="0">
                <a:solidFill>
                  <a:srgbClr val="4AB08D"/>
                </a:solidFill>
              </a:rPr>
              <a:t> </a:t>
            </a:r>
            <a:r>
              <a:rPr lang="en-US" sz="2800" dirty="0" err="1">
                <a:solidFill>
                  <a:srgbClr val="4AB08D"/>
                </a:solidFill>
              </a:rPr>
              <a:t>hồn</a:t>
            </a:r>
            <a:r>
              <a:rPr lang="en-US" sz="2800" dirty="0">
                <a:solidFill>
                  <a:srgbClr val="4AB08D"/>
                </a:solidFill>
              </a:rPr>
              <a:t> </a:t>
            </a:r>
            <a:r>
              <a:rPr lang="en-US" sz="2800" dirty="0" err="1">
                <a:solidFill>
                  <a:srgbClr val="4AB08D"/>
                </a:solidFill>
              </a:rPr>
              <a:t>tràn</a:t>
            </a:r>
            <a:r>
              <a:rPr lang="en-US" sz="2800" dirty="0">
                <a:solidFill>
                  <a:srgbClr val="4AB08D"/>
                </a:solidFill>
              </a:rPr>
              <a:t> </a:t>
            </a:r>
            <a:r>
              <a:rPr lang="en-US" sz="2800" dirty="0" err="1">
                <a:solidFill>
                  <a:srgbClr val="4AB08D"/>
                </a:solidFill>
              </a:rPr>
              <a:t>đầy</a:t>
            </a:r>
            <a:r>
              <a:rPr lang="en-US" sz="2800" dirty="0">
                <a:solidFill>
                  <a:srgbClr val="4AB08D"/>
                </a:solidFill>
              </a:rPr>
              <a:t> </a:t>
            </a:r>
            <a:r>
              <a:rPr lang="en-US" sz="2800" dirty="0" err="1">
                <a:solidFill>
                  <a:srgbClr val="4AB08D"/>
                </a:solidFill>
              </a:rPr>
              <a:t>tình</a:t>
            </a:r>
            <a:r>
              <a:rPr lang="en-US" sz="2800" dirty="0">
                <a:solidFill>
                  <a:srgbClr val="4AB08D"/>
                </a:solidFill>
              </a:rPr>
              <a:t> </a:t>
            </a:r>
            <a:r>
              <a:rPr lang="en-US" sz="2800" dirty="0" err="1">
                <a:solidFill>
                  <a:srgbClr val="4AB08D"/>
                </a:solidFill>
              </a:rPr>
              <a:t>cảm</a:t>
            </a:r>
            <a:r>
              <a:rPr lang="en-US" sz="2800" dirty="0">
                <a:solidFill>
                  <a:srgbClr val="4AB08D"/>
                </a:solidFill>
              </a:rPr>
              <a:t> </a:t>
            </a:r>
            <a:r>
              <a:rPr lang="en-US" sz="2800" dirty="0" err="1">
                <a:solidFill>
                  <a:srgbClr val="4AB08D"/>
                </a:solidFill>
              </a:rPr>
              <a:t>và</a:t>
            </a:r>
            <a:r>
              <a:rPr lang="en-US" sz="2800" dirty="0">
                <a:solidFill>
                  <a:srgbClr val="4AB08D"/>
                </a:solidFill>
              </a:rPr>
              <a:t> </a:t>
            </a:r>
            <a:r>
              <a:rPr lang="en-US" sz="2800" dirty="0" err="1">
                <a:solidFill>
                  <a:srgbClr val="4AB08D"/>
                </a:solidFill>
              </a:rPr>
              <a:t>tình</a:t>
            </a:r>
            <a:r>
              <a:rPr lang="en-US" sz="2800" dirty="0">
                <a:solidFill>
                  <a:srgbClr val="4AB08D"/>
                </a:solidFill>
              </a:rPr>
              <a:t> </a:t>
            </a:r>
            <a:r>
              <a:rPr lang="en-US" sz="2800" dirty="0" err="1">
                <a:solidFill>
                  <a:srgbClr val="4AB08D"/>
                </a:solidFill>
              </a:rPr>
              <a:t>yêu</a:t>
            </a:r>
            <a:r>
              <a:rPr lang="en-US" sz="2800" dirty="0">
                <a:solidFill>
                  <a:srgbClr val="4AB08D"/>
                </a:solidFill>
              </a:rPr>
              <a:t> </a:t>
            </a:r>
            <a:r>
              <a:rPr lang="en-US" sz="2800" dirty="0" err="1">
                <a:solidFill>
                  <a:srgbClr val="4AB08D"/>
                </a:solidFill>
              </a:rPr>
              <a:t>quê</a:t>
            </a:r>
            <a:r>
              <a:rPr lang="en-US" sz="2800" dirty="0">
                <a:solidFill>
                  <a:srgbClr val="4AB08D"/>
                </a:solidFill>
              </a:rPr>
              <a:t> </a:t>
            </a:r>
            <a:r>
              <a:rPr lang="en-US" sz="2800" dirty="0" err="1">
                <a:solidFill>
                  <a:srgbClr val="4AB08D"/>
                </a:solidFill>
              </a:rPr>
              <a:t>hương</a:t>
            </a:r>
            <a:r>
              <a:rPr lang="en-US" sz="2800" dirty="0">
                <a:solidFill>
                  <a:srgbClr val="4AB08D"/>
                </a:solidFill>
              </a:rPr>
              <a:t>, </a:t>
            </a:r>
            <a:r>
              <a:rPr lang="en-US" sz="2800" dirty="0" err="1">
                <a:solidFill>
                  <a:srgbClr val="4AB08D"/>
                </a:solidFill>
              </a:rPr>
              <a:t>như</a:t>
            </a:r>
            <a:r>
              <a:rPr lang="en-US" sz="2800" dirty="0">
                <a:solidFill>
                  <a:srgbClr val="4AB08D"/>
                </a:solidFill>
              </a:rPr>
              <a:t> </a:t>
            </a:r>
            <a:r>
              <a:rPr lang="en-US" sz="2800" dirty="0" err="1">
                <a:solidFill>
                  <a:srgbClr val="4AB08D"/>
                </a:solidFill>
              </a:rPr>
              <a:t>được</a:t>
            </a:r>
            <a:r>
              <a:rPr lang="en-US" sz="2800" dirty="0">
                <a:solidFill>
                  <a:srgbClr val="4AB08D"/>
                </a:solidFill>
              </a:rPr>
              <a:t> </a:t>
            </a:r>
            <a:r>
              <a:rPr lang="en-US" sz="2800" dirty="0" err="1">
                <a:solidFill>
                  <a:srgbClr val="4AB08D"/>
                </a:solidFill>
              </a:rPr>
              <a:t>thể</a:t>
            </a:r>
            <a:r>
              <a:rPr lang="en-US" sz="2800" dirty="0">
                <a:solidFill>
                  <a:srgbClr val="4AB08D"/>
                </a:solidFill>
              </a:rPr>
              <a:t> </a:t>
            </a:r>
            <a:r>
              <a:rPr lang="en-US" sz="2800" dirty="0" err="1">
                <a:solidFill>
                  <a:srgbClr val="4AB08D"/>
                </a:solidFill>
              </a:rPr>
              <a:t>hiện</a:t>
            </a:r>
            <a:r>
              <a:rPr lang="en-US" sz="2800" dirty="0">
                <a:solidFill>
                  <a:srgbClr val="4AB08D"/>
                </a:solidFill>
              </a:rPr>
              <a:t> qua </a:t>
            </a:r>
            <a:r>
              <a:rPr lang="en-US" sz="2800" dirty="0" err="1">
                <a:solidFill>
                  <a:srgbClr val="4AB08D"/>
                </a:solidFill>
              </a:rPr>
              <a:t>việc</a:t>
            </a:r>
            <a:r>
              <a:rPr lang="en-US" sz="2800" dirty="0">
                <a:solidFill>
                  <a:srgbClr val="4AB08D"/>
                </a:solidFill>
              </a:rPr>
              <a:t> </a:t>
            </a:r>
            <a:r>
              <a:rPr lang="en-US" sz="2800" dirty="0" err="1">
                <a:solidFill>
                  <a:srgbClr val="4AB08D"/>
                </a:solidFill>
              </a:rPr>
              <a:t>tôn</a:t>
            </a:r>
            <a:r>
              <a:rPr lang="en-US" sz="2800" dirty="0">
                <a:solidFill>
                  <a:srgbClr val="4AB08D"/>
                </a:solidFill>
              </a:rPr>
              <a:t> </a:t>
            </a:r>
            <a:r>
              <a:rPr lang="en-US" sz="2800" dirty="0" err="1">
                <a:solidFill>
                  <a:srgbClr val="4AB08D"/>
                </a:solidFill>
              </a:rPr>
              <a:t>vinh</a:t>
            </a:r>
            <a:r>
              <a:rPr lang="en-US" sz="2800" dirty="0">
                <a:solidFill>
                  <a:srgbClr val="4AB08D"/>
                </a:solidFill>
              </a:rPr>
              <a:t> </a:t>
            </a:r>
            <a:r>
              <a:rPr lang="en-US" sz="2800" dirty="0" err="1">
                <a:solidFill>
                  <a:srgbClr val="4AB08D"/>
                </a:solidFill>
              </a:rPr>
              <a:t>và</a:t>
            </a:r>
            <a:r>
              <a:rPr lang="en-US" sz="2800" dirty="0">
                <a:solidFill>
                  <a:srgbClr val="4AB08D"/>
                </a:solidFill>
              </a:rPr>
              <a:t> </a:t>
            </a:r>
            <a:r>
              <a:rPr lang="en-US" sz="2800" dirty="0" err="1">
                <a:solidFill>
                  <a:srgbClr val="4AB08D"/>
                </a:solidFill>
              </a:rPr>
              <a:t>kính</a:t>
            </a:r>
            <a:r>
              <a:rPr lang="en-US" sz="2800" dirty="0">
                <a:solidFill>
                  <a:srgbClr val="4AB08D"/>
                </a:solidFill>
              </a:rPr>
              <a:t> </a:t>
            </a:r>
            <a:r>
              <a:rPr lang="en-US" sz="2800" dirty="0" err="1">
                <a:solidFill>
                  <a:srgbClr val="4AB08D"/>
                </a:solidFill>
              </a:rPr>
              <a:t>trọng</a:t>
            </a:r>
            <a:r>
              <a:rPr lang="en-US" sz="2800" dirty="0">
                <a:solidFill>
                  <a:srgbClr val="4AB08D"/>
                </a:solidFill>
              </a:rPr>
              <a:t> </a:t>
            </a:r>
            <a:r>
              <a:rPr lang="en-US" sz="2800" dirty="0" err="1">
                <a:solidFill>
                  <a:srgbClr val="4AB08D"/>
                </a:solidFill>
              </a:rPr>
              <a:t>Nguyễn</a:t>
            </a:r>
            <a:r>
              <a:rPr lang="en-US" sz="2800" dirty="0">
                <a:solidFill>
                  <a:srgbClr val="4AB08D"/>
                </a:solidFill>
              </a:rPr>
              <a:t> Du</a:t>
            </a:r>
            <a:r>
              <a:rPr lang="en-US" sz="2800" dirty="0" smtClean="0">
                <a:solidFill>
                  <a:srgbClr val="4AB08D"/>
                </a:solidFill>
              </a:rPr>
              <a:t>.</a:t>
            </a:r>
            <a:endParaRPr lang="en-US" sz="2800" dirty="0">
              <a:solidFill>
                <a:srgbClr val="4AB08D"/>
              </a:solidFill>
            </a:endParaRPr>
          </a:p>
        </p:txBody>
      </p:sp>
      <p:sp>
        <p:nvSpPr>
          <p:cNvPr id="48" name="Hộp Văn bản 47"/>
          <p:cNvSpPr txBox="1"/>
          <p:nvPr/>
        </p:nvSpPr>
        <p:spPr>
          <a:xfrm>
            <a:off x="1800898" y="3684902"/>
            <a:ext cx="706453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6699"/>
                </a:solidFill>
              </a:rPr>
              <a:t>- </a:t>
            </a:r>
            <a:r>
              <a:rPr lang="en-US" sz="2800" b="1" dirty="0" err="1">
                <a:solidFill>
                  <a:srgbClr val="FF6699"/>
                </a:solidFill>
              </a:rPr>
              <a:t>Chủ</a:t>
            </a:r>
            <a:r>
              <a:rPr lang="en-US" sz="2800" b="1" dirty="0">
                <a:solidFill>
                  <a:srgbClr val="FF6699"/>
                </a:solidFill>
              </a:rPr>
              <a:t> </a:t>
            </a:r>
            <a:r>
              <a:rPr lang="en-US" sz="2800" b="1" dirty="0" err="1">
                <a:solidFill>
                  <a:srgbClr val="FF6699"/>
                </a:solidFill>
              </a:rPr>
              <a:t>đề</a:t>
            </a:r>
            <a:r>
              <a:rPr lang="en-US" sz="2800" b="1" dirty="0">
                <a:solidFill>
                  <a:srgbClr val="FF6699"/>
                </a:solidFill>
              </a:rPr>
              <a:t> </a:t>
            </a:r>
            <a:r>
              <a:rPr lang="en-US" sz="2800" b="1" dirty="0" err="1">
                <a:solidFill>
                  <a:srgbClr val="FF6699"/>
                </a:solidFill>
              </a:rPr>
              <a:t>của</a:t>
            </a:r>
            <a:r>
              <a:rPr lang="en-US" sz="2800" b="1" dirty="0">
                <a:solidFill>
                  <a:srgbClr val="FF6699"/>
                </a:solidFill>
              </a:rPr>
              <a:t> </a:t>
            </a:r>
            <a:r>
              <a:rPr lang="en-US" sz="2800" b="1" dirty="0" err="1">
                <a:solidFill>
                  <a:srgbClr val="FF6699"/>
                </a:solidFill>
              </a:rPr>
              <a:t>bài</a:t>
            </a:r>
            <a:r>
              <a:rPr lang="en-US" sz="2800" b="1" dirty="0">
                <a:solidFill>
                  <a:srgbClr val="FF6699"/>
                </a:solidFill>
              </a:rPr>
              <a:t> </a:t>
            </a:r>
            <a:r>
              <a:rPr lang="en-US" sz="2800" b="1" dirty="0" err="1">
                <a:solidFill>
                  <a:srgbClr val="FF6699"/>
                </a:solidFill>
              </a:rPr>
              <a:t>thơ</a:t>
            </a:r>
            <a:r>
              <a:rPr lang="en-US" sz="2800" b="1" dirty="0">
                <a:solidFill>
                  <a:srgbClr val="FF6699"/>
                </a:solidFill>
              </a:rPr>
              <a:t>: </a:t>
            </a:r>
            <a:r>
              <a:rPr lang="en-US" sz="2800" dirty="0" err="1">
                <a:solidFill>
                  <a:srgbClr val="FF6699"/>
                </a:solidFill>
              </a:rPr>
              <a:t>thể</a:t>
            </a:r>
            <a:r>
              <a:rPr lang="en-US" sz="2800" dirty="0">
                <a:solidFill>
                  <a:srgbClr val="FF6699"/>
                </a:solidFill>
              </a:rPr>
              <a:t> </a:t>
            </a:r>
            <a:r>
              <a:rPr lang="en-US" sz="2800" dirty="0" err="1">
                <a:solidFill>
                  <a:srgbClr val="FF6699"/>
                </a:solidFill>
              </a:rPr>
              <a:t>hiện</a:t>
            </a:r>
            <a:r>
              <a:rPr lang="en-US" sz="2800" dirty="0">
                <a:solidFill>
                  <a:srgbClr val="FF6699"/>
                </a:solidFill>
              </a:rPr>
              <a:t> </a:t>
            </a:r>
            <a:r>
              <a:rPr lang="en-US" sz="2800" dirty="0" err="1">
                <a:solidFill>
                  <a:srgbClr val="FF6699"/>
                </a:solidFill>
              </a:rPr>
              <a:t>sự</a:t>
            </a:r>
            <a:r>
              <a:rPr lang="en-US" sz="2800" dirty="0">
                <a:solidFill>
                  <a:srgbClr val="FF6699"/>
                </a:solidFill>
              </a:rPr>
              <a:t> </a:t>
            </a:r>
            <a:r>
              <a:rPr lang="en-US" sz="2800" dirty="0" err="1">
                <a:solidFill>
                  <a:srgbClr val="FF6699"/>
                </a:solidFill>
              </a:rPr>
              <a:t>kính</a:t>
            </a:r>
            <a:r>
              <a:rPr lang="en-US" sz="2800" dirty="0">
                <a:solidFill>
                  <a:srgbClr val="FF6699"/>
                </a:solidFill>
              </a:rPr>
              <a:t> </a:t>
            </a:r>
            <a:r>
              <a:rPr lang="en-US" sz="2800" dirty="0" err="1">
                <a:solidFill>
                  <a:srgbClr val="FF6699"/>
                </a:solidFill>
              </a:rPr>
              <a:t>trọng</a:t>
            </a:r>
            <a:r>
              <a:rPr lang="en-US" sz="2800" dirty="0">
                <a:solidFill>
                  <a:srgbClr val="FF6699"/>
                </a:solidFill>
              </a:rPr>
              <a:t> </a:t>
            </a:r>
            <a:r>
              <a:rPr lang="en-US" sz="2800" dirty="0" err="1">
                <a:solidFill>
                  <a:srgbClr val="FF6699"/>
                </a:solidFill>
              </a:rPr>
              <a:t>và</a:t>
            </a:r>
            <a:r>
              <a:rPr lang="en-US" sz="2800" dirty="0">
                <a:solidFill>
                  <a:srgbClr val="FF6699"/>
                </a:solidFill>
              </a:rPr>
              <a:t> </a:t>
            </a:r>
            <a:r>
              <a:rPr lang="en-US" sz="2800" dirty="0" err="1">
                <a:solidFill>
                  <a:srgbClr val="FF6699"/>
                </a:solidFill>
              </a:rPr>
              <a:t>tôn</a:t>
            </a:r>
            <a:r>
              <a:rPr lang="en-US" sz="2800" dirty="0">
                <a:solidFill>
                  <a:srgbClr val="FF6699"/>
                </a:solidFill>
              </a:rPr>
              <a:t> </a:t>
            </a:r>
            <a:r>
              <a:rPr lang="en-US" sz="2800" dirty="0" err="1">
                <a:solidFill>
                  <a:srgbClr val="FF6699"/>
                </a:solidFill>
              </a:rPr>
              <a:t>vinh</a:t>
            </a:r>
            <a:r>
              <a:rPr lang="en-US" sz="2800" dirty="0">
                <a:solidFill>
                  <a:srgbClr val="FF6699"/>
                </a:solidFill>
              </a:rPr>
              <a:t> </a:t>
            </a:r>
            <a:r>
              <a:rPr lang="en-US" sz="2800" dirty="0" err="1">
                <a:solidFill>
                  <a:srgbClr val="FF6699"/>
                </a:solidFill>
              </a:rPr>
              <a:t>đối</a:t>
            </a:r>
            <a:r>
              <a:rPr lang="en-US" sz="2800" dirty="0">
                <a:solidFill>
                  <a:srgbClr val="FF6699"/>
                </a:solidFill>
              </a:rPr>
              <a:t> </a:t>
            </a:r>
            <a:r>
              <a:rPr lang="en-US" sz="2800" dirty="0" err="1">
                <a:solidFill>
                  <a:srgbClr val="FF6699"/>
                </a:solidFill>
              </a:rPr>
              <a:t>với</a:t>
            </a:r>
            <a:r>
              <a:rPr lang="en-US" sz="2800" dirty="0">
                <a:solidFill>
                  <a:srgbClr val="FF6699"/>
                </a:solidFill>
              </a:rPr>
              <a:t> </a:t>
            </a:r>
            <a:r>
              <a:rPr lang="en-US" sz="2800" dirty="0" err="1">
                <a:solidFill>
                  <a:srgbClr val="FF6699"/>
                </a:solidFill>
              </a:rPr>
              <a:t>Nguyễn</a:t>
            </a:r>
            <a:r>
              <a:rPr lang="en-US" sz="2800" dirty="0">
                <a:solidFill>
                  <a:srgbClr val="FF6699"/>
                </a:solidFill>
              </a:rPr>
              <a:t> Du, </a:t>
            </a:r>
            <a:r>
              <a:rPr lang="en-US" sz="2800" dirty="0" err="1">
                <a:solidFill>
                  <a:srgbClr val="FF6699"/>
                </a:solidFill>
              </a:rPr>
              <a:t>một</a:t>
            </a:r>
            <a:r>
              <a:rPr lang="en-US" sz="2800" dirty="0">
                <a:solidFill>
                  <a:srgbClr val="FF6699"/>
                </a:solidFill>
              </a:rPr>
              <a:t> </a:t>
            </a:r>
            <a:r>
              <a:rPr lang="en-US" sz="2800" dirty="0" err="1">
                <a:solidFill>
                  <a:srgbClr val="FF6699"/>
                </a:solidFill>
              </a:rPr>
              <a:t>nhà</a:t>
            </a:r>
            <a:r>
              <a:rPr lang="en-US" sz="2800" dirty="0">
                <a:solidFill>
                  <a:srgbClr val="FF6699"/>
                </a:solidFill>
              </a:rPr>
              <a:t> </a:t>
            </a:r>
            <a:r>
              <a:rPr lang="en-US" sz="2800" dirty="0" err="1">
                <a:solidFill>
                  <a:srgbClr val="FF6699"/>
                </a:solidFill>
              </a:rPr>
              <a:t>văn</a:t>
            </a:r>
            <a:r>
              <a:rPr lang="en-US" sz="2800" dirty="0">
                <a:solidFill>
                  <a:srgbClr val="FF6699"/>
                </a:solidFill>
              </a:rPr>
              <a:t>, </a:t>
            </a:r>
            <a:r>
              <a:rPr lang="en-US" sz="2800" dirty="0" err="1">
                <a:solidFill>
                  <a:srgbClr val="FF6699"/>
                </a:solidFill>
              </a:rPr>
              <a:t>nhà</a:t>
            </a:r>
            <a:r>
              <a:rPr lang="en-US" sz="2800" dirty="0">
                <a:solidFill>
                  <a:srgbClr val="FF6699"/>
                </a:solidFill>
              </a:rPr>
              <a:t> </a:t>
            </a:r>
            <a:r>
              <a:rPr lang="en-US" sz="2800" dirty="0" err="1">
                <a:solidFill>
                  <a:srgbClr val="FF6699"/>
                </a:solidFill>
              </a:rPr>
              <a:t>thơ</a:t>
            </a:r>
            <a:r>
              <a:rPr lang="en-US" sz="2800" dirty="0">
                <a:solidFill>
                  <a:srgbClr val="FF6699"/>
                </a:solidFill>
              </a:rPr>
              <a:t> </a:t>
            </a:r>
            <a:r>
              <a:rPr lang="en-US" sz="2800" dirty="0" err="1">
                <a:solidFill>
                  <a:srgbClr val="FF6699"/>
                </a:solidFill>
              </a:rPr>
              <a:t>có</a:t>
            </a:r>
            <a:r>
              <a:rPr lang="en-US" sz="2800" dirty="0">
                <a:solidFill>
                  <a:srgbClr val="FF6699"/>
                </a:solidFill>
              </a:rPr>
              <a:t> </a:t>
            </a:r>
            <a:r>
              <a:rPr lang="en-US" sz="2800" dirty="0" err="1">
                <a:solidFill>
                  <a:srgbClr val="FF6699"/>
                </a:solidFill>
              </a:rPr>
              <a:t>tầm</a:t>
            </a:r>
            <a:r>
              <a:rPr lang="en-US" sz="2800" dirty="0">
                <a:solidFill>
                  <a:srgbClr val="FF6699"/>
                </a:solidFill>
              </a:rPr>
              <a:t> </a:t>
            </a:r>
            <a:r>
              <a:rPr lang="en-US" sz="2800" dirty="0" err="1">
                <a:solidFill>
                  <a:srgbClr val="FF6699"/>
                </a:solidFill>
              </a:rPr>
              <a:t>ảnh</a:t>
            </a:r>
            <a:r>
              <a:rPr lang="en-US" sz="2800" dirty="0">
                <a:solidFill>
                  <a:srgbClr val="FF6699"/>
                </a:solidFill>
              </a:rPr>
              <a:t> </a:t>
            </a:r>
            <a:r>
              <a:rPr lang="en-US" sz="2800" dirty="0" err="1">
                <a:solidFill>
                  <a:srgbClr val="FF6699"/>
                </a:solidFill>
              </a:rPr>
              <a:t>hưởng</a:t>
            </a:r>
            <a:r>
              <a:rPr lang="en-US" sz="2800" dirty="0">
                <a:solidFill>
                  <a:srgbClr val="FF6699"/>
                </a:solidFill>
              </a:rPr>
              <a:t> </a:t>
            </a:r>
            <a:r>
              <a:rPr lang="en-US" sz="2800" dirty="0" err="1">
                <a:solidFill>
                  <a:srgbClr val="FF6699"/>
                </a:solidFill>
              </a:rPr>
              <a:t>lớn</a:t>
            </a:r>
            <a:r>
              <a:rPr lang="en-US" sz="2800" dirty="0">
                <a:solidFill>
                  <a:srgbClr val="FF6699"/>
                </a:solidFill>
              </a:rPr>
              <a:t> </a:t>
            </a:r>
            <a:r>
              <a:rPr lang="en-US" sz="2800" dirty="0" err="1">
                <a:solidFill>
                  <a:srgbClr val="FF6699"/>
                </a:solidFill>
              </a:rPr>
              <a:t>đến</a:t>
            </a:r>
            <a:r>
              <a:rPr lang="en-US" sz="2800" dirty="0">
                <a:solidFill>
                  <a:srgbClr val="FF6699"/>
                </a:solidFill>
              </a:rPr>
              <a:t> </a:t>
            </a:r>
            <a:r>
              <a:rPr lang="en-US" sz="2800" dirty="0" err="1">
                <a:solidFill>
                  <a:srgbClr val="FF6699"/>
                </a:solidFill>
              </a:rPr>
              <a:t>văn</a:t>
            </a:r>
            <a:r>
              <a:rPr lang="en-US" sz="2800" dirty="0">
                <a:solidFill>
                  <a:srgbClr val="FF6699"/>
                </a:solidFill>
              </a:rPr>
              <a:t> </a:t>
            </a:r>
            <a:r>
              <a:rPr lang="en-US" sz="2800" dirty="0" err="1">
                <a:solidFill>
                  <a:srgbClr val="FF6699"/>
                </a:solidFill>
              </a:rPr>
              <a:t>học</a:t>
            </a:r>
            <a:r>
              <a:rPr lang="en-US" sz="2800" dirty="0">
                <a:solidFill>
                  <a:srgbClr val="FF6699"/>
                </a:solidFill>
              </a:rPr>
              <a:t> </a:t>
            </a:r>
            <a:r>
              <a:rPr lang="en-US" sz="2800" dirty="0" err="1">
                <a:solidFill>
                  <a:srgbClr val="FF6699"/>
                </a:solidFill>
              </a:rPr>
              <a:t>Việt</a:t>
            </a:r>
            <a:r>
              <a:rPr lang="en-US" sz="2800" dirty="0">
                <a:solidFill>
                  <a:srgbClr val="FF6699"/>
                </a:solidFill>
              </a:rPr>
              <a:t> Nam</a:t>
            </a:r>
            <a:r>
              <a:rPr lang="en-US" sz="2800" dirty="0" smtClean="0">
                <a:solidFill>
                  <a:srgbClr val="FF6699"/>
                </a:solidFill>
              </a:rPr>
              <a:t>.</a:t>
            </a:r>
            <a:endParaRPr lang="en-US" sz="2800" dirty="0">
              <a:solidFill>
                <a:srgbClr val="FF6699"/>
              </a:solidFill>
            </a:endParaRPr>
          </a:p>
        </p:txBody>
      </p:sp>
      <p:sp>
        <p:nvSpPr>
          <p:cNvPr id="4" name="AutoShape 2" descr="Kính gửi cụ Nguyễn Du - Tố Hữu | Những bài thơ h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" name="AutoShape 4" descr="Kính gửi cụ Nguyễn Du - Tố Hữu | Những bài thơ ha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" name="AutoShape 8" descr="Nguyễn Du: Nhà Sư Chí Hiên Giang Bắc, Giang Nam Cái Túi Không - Văn Học  Phật Giáo - THƯ VIỆN HOA SE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" name="AutoShape 10" descr="Nguyễn Du: Nhà Sư Chí Hiên Giang Bắc, Giang Nam Cái Túi Không - Văn Học  Phật Giáo - THƯ VIỆN HOA SEN"/>
          <p:cNvSpPr>
            <a:spLocks noChangeAspect="1" noChangeArrowheads="1"/>
          </p:cNvSpPr>
          <p:nvPr/>
        </p:nvSpPr>
        <p:spPr bwMode="auto">
          <a:xfrm>
            <a:off x="460375" y="42013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1" name="AutoShape 12" descr="Nguyễn Du: Nhà Sư Chí Hiên Giang Bắc, Giang Nam Cái Túi Không - Văn Học  Phật Giáo - THƯ VIỆN HOA SE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49471" y="1363240"/>
            <a:ext cx="2486769" cy="37722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图片 12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5628546" y="3906415"/>
            <a:ext cx="6563454" cy="2969915"/>
          </a:xfrm>
          <a:prstGeom prst="rect">
            <a:avLst/>
          </a:prstGeom>
        </p:spPr>
      </p:pic>
      <p:pic>
        <p:nvPicPr>
          <p:cNvPr id="115" name="图片 1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335"/>
            <a:ext cx="4762500" cy="4219575"/>
          </a:xfrm>
          <a:prstGeom prst="rect">
            <a:avLst/>
          </a:prstGeom>
        </p:spPr>
      </p:pic>
      <p:pic>
        <p:nvPicPr>
          <p:cNvPr id="124" name="图片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49471" y="785799"/>
            <a:ext cx="874061" cy="844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" name="图片 12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236241" y="1183750"/>
            <a:ext cx="256885" cy="25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6" name="Hình chữ nhật: Góc Tròn 5"/>
          <p:cNvSpPr/>
          <p:nvPr/>
        </p:nvSpPr>
        <p:spPr>
          <a:xfrm>
            <a:off x="546691" y="564818"/>
            <a:ext cx="11098618" cy="5858539"/>
          </a:xfrm>
          <a:prstGeom prst="roundRect">
            <a:avLst>
              <a:gd name="adj" fmla="val 10154"/>
            </a:avLst>
          </a:prstGeom>
          <a:ln>
            <a:noFill/>
          </a:ln>
          <a:effectLst>
            <a:outerShdw blurRad="381000" dist="190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4" name="Nhóm 43"/>
          <p:cNvGrpSpPr/>
          <p:nvPr/>
        </p:nvGrpSpPr>
        <p:grpSpPr>
          <a:xfrm>
            <a:off x="698874" y="646894"/>
            <a:ext cx="6011985" cy="2582065"/>
            <a:chOff x="698874" y="646894"/>
            <a:chExt cx="6011985" cy="2582065"/>
          </a:xfrm>
        </p:grpSpPr>
        <p:grpSp>
          <p:nvGrpSpPr>
            <p:cNvPr id="8" name="Nhóm 7"/>
            <p:cNvGrpSpPr/>
            <p:nvPr/>
          </p:nvGrpSpPr>
          <p:grpSpPr>
            <a:xfrm>
              <a:off x="698874" y="646894"/>
              <a:ext cx="893134" cy="2582065"/>
              <a:chOff x="563526" y="614069"/>
              <a:chExt cx="1558102" cy="4545333"/>
            </a:xfrm>
          </p:grpSpPr>
          <p:pic>
            <p:nvPicPr>
              <p:cNvPr id="2" name="图片 2"/>
              <p:cNvPicPr>
                <a:picLocks noChangeAspect="1"/>
              </p:cNvPicPr>
              <p:nvPr/>
            </p:nvPicPr>
            <p:blipFill>
              <a:blip r:embed="rId5" cstate="screen"/>
              <a:stretch>
                <a:fillRect/>
              </a:stretch>
            </p:blipFill>
            <p:spPr>
              <a:xfrm>
                <a:off x="563526" y="614069"/>
                <a:ext cx="1558102" cy="1139362"/>
              </a:xfrm>
              <a:prstGeom prst="rect">
                <a:avLst/>
              </a:prstGeom>
            </p:spPr>
          </p:pic>
          <p:sp>
            <p:nvSpPr>
              <p:cNvPr id="3" name="文本框 3"/>
              <p:cNvSpPr txBox="1"/>
              <p:nvPr/>
            </p:nvSpPr>
            <p:spPr>
              <a:xfrm>
                <a:off x="941449" y="862718"/>
                <a:ext cx="813530" cy="6501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>
                    <a:solidFill>
                      <a:srgbClr val="FF6699"/>
                    </a:solidFill>
                    <a:latin typeface="#9Slide03 SFU Futura_01" panose="00000700000000000000" pitchFamily="2" charset="0"/>
                    <a:ea typeface="方正黄草简体" panose="03000509000000000000" pitchFamily="65" charset="-122"/>
                  </a:rPr>
                  <a:t>03</a:t>
                </a:r>
                <a:endParaRPr lang="zh-CN" altLang="en-US" b="1" dirty="0">
                  <a:solidFill>
                    <a:srgbClr val="FF6699"/>
                  </a:solidFill>
                  <a:latin typeface="#9Slide03 SFU Futura_01" panose="00000700000000000000" pitchFamily="2" charset="0"/>
                  <a:ea typeface="方正黄草简体" panose="03000509000000000000" pitchFamily="65" charset="-122"/>
                </a:endParaRPr>
              </a:p>
            </p:txBody>
          </p:sp>
          <p:pic>
            <p:nvPicPr>
              <p:cNvPr id="5" name="图片 27" descr="铃铛"/>
              <p:cNvPicPr>
                <a:picLocks noChangeAspect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>
              <a:xfrm flipH="1">
                <a:off x="966928" y="1691581"/>
                <a:ext cx="751298" cy="3467821"/>
              </a:xfrm>
              <a:prstGeom prst="rect">
                <a:avLst/>
              </a:prstGeom>
            </p:spPr>
          </p:pic>
        </p:grpSp>
        <p:sp>
          <p:nvSpPr>
            <p:cNvPr id="43" name="Hộp Văn bản 42"/>
            <p:cNvSpPr txBox="1"/>
            <p:nvPr/>
          </p:nvSpPr>
          <p:spPr>
            <a:xfrm>
              <a:off x="1509822" y="722085"/>
              <a:ext cx="520103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spcAft>
                  <a:spcPts val="800"/>
                </a:spcAft>
              </a:pPr>
              <a:r>
                <a:rPr lang="vi-VN" sz="2400" b="1" dirty="0" err="1" smtClean="0">
                  <a:solidFill>
                    <a:srgbClr val="FF6699"/>
                  </a:solidFill>
                </a:rPr>
                <a:t>C</a:t>
              </a:r>
              <a:r>
                <a:rPr lang="en-US" sz="2400" b="1" dirty="0" err="1" smtClean="0">
                  <a:solidFill>
                    <a:srgbClr val="FF6699"/>
                  </a:solidFill>
                </a:rPr>
                <a:t>ảm</a:t>
              </a:r>
              <a:r>
                <a:rPr lang="en-US" sz="2400" b="1" dirty="0" smtClean="0">
                  <a:solidFill>
                    <a:srgbClr val="FF6699"/>
                  </a:solidFill>
                </a:rPr>
                <a:t> </a:t>
              </a:r>
              <a:r>
                <a:rPr lang="en-US" sz="2400" b="1" dirty="0" err="1">
                  <a:solidFill>
                    <a:srgbClr val="FF6699"/>
                  </a:solidFill>
                </a:rPr>
                <a:t>nhận</a:t>
              </a:r>
              <a:r>
                <a:rPr lang="en-US" sz="2400" b="1" dirty="0">
                  <a:solidFill>
                    <a:srgbClr val="FF6699"/>
                  </a:solidFill>
                </a:rPr>
                <a:t> </a:t>
              </a:r>
              <a:r>
                <a:rPr lang="en-US" sz="2400" b="1" dirty="0" err="1">
                  <a:solidFill>
                    <a:srgbClr val="FF6699"/>
                  </a:solidFill>
                </a:rPr>
                <a:t>của</a:t>
              </a:r>
              <a:r>
                <a:rPr lang="en-US" sz="2400" b="1" dirty="0">
                  <a:solidFill>
                    <a:srgbClr val="FF6699"/>
                  </a:solidFill>
                </a:rPr>
                <a:t> </a:t>
              </a:r>
              <a:r>
                <a:rPr lang="en-US" sz="2400" b="1" dirty="0" err="1">
                  <a:solidFill>
                    <a:srgbClr val="FF6699"/>
                  </a:solidFill>
                </a:rPr>
                <a:t>bạn</a:t>
              </a:r>
              <a:r>
                <a:rPr lang="en-US" sz="2400" b="1" dirty="0">
                  <a:solidFill>
                    <a:srgbClr val="FF6699"/>
                  </a:solidFill>
                </a:rPr>
                <a:t> </a:t>
              </a:r>
              <a:r>
                <a:rPr lang="en-US" sz="2400" b="1" dirty="0" err="1">
                  <a:solidFill>
                    <a:srgbClr val="FF6699"/>
                  </a:solidFill>
                </a:rPr>
                <a:t>về</a:t>
              </a:r>
              <a:r>
                <a:rPr lang="en-US" sz="2400" b="1" dirty="0">
                  <a:solidFill>
                    <a:srgbClr val="FF6699"/>
                  </a:solidFill>
                </a:rPr>
                <a:t> </a:t>
              </a:r>
              <a:r>
                <a:rPr lang="en-US" sz="2400" b="1" dirty="0" err="1">
                  <a:solidFill>
                    <a:srgbClr val="FF6699"/>
                  </a:solidFill>
                </a:rPr>
                <a:t>đoạn</a:t>
              </a:r>
              <a:r>
                <a:rPr lang="en-US" sz="2400" b="1" dirty="0">
                  <a:solidFill>
                    <a:srgbClr val="FF6699"/>
                  </a:solidFill>
                </a:rPr>
                <a:t> </a:t>
              </a:r>
              <a:r>
                <a:rPr lang="en-US" sz="2400" b="1" dirty="0" err="1">
                  <a:solidFill>
                    <a:srgbClr val="FF6699"/>
                  </a:solidFill>
                </a:rPr>
                <a:t>thơ</a:t>
              </a:r>
              <a:r>
                <a:rPr lang="en-US" sz="2400" b="1" dirty="0">
                  <a:solidFill>
                    <a:srgbClr val="FF6699"/>
                  </a:solidFill>
                </a:rPr>
                <a:t> </a:t>
              </a:r>
              <a:r>
                <a:rPr lang="en-US" sz="2400" b="1" dirty="0" err="1">
                  <a:solidFill>
                    <a:srgbClr val="FF6699"/>
                  </a:solidFill>
                </a:rPr>
                <a:t>sau</a:t>
              </a:r>
              <a:r>
                <a:rPr lang="en-US" sz="2400" b="1" dirty="0">
                  <a:solidFill>
                    <a:srgbClr val="FF6699"/>
                  </a:solidFill>
                </a:rPr>
                <a:t>:</a:t>
              </a:r>
              <a:endParaRPr lang="en-US" sz="2400" b="1" dirty="0">
                <a:solidFill>
                  <a:srgbClr val="FF6699"/>
                </a:solidFill>
                <a:latin typeface="#9Slide03 SFU Futura_01" panose="00000700000000000000" pitchFamily="2" charset="0"/>
              </a:endParaRPr>
            </a:p>
          </p:txBody>
        </p:sp>
      </p:grpSp>
      <p:sp>
        <p:nvSpPr>
          <p:cNvPr id="46" name="Hộp Văn bản 45"/>
          <p:cNvSpPr txBox="1"/>
          <p:nvPr/>
        </p:nvSpPr>
        <p:spPr>
          <a:xfrm>
            <a:off x="3179180" y="875291"/>
            <a:ext cx="563291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Tiếng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thơ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ai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động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đất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trời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Nghe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như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non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nước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vọng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lời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ngàn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thu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Nghìn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năm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sau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nhớ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Nguyễn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Du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Tiếng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thương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như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tiếng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mẹ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ru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những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ngày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8" name="Hộp Văn bản 47"/>
          <p:cNvSpPr txBox="1"/>
          <p:nvPr/>
        </p:nvSpPr>
        <p:spPr>
          <a:xfrm>
            <a:off x="1145441" y="2853473"/>
            <a:ext cx="10306128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- </a:t>
            </a:r>
            <a:r>
              <a:rPr lang="en-US" sz="2000" dirty="0" err="1"/>
              <a:t>Đoạn</a:t>
            </a:r>
            <a:r>
              <a:rPr lang="en-US" sz="2000" dirty="0"/>
              <a:t> </a:t>
            </a:r>
            <a:r>
              <a:rPr lang="en-US" sz="2000" dirty="0" err="1"/>
              <a:t>thơ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tình</a:t>
            </a:r>
            <a:r>
              <a:rPr lang="en-US" sz="2000" dirty="0"/>
              <a:t> </a:t>
            </a:r>
            <a:r>
              <a:rPr lang="en-US" sz="2000" dirty="0" err="1"/>
              <a:t>cảm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dân</a:t>
            </a:r>
            <a:r>
              <a:rPr lang="en-US" sz="2000" dirty="0"/>
              <a:t> </a:t>
            </a:r>
            <a:r>
              <a:rPr lang="en-US" sz="2000" dirty="0" err="1"/>
              <a:t>tộc</a:t>
            </a:r>
            <a:r>
              <a:rPr lang="en-US" sz="2000" dirty="0"/>
              <a:t>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đại</a:t>
            </a:r>
            <a:r>
              <a:rPr lang="en-US" sz="2000" dirty="0"/>
              <a:t> </a:t>
            </a:r>
            <a:r>
              <a:rPr lang="en-US" sz="2000" dirty="0" err="1"/>
              <a:t>thi</a:t>
            </a:r>
            <a:r>
              <a:rPr lang="en-US" sz="2000" dirty="0"/>
              <a:t> </a:t>
            </a:r>
            <a:r>
              <a:rPr lang="en-US" sz="2000" dirty="0" err="1"/>
              <a:t>hào</a:t>
            </a:r>
            <a:r>
              <a:rPr lang="en-US" sz="2000" dirty="0"/>
              <a:t> </a:t>
            </a:r>
            <a:r>
              <a:rPr lang="en-US" sz="2000" dirty="0" err="1"/>
              <a:t>Nguyễn</a:t>
            </a:r>
            <a:r>
              <a:rPr lang="en-US" sz="2000" dirty="0"/>
              <a:t> Du -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tinh</a:t>
            </a:r>
            <a:r>
              <a:rPr lang="en-US" sz="2000" dirty="0"/>
              <a:t> </a:t>
            </a:r>
            <a:r>
              <a:rPr lang="en-US" sz="2000" dirty="0" err="1"/>
              <a:t>thần</a:t>
            </a:r>
            <a:r>
              <a:rPr lang="en-US" sz="2000" dirty="0"/>
              <a:t> </a:t>
            </a:r>
            <a:r>
              <a:rPr lang="en-US" sz="2000" dirty="0" err="1"/>
              <a:t>kế</a:t>
            </a:r>
            <a:r>
              <a:rPr lang="en-US" sz="2000" dirty="0"/>
              <a:t> </a:t>
            </a:r>
            <a:r>
              <a:rPr lang="en-US" sz="2000" dirty="0" err="1"/>
              <a:t>thừa</a:t>
            </a:r>
            <a:r>
              <a:rPr lang="en-US" sz="2000" dirty="0"/>
              <a:t> </a:t>
            </a:r>
            <a:r>
              <a:rPr lang="en-US" sz="2000" dirty="0" err="1"/>
              <a:t>phát</a:t>
            </a:r>
            <a:r>
              <a:rPr lang="en-US" sz="2000" dirty="0"/>
              <a:t> </a:t>
            </a:r>
            <a:r>
              <a:rPr lang="en-US" sz="2000" dirty="0" err="1"/>
              <a:t>huy</a:t>
            </a:r>
            <a:r>
              <a:rPr lang="en-US" sz="2000" dirty="0"/>
              <a:t> </a:t>
            </a:r>
            <a:r>
              <a:rPr lang="en-US" sz="2000" dirty="0" err="1"/>
              <a:t>giá</a:t>
            </a:r>
            <a:r>
              <a:rPr lang="en-US" sz="2000" dirty="0"/>
              <a:t> </a:t>
            </a:r>
            <a:r>
              <a:rPr lang="en-US" sz="2000" dirty="0" err="1"/>
              <a:t>trị</a:t>
            </a:r>
            <a:r>
              <a:rPr lang="en-US" sz="2000" dirty="0"/>
              <a:t> </a:t>
            </a:r>
            <a:r>
              <a:rPr lang="en-US" sz="2000" dirty="0" err="1"/>
              <a:t>tinh</a:t>
            </a:r>
            <a:r>
              <a:rPr lang="en-US" sz="2000" dirty="0"/>
              <a:t> </a:t>
            </a:r>
            <a:r>
              <a:rPr lang="en-US" sz="2000" dirty="0" err="1"/>
              <a:t>hoa</a:t>
            </a:r>
            <a:r>
              <a:rPr lang="en-US" sz="2000" dirty="0"/>
              <a:t> </a:t>
            </a:r>
            <a:r>
              <a:rPr lang="en-US" sz="2000" dirty="0" err="1"/>
              <a:t>truyền</a:t>
            </a:r>
            <a:r>
              <a:rPr lang="en-US" sz="2000" dirty="0"/>
              <a:t> </a:t>
            </a:r>
            <a:r>
              <a:rPr lang="en-US" sz="2000" dirty="0" err="1"/>
              <a:t>thống</a:t>
            </a:r>
            <a:r>
              <a:rPr lang="en-US" sz="2000" dirty="0"/>
              <a:t> </a:t>
            </a:r>
            <a:r>
              <a:rPr lang="en-US" sz="2000" dirty="0" err="1"/>
              <a:t>thông</a:t>
            </a:r>
            <a:r>
              <a:rPr lang="en-US" sz="2000" dirty="0"/>
              <a:t> qua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khái</a:t>
            </a:r>
            <a:r>
              <a:rPr lang="en-US" sz="2000" dirty="0"/>
              <a:t> </a:t>
            </a:r>
            <a:r>
              <a:rPr lang="en-US" sz="2000" dirty="0" err="1"/>
              <a:t>niệm</a:t>
            </a:r>
            <a:r>
              <a:rPr lang="en-US" sz="2000" dirty="0"/>
              <a:t> </a:t>
            </a:r>
            <a:r>
              <a:rPr lang="en-US" sz="2000" dirty="0" err="1"/>
              <a:t>gắn</a:t>
            </a:r>
            <a:r>
              <a:rPr lang="en-US" sz="2000" dirty="0"/>
              <a:t> </a:t>
            </a:r>
            <a:r>
              <a:rPr lang="en-US" sz="2000" dirty="0" err="1"/>
              <a:t>giá</a:t>
            </a:r>
            <a:r>
              <a:rPr lang="en-US" sz="2000" dirty="0"/>
              <a:t> </a:t>
            </a:r>
            <a:r>
              <a:rPr lang="en-US" sz="2000" dirty="0" err="1"/>
              <a:t>trị</a:t>
            </a:r>
            <a:r>
              <a:rPr lang="en-US" sz="2000" dirty="0"/>
              <a:t> </a:t>
            </a:r>
            <a:r>
              <a:rPr lang="en-US" sz="2000" dirty="0" err="1" smtClean="0"/>
              <a:t>thiêng</a:t>
            </a:r>
            <a:r>
              <a:rPr lang="en-US" sz="2000" dirty="0" smtClean="0"/>
              <a:t> </a:t>
            </a:r>
            <a:r>
              <a:rPr lang="en-US" sz="2000" dirty="0" err="1"/>
              <a:t>liêng</a:t>
            </a:r>
            <a:r>
              <a:rPr lang="en-US" sz="2000" dirty="0"/>
              <a:t> “</a:t>
            </a:r>
            <a:r>
              <a:rPr lang="en-US" sz="2000" dirty="0" err="1"/>
              <a:t>đất</a:t>
            </a:r>
            <a:r>
              <a:rPr lang="en-US" sz="2000" dirty="0"/>
              <a:t> </a:t>
            </a:r>
            <a:r>
              <a:rPr lang="en-US" sz="2000" dirty="0" err="1"/>
              <a:t>trời</a:t>
            </a:r>
            <a:r>
              <a:rPr lang="en-US" sz="2000" dirty="0"/>
              <a:t>”, “non </a:t>
            </a:r>
            <a:r>
              <a:rPr lang="en-US" sz="2000" dirty="0" err="1"/>
              <a:t>nước</a:t>
            </a:r>
            <a:r>
              <a:rPr lang="en-US" sz="2000" dirty="0"/>
              <a:t>”.</a:t>
            </a:r>
            <a:endParaRPr lang="en-US" sz="2000" dirty="0"/>
          </a:p>
          <a:p>
            <a:pPr indent="85725">
              <a:buFontTx/>
              <a:buChar char="-"/>
            </a:pPr>
            <a:r>
              <a:rPr lang="en-US" sz="2000" dirty="0" err="1" smtClean="0"/>
              <a:t>Tiếng</a:t>
            </a:r>
            <a:r>
              <a:rPr lang="en-US" sz="2000" dirty="0" smtClean="0"/>
              <a:t> </a:t>
            </a:r>
            <a:r>
              <a:rPr lang="en-US" sz="2000" dirty="0" err="1"/>
              <a:t>thơ</a:t>
            </a:r>
            <a:r>
              <a:rPr lang="en-US" sz="2000" dirty="0"/>
              <a:t> – </a:t>
            </a:r>
            <a:r>
              <a:rPr lang="en-US" sz="2000" dirty="0" err="1"/>
              <a:t>nghệ</a:t>
            </a:r>
            <a:r>
              <a:rPr lang="en-US" sz="2000" dirty="0"/>
              <a:t> </a:t>
            </a:r>
            <a:r>
              <a:rPr lang="en-US" sz="2000" dirty="0" err="1"/>
              <a:t>thuật</a:t>
            </a:r>
            <a:r>
              <a:rPr lang="en-US" sz="2000" dirty="0"/>
              <a:t> </a:t>
            </a:r>
            <a:r>
              <a:rPr lang="en-US" sz="2000" dirty="0" err="1"/>
              <a:t>tác</a:t>
            </a:r>
            <a:r>
              <a:rPr lang="en-US" sz="2000" dirty="0"/>
              <a:t> </a:t>
            </a:r>
            <a:r>
              <a:rPr lang="en-US" sz="2000" dirty="0" err="1"/>
              <a:t>phẩm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Nguyễn</a:t>
            </a:r>
            <a:r>
              <a:rPr lang="en-US" sz="2000" dirty="0"/>
              <a:t> Du,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tôn</a:t>
            </a:r>
            <a:r>
              <a:rPr lang="en-US" sz="2000" dirty="0"/>
              <a:t> </a:t>
            </a:r>
            <a:r>
              <a:rPr lang="en-US" sz="2000" dirty="0" err="1"/>
              <a:t>vinh</a:t>
            </a:r>
            <a:r>
              <a:rPr lang="en-US" sz="2000" dirty="0"/>
              <a:t> ở </a:t>
            </a:r>
            <a:r>
              <a:rPr lang="en-US" sz="2000" dirty="0" err="1"/>
              <a:t>mức</a:t>
            </a:r>
            <a:r>
              <a:rPr lang="en-US" sz="2000" dirty="0"/>
              <a:t> </a:t>
            </a:r>
            <a:r>
              <a:rPr lang="en-US" sz="2000" dirty="0" err="1"/>
              <a:t>độ</a:t>
            </a:r>
            <a:r>
              <a:rPr lang="en-US" sz="2000" dirty="0"/>
              <a:t> </a:t>
            </a:r>
            <a:r>
              <a:rPr lang="en-US" sz="2000" dirty="0" err="1"/>
              <a:t>cảm</a:t>
            </a:r>
            <a:r>
              <a:rPr lang="en-US" sz="2000" dirty="0"/>
              <a:t> </a:t>
            </a:r>
            <a:r>
              <a:rPr lang="en-US" sz="2000" dirty="0" err="1"/>
              <a:t>hoá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đất</a:t>
            </a:r>
            <a:r>
              <a:rPr lang="en-US" sz="2000" dirty="0"/>
              <a:t> </a:t>
            </a:r>
            <a:r>
              <a:rPr lang="en-US" sz="2000" dirty="0" err="1"/>
              <a:t>trời</a:t>
            </a:r>
            <a:r>
              <a:rPr lang="en-US" sz="2000" dirty="0"/>
              <a:t>, </a:t>
            </a:r>
            <a:r>
              <a:rPr lang="en-US" sz="2000" dirty="0" err="1"/>
              <a:t>hoà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yếu</a:t>
            </a:r>
            <a:r>
              <a:rPr lang="en-US" sz="2000" dirty="0"/>
              <a:t> </a:t>
            </a:r>
            <a:r>
              <a:rPr lang="en-US" sz="2000" dirty="0" err="1"/>
              <a:t>tố</a:t>
            </a:r>
            <a:r>
              <a:rPr lang="en-US" sz="2000" dirty="0"/>
              <a:t> “</a:t>
            </a:r>
            <a:r>
              <a:rPr lang="en-US" sz="2000" dirty="0" err="1"/>
              <a:t>thiên</a:t>
            </a:r>
            <a:r>
              <a:rPr lang="en-US" sz="2000" dirty="0"/>
              <a:t> – </a:t>
            </a:r>
            <a:r>
              <a:rPr lang="en-US" sz="2000" dirty="0" err="1"/>
              <a:t>địa</a:t>
            </a:r>
            <a:r>
              <a:rPr lang="en-US" sz="2000" dirty="0"/>
              <a:t> – </a:t>
            </a:r>
            <a:r>
              <a:rPr lang="en-US" sz="2000" dirty="0" err="1"/>
              <a:t>nhân</a:t>
            </a:r>
            <a:r>
              <a:rPr lang="en-US" sz="2000" dirty="0"/>
              <a:t>”. </a:t>
            </a:r>
            <a:r>
              <a:rPr lang="en-US" sz="2000" dirty="0" err="1"/>
              <a:t>Tầm</a:t>
            </a:r>
            <a:r>
              <a:rPr lang="en-US" sz="2000" dirty="0"/>
              <a:t> </a:t>
            </a:r>
            <a:r>
              <a:rPr lang="en-US" sz="2000" dirty="0" err="1"/>
              <a:t>vóc</a:t>
            </a:r>
            <a:r>
              <a:rPr lang="en-US" sz="2000" dirty="0"/>
              <a:t> </a:t>
            </a:r>
            <a:r>
              <a:rPr lang="en-US" sz="2000" dirty="0" err="1"/>
              <a:t>lớn</a:t>
            </a:r>
            <a:r>
              <a:rPr lang="en-US" sz="2000" dirty="0"/>
              <a:t> </a:t>
            </a:r>
            <a:r>
              <a:rPr lang="en-US" sz="2000" dirty="0" err="1"/>
              <a:t>lao</a:t>
            </a:r>
            <a:r>
              <a:rPr lang="en-US" sz="2000" dirty="0"/>
              <a:t> </a:t>
            </a:r>
            <a:r>
              <a:rPr lang="en-US" sz="2000" dirty="0" err="1"/>
              <a:t>ấy</a:t>
            </a:r>
            <a:r>
              <a:rPr lang="en-US" sz="2000" dirty="0"/>
              <a:t> </a:t>
            </a:r>
            <a:r>
              <a:rPr lang="en-US" sz="2000" dirty="0" err="1"/>
              <a:t>cũng</a:t>
            </a:r>
            <a:r>
              <a:rPr lang="en-US" sz="2000" dirty="0"/>
              <a:t> </a:t>
            </a:r>
            <a:r>
              <a:rPr lang="en-US" sz="2000" dirty="0" err="1"/>
              <a:t>nhằm</a:t>
            </a:r>
            <a:r>
              <a:rPr lang="en-US" sz="2000" dirty="0"/>
              <a:t> </a:t>
            </a:r>
            <a:r>
              <a:rPr lang="en-US" sz="2000" dirty="0" err="1"/>
              <a:t>khắc</a:t>
            </a:r>
            <a:r>
              <a:rPr lang="en-US" sz="2000" dirty="0"/>
              <a:t> </a:t>
            </a:r>
            <a:r>
              <a:rPr lang="en-US" sz="2000" dirty="0" err="1"/>
              <a:t>họa</a:t>
            </a:r>
            <a:r>
              <a:rPr lang="en-US" sz="2000" dirty="0"/>
              <a:t> </a:t>
            </a:r>
            <a:r>
              <a:rPr lang="en-US" sz="2000" dirty="0" err="1"/>
              <a:t>đậm</a:t>
            </a:r>
            <a:r>
              <a:rPr lang="en-US" sz="2000" dirty="0"/>
              <a:t> </a:t>
            </a:r>
            <a:r>
              <a:rPr lang="en-US" sz="2000" dirty="0" err="1"/>
              <a:t>nét</a:t>
            </a:r>
            <a:r>
              <a:rPr lang="en-US" sz="2000" dirty="0"/>
              <a:t> </a:t>
            </a:r>
            <a:r>
              <a:rPr lang="en-US" sz="2000" dirty="0" err="1"/>
              <a:t>tâm</a:t>
            </a:r>
            <a:r>
              <a:rPr lang="en-US" sz="2000" dirty="0"/>
              <a:t> </a:t>
            </a:r>
            <a:r>
              <a:rPr lang="en-US" sz="2000" dirty="0" err="1"/>
              <a:t>hồn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smtClean="0"/>
              <a:t>Con. </a:t>
            </a:r>
            <a:r>
              <a:rPr lang="en-US" sz="2000" dirty="0" err="1"/>
              <a:t>Để</a:t>
            </a:r>
            <a:r>
              <a:rPr lang="en-US" sz="2000" dirty="0"/>
              <a:t> qua </a:t>
            </a:r>
            <a:r>
              <a:rPr lang="en-US" sz="2000" dirty="0" err="1"/>
              <a:t>tiếng</a:t>
            </a:r>
            <a:r>
              <a:rPr lang="en-US" sz="2000" dirty="0"/>
              <a:t> </a:t>
            </a:r>
            <a:r>
              <a:rPr lang="en-US" sz="2000" dirty="0" err="1"/>
              <a:t>thơ</a:t>
            </a:r>
            <a:r>
              <a:rPr lang="en-US" sz="2000" dirty="0"/>
              <a:t> </a:t>
            </a:r>
            <a:r>
              <a:rPr lang="en-US" sz="2000" dirty="0" err="1"/>
              <a:t>ấy</a:t>
            </a:r>
            <a:r>
              <a:rPr lang="en-US" sz="2000" dirty="0"/>
              <a:t>, </a:t>
            </a:r>
            <a:r>
              <a:rPr lang="en-US" sz="2000" dirty="0" err="1"/>
              <a:t>người</a:t>
            </a:r>
            <a:r>
              <a:rPr lang="en-US" sz="2000" dirty="0"/>
              <a:t> </a:t>
            </a:r>
            <a:r>
              <a:rPr lang="en-US" sz="2000" dirty="0" err="1"/>
              <a:t>đọc</a:t>
            </a:r>
            <a:r>
              <a:rPr lang="en-US" sz="2000" dirty="0"/>
              <a:t> </a:t>
            </a:r>
            <a:r>
              <a:rPr lang="en-US" sz="2000" dirty="0" err="1"/>
              <a:t>hôm</a:t>
            </a:r>
            <a:r>
              <a:rPr lang="en-US" sz="2000" dirty="0"/>
              <a:t> nay </a:t>
            </a:r>
            <a:r>
              <a:rPr lang="en-US" sz="2000" dirty="0" err="1"/>
              <a:t>nhận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nỗi</a:t>
            </a:r>
            <a:r>
              <a:rPr lang="en-US" sz="2000" dirty="0"/>
              <a:t> </a:t>
            </a:r>
            <a:r>
              <a:rPr lang="en-US" sz="2000" dirty="0" err="1"/>
              <a:t>đau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khát</a:t>
            </a:r>
            <a:r>
              <a:rPr lang="en-US" sz="2000" dirty="0"/>
              <a:t> </a:t>
            </a:r>
            <a:r>
              <a:rPr lang="en-US" sz="2000" dirty="0" err="1"/>
              <a:t>vọng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non </a:t>
            </a:r>
            <a:r>
              <a:rPr lang="en-US" sz="2000" dirty="0" err="1"/>
              <a:t>nước</a:t>
            </a:r>
            <a:r>
              <a:rPr lang="en-US" sz="2000" dirty="0"/>
              <a:t> </a:t>
            </a:r>
            <a:r>
              <a:rPr lang="en-US" sz="2000" dirty="0" err="1"/>
              <a:t>nghìn</a:t>
            </a:r>
            <a:r>
              <a:rPr lang="en-US" sz="2000" dirty="0"/>
              <a:t> </a:t>
            </a:r>
            <a:r>
              <a:rPr lang="en-US" sz="2000" dirty="0" err="1"/>
              <a:t>thu</a:t>
            </a:r>
            <a:r>
              <a:rPr lang="en-US" sz="2000" dirty="0"/>
              <a:t>. </a:t>
            </a:r>
            <a:endParaRPr lang="vi-VN" sz="2000" dirty="0" smtClean="0"/>
          </a:p>
          <a:p>
            <a:r>
              <a:rPr lang="en-US" sz="2000" dirty="0" smtClean="0"/>
              <a:t>- </a:t>
            </a:r>
            <a:r>
              <a:rPr lang="en-US" sz="2000" dirty="0" err="1"/>
              <a:t>Tiếng</a:t>
            </a:r>
            <a:r>
              <a:rPr lang="en-US" sz="2000" dirty="0"/>
              <a:t> </a:t>
            </a:r>
            <a:r>
              <a:rPr lang="en-US" sz="2000" dirty="0" err="1"/>
              <a:t>thơ</a:t>
            </a:r>
            <a:r>
              <a:rPr lang="en-US" sz="2000" dirty="0"/>
              <a:t> – </a:t>
            </a:r>
            <a:r>
              <a:rPr lang="en-US" sz="2000" dirty="0" err="1"/>
              <a:t>tiếng</a:t>
            </a:r>
            <a:r>
              <a:rPr lang="en-US" sz="2000" dirty="0"/>
              <a:t> </a:t>
            </a:r>
            <a:r>
              <a:rPr lang="en-US" sz="2000" dirty="0" err="1"/>
              <a:t>thương</a:t>
            </a:r>
            <a:r>
              <a:rPr lang="en-US" sz="2000" dirty="0"/>
              <a:t> </a:t>
            </a:r>
            <a:r>
              <a:rPr lang="en-US" sz="2000" dirty="0" err="1"/>
              <a:t>như</a:t>
            </a:r>
            <a:r>
              <a:rPr lang="en-US" sz="2000" dirty="0"/>
              <a:t> </a:t>
            </a:r>
            <a:r>
              <a:rPr lang="en-US" sz="2000" dirty="0" err="1"/>
              <a:t>tiếng</a:t>
            </a:r>
            <a:r>
              <a:rPr lang="en-US" sz="2000" dirty="0"/>
              <a:t> </a:t>
            </a:r>
            <a:r>
              <a:rPr lang="en-US" sz="2000" dirty="0" err="1"/>
              <a:t>mẹ</a:t>
            </a:r>
            <a:r>
              <a:rPr lang="en-US" sz="2000" dirty="0"/>
              <a:t> </a:t>
            </a:r>
            <a:r>
              <a:rPr lang="en-US" sz="2000" dirty="0" err="1"/>
              <a:t>ru</a:t>
            </a:r>
            <a:r>
              <a:rPr lang="en-US" sz="2000" dirty="0"/>
              <a:t>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ngày</a:t>
            </a:r>
            <a:r>
              <a:rPr lang="en-US" sz="2000" dirty="0"/>
              <a:t>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ăn</a:t>
            </a:r>
            <a:r>
              <a:rPr lang="en-US" sz="2000" dirty="0"/>
              <a:t> </a:t>
            </a:r>
            <a:r>
              <a:rPr lang="en-US" sz="2000" dirty="0" err="1"/>
              <a:t>sâu</a:t>
            </a:r>
            <a:r>
              <a:rPr lang="en-US" sz="2000" dirty="0"/>
              <a:t> </a:t>
            </a:r>
            <a:r>
              <a:rPr lang="en-US" sz="2000" dirty="0" err="1"/>
              <a:t>vào</a:t>
            </a:r>
            <a:r>
              <a:rPr lang="en-US" sz="2000" dirty="0"/>
              <a:t> </a:t>
            </a:r>
            <a:r>
              <a:rPr lang="en-US" sz="2000" dirty="0" err="1"/>
              <a:t>hồn</a:t>
            </a:r>
            <a:r>
              <a:rPr lang="en-US" sz="2000" dirty="0"/>
              <a:t> </a:t>
            </a:r>
            <a:r>
              <a:rPr lang="en-US" sz="2000" dirty="0" err="1"/>
              <a:t>dân</a:t>
            </a:r>
            <a:r>
              <a:rPr lang="en-US" sz="2000" dirty="0"/>
              <a:t> </a:t>
            </a:r>
            <a:r>
              <a:rPr lang="en-US" sz="2000" dirty="0" err="1"/>
              <a:t>tộc</a:t>
            </a:r>
            <a:r>
              <a:rPr lang="en-US" sz="2000" dirty="0"/>
              <a:t>.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sự</a:t>
            </a:r>
            <a:r>
              <a:rPr lang="en-US" sz="2000" dirty="0"/>
              <a:t> </a:t>
            </a:r>
            <a:r>
              <a:rPr lang="en-US" sz="2000" dirty="0" err="1"/>
              <a:t>tôn</a:t>
            </a:r>
            <a:r>
              <a:rPr lang="en-US" sz="2000" dirty="0"/>
              <a:t> </a:t>
            </a:r>
            <a:r>
              <a:rPr lang="en-US" sz="2000" dirty="0" err="1"/>
              <a:t>vinh</a:t>
            </a:r>
            <a:r>
              <a:rPr lang="en-US" sz="2000" dirty="0"/>
              <a:t> </a:t>
            </a:r>
            <a:r>
              <a:rPr lang="en-US" sz="2000" dirty="0" err="1"/>
              <a:t>xứng</a:t>
            </a:r>
            <a:r>
              <a:rPr lang="en-US" sz="2000" dirty="0"/>
              <a:t> </a:t>
            </a:r>
            <a:r>
              <a:rPr lang="en-US" sz="2000" dirty="0" err="1"/>
              <a:t>đáng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giá</a:t>
            </a:r>
            <a:r>
              <a:rPr lang="en-US" sz="2000" dirty="0"/>
              <a:t> </a:t>
            </a:r>
            <a:r>
              <a:rPr lang="en-US" sz="2000" dirty="0" err="1"/>
              <a:t>trị</a:t>
            </a:r>
            <a:r>
              <a:rPr lang="en-US" sz="2000" dirty="0"/>
              <a:t> </a:t>
            </a:r>
            <a:r>
              <a:rPr lang="en-US" sz="2000" dirty="0" err="1"/>
              <a:t>lớn</a:t>
            </a:r>
            <a:r>
              <a:rPr lang="en-US" sz="2000" dirty="0"/>
              <a:t> </a:t>
            </a:r>
            <a:r>
              <a:rPr lang="en-US" sz="2000" dirty="0" err="1"/>
              <a:t>lao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Nguyễn</a:t>
            </a:r>
            <a:r>
              <a:rPr lang="en-US" sz="2000" dirty="0"/>
              <a:t> Du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lại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hậu</a:t>
            </a:r>
            <a:r>
              <a:rPr lang="en-US" sz="2000" dirty="0"/>
              <a:t> </a:t>
            </a:r>
            <a:r>
              <a:rPr lang="en-US" sz="2000" dirty="0" err="1"/>
              <a:t>thế</a:t>
            </a:r>
            <a:r>
              <a:rPr lang="en-US" sz="2000" dirty="0"/>
              <a:t>: </a:t>
            </a:r>
            <a:r>
              <a:rPr lang="en-US" sz="2000" dirty="0" err="1"/>
              <a:t>tinh</a:t>
            </a:r>
            <a:r>
              <a:rPr lang="en-US" sz="2000" dirty="0"/>
              <a:t> </a:t>
            </a:r>
            <a:r>
              <a:rPr lang="en-US" sz="2000" dirty="0" err="1"/>
              <a:t>thần</a:t>
            </a:r>
            <a:r>
              <a:rPr lang="en-US" sz="2000" dirty="0"/>
              <a:t> </a:t>
            </a:r>
            <a:r>
              <a:rPr lang="en-US" sz="2000" dirty="0" err="1"/>
              <a:t>nhân</a:t>
            </a:r>
            <a:r>
              <a:rPr lang="en-US" sz="2000" dirty="0"/>
              <a:t> </a:t>
            </a:r>
            <a:r>
              <a:rPr lang="en-US" sz="2000" dirty="0" err="1"/>
              <a:t>đạo</a:t>
            </a:r>
            <a:r>
              <a:rPr lang="en-US" sz="2000" dirty="0"/>
              <a:t> </a:t>
            </a:r>
            <a:r>
              <a:rPr lang="en-US" sz="2000" dirty="0" err="1"/>
              <a:t>cao</a:t>
            </a:r>
            <a:r>
              <a:rPr lang="en-US" sz="2000" dirty="0"/>
              <a:t> </a:t>
            </a:r>
            <a:r>
              <a:rPr lang="en-US" sz="2000" dirty="0" err="1"/>
              <a:t>cả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tâm</a:t>
            </a:r>
            <a:r>
              <a:rPr lang="en-US" sz="2000" dirty="0"/>
              <a:t> </a:t>
            </a:r>
            <a:r>
              <a:rPr lang="en-US" sz="2000" dirty="0" err="1"/>
              <a:t>hồn</a:t>
            </a:r>
            <a:r>
              <a:rPr lang="en-US" sz="2000" dirty="0"/>
              <a:t> </a:t>
            </a:r>
            <a:r>
              <a:rPr lang="en-US" sz="2000" dirty="0" err="1"/>
              <a:t>Việt</a:t>
            </a:r>
            <a:r>
              <a:rPr lang="en-US" sz="2000" dirty="0"/>
              <a:t> Nam.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图片 12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5628546" y="3906415"/>
            <a:ext cx="6563454" cy="2969915"/>
          </a:xfrm>
          <a:prstGeom prst="rect">
            <a:avLst/>
          </a:prstGeom>
        </p:spPr>
      </p:pic>
      <p:pic>
        <p:nvPicPr>
          <p:cNvPr id="115" name="图片 1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335"/>
            <a:ext cx="4762500" cy="4219575"/>
          </a:xfrm>
          <a:prstGeom prst="rect">
            <a:avLst/>
          </a:prstGeom>
        </p:spPr>
      </p:pic>
      <p:pic>
        <p:nvPicPr>
          <p:cNvPr id="124" name="图片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49471" y="785799"/>
            <a:ext cx="874061" cy="844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" name="图片 12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236241" y="1183750"/>
            <a:ext cx="256885" cy="25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6" name="Hình chữ nhật: Góc Tròn 5"/>
          <p:cNvSpPr/>
          <p:nvPr/>
        </p:nvSpPr>
        <p:spPr>
          <a:xfrm>
            <a:off x="698874" y="646894"/>
            <a:ext cx="11098618" cy="5858539"/>
          </a:xfrm>
          <a:prstGeom prst="roundRect">
            <a:avLst>
              <a:gd name="adj" fmla="val 10154"/>
            </a:avLst>
          </a:prstGeom>
          <a:ln>
            <a:noFill/>
          </a:ln>
          <a:effectLst>
            <a:outerShdw blurRad="381000" dist="190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4" name="Nhóm 43"/>
          <p:cNvGrpSpPr/>
          <p:nvPr/>
        </p:nvGrpSpPr>
        <p:grpSpPr>
          <a:xfrm>
            <a:off x="698874" y="646894"/>
            <a:ext cx="10103805" cy="2582065"/>
            <a:chOff x="698874" y="646894"/>
            <a:chExt cx="10103805" cy="2582065"/>
          </a:xfrm>
        </p:grpSpPr>
        <p:grpSp>
          <p:nvGrpSpPr>
            <p:cNvPr id="8" name="Nhóm 7"/>
            <p:cNvGrpSpPr/>
            <p:nvPr/>
          </p:nvGrpSpPr>
          <p:grpSpPr>
            <a:xfrm>
              <a:off x="698874" y="646894"/>
              <a:ext cx="893134" cy="2582065"/>
              <a:chOff x="563526" y="614069"/>
              <a:chExt cx="1558102" cy="4545333"/>
            </a:xfrm>
          </p:grpSpPr>
          <p:pic>
            <p:nvPicPr>
              <p:cNvPr id="2" name="图片 2"/>
              <p:cNvPicPr>
                <a:picLocks noChangeAspect="1"/>
              </p:cNvPicPr>
              <p:nvPr/>
            </p:nvPicPr>
            <p:blipFill>
              <a:blip r:embed="rId5" cstate="screen"/>
              <a:stretch>
                <a:fillRect/>
              </a:stretch>
            </p:blipFill>
            <p:spPr>
              <a:xfrm>
                <a:off x="563526" y="614069"/>
                <a:ext cx="1558102" cy="1139362"/>
              </a:xfrm>
              <a:prstGeom prst="rect">
                <a:avLst/>
              </a:prstGeom>
            </p:spPr>
          </p:pic>
          <p:sp>
            <p:nvSpPr>
              <p:cNvPr id="3" name="文本框 3"/>
              <p:cNvSpPr txBox="1"/>
              <p:nvPr/>
            </p:nvSpPr>
            <p:spPr>
              <a:xfrm>
                <a:off x="941449" y="862718"/>
                <a:ext cx="813530" cy="6501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>
                    <a:solidFill>
                      <a:srgbClr val="FF6699"/>
                    </a:solidFill>
                    <a:latin typeface="#9Slide03 SFU Futura_01" panose="00000700000000000000" pitchFamily="2" charset="0"/>
                    <a:ea typeface="方正黄草简体" panose="03000509000000000000" pitchFamily="65" charset="-122"/>
                  </a:rPr>
                  <a:t>04</a:t>
                </a:r>
                <a:endParaRPr lang="zh-CN" altLang="en-US" b="1" dirty="0">
                  <a:solidFill>
                    <a:srgbClr val="FF6699"/>
                  </a:solidFill>
                  <a:latin typeface="#9Slide03 SFU Futura_01" panose="00000700000000000000" pitchFamily="2" charset="0"/>
                  <a:ea typeface="方正黄草简体" panose="03000509000000000000" pitchFamily="65" charset="-122"/>
                </a:endParaRPr>
              </a:p>
            </p:txBody>
          </p:sp>
          <p:pic>
            <p:nvPicPr>
              <p:cNvPr id="5" name="图片 27" descr="铃铛"/>
              <p:cNvPicPr>
                <a:picLocks noChangeAspect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>
              <a:xfrm flipH="1">
                <a:off x="966928" y="1691581"/>
                <a:ext cx="751298" cy="3467821"/>
              </a:xfrm>
              <a:prstGeom prst="rect">
                <a:avLst/>
              </a:prstGeom>
            </p:spPr>
          </p:pic>
        </p:grpSp>
        <p:sp>
          <p:nvSpPr>
            <p:cNvPr id="43" name="Hộp Văn bản 42"/>
            <p:cNvSpPr txBox="1"/>
            <p:nvPr/>
          </p:nvSpPr>
          <p:spPr>
            <a:xfrm>
              <a:off x="1499188" y="765950"/>
              <a:ext cx="9303491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800"/>
                </a:spcAft>
              </a:pPr>
              <a:r>
                <a:rPr lang="en-US" sz="2400" b="1" i="1" dirty="0" err="1">
                  <a:solidFill>
                    <a:srgbClr val="FF6699"/>
                  </a:solidFill>
                </a:rPr>
                <a:t>Bài</a:t>
              </a:r>
              <a:r>
                <a:rPr lang="en-US" sz="2400" b="1" i="1" dirty="0">
                  <a:solidFill>
                    <a:srgbClr val="FF6699"/>
                  </a:solidFill>
                </a:rPr>
                <a:t> </a:t>
              </a:r>
              <a:r>
                <a:rPr lang="en-US" sz="2400" b="1" i="1" dirty="0" err="1">
                  <a:solidFill>
                    <a:srgbClr val="FF6699"/>
                  </a:solidFill>
                </a:rPr>
                <a:t>thơ</a:t>
              </a:r>
              <a:r>
                <a:rPr lang="en-US" sz="2400" b="1" i="1" dirty="0">
                  <a:solidFill>
                    <a:srgbClr val="FF6699"/>
                  </a:solidFill>
                </a:rPr>
                <a:t> </a:t>
              </a:r>
              <a:r>
                <a:rPr lang="en-US" sz="2400" b="1" i="1" dirty="0" err="1">
                  <a:solidFill>
                    <a:srgbClr val="FF6699"/>
                  </a:solidFill>
                </a:rPr>
                <a:t>giúp</a:t>
              </a:r>
              <a:r>
                <a:rPr lang="en-US" sz="2400" b="1" i="1" dirty="0">
                  <a:solidFill>
                    <a:srgbClr val="FF6699"/>
                  </a:solidFill>
                </a:rPr>
                <a:t> </a:t>
              </a:r>
              <a:r>
                <a:rPr lang="en-US" sz="2400" b="1" i="1" dirty="0" err="1">
                  <a:solidFill>
                    <a:srgbClr val="FF6699"/>
                  </a:solidFill>
                </a:rPr>
                <a:t>bạn</a:t>
              </a:r>
              <a:r>
                <a:rPr lang="en-US" sz="2400" b="1" i="1" dirty="0">
                  <a:solidFill>
                    <a:srgbClr val="FF6699"/>
                  </a:solidFill>
                </a:rPr>
                <a:t> </a:t>
              </a:r>
              <a:r>
                <a:rPr lang="en-US" sz="2400" b="1" i="1" dirty="0" err="1">
                  <a:solidFill>
                    <a:srgbClr val="FF6699"/>
                  </a:solidFill>
                </a:rPr>
                <a:t>hiểu</a:t>
              </a:r>
              <a:r>
                <a:rPr lang="en-US" sz="2400" b="1" i="1" dirty="0">
                  <a:solidFill>
                    <a:srgbClr val="FF6699"/>
                  </a:solidFill>
                </a:rPr>
                <a:t> </a:t>
              </a:r>
              <a:r>
                <a:rPr lang="en-US" sz="2400" b="1" i="1" dirty="0" err="1">
                  <a:solidFill>
                    <a:srgbClr val="FF6699"/>
                  </a:solidFill>
                </a:rPr>
                <a:t>thêm</a:t>
              </a:r>
              <a:r>
                <a:rPr lang="en-US" sz="2400" b="1" i="1" dirty="0">
                  <a:solidFill>
                    <a:srgbClr val="FF6699"/>
                  </a:solidFill>
                </a:rPr>
                <a:t> </a:t>
              </a:r>
              <a:r>
                <a:rPr lang="en-US" sz="2400" b="1" i="1" dirty="0" err="1">
                  <a:solidFill>
                    <a:srgbClr val="FF6699"/>
                  </a:solidFill>
                </a:rPr>
                <a:t>điều</a:t>
              </a:r>
              <a:r>
                <a:rPr lang="en-US" sz="2400" b="1" i="1" dirty="0">
                  <a:solidFill>
                    <a:srgbClr val="FF6699"/>
                  </a:solidFill>
                </a:rPr>
                <a:t> </a:t>
              </a:r>
              <a:r>
                <a:rPr lang="en-US" sz="2400" b="1" i="1" dirty="0" err="1">
                  <a:solidFill>
                    <a:srgbClr val="FF6699"/>
                  </a:solidFill>
                </a:rPr>
                <a:t>gì</a:t>
              </a:r>
              <a:r>
                <a:rPr lang="en-US" sz="2400" b="1" i="1" dirty="0">
                  <a:solidFill>
                    <a:srgbClr val="FF6699"/>
                  </a:solidFill>
                </a:rPr>
                <a:t> </a:t>
              </a:r>
              <a:r>
                <a:rPr lang="en-US" sz="2400" b="1" i="1" dirty="0" err="1">
                  <a:solidFill>
                    <a:srgbClr val="FF6699"/>
                  </a:solidFill>
                </a:rPr>
                <a:t>về</a:t>
              </a:r>
              <a:r>
                <a:rPr lang="en-US" sz="2400" b="1" i="1" dirty="0">
                  <a:solidFill>
                    <a:srgbClr val="FF6699"/>
                  </a:solidFill>
                </a:rPr>
                <a:t> </a:t>
              </a:r>
              <a:r>
                <a:rPr lang="en-US" sz="2400" b="1" i="1" dirty="0" err="1">
                  <a:solidFill>
                    <a:srgbClr val="FF6699"/>
                  </a:solidFill>
                </a:rPr>
                <a:t>nỗi</a:t>
              </a:r>
              <a:r>
                <a:rPr lang="en-US" sz="2400" b="1" i="1" dirty="0">
                  <a:solidFill>
                    <a:srgbClr val="FF6699"/>
                  </a:solidFill>
                </a:rPr>
                <a:t> </a:t>
              </a:r>
              <a:r>
                <a:rPr lang="en-US" sz="2400" b="1" i="1" dirty="0" err="1">
                  <a:solidFill>
                    <a:srgbClr val="FF6699"/>
                  </a:solidFill>
                </a:rPr>
                <a:t>lòng</a:t>
              </a:r>
              <a:r>
                <a:rPr lang="en-US" sz="2400" b="1" i="1" dirty="0">
                  <a:solidFill>
                    <a:srgbClr val="FF6699"/>
                  </a:solidFill>
                </a:rPr>
                <a:t> </a:t>
              </a:r>
              <a:r>
                <a:rPr lang="en-US" sz="2400" b="1" i="1" dirty="0" err="1">
                  <a:solidFill>
                    <a:srgbClr val="FF6699"/>
                  </a:solidFill>
                </a:rPr>
                <a:t>của</a:t>
              </a:r>
              <a:r>
                <a:rPr lang="en-US" sz="2400" b="1" i="1" dirty="0">
                  <a:solidFill>
                    <a:srgbClr val="FF6699"/>
                  </a:solidFill>
                </a:rPr>
                <a:t> </a:t>
              </a:r>
              <a:r>
                <a:rPr lang="en-US" sz="2400" b="1" i="1" dirty="0" err="1">
                  <a:solidFill>
                    <a:srgbClr val="FF6699"/>
                  </a:solidFill>
                </a:rPr>
                <a:t>Nguyễn</a:t>
              </a:r>
              <a:r>
                <a:rPr lang="en-US" sz="2400" b="1" i="1" dirty="0">
                  <a:solidFill>
                    <a:srgbClr val="FF6699"/>
                  </a:solidFill>
                </a:rPr>
                <a:t> Du </a:t>
              </a:r>
              <a:r>
                <a:rPr lang="en-US" sz="2400" b="1" i="1" dirty="0" err="1">
                  <a:solidFill>
                    <a:srgbClr val="FF6699"/>
                  </a:solidFill>
                </a:rPr>
                <a:t>và</a:t>
              </a:r>
              <a:r>
                <a:rPr lang="en-US" sz="2400" b="1" i="1" dirty="0">
                  <a:solidFill>
                    <a:srgbClr val="FF6699"/>
                  </a:solidFill>
                </a:rPr>
                <a:t> </a:t>
              </a:r>
              <a:r>
                <a:rPr lang="en-US" sz="2400" b="1" i="1" dirty="0" err="1">
                  <a:solidFill>
                    <a:srgbClr val="FF6699"/>
                  </a:solidFill>
                </a:rPr>
                <a:t>tác</a:t>
              </a:r>
              <a:r>
                <a:rPr lang="en-US" sz="2400" b="1" i="1" dirty="0">
                  <a:solidFill>
                    <a:srgbClr val="FF6699"/>
                  </a:solidFill>
                </a:rPr>
                <a:t> </a:t>
              </a:r>
              <a:r>
                <a:rPr lang="en-US" sz="2400" b="1" i="1" dirty="0" err="1">
                  <a:solidFill>
                    <a:srgbClr val="FF6699"/>
                  </a:solidFill>
                </a:rPr>
                <a:t>phẩm</a:t>
              </a:r>
              <a:r>
                <a:rPr lang="en-US" sz="2400" b="1" i="1" dirty="0">
                  <a:solidFill>
                    <a:srgbClr val="FF6699"/>
                  </a:solidFill>
                </a:rPr>
                <a:t> </a:t>
              </a:r>
              <a:r>
                <a:rPr lang="en-US" sz="2400" b="1" i="1" dirty="0" err="1">
                  <a:solidFill>
                    <a:srgbClr val="FF6699"/>
                  </a:solidFill>
                </a:rPr>
                <a:t>của</a:t>
              </a:r>
              <a:r>
                <a:rPr lang="en-US" sz="2400" b="1" i="1" dirty="0">
                  <a:solidFill>
                    <a:srgbClr val="FF6699"/>
                  </a:solidFill>
                </a:rPr>
                <a:t> </a:t>
              </a:r>
              <a:r>
                <a:rPr lang="en-US" sz="2400" b="1" i="1" dirty="0" err="1">
                  <a:solidFill>
                    <a:srgbClr val="FF6699"/>
                  </a:solidFill>
                </a:rPr>
                <a:t>ông</a:t>
              </a:r>
              <a:r>
                <a:rPr lang="en-US" sz="2400" b="1" i="1" dirty="0">
                  <a:solidFill>
                    <a:srgbClr val="FF6699"/>
                  </a:solidFill>
                </a:rPr>
                <a:t>?</a:t>
              </a:r>
              <a:endParaRPr lang="en-US" sz="2800" b="1" dirty="0">
                <a:solidFill>
                  <a:srgbClr val="FF6699"/>
                </a:solidFill>
                <a:latin typeface="#9Slide03 SFU Futura_01" panose="00000700000000000000" pitchFamily="2" charset="0"/>
              </a:endParaRPr>
            </a:p>
          </p:txBody>
        </p:sp>
      </p:grpSp>
      <p:sp>
        <p:nvSpPr>
          <p:cNvPr id="7" name="Hộp Văn bản 6"/>
          <p:cNvSpPr txBox="1"/>
          <p:nvPr/>
        </p:nvSpPr>
        <p:spPr>
          <a:xfrm>
            <a:off x="2782438" y="1596947"/>
            <a:ext cx="8820555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 smtClean="0">
                <a:solidFill>
                  <a:srgbClr val="4AB08D"/>
                </a:solidFill>
              </a:rPr>
              <a:t>- </a:t>
            </a:r>
            <a:r>
              <a:rPr lang="en-US" sz="2400" dirty="0" err="1" smtClean="0">
                <a:solidFill>
                  <a:srgbClr val="4AB08D"/>
                </a:solidFill>
              </a:rPr>
              <a:t>Nguyễn</a:t>
            </a:r>
            <a:r>
              <a:rPr lang="en-US" sz="2400" dirty="0" smtClean="0">
                <a:solidFill>
                  <a:srgbClr val="4AB08D"/>
                </a:solidFill>
              </a:rPr>
              <a:t> </a:t>
            </a:r>
            <a:r>
              <a:rPr lang="en-US" sz="2400" dirty="0">
                <a:solidFill>
                  <a:srgbClr val="4AB08D"/>
                </a:solidFill>
              </a:rPr>
              <a:t>Du </a:t>
            </a:r>
            <a:r>
              <a:rPr lang="en-US" sz="2400" dirty="0" err="1">
                <a:solidFill>
                  <a:srgbClr val="4AB08D"/>
                </a:solidFill>
              </a:rPr>
              <a:t>đã</a:t>
            </a:r>
            <a:r>
              <a:rPr lang="en-US" sz="2400" dirty="0">
                <a:solidFill>
                  <a:srgbClr val="4AB08D"/>
                </a:solidFill>
              </a:rPr>
              <a:t> </a:t>
            </a:r>
            <a:r>
              <a:rPr lang="en-US" sz="2400" dirty="0" err="1">
                <a:solidFill>
                  <a:srgbClr val="4AB08D"/>
                </a:solidFill>
              </a:rPr>
              <a:t>thông</a:t>
            </a:r>
            <a:r>
              <a:rPr lang="en-US" sz="2400" dirty="0">
                <a:solidFill>
                  <a:srgbClr val="4AB08D"/>
                </a:solidFill>
              </a:rPr>
              <a:t> qua </a:t>
            </a:r>
            <a:r>
              <a:rPr lang="en-US" sz="2400" dirty="0" err="1">
                <a:solidFill>
                  <a:srgbClr val="4AB08D"/>
                </a:solidFill>
              </a:rPr>
              <a:t>những</a:t>
            </a:r>
            <a:r>
              <a:rPr lang="en-US" sz="2400" dirty="0">
                <a:solidFill>
                  <a:srgbClr val="4AB08D"/>
                </a:solidFill>
              </a:rPr>
              <a:t> </a:t>
            </a:r>
            <a:r>
              <a:rPr lang="en-US" sz="2400" dirty="0" err="1">
                <a:solidFill>
                  <a:srgbClr val="4AB08D"/>
                </a:solidFill>
              </a:rPr>
              <a:t>nhân</a:t>
            </a:r>
            <a:r>
              <a:rPr lang="en-US" sz="2400" dirty="0">
                <a:solidFill>
                  <a:srgbClr val="4AB08D"/>
                </a:solidFill>
              </a:rPr>
              <a:t> </a:t>
            </a:r>
            <a:r>
              <a:rPr lang="en-US" sz="2400" dirty="0" err="1">
                <a:solidFill>
                  <a:srgbClr val="4AB08D"/>
                </a:solidFill>
              </a:rPr>
              <a:t>vật</a:t>
            </a:r>
            <a:r>
              <a:rPr lang="en-US" sz="2400" dirty="0">
                <a:solidFill>
                  <a:srgbClr val="4AB08D"/>
                </a:solidFill>
              </a:rPr>
              <a:t> </a:t>
            </a:r>
            <a:r>
              <a:rPr lang="en-US" sz="2400" dirty="0" err="1">
                <a:solidFill>
                  <a:srgbClr val="4AB08D"/>
                </a:solidFill>
              </a:rPr>
              <a:t>trong</a:t>
            </a:r>
            <a:r>
              <a:rPr lang="en-US" sz="2400" dirty="0">
                <a:solidFill>
                  <a:srgbClr val="4AB08D"/>
                </a:solidFill>
              </a:rPr>
              <a:t> </a:t>
            </a:r>
            <a:r>
              <a:rPr lang="en-US" sz="2400" dirty="0" err="1">
                <a:solidFill>
                  <a:srgbClr val="4AB08D"/>
                </a:solidFill>
              </a:rPr>
              <a:t>tác</a:t>
            </a:r>
            <a:r>
              <a:rPr lang="en-US" sz="2400" dirty="0">
                <a:solidFill>
                  <a:srgbClr val="4AB08D"/>
                </a:solidFill>
              </a:rPr>
              <a:t> </a:t>
            </a:r>
            <a:r>
              <a:rPr lang="en-US" sz="2400" dirty="0" err="1">
                <a:solidFill>
                  <a:srgbClr val="4AB08D"/>
                </a:solidFill>
              </a:rPr>
              <a:t>phẩm</a:t>
            </a:r>
            <a:r>
              <a:rPr lang="en-US" sz="2400" dirty="0">
                <a:solidFill>
                  <a:srgbClr val="4AB08D"/>
                </a:solidFill>
              </a:rPr>
              <a:t> </a:t>
            </a:r>
            <a:r>
              <a:rPr lang="en-US" sz="2400" dirty="0" err="1">
                <a:solidFill>
                  <a:srgbClr val="4AB08D"/>
                </a:solidFill>
              </a:rPr>
              <a:t>mà</a:t>
            </a:r>
            <a:r>
              <a:rPr lang="en-US" sz="2400" dirty="0">
                <a:solidFill>
                  <a:srgbClr val="4AB08D"/>
                </a:solidFill>
              </a:rPr>
              <a:t> </a:t>
            </a:r>
            <a:r>
              <a:rPr lang="en-US" sz="2400" dirty="0" err="1">
                <a:solidFill>
                  <a:srgbClr val="4AB08D"/>
                </a:solidFill>
              </a:rPr>
              <a:t>thể</a:t>
            </a:r>
            <a:r>
              <a:rPr lang="en-US" sz="2400" dirty="0">
                <a:solidFill>
                  <a:srgbClr val="4AB08D"/>
                </a:solidFill>
              </a:rPr>
              <a:t> </a:t>
            </a:r>
            <a:r>
              <a:rPr lang="en-US" sz="2400" dirty="0" err="1">
                <a:solidFill>
                  <a:srgbClr val="4AB08D"/>
                </a:solidFill>
              </a:rPr>
              <a:t>hiện</a:t>
            </a:r>
            <a:r>
              <a:rPr lang="en-US" sz="2400" dirty="0">
                <a:solidFill>
                  <a:srgbClr val="4AB08D"/>
                </a:solidFill>
              </a:rPr>
              <a:t> </a:t>
            </a:r>
            <a:r>
              <a:rPr lang="en-US" sz="2400" dirty="0" err="1">
                <a:solidFill>
                  <a:srgbClr val="4AB08D"/>
                </a:solidFill>
              </a:rPr>
              <a:t>nỗi</a:t>
            </a:r>
            <a:r>
              <a:rPr lang="en-US" sz="2400" dirty="0">
                <a:solidFill>
                  <a:srgbClr val="4AB08D"/>
                </a:solidFill>
              </a:rPr>
              <a:t> </a:t>
            </a:r>
            <a:r>
              <a:rPr lang="en-US" sz="2400" dirty="0" err="1">
                <a:solidFill>
                  <a:srgbClr val="4AB08D"/>
                </a:solidFill>
              </a:rPr>
              <a:t>lòng</a:t>
            </a:r>
            <a:r>
              <a:rPr lang="en-US" sz="2400" dirty="0">
                <a:solidFill>
                  <a:srgbClr val="4AB08D"/>
                </a:solidFill>
              </a:rPr>
              <a:t> </a:t>
            </a:r>
            <a:r>
              <a:rPr lang="en-US" sz="2400" dirty="0" err="1">
                <a:solidFill>
                  <a:srgbClr val="4AB08D"/>
                </a:solidFill>
              </a:rPr>
              <a:t>mình</a:t>
            </a:r>
            <a:r>
              <a:rPr lang="en-US" sz="2400" dirty="0">
                <a:solidFill>
                  <a:srgbClr val="4AB08D"/>
                </a:solidFill>
              </a:rPr>
              <a:t>. </a:t>
            </a:r>
            <a:r>
              <a:rPr lang="en-US" sz="2400" dirty="0" err="1">
                <a:solidFill>
                  <a:srgbClr val="4AB08D"/>
                </a:solidFill>
              </a:rPr>
              <a:t>Đó</a:t>
            </a:r>
            <a:r>
              <a:rPr lang="en-US" sz="2400" dirty="0">
                <a:solidFill>
                  <a:srgbClr val="4AB08D"/>
                </a:solidFill>
              </a:rPr>
              <a:t> </a:t>
            </a:r>
            <a:r>
              <a:rPr lang="en-US" sz="2400" dirty="0" err="1">
                <a:solidFill>
                  <a:srgbClr val="4AB08D"/>
                </a:solidFill>
              </a:rPr>
              <a:t>là</a:t>
            </a:r>
            <a:r>
              <a:rPr lang="en-US" sz="2400" dirty="0">
                <a:solidFill>
                  <a:srgbClr val="4AB08D"/>
                </a:solidFill>
              </a:rPr>
              <a:t> </a:t>
            </a:r>
            <a:r>
              <a:rPr lang="en-US" sz="2400" dirty="0" err="1">
                <a:solidFill>
                  <a:srgbClr val="4AB08D"/>
                </a:solidFill>
              </a:rPr>
              <a:t>hình</a:t>
            </a:r>
            <a:r>
              <a:rPr lang="en-US" sz="2400" dirty="0">
                <a:solidFill>
                  <a:srgbClr val="4AB08D"/>
                </a:solidFill>
              </a:rPr>
              <a:t> </a:t>
            </a:r>
            <a:r>
              <a:rPr lang="en-US" sz="2400" dirty="0" err="1">
                <a:solidFill>
                  <a:srgbClr val="4AB08D"/>
                </a:solidFill>
              </a:rPr>
              <a:t>ảnh</a:t>
            </a:r>
            <a:r>
              <a:rPr lang="en-US" sz="2400" dirty="0">
                <a:solidFill>
                  <a:srgbClr val="4AB08D"/>
                </a:solidFill>
              </a:rPr>
              <a:t> </a:t>
            </a:r>
            <a:r>
              <a:rPr lang="en-US" sz="2400" dirty="0" err="1">
                <a:solidFill>
                  <a:srgbClr val="4AB08D"/>
                </a:solidFill>
              </a:rPr>
              <a:t>một</a:t>
            </a:r>
            <a:r>
              <a:rPr lang="en-US" sz="2400" dirty="0">
                <a:solidFill>
                  <a:srgbClr val="4AB08D"/>
                </a:solidFill>
              </a:rPr>
              <a:t> </a:t>
            </a:r>
            <a:r>
              <a:rPr lang="en-US" sz="2400" dirty="0" err="1">
                <a:solidFill>
                  <a:srgbClr val="4AB08D"/>
                </a:solidFill>
              </a:rPr>
              <a:t>Thúy</a:t>
            </a:r>
            <a:r>
              <a:rPr lang="en-US" sz="2400" dirty="0">
                <a:solidFill>
                  <a:srgbClr val="4AB08D"/>
                </a:solidFill>
              </a:rPr>
              <a:t> </a:t>
            </a:r>
            <a:r>
              <a:rPr lang="en-US" sz="2400" dirty="0" err="1">
                <a:solidFill>
                  <a:srgbClr val="4AB08D"/>
                </a:solidFill>
              </a:rPr>
              <a:t>Kiều</a:t>
            </a:r>
            <a:r>
              <a:rPr lang="en-US" sz="2400" dirty="0">
                <a:solidFill>
                  <a:srgbClr val="4AB08D"/>
                </a:solidFill>
              </a:rPr>
              <a:t> </a:t>
            </a:r>
            <a:r>
              <a:rPr lang="en-US" sz="2400" dirty="0" err="1">
                <a:solidFill>
                  <a:srgbClr val="4AB08D"/>
                </a:solidFill>
              </a:rPr>
              <a:t>thông</a:t>
            </a:r>
            <a:r>
              <a:rPr lang="en-US" sz="2400" dirty="0">
                <a:solidFill>
                  <a:srgbClr val="4AB08D"/>
                </a:solidFill>
              </a:rPr>
              <a:t> minh, </a:t>
            </a:r>
            <a:r>
              <a:rPr lang="en-US" sz="2400" dirty="0" err="1">
                <a:solidFill>
                  <a:srgbClr val="4AB08D"/>
                </a:solidFill>
              </a:rPr>
              <a:t>tài</a:t>
            </a:r>
            <a:r>
              <a:rPr lang="en-US" sz="2400" dirty="0">
                <a:solidFill>
                  <a:srgbClr val="4AB08D"/>
                </a:solidFill>
              </a:rPr>
              <a:t> </a:t>
            </a:r>
            <a:r>
              <a:rPr lang="en-US" sz="2400" dirty="0" err="1">
                <a:solidFill>
                  <a:srgbClr val="4AB08D"/>
                </a:solidFill>
              </a:rPr>
              <a:t>năng</a:t>
            </a:r>
            <a:r>
              <a:rPr lang="en-US" sz="2400" dirty="0">
                <a:solidFill>
                  <a:srgbClr val="4AB08D"/>
                </a:solidFill>
              </a:rPr>
              <a:t>, </a:t>
            </a:r>
            <a:r>
              <a:rPr lang="en-US" sz="2400" dirty="0" err="1">
                <a:solidFill>
                  <a:srgbClr val="4AB08D"/>
                </a:solidFill>
              </a:rPr>
              <a:t>trí</a:t>
            </a:r>
            <a:r>
              <a:rPr lang="en-US" sz="2400" dirty="0">
                <a:solidFill>
                  <a:srgbClr val="4AB08D"/>
                </a:solidFill>
              </a:rPr>
              <a:t> </a:t>
            </a:r>
            <a:r>
              <a:rPr lang="en-US" sz="2400" dirty="0" err="1">
                <a:solidFill>
                  <a:srgbClr val="4AB08D"/>
                </a:solidFill>
              </a:rPr>
              <a:t>tuệ</a:t>
            </a:r>
            <a:r>
              <a:rPr lang="en-US" sz="2400" dirty="0">
                <a:solidFill>
                  <a:srgbClr val="4AB08D"/>
                </a:solidFill>
              </a:rPr>
              <a:t>, </a:t>
            </a:r>
            <a:r>
              <a:rPr lang="en-US" sz="2400" dirty="0" err="1">
                <a:solidFill>
                  <a:srgbClr val="4AB08D"/>
                </a:solidFill>
              </a:rPr>
              <a:t>với</a:t>
            </a:r>
            <a:r>
              <a:rPr lang="en-US" sz="2400" dirty="0">
                <a:solidFill>
                  <a:srgbClr val="4AB08D"/>
                </a:solidFill>
              </a:rPr>
              <a:t> </a:t>
            </a:r>
            <a:r>
              <a:rPr lang="en-US" sz="2400" dirty="0" err="1">
                <a:solidFill>
                  <a:srgbClr val="4AB08D"/>
                </a:solidFill>
              </a:rPr>
              <a:t>tâm</a:t>
            </a:r>
            <a:r>
              <a:rPr lang="en-US" sz="2400" dirty="0">
                <a:solidFill>
                  <a:srgbClr val="4AB08D"/>
                </a:solidFill>
              </a:rPr>
              <a:t> </a:t>
            </a:r>
            <a:r>
              <a:rPr lang="en-US" sz="2400" dirty="0" err="1">
                <a:solidFill>
                  <a:srgbClr val="4AB08D"/>
                </a:solidFill>
              </a:rPr>
              <a:t>hồn</a:t>
            </a:r>
            <a:r>
              <a:rPr lang="en-US" sz="2400" dirty="0">
                <a:solidFill>
                  <a:srgbClr val="4AB08D"/>
                </a:solidFill>
              </a:rPr>
              <a:t> </a:t>
            </a:r>
            <a:r>
              <a:rPr lang="en-US" sz="2400" dirty="0" err="1">
                <a:solidFill>
                  <a:srgbClr val="4AB08D"/>
                </a:solidFill>
              </a:rPr>
              <a:t>nhạy</a:t>
            </a:r>
            <a:r>
              <a:rPr lang="en-US" sz="2400" dirty="0">
                <a:solidFill>
                  <a:srgbClr val="4AB08D"/>
                </a:solidFill>
              </a:rPr>
              <a:t> </a:t>
            </a:r>
            <a:r>
              <a:rPr lang="en-US" sz="2400" dirty="0" err="1">
                <a:solidFill>
                  <a:srgbClr val="4AB08D"/>
                </a:solidFill>
              </a:rPr>
              <a:t>cảm</a:t>
            </a:r>
            <a:r>
              <a:rPr lang="en-US" sz="2400" dirty="0">
                <a:solidFill>
                  <a:srgbClr val="4AB08D"/>
                </a:solidFill>
              </a:rPr>
              <a:t>, </a:t>
            </a:r>
            <a:r>
              <a:rPr lang="en-US" sz="2400" dirty="0" err="1">
                <a:solidFill>
                  <a:srgbClr val="4AB08D"/>
                </a:solidFill>
              </a:rPr>
              <a:t>ước</a:t>
            </a:r>
            <a:r>
              <a:rPr lang="en-US" sz="2400" dirty="0">
                <a:solidFill>
                  <a:srgbClr val="4AB08D"/>
                </a:solidFill>
              </a:rPr>
              <a:t> </a:t>
            </a:r>
            <a:r>
              <a:rPr lang="en-US" sz="2400" dirty="0" err="1">
                <a:solidFill>
                  <a:srgbClr val="4AB08D"/>
                </a:solidFill>
              </a:rPr>
              <a:t>mơ</a:t>
            </a:r>
            <a:r>
              <a:rPr lang="en-US" sz="2400" dirty="0">
                <a:solidFill>
                  <a:srgbClr val="4AB08D"/>
                </a:solidFill>
              </a:rPr>
              <a:t> </a:t>
            </a:r>
            <a:r>
              <a:rPr lang="en-US" sz="2400" dirty="0" err="1">
                <a:solidFill>
                  <a:srgbClr val="4AB08D"/>
                </a:solidFill>
              </a:rPr>
              <a:t>cao</a:t>
            </a:r>
            <a:r>
              <a:rPr lang="en-US" sz="2400" dirty="0">
                <a:solidFill>
                  <a:srgbClr val="4AB08D"/>
                </a:solidFill>
              </a:rPr>
              <a:t> </a:t>
            </a:r>
            <a:r>
              <a:rPr lang="en-US" sz="2400" dirty="0" err="1">
                <a:solidFill>
                  <a:srgbClr val="4AB08D"/>
                </a:solidFill>
              </a:rPr>
              <a:t>cả</a:t>
            </a:r>
            <a:r>
              <a:rPr lang="en-US" sz="2400" dirty="0">
                <a:solidFill>
                  <a:srgbClr val="4AB08D"/>
                </a:solidFill>
              </a:rPr>
              <a:t>, </a:t>
            </a:r>
            <a:r>
              <a:rPr lang="en-US" sz="2400" dirty="0" err="1">
                <a:solidFill>
                  <a:srgbClr val="4AB08D"/>
                </a:solidFill>
              </a:rPr>
              <a:t>đầy</a:t>
            </a:r>
            <a:r>
              <a:rPr lang="en-US" sz="2400" dirty="0">
                <a:solidFill>
                  <a:srgbClr val="4AB08D"/>
                </a:solidFill>
              </a:rPr>
              <a:t> </a:t>
            </a:r>
            <a:r>
              <a:rPr lang="en-US" sz="2400" dirty="0" err="1">
                <a:solidFill>
                  <a:srgbClr val="4AB08D"/>
                </a:solidFill>
              </a:rPr>
              <a:t>tình</a:t>
            </a:r>
            <a:r>
              <a:rPr lang="en-US" sz="2400" dirty="0">
                <a:solidFill>
                  <a:srgbClr val="4AB08D"/>
                </a:solidFill>
              </a:rPr>
              <a:t> </a:t>
            </a:r>
            <a:r>
              <a:rPr lang="en-US" sz="2400" dirty="0" err="1">
                <a:solidFill>
                  <a:srgbClr val="4AB08D"/>
                </a:solidFill>
              </a:rPr>
              <a:t>yêu</a:t>
            </a:r>
            <a:r>
              <a:rPr lang="en-US" sz="2400" dirty="0">
                <a:solidFill>
                  <a:srgbClr val="4AB08D"/>
                </a:solidFill>
              </a:rPr>
              <a:t> </a:t>
            </a:r>
            <a:r>
              <a:rPr lang="en-US" sz="2400" dirty="0" err="1">
                <a:solidFill>
                  <a:srgbClr val="4AB08D"/>
                </a:solidFill>
              </a:rPr>
              <a:t>thương</a:t>
            </a:r>
            <a:r>
              <a:rPr lang="en-US" sz="2400" dirty="0">
                <a:solidFill>
                  <a:srgbClr val="4AB08D"/>
                </a:solidFill>
              </a:rPr>
              <a:t> </a:t>
            </a:r>
            <a:r>
              <a:rPr lang="en-US" sz="2400" dirty="0" err="1">
                <a:solidFill>
                  <a:srgbClr val="4AB08D"/>
                </a:solidFill>
              </a:rPr>
              <a:t>và</a:t>
            </a:r>
            <a:r>
              <a:rPr lang="en-US" sz="2400" dirty="0">
                <a:solidFill>
                  <a:srgbClr val="4AB08D"/>
                </a:solidFill>
              </a:rPr>
              <a:t> </a:t>
            </a:r>
            <a:r>
              <a:rPr lang="en-US" sz="2400" dirty="0" err="1">
                <a:solidFill>
                  <a:srgbClr val="4AB08D"/>
                </a:solidFill>
              </a:rPr>
              <a:t>nỗi</a:t>
            </a:r>
            <a:r>
              <a:rPr lang="en-US" sz="2400" dirty="0">
                <a:solidFill>
                  <a:srgbClr val="4AB08D"/>
                </a:solidFill>
              </a:rPr>
              <a:t> </a:t>
            </a:r>
            <a:r>
              <a:rPr lang="en-US" sz="2400" dirty="0" err="1">
                <a:solidFill>
                  <a:srgbClr val="4AB08D"/>
                </a:solidFill>
              </a:rPr>
              <a:t>đau</a:t>
            </a:r>
            <a:r>
              <a:rPr lang="en-US" sz="2400" dirty="0">
                <a:solidFill>
                  <a:srgbClr val="4AB08D"/>
                </a:solidFill>
              </a:rPr>
              <a:t> </a:t>
            </a:r>
            <a:r>
              <a:rPr lang="en-US" sz="2400" dirty="0" err="1">
                <a:solidFill>
                  <a:srgbClr val="4AB08D"/>
                </a:solidFill>
              </a:rPr>
              <a:t>khổ</a:t>
            </a:r>
            <a:r>
              <a:rPr lang="en-US" sz="2400" dirty="0" smtClean="0">
                <a:solidFill>
                  <a:srgbClr val="4AB08D"/>
                </a:solidFill>
              </a:rPr>
              <a:t>.</a:t>
            </a:r>
            <a:r>
              <a:rPr lang="vi-VN" sz="2400" dirty="0" smtClean="0">
                <a:solidFill>
                  <a:srgbClr val="4AB08D"/>
                </a:solidFill>
              </a:rPr>
              <a:t> </a:t>
            </a:r>
            <a:r>
              <a:rPr lang="en-US" sz="2400" dirty="0" smtClean="0">
                <a:solidFill>
                  <a:srgbClr val="4AB08D"/>
                </a:solidFill>
              </a:rPr>
              <a:t>Hay </a:t>
            </a:r>
            <a:r>
              <a:rPr lang="en-US" sz="2400" dirty="0" err="1">
                <a:solidFill>
                  <a:srgbClr val="4AB08D"/>
                </a:solidFill>
              </a:rPr>
              <a:t>một</a:t>
            </a:r>
            <a:r>
              <a:rPr lang="en-US" sz="2400" dirty="0">
                <a:solidFill>
                  <a:srgbClr val="4AB08D"/>
                </a:solidFill>
              </a:rPr>
              <a:t> </a:t>
            </a:r>
            <a:r>
              <a:rPr lang="en-US" sz="2400" dirty="0" err="1">
                <a:solidFill>
                  <a:srgbClr val="4AB08D"/>
                </a:solidFill>
              </a:rPr>
              <a:t>Tiểu</a:t>
            </a:r>
            <a:r>
              <a:rPr lang="en-US" sz="2400" dirty="0">
                <a:solidFill>
                  <a:srgbClr val="4AB08D"/>
                </a:solidFill>
              </a:rPr>
              <a:t> </a:t>
            </a:r>
            <a:r>
              <a:rPr lang="en-US" sz="2400" dirty="0" err="1">
                <a:solidFill>
                  <a:srgbClr val="4AB08D"/>
                </a:solidFill>
              </a:rPr>
              <a:t>Thanh</a:t>
            </a:r>
            <a:r>
              <a:rPr lang="en-US" sz="2400" dirty="0">
                <a:solidFill>
                  <a:srgbClr val="4AB08D"/>
                </a:solidFill>
              </a:rPr>
              <a:t> </a:t>
            </a:r>
            <a:r>
              <a:rPr lang="en-US" sz="2400" dirty="0" err="1">
                <a:solidFill>
                  <a:srgbClr val="4AB08D"/>
                </a:solidFill>
              </a:rPr>
              <a:t>trầm</a:t>
            </a:r>
            <a:r>
              <a:rPr lang="en-US" sz="2400" dirty="0">
                <a:solidFill>
                  <a:srgbClr val="4AB08D"/>
                </a:solidFill>
              </a:rPr>
              <a:t> </a:t>
            </a:r>
            <a:r>
              <a:rPr lang="en-US" sz="2400" dirty="0" err="1">
                <a:solidFill>
                  <a:srgbClr val="4AB08D"/>
                </a:solidFill>
              </a:rPr>
              <a:t>lặng</a:t>
            </a:r>
            <a:r>
              <a:rPr lang="en-US" sz="2400" dirty="0">
                <a:solidFill>
                  <a:srgbClr val="4AB08D"/>
                </a:solidFill>
              </a:rPr>
              <a:t>, </a:t>
            </a:r>
            <a:r>
              <a:rPr lang="en-US" sz="2400" dirty="0" err="1">
                <a:solidFill>
                  <a:srgbClr val="4AB08D"/>
                </a:solidFill>
              </a:rPr>
              <a:t>lặng</a:t>
            </a:r>
            <a:r>
              <a:rPr lang="en-US" sz="2400" dirty="0">
                <a:solidFill>
                  <a:srgbClr val="4AB08D"/>
                </a:solidFill>
              </a:rPr>
              <a:t> </a:t>
            </a:r>
            <a:r>
              <a:rPr lang="en-US" sz="2400" dirty="0" err="1">
                <a:solidFill>
                  <a:srgbClr val="4AB08D"/>
                </a:solidFill>
              </a:rPr>
              <a:t>lẽ</a:t>
            </a:r>
            <a:r>
              <a:rPr lang="en-US" sz="2400" dirty="0">
                <a:solidFill>
                  <a:srgbClr val="4AB08D"/>
                </a:solidFill>
              </a:rPr>
              <a:t>, </a:t>
            </a:r>
            <a:r>
              <a:rPr lang="en-US" sz="2400" dirty="0" err="1">
                <a:solidFill>
                  <a:srgbClr val="4AB08D"/>
                </a:solidFill>
              </a:rPr>
              <a:t>đơn</a:t>
            </a:r>
            <a:r>
              <a:rPr lang="en-US" sz="2400" dirty="0">
                <a:solidFill>
                  <a:srgbClr val="4AB08D"/>
                </a:solidFill>
              </a:rPr>
              <a:t> </a:t>
            </a:r>
            <a:r>
              <a:rPr lang="en-US" sz="2400" dirty="0" err="1">
                <a:solidFill>
                  <a:srgbClr val="4AB08D"/>
                </a:solidFill>
              </a:rPr>
              <a:t>độc</a:t>
            </a:r>
            <a:r>
              <a:rPr lang="en-US" sz="2400" dirty="0">
                <a:solidFill>
                  <a:srgbClr val="4AB08D"/>
                </a:solidFill>
              </a:rPr>
              <a:t>, </a:t>
            </a:r>
            <a:r>
              <a:rPr lang="en-US" sz="2400" dirty="0" err="1">
                <a:solidFill>
                  <a:srgbClr val="4AB08D"/>
                </a:solidFill>
              </a:rPr>
              <a:t>yêu</a:t>
            </a:r>
            <a:r>
              <a:rPr lang="en-US" sz="2400" dirty="0">
                <a:solidFill>
                  <a:srgbClr val="4AB08D"/>
                </a:solidFill>
              </a:rPr>
              <a:t> </a:t>
            </a:r>
            <a:r>
              <a:rPr lang="en-US" sz="2400" dirty="0" err="1">
                <a:solidFill>
                  <a:srgbClr val="4AB08D"/>
                </a:solidFill>
              </a:rPr>
              <a:t>thích</a:t>
            </a:r>
            <a:r>
              <a:rPr lang="en-US" sz="2400" dirty="0">
                <a:solidFill>
                  <a:srgbClr val="4AB08D"/>
                </a:solidFill>
              </a:rPr>
              <a:t> </a:t>
            </a:r>
            <a:r>
              <a:rPr lang="en-US" sz="2400" dirty="0" err="1">
                <a:solidFill>
                  <a:srgbClr val="4AB08D"/>
                </a:solidFill>
              </a:rPr>
              <a:t>văn</a:t>
            </a:r>
            <a:r>
              <a:rPr lang="en-US" sz="2400" dirty="0">
                <a:solidFill>
                  <a:srgbClr val="4AB08D"/>
                </a:solidFill>
              </a:rPr>
              <a:t> </a:t>
            </a:r>
            <a:r>
              <a:rPr lang="en-US" sz="2400" dirty="0" err="1">
                <a:solidFill>
                  <a:srgbClr val="4AB08D"/>
                </a:solidFill>
              </a:rPr>
              <a:t>học</a:t>
            </a:r>
            <a:r>
              <a:rPr lang="en-US" sz="2400" dirty="0">
                <a:solidFill>
                  <a:srgbClr val="4AB08D"/>
                </a:solidFill>
              </a:rPr>
              <a:t>, </a:t>
            </a:r>
            <a:r>
              <a:rPr lang="en-US" sz="2400" dirty="0" err="1">
                <a:solidFill>
                  <a:srgbClr val="4AB08D"/>
                </a:solidFill>
              </a:rPr>
              <a:t>văn</a:t>
            </a:r>
            <a:r>
              <a:rPr lang="en-US" sz="2400" dirty="0">
                <a:solidFill>
                  <a:srgbClr val="4AB08D"/>
                </a:solidFill>
              </a:rPr>
              <a:t> </a:t>
            </a:r>
            <a:r>
              <a:rPr lang="en-US" sz="2400" dirty="0" err="1">
                <a:solidFill>
                  <a:srgbClr val="4AB08D"/>
                </a:solidFill>
              </a:rPr>
              <a:t>chương</a:t>
            </a:r>
            <a:r>
              <a:rPr lang="en-US" sz="2400" dirty="0">
                <a:solidFill>
                  <a:srgbClr val="4AB08D"/>
                </a:solidFill>
              </a:rPr>
              <a:t>, </a:t>
            </a:r>
            <a:r>
              <a:rPr lang="en-US" sz="2400" dirty="0" err="1">
                <a:solidFill>
                  <a:srgbClr val="4AB08D"/>
                </a:solidFill>
              </a:rPr>
              <a:t>với</a:t>
            </a:r>
            <a:r>
              <a:rPr lang="en-US" sz="2400" dirty="0">
                <a:solidFill>
                  <a:srgbClr val="4AB08D"/>
                </a:solidFill>
              </a:rPr>
              <a:t> </a:t>
            </a:r>
            <a:r>
              <a:rPr lang="en-US" sz="2400" dirty="0" err="1">
                <a:solidFill>
                  <a:srgbClr val="4AB08D"/>
                </a:solidFill>
              </a:rPr>
              <a:t>sự</a:t>
            </a:r>
            <a:r>
              <a:rPr lang="en-US" sz="2400" dirty="0">
                <a:solidFill>
                  <a:srgbClr val="4AB08D"/>
                </a:solidFill>
              </a:rPr>
              <a:t> </a:t>
            </a:r>
            <a:r>
              <a:rPr lang="en-US" sz="2400" dirty="0" err="1">
                <a:solidFill>
                  <a:srgbClr val="4AB08D"/>
                </a:solidFill>
              </a:rPr>
              <a:t>tinh</a:t>
            </a:r>
            <a:r>
              <a:rPr lang="en-US" sz="2400" dirty="0">
                <a:solidFill>
                  <a:srgbClr val="4AB08D"/>
                </a:solidFill>
              </a:rPr>
              <a:t> </a:t>
            </a:r>
            <a:r>
              <a:rPr lang="en-US" sz="2400" dirty="0" err="1">
                <a:solidFill>
                  <a:srgbClr val="4AB08D"/>
                </a:solidFill>
              </a:rPr>
              <a:t>tế</a:t>
            </a:r>
            <a:r>
              <a:rPr lang="en-US" sz="2400" dirty="0">
                <a:solidFill>
                  <a:srgbClr val="4AB08D"/>
                </a:solidFill>
              </a:rPr>
              <a:t> </a:t>
            </a:r>
            <a:r>
              <a:rPr lang="en-US" sz="2400" dirty="0" err="1">
                <a:solidFill>
                  <a:srgbClr val="4AB08D"/>
                </a:solidFill>
              </a:rPr>
              <a:t>trong</a:t>
            </a:r>
            <a:r>
              <a:rPr lang="en-US" sz="2400" dirty="0">
                <a:solidFill>
                  <a:srgbClr val="4AB08D"/>
                </a:solidFill>
              </a:rPr>
              <a:t> </a:t>
            </a:r>
            <a:r>
              <a:rPr lang="en-US" sz="2400" dirty="0" err="1">
                <a:solidFill>
                  <a:srgbClr val="4AB08D"/>
                </a:solidFill>
              </a:rPr>
              <a:t>cảm</a:t>
            </a:r>
            <a:r>
              <a:rPr lang="en-US" sz="2400" dirty="0">
                <a:solidFill>
                  <a:srgbClr val="4AB08D"/>
                </a:solidFill>
              </a:rPr>
              <a:t> </a:t>
            </a:r>
            <a:r>
              <a:rPr lang="en-US" sz="2400" dirty="0" err="1">
                <a:solidFill>
                  <a:srgbClr val="4AB08D"/>
                </a:solidFill>
              </a:rPr>
              <a:t>nhận</a:t>
            </a:r>
            <a:r>
              <a:rPr lang="en-US" sz="2400" dirty="0">
                <a:solidFill>
                  <a:srgbClr val="4AB08D"/>
                </a:solidFill>
              </a:rPr>
              <a:t> </a:t>
            </a:r>
            <a:r>
              <a:rPr lang="en-US" sz="2400" dirty="0" err="1">
                <a:solidFill>
                  <a:srgbClr val="4AB08D"/>
                </a:solidFill>
              </a:rPr>
              <a:t>tình</a:t>
            </a:r>
            <a:r>
              <a:rPr lang="en-US" sz="2400" dirty="0">
                <a:solidFill>
                  <a:srgbClr val="4AB08D"/>
                </a:solidFill>
              </a:rPr>
              <a:t> </a:t>
            </a:r>
            <a:r>
              <a:rPr lang="en-US" sz="2400" dirty="0" err="1">
                <a:solidFill>
                  <a:srgbClr val="4AB08D"/>
                </a:solidFill>
              </a:rPr>
              <a:t>yêu</a:t>
            </a:r>
            <a:r>
              <a:rPr lang="en-US" sz="2400" dirty="0">
                <a:solidFill>
                  <a:srgbClr val="4AB08D"/>
                </a:solidFill>
              </a:rPr>
              <a:t> </a:t>
            </a:r>
            <a:r>
              <a:rPr lang="en-US" sz="2400" dirty="0" err="1">
                <a:solidFill>
                  <a:srgbClr val="4AB08D"/>
                </a:solidFill>
              </a:rPr>
              <a:t>và</a:t>
            </a:r>
            <a:r>
              <a:rPr lang="en-US" sz="2400" dirty="0">
                <a:solidFill>
                  <a:srgbClr val="4AB08D"/>
                </a:solidFill>
              </a:rPr>
              <a:t> </a:t>
            </a:r>
            <a:r>
              <a:rPr lang="en-US" sz="2400" dirty="0" err="1">
                <a:solidFill>
                  <a:srgbClr val="4AB08D"/>
                </a:solidFill>
              </a:rPr>
              <a:t>tình</a:t>
            </a:r>
            <a:r>
              <a:rPr lang="en-US" sz="2400" dirty="0">
                <a:solidFill>
                  <a:srgbClr val="4AB08D"/>
                </a:solidFill>
              </a:rPr>
              <a:t> </a:t>
            </a:r>
            <a:r>
              <a:rPr lang="en-US" sz="2400" dirty="0" err="1">
                <a:solidFill>
                  <a:srgbClr val="4AB08D"/>
                </a:solidFill>
              </a:rPr>
              <a:t>bạn</a:t>
            </a:r>
            <a:r>
              <a:rPr lang="en-US" sz="2400" dirty="0">
                <a:solidFill>
                  <a:srgbClr val="4AB08D"/>
                </a:solidFill>
              </a:rPr>
              <a:t>…..</a:t>
            </a:r>
            <a:endParaRPr lang="en-US" sz="2400" dirty="0">
              <a:solidFill>
                <a:srgbClr val="4AB08D"/>
              </a:solidFill>
            </a:endParaRPr>
          </a:p>
          <a:p>
            <a:r>
              <a:rPr lang="vi-VN" sz="2400" dirty="0" smtClean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Những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tác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phẩm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ông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thể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hiện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sự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đau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đớn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tâm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trạng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u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sầu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và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niềm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khát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khao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tự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do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người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Việt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Nam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thời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đó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Với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tinh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thần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yêu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nước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ông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đã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dành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cả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cuộc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đời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để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viết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văn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và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làm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công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tác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nhà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nước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góp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phần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xây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dựng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đất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nước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và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giữ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gìn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văn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hóa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truyền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thống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dân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tộc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en-US" sz="2000" dirty="0">
              <a:solidFill>
                <a:schemeClr val="accent2">
                  <a:lumMod val="50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Hình ảnh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9" t="18450" r="18864" b="13973"/>
          <a:stretch>
            <a:fillRect/>
          </a:stretch>
        </p:blipFill>
        <p:spPr>
          <a:xfrm>
            <a:off x="798351" y="4632565"/>
            <a:ext cx="2136235" cy="17089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1268" y="2100524"/>
            <a:ext cx="1981170" cy="2176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/>
          <p:cNvGrpSpPr/>
          <p:nvPr/>
        </p:nvGrpSpPr>
        <p:grpSpPr>
          <a:xfrm>
            <a:off x="4340763" y="693280"/>
            <a:ext cx="2943395" cy="2152358"/>
            <a:chOff x="3064856" y="487997"/>
            <a:chExt cx="3744615" cy="273825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3064856" y="487997"/>
              <a:ext cx="3744615" cy="2738250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4141725" y="1172893"/>
              <a:ext cx="1590876" cy="12921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dirty="0">
                  <a:solidFill>
                    <a:srgbClr val="4AB08D"/>
                  </a:solidFill>
                  <a:latin typeface="#9Slide03 SFU Futura_01" panose="00000700000000000000" pitchFamily="2" charset="0"/>
                  <a:ea typeface="方正黄草简体" panose="03000509000000000000" pitchFamily="65" charset="-122"/>
                </a:rPr>
                <a:t>03</a:t>
              </a:r>
              <a:endParaRPr lang="zh-CN" altLang="en-US" sz="6000" dirty="0">
                <a:solidFill>
                  <a:srgbClr val="4AB08D"/>
                </a:solidFill>
                <a:latin typeface="#9Slide03 SFU Futura_01" panose="00000700000000000000" pitchFamily="2" charset="0"/>
                <a:ea typeface="方正黄草简体" panose="03000509000000000000" pitchFamily="65" charset="-122"/>
              </a:endParaRPr>
            </a:p>
          </p:txBody>
        </p:sp>
      </p:grp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3161841" y="2845638"/>
            <a:ext cx="608131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7200" b="1" dirty="0">
                <a:solidFill>
                  <a:srgbClr val="FF6699"/>
                </a:solidFill>
                <a:latin typeface="#9Slide03 SFU Futura_01" panose="00000700000000000000" pitchFamily="2" charset="0"/>
                <a:ea typeface="文悦古典明朝体 (非商业使用) W5" pitchFamily="50" charset="-122"/>
              </a:rPr>
              <a:t>Luyện tập</a:t>
            </a:r>
            <a:endParaRPr lang="zh-CN" altLang="en-US" sz="7200" b="1" dirty="0">
              <a:solidFill>
                <a:srgbClr val="FF6699"/>
              </a:solidFill>
              <a:latin typeface="#9Slide03 SFU Futura_01" panose="00000700000000000000" pitchFamily="2" charset="0"/>
              <a:ea typeface="文悦古典明朝体 (非商业使用) W5" pitchFamily="50" charset="-122"/>
            </a:endParaRPr>
          </a:p>
        </p:txBody>
      </p:sp>
      <p:pic>
        <p:nvPicPr>
          <p:cNvPr id="11" name="图片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4472" y="1595109"/>
            <a:ext cx="970771" cy="109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22874" y="328461"/>
            <a:ext cx="874061" cy="844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6" fill="hold" nodeType="click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3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4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6" presetClass="emph" presetSubtype="0" fill="hold" grpId="1" nodeType="withEffect">
                                      <p:stCondLst>
                                        <p:cond delay="21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9" grpId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6" presetClass="emph" presetSubtype="0" fill="hold" grpId="1" nodeType="withEffect">
                                      <p:stCondLst>
                                        <p:cond delay="21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9" grpId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图片 12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5628546" y="3906415"/>
            <a:ext cx="6563454" cy="2969915"/>
          </a:xfrm>
          <a:prstGeom prst="rect">
            <a:avLst/>
          </a:prstGeom>
        </p:spPr>
      </p:pic>
      <p:pic>
        <p:nvPicPr>
          <p:cNvPr id="115" name="图片 1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83" y="-229744"/>
            <a:ext cx="4762500" cy="4219575"/>
          </a:xfrm>
          <a:prstGeom prst="rect">
            <a:avLst/>
          </a:prstGeom>
        </p:spPr>
      </p:pic>
      <p:pic>
        <p:nvPicPr>
          <p:cNvPr id="124" name="图片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49471" y="785799"/>
            <a:ext cx="874061" cy="844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" name="图片 12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236241" y="1183750"/>
            <a:ext cx="256885" cy="25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6" name="Hình chữ nhật: Góc Tròn 5"/>
          <p:cNvSpPr/>
          <p:nvPr/>
        </p:nvSpPr>
        <p:spPr>
          <a:xfrm>
            <a:off x="702525" y="361122"/>
            <a:ext cx="11098618" cy="5858539"/>
          </a:xfrm>
          <a:prstGeom prst="roundRect">
            <a:avLst>
              <a:gd name="adj" fmla="val 12876"/>
            </a:avLst>
          </a:prstGeom>
          <a:ln>
            <a:noFill/>
          </a:ln>
          <a:effectLst>
            <a:outerShdw blurRad="381000" dist="190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Hộp Văn bản 3"/>
          <p:cNvSpPr txBox="1"/>
          <p:nvPr/>
        </p:nvSpPr>
        <p:spPr>
          <a:xfrm>
            <a:off x="5529846" y="2188726"/>
            <a:ext cx="4792181" cy="2241590"/>
          </a:xfrm>
          <a:prstGeom prst="roundRect">
            <a:avLst>
              <a:gd name="adj" fmla="val 1402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i="1" dirty="0" err="1"/>
              <a:t>Nêu</a:t>
            </a:r>
            <a:r>
              <a:rPr lang="en-US" sz="3200" i="1" dirty="0"/>
              <a:t> </a:t>
            </a:r>
            <a:r>
              <a:rPr lang="en-US" sz="3200" i="1" dirty="0" err="1"/>
              <a:t>hiểu</a:t>
            </a:r>
            <a:r>
              <a:rPr lang="en-US" sz="3200" i="1" dirty="0"/>
              <a:t> </a:t>
            </a:r>
            <a:r>
              <a:rPr lang="en-US" sz="3200" i="1" dirty="0" err="1"/>
              <a:t>biết</a:t>
            </a:r>
            <a:r>
              <a:rPr lang="en-US" sz="3200" i="1" dirty="0"/>
              <a:t> </a:t>
            </a:r>
            <a:r>
              <a:rPr lang="en-US" sz="3200" i="1" dirty="0" err="1"/>
              <a:t>tác</a:t>
            </a:r>
            <a:r>
              <a:rPr lang="en-US" sz="3200" i="1" dirty="0"/>
              <a:t> </a:t>
            </a:r>
            <a:r>
              <a:rPr lang="en-US" sz="3200" i="1" dirty="0" err="1"/>
              <a:t>giả</a:t>
            </a:r>
            <a:r>
              <a:rPr lang="en-US" sz="3200" i="1" dirty="0"/>
              <a:t>, </a:t>
            </a:r>
            <a:r>
              <a:rPr lang="en-US" sz="3200" i="1" dirty="0" err="1"/>
              <a:t>tác</a:t>
            </a:r>
            <a:r>
              <a:rPr lang="en-US" sz="3200" i="1" dirty="0"/>
              <a:t> </a:t>
            </a:r>
            <a:r>
              <a:rPr lang="en-US" sz="3200" i="1" dirty="0" err="1"/>
              <a:t>phẩm</a:t>
            </a:r>
            <a:r>
              <a:rPr lang="en-US" sz="3200" i="1" dirty="0"/>
              <a:t>, </a:t>
            </a:r>
            <a:r>
              <a:rPr lang="en-US" sz="3200" i="1" dirty="0" err="1"/>
              <a:t>bố</a:t>
            </a:r>
            <a:r>
              <a:rPr lang="en-US" sz="3200" i="1" dirty="0"/>
              <a:t> </a:t>
            </a:r>
            <a:r>
              <a:rPr lang="en-US" sz="3200" i="1" dirty="0" err="1"/>
              <a:t>cục</a:t>
            </a:r>
            <a:r>
              <a:rPr lang="en-US" sz="3200" i="1" dirty="0"/>
              <a:t> </a:t>
            </a:r>
            <a:r>
              <a:rPr lang="en-US" sz="3200" i="1" dirty="0" err="1"/>
              <a:t>của</a:t>
            </a:r>
            <a:r>
              <a:rPr lang="en-US" sz="3200" i="1" dirty="0"/>
              <a:t> </a:t>
            </a:r>
            <a:r>
              <a:rPr lang="en-US" sz="3200" i="1" dirty="0" err="1"/>
              <a:t>văn</a:t>
            </a:r>
            <a:r>
              <a:rPr lang="en-US" sz="3200" i="1" dirty="0"/>
              <a:t> </a:t>
            </a:r>
            <a:r>
              <a:rPr lang="en-US" sz="3200" i="1" dirty="0" err="1"/>
              <a:t>bản</a:t>
            </a:r>
            <a:r>
              <a:rPr lang="en-US" sz="3200" i="1" dirty="0"/>
              <a:t> </a:t>
            </a:r>
            <a:r>
              <a:rPr lang="en-US" sz="3200" i="1" dirty="0" err="1"/>
              <a:t>Kính</a:t>
            </a:r>
            <a:r>
              <a:rPr lang="en-US" sz="3200" i="1" dirty="0"/>
              <a:t> </a:t>
            </a:r>
            <a:r>
              <a:rPr lang="en-US" sz="3200" i="1" dirty="0" err="1"/>
              <a:t>gửi</a:t>
            </a:r>
            <a:r>
              <a:rPr lang="en-US" sz="3200" i="1" dirty="0"/>
              <a:t> </a:t>
            </a:r>
            <a:r>
              <a:rPr lang="en-US" sz="3200" i="1" dirty="0" err="1"/>
              <a:t>cụ</a:t>
            </a:r>
            <a:r>
              <a:rPr lang="en-US" sz="3200" i="1" dirty="0"/>
              <a:t> </a:t>
            </a:r>
            <a:r>
              <a:rPr lang="en-US" sz="3200" i="1" dirty="0" err="1"/>
              <a:t>Nguyễn</a:t>
            </a:r>
            <a:r>
              <a:rPr lang="en-US" sz="3200" i="1" dirty="0"/>
              <a:t> Du.</a:t>
            </a:r>
            <a:endParaRPr lang="en-US" sz="3200" dirty="0"/>
          </a:p>
        </p:txBody>
      </p:sp>
      <p:grpSp>
        <p:nvGrpSpPr>
          <p:cNvPr id="11" name="组合 17"/>
          <p:cNvGrpSpPr/>
          <p:nvPr/>
        </p:nvGrpSpPr>
        <p:grpSpPr>
          <a:xfrm>
            <a:off x="6031763" y="1045595"/>
            <a:ext cx="2886283" cy="635808"/>
            <a:chOff x="3711171" y="994510"/>
            <a:chExt cx="1361642" cy="298504"/>
          </a:xfrm>
          <a:solidFill>
            <a:srgbClr val="96D2CB"/>
          </a:solidFill>
        </p:grpSpPr>
        <p:grpSp>
          <p:nvGrpSpPr>
            <p:cNvPr id="12" name="组合 18"/>
            <p:cNvGrpSpPr/>
            <p:nvPr/>
          </p:nvGrpSpPr>
          <p:grpSpPr>
            <a:xfrm>
              <a:off x="3711171" y="994510"/>
              <a:ext cx="1361642" cy="298504"/>
              <a:chOff x="3071813" y="1292226"/>
              <a:chExt cx="2824163" cy="619124"/>
            </a:xfrm>
            <a:grpFill/>
          </p:grpSpPr>
          <p:sp>
            <p:nvSpPr>
              <p:cNvPr id="14" name="Freeform 5"/>
              <p:cNvSpPr/>
              <p:nvPr/>
            </p:nvSpPr>
            <p:spPr bwMode="auto">
              <a:xfrm>
                <a:off x="3478213" y="1362075"/>
                <a:ext cx="311150" cy="488950"/>
              </a:xfrm>
              <a:custGeom>
                <a:avLst/>
                <a:gdLst>
                  <a:gd name="T0" fmla="*/ 122 w 388"/>
                  <a:gd name="T1" fmla="*/ 22 h 609"/>
                  <a:gd name="T2" fmla="*/ 59 w 388"/>
                  <a:gd name="T3" fmla="*/ 65 h 609"/>
                  <a:gd name="T4" fmla="*/ 57 w 388"/>
                  <a:gd name="T5" fmla="*/ 66 h 609"/>
                  <a:gd name="T6" fmla="*/ 42 w 388"/>
                  <a:gd name="T7" fmla="*/ 139 h 609"/>
                  <a:gd name="T8" fmla="*/ 33 w 388"/>
                  <a:gd name="T9" fmla="*/ 150 h 609"/>
                  <a:gd name="T10" fmla="*/ 32 w 388"/>
                  <a:gd name="T11" fmla="*/ 191 h 609"/>
                  <a:gd name="T12" fmla="*/ 2 w 388"/>
                  <a:gd name="T13" fmla="*/ 233 h 609"/>
                  <a:gd name="T14" fmla="*/ 12 w 388"/>
                  <a:gd name="T15" fmla="*/ 249 h 609"/>
                  <a:gd name="T16" fmla="*/ 22 w 388"/>
                  <a:gd name="T17" fmla="*/ 275 h 609"/>
                  <a:gd name="T18" fmla="*/ 15 w 388"/>
                  <a:gd name="T19" fmla="*/ 351 h 609"/>
                  <a:gd name="T20" fmla="*/ 0 w 388"/>
                  <a:gd name="T21" fmla="*/ 376 h 609"/>
                  <a:gd name="T22" fmla="*/ 15 w 388"/>
                  <a:gd name="T23" fmla="*/ 398 h 609"/>
                  <a:gd name="T24" fmla="*/ 30 w 388"/>
                  <a:gd name="T25" fmla="*/ 447 h 609"/>
                  <a:gd name="T26" fmla="*/ 58 w 388"/>
                  <a:gd name="T27" fmla="*/ 525 h 609"/>
                  <a:gd name="T28" fmla="*/ 58 w 388"/>
                  <a:gd name="T29" fmla="*/ 545 h 609"/>
                  <a:gd name="T30" fmla="*/ 78 w 388"/>
                  <a:gd name="T31" fmla="*/ 551 h 609"/>
                  <a:gd name="T32" fmla="*/ 131 w 388"/>
                  <a:gd name="T33" fmla="*/ 605 h 609"/>
                  <a:gd name="T34" fmla="*/ 388 w 388"/>
                  <a:gd name="T35" fmla="*/ 609 h 609"/>
                  <a:gd name="T36" fmla="*/ 388 w 388"/>
                  <a:gd name="T37" fmla="*/ 2 h 609"/>
                  <a:gd name="T38" fmla="*/ 135 w 388"/>
                  <a:gd name="T39" fmla="*/ 0 h 609"/>
                  <a:gd name="T40" fmla="*/ 122 w 388"/>
                  <a:gd name="T41" fmla="*/ 22 h 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88" h="609">
                    <a:moveTo>
                      <a:pt x="122" y="22"/>
                    </a:moveTo>
                    <a:cubicBezTo>
                      <a:pt x="109" y="46"/>
                      <a:pt x="84" y="59"/>
                      <a:pt x="59" y="65"/>
                    </a:cubicBezTo>
                    <a:cubicBezTo>
                      <a:pt x="57" y="66"/>
                      <a:pt x="57" y="66"/>
                      <a:pt x="57" y="66"/>
                    </a:cubicBezTo>
                    <a:cubicBezTo>
                      <a:pt x="64" y="92"/>
                      <a:pt x="54" y="117"/>
                      <a:pt x="42" y="139"/>
                    </a:cubicBezTo>
                    <a:cubicBezTo>
                      <a:pt x="38" y="142"/>
                      <a:pt x="36" y="146"/>
                      <a:pt x="33" y="150"/>
                    </a:cubicBezTo>
                    <a:cubicBezTo>
                      <a:pt x="34" y="164"/>
                      <a:pt x="35" y="177"/>
                      <a:pt x="32" y="191"/>
                    </a:cubicBezTo>
                    <a:cubicBezTo>
                      <a:pt x="28" y="208"/>
                      <a:pt x="14" y="221"/>
                      <a:pt x="2" y="233"/>
                    </a:cubicBezTo>
                    <a:cubicBezTo>
                      <a:pt x="4" y="239"/>
                      <a:pt x="8" y="243"/>
                      <a:pt x="12" y="249"/>
                    </a:cubicBezTo>
                    <a:cubicBezTo>
                      <a:pt x="15" y="258"/>
                      <a:pt x="20" y="266"/>
                      <a:pt x="22" y="275"/>
                    </a:cubicBezTo>
                    <a:cubicBezTo>
                      <a:pt x="30" y="299"/>
                      <a:pt x="27" y="330"/>
                      <a:pt x="15" y="351"/>
                    </a:cubicBezTo>
                    <a:cubicBezTo>
                      <a:pt x="12" y="361"/>
                      <a:pt x="2" y="366"/>
                      <a:pt x="0" y="376"/>
                    </a:cubicBezTo>
                    <a:cubicBezTo>
                      <a:pt x="3" y="384"/>
                      <a:pt x="13" y="389"/>
                      <a:pt x="15" y="398"/>
                    </a:cubicBezTo>
                    <a:cubicBezTo>
                      <a:pt x="25" y="413"/>
                      <a:pt x="29" y="430"/>
                      <a:pt x="30" y="447"/>
                    </a:cubicBezTo>
                    <a:cubicBezTo>
                      <a:pt x="48" y="470"/>
                      <a:pt x="61" y="495"/>
                      <a:pt x="58" y="525"/>
                    </a:cubicBezTo>
                    <a:cubicBezTo>
                      <a:pt x="60" y="531"/>
                      <a:pt x="57" y="538"/>
                      <a:pt x="58" y="545"/>
                    </a:cubicBezTo>
                    <a:cubicBezTo>
                      <a:pt x="65" y="547"/>
                      <a:pt x="71" y="548"/>
                      <a:pt x="78" y="551"/>
                    </a:cubicBezTo>
                    <a:cubicBezTo>
                      <a:pt x="101" y="560"/>
                      <a:pt x="122" y="582"/>
                      <a:pt x="131" y="605"/>
                    </a:cubicBezTo>
                    <a:cubicBezTo>
                      <a:pt x="216" y="609"/>
                      <a:pt x="304" y="606"/>
                      <a:pt x="388" y="609"/>
                    </a:cubicBezTo>
                    <a:cubicBezTo>
                      <a:pt x="388" y="2"/>
                      <a:pt x="388" y="2"/>
                      <a:pt x="388" y="2"/>
                    </a:cubicBezTo>
                    <a:cubicBezTo>
                      <a:pt x="305" y="1"/>
                      <a:pt x="217" y="2"/>
                      <a:pt x="135" y="0"/>
                    </a:cubicBezTo>
                    <a:cubicBezTo>
                      <a:pt x="127" y="5"/>
                      <a:pt x="127" y="15"/>
                      <a:pt x="122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/>
              </a:p>
            </p:txBody>
          </p:sp>
          <p:sp>
            <p:nvSpPr>
              <p:cNvPr id="15" name="Rectangle 6"/>
              <p:cNvSpPr>
                <a:spLocks noChangeArrowheads="1"/>
              </p:cNvSpPr>
              <p:nvPr/>
            </p:nvSpPr>
            <p:spPr bwMode="auto">
              <a:xfrm>
                <a:off x="3759201" y="1363663"/>
                <a:ext cx="1616075" cy="48736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/>
              </a:p>
            </p:txBody>
          </p:sp>
          <p:sp>
            <p:nvSpPr>
              <p:cNvPr id="16" name="Freeform 7"/>
              <p:cNvSpPr/>
              <p:nvPr/>
            </p:nvSpPr>
            <p:spPr bwMode="auto">
              <a:xfrm>
                <a:off x="5172076" y="1362075"/>
                <a:ext cx="311150" cy="490537"/>
              </a:xfrm>
              <a:custGeom>
                <a:avLst/>
                <a:gdLst>
                  <a:gd name="T0" fmla="*/ 266 w 388"/>
                  <a:gd name="T1" fmla="*/ 21 h 609"/>
                  <a:gd name="T2" fmla="*/ 329 w 388"/>
                  <a:gd name="T3" fmla="*/ 65 h 609"/>
                  <a:gd name="T4" fmla="*/ 331 w 388"/>
                  <a:gd name="T5" fmla="*/ 66 h 609"/>
                  <a:gd name="T6" fmla="*/ 346 w 388"/>
                  <a:gd name="T7" fmla="*/ 138 h 609"/>
                  <a:gd name="T8" fmla="*/ 355 w 388"/>
                  <a:gd name="T9" fmla="*/ 150 h 609"/>
                  <a:gd name="T10" fmla="*/ 357 w 388"/>
                  <a:gd name="T11" fmla="*/ 190 h 609"/>
                  <a:gd name="T12" fmla="*/ 386 w 388"/>
                  <a:gd name="T13" fmla="*/ 232 h 609"/>
                  <a:gd name="T14" fmla="*/ 377 w 388"/>
                  <a:gd name="T15" fmla="*/ 249 h 609"/>
                  <a:gd name="T16" fmla="*/ 366 w 388"/>
                  <a:gd name="T17" fmla="*/ 275 h 609"/>
                  <a:gd name="T18" fmla="*/ 373 w 388"/>
                  <a:gd name="T19" fmla="*/ 351 h 609"/>
                  <a:gd name="T20" fmla="*/ 388 w 388"/>
                  <a:gd name="T21" fmla="*/ 376 h 609"/>
                  <a:gd name="T22" fmla="*/ 373 w 388"/>
                  <a:gd name="T23" fmla="*/ 398 h 609"/>
                  <a:gd name="T24" fmla="*/ 358 w 388"/>
                  <a:gd name="T25" fmla="*/ 447 h 609"/>
                  <a:gd name="T26" fmla="*/ 330 w 388"/>
                  <a:gd name="T27" fmla="*/ 524 h 609"/>
                  <a:gd name="T28" fmla="*/ 330 w 388"/>
                  <a:gd name="T29" fmla="*/ 544 h 609"/>
                  <a:gd name="T30" fmla="*/ 310 w 388"/>
                  <a:gd name="T31" fmla="*/ 550 h 609"/>
                  <a:gd name="T32" fmla="*/ 257 w 388"/>
                  <a:gd name="T33" fmla="*/ 605 h 609"/>
                  <a:gd name="T34" fmla="*/ 0 w 388"/>
                  <a:gd name="T35" fmla="*/ 608 h 609"/>
                  <a:gd name="T36" fmla="*/ 0 w 388"/>
                  <a:gd name="T37" fmla="*/ 2 h 609"/>
                  <a:gd name="T38" fmla="*/ 253 w 388"/>
                  <a:gd name="T39" fmla="*/ 0 h 609"/>
                  <a:gd name="T40" fmla="*/ 266 w 388"/>
                  <a:gd name="T41" fmla="*/ 21 h 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88" h="609">
                    <a:moveTo>
                      <a:pt x="266" y="21"/>
                    </a:moveTo>
                    <a:cubicBezTo>
                      <a:pt x="279" y="46"/>
                      <a:pt x="304" y="58"/>
                      <a:pt x="329" y="65"/>
                    </a:cubicBezTo>
                    <a:cubicBezTo>
                      <a:pt x="331" y="66"/>
                      <a:pt x="331" y="66"/>
                      <a:pt x="331" y="66"/>
                    </a:cubicBezTo>
                    <a:cubicBezTo>
                      <a:pt x="324" y="92"/>
                      <a:pt x="334" y="117"/>
                      <a:pt x="346" y="138"/>
                    </a:cubicBezTo>
                    <a:cubicBezTo>
                      <a:pt x="350" y="142"/>
                      <a:pt x="352" y="146"/>
                      <a:pt x="355" y="150"/>
                    </a:cubicBezTo>
                    <a:cubicBezTo>
                      <a:pt x="354" y="164"/>
                      <a:pt x="353" y="176"/>
                      <a:pt x="357" y="190"/>
                    </a:cubicBezTo>
                    <a:cubicBezTo>
                      <a:pt x="360" y="208"/>
                      <a:pt x="374" y="220"/>
                      <a:pt x="386" y="232"/>
                    </a:cubicBezTo>
                    <a:cubicBezTo>
                      <a:pt x="384" y="239"/>
                      <a:pt x="380" y="243"/>
                      <a:pt x="377" y="249"/>
                    </a:cubicBezTo>
                    <a:cubicBezTo>
                      <a:pt x="373" y="257"/>
                      <a:pt x="368" y="265"/>
                      <a:pt x="366" y="275"/>
                    </a:cubicBezTo>
                    <a:cubicBezTo>
                      <a:pt x="358" y="299"/>
                      <a:pt x="361" y="330"/>
                      <a:pt x="373" y="351"/>
                    </a:cubicBezTo>
                    <a:cubicBezTo>
                      <a:pt x="377" y="361"/>
                      <a:pt x="386" y="366"/>
                      <a:pt x="388" y="376"/>
                    </a:cubicBezTo>
                    <a:cubicBezTo>
                      <a:pt x="385" y="384"/>
                      <a:pt x="375" y="389"/>
                      <a:pt x="373" y="398"/>
                    </a:cubicBezTo>
                    <a:cubicBezTo>
                      <a:pt x="363" y="412"/>
                      <a:pt x="359" y="430"/>
                      <a:pt x="358" y="447"/>
                    </a:cubicBezTo>
                    <a:cubicBezTo>
                      <a:pt x="341" y="469"/>
                      <a:pt x="327" y="495"/>
                      <a:pt x="330" y="524"/>
                    </a:cubicBezTo>
                    <a:cubicBezTo>
                      <a:pt x="328" y="531"/>
                      <a:pt x="331" y="538"/>
                      <a:pt x="330" y="544"/>
                    </a:cubicBezTo>
                    <a:cubicBezTo>
                      <a:pt x="323" y="546"/>
                      <a:pt x="317" y="548"/>
                      <a:pt x="310" y="550"/>
                    </a:cubicBezTo>
                    <a:cubicBezTo>
                      <a:pt x="287" y="559"/>
                      <a:pt x="266" y="581"/>
                      <a:pt x="257" y="605"/>
                    </a:cubicBezTo>
                    <a:cubicBezTo>
                      <a:pt x="172" y="609"/>
                      <a:pt x="84" y="606"/>
                      <a:pt x="0" y="608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83" y="0"/>
                      <a:pt x="171" y="2"/>
                      <a:pt x="253" y="0"/>
                    </a:cubicBezTo>
                    <a:cubicBezTo>
                      <a:pt x="261" y="5"/>
                      <a:pt x="261" y="15"/>
                      <a:pt x="266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/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3381376" y="1441450"/>
                <a:ext cx="17463" cy="14287"/>
              </a:xfrm>
              <a:custGeom>
                <a:avLst/>
                <a:gdLst>
                  <a:gd name="T0" fmla="*/ 4 w 22"/>
                  <a:gd name="T1" fmla="*/ 2 h 18"/>
                  <a:gd name="T2" fmla="*/ 0 w 22"/>
                  <a:gd name="T3" fmla="*/ 8 h 18"/>
                  <a:gd name="T4" fmla="*/ 14 w 22"/>
                  <a:gd name="T5" fmla="*/ 18 h 18"/>
                  <a:gd name="T6" fmla="*/ 22 w 22"/>
                  <a:gd name="T7" fmla="*/ 10 h 18"/>
                  <a:gd name="T8" fmla="*/ 4 w 22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8">
                    <a:moveTo>
                      <a:pt x="4" y="2"/>
                    </a:moveTo>
                    <a:cubicBezTo>
                      <a:pt x="1" y="3"/>
                      <a:pt x="0" y="5"/>
                      <a:pt x="0" y="8"/>
                    </a:cubicBezTo>
                    <a:cubicBezTo>
                      <a:pt x="2" y="13"/>
                      <a:pt x="7" y="18"/>
                      <a:pt x="14" y="18"/>
                    </a:cubicBezTo>
                    <a:cubicBezTo>
                      <a:pt x="16" y="15"/>
                      <a:pt x="21" y="14"/>
                      <a:pt x="22" y="10"/>
                    </a:cubicBezTo>
                    <a:cubicBezTo>
                      <a:pt x="20" y="0"/>
                      <a:pt x="10" y="6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/>
              </a:p>
            </p:txBody>
          </p:sp>
          <p:sp>
            <p:nvSpPr>
              <p:cNvPr id="18" name="Freeform 9"/>
              <p:cNvSpPr/>
              <p:nvPr/>
            </p:nvSpPr>
            <p:spPr bwMode="auto">
              <a:xfrm>
                <a:off x="3384551" y="1592263"/>
                <a:ext cx="31750" cy="25400"/>
              </a:xfrm>
              <a:custGeom>
                <a:avLst/>
                <a:gdLst>
                  <a:gd name="T0" fmla="*/ 12 w 39"/>
                  <a:gd name="T1" fmla="*/ 2 h 30"/>
                  <a:gd name="T2" fmla="*/ 0 w 39"/>
                  <a:gd name="T3" fmla="*/ 14 h 30"/>
                  <a:gd name="T4" fmla="*/ 15 w 39"/>
                  <a:gd name="T5" fmla="*/ 30 h 30"/>
                  <a:gd name="T6" fmla="*/ 35 w 39"/>
                  <a:gd name="T7" fmla="*/ 23 h 30"/>
                  <a:gd name="T8" fmla="*/ 32 w 39"/>
                  <a:gd name="T9" fmla="*/ 13 h 30"/>
                  <a:gd name="T10" fmla="*/ 12 w 39"/>
                  <a:gd name="T11" fmla="*/ 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30">
                    <a:moveTo>
                      <a:pt x="12" y="2"/>
                    </a:moveTo>
                    <a:cubicBezTo>
                      <a:pt x="8" y="6"/>
                      <a:pt x="1" y="8"/>
                      <a:pt x="0" y="14"/>
                    </a:cubicBezTo>
                    <a:cubicBezTo>
                      <a:pt x="5" y="18"/>
                      <a:pt x="9" y="26"/>
                      <a:pt x="15" y="30"/>
                    </a:cubicBezTo>
                    <a:cubicBezTo>
                      <a:pt x="22" y="29"/>
                      <a:pt x="29" y="28"/>
                      <a:pt x="35" y="23"/>
                    </a:cubicBezTo>
                    <a:cubicBezTo>
                      <a:pt x="39" y="19"/>
                      <a:pt x="32" y="16"/>
                      <a:pt x="32" y="13"/>
                    </a:cubicBezTo>
                    <a:cubicBezTo>
                      <a:pt x="26" y="7"/>
                      <a:pt x="20" y="0"/>
                      <a:pt x="1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/>
              </a:p>
            </p:txBody>
          </p:sp>
          <p:sp>
            <p:nvSpPr>
              <p:cNvPr id="19" name="Freeform 10"/>
              <p:cNvSpPr/>
              <p:nvPr/>
            </p:nvSpPr>
            <p:spPr bwMode="auto">
              <a:xfrm>
                <a:off x="3402013" y="1468438"/>
                <a:ext cx="49213" cy="42862"/>
              </a:xfrm>
              <a:custGeom>
                <a:avLst/>
                <a:gdLst>
                  <a:gd name="T0" fmla="*/ 16 w 60"/>
                  <a:gd name="T1" fmla="*/ 42 h 54"/>
                  <a:gd name="T2" fmla="*/ 1 w 60"/>
                  <a:gd name="T3" fmla="*/ 46 h 54"/>
                  <a:gd name="T4" fmla="*/ 3 w 60"/>
                  <a:gd name="T5" fmla="*/ 51 h 54"/>
                  <a:gd name="T6" fmla="*/ 33 w 60"/>
                  <a:gd name="T7" fmla="*/ 51 h 54"/>
                  <a:gd name="T8" fmla="*/ 45 w 60"/>
                  <a:gd name="T9" fmla="*/ 43 h 54"/>
                  <a:gd name="T10" fmla="*/ 60 w 60"/>
                  <a:gd name="T11" fmla="*/ 5 h 54"/>
                  <a:gd name="T12" fmla="*/ 54 w 60"/>
                  <a:gd name="T13" fmla="*/ 1 h 54"/>
                  <a:gd name="T14" fmla="*/ 16 w 60"/>
                  <a:gd name="T15" fmla="*/ 42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" h="54">
                    <a:moveTo>
                      <a:pt x="16" y="42"/>
                    </a:moveTo>
                    <a:cubicBezTo>
                      <a:pt x="12" y="44"/>
                      <a:pt x="5" y="43"/>
                      <a:pt x="1" y="46"/>
                    </a:cubicBezTo>
                    <a:cubicBezTo>
                      <a:pt x="0" y="47"/>
                      <a:pt x="2" y="49"/>
                      <a:pt x="3" y="51"/>
                    </a:cubicBezTo>
                    <a:cubicBezTo>
                      <a:pt x="12" y="54"/>
                      <a:pt x="23" y="51"/>
                      <a:pt x="33" y="51"/>
                    </a:cubicBezTo>
                    <a:cubicBezTo>
                      <a:pt x="45" y="43"/>
                      <a:pt x="45" y="43"/>
                      <a:pt x="45" y="43"/>
                    </a:cubicBezTo>
                    <a:cubicBezTo>
                      <a:pt x="55" y="33"/>
                      <a:pt x="60" y="20"/>
                      <a:pt x="60" y="5"/>
                    </a:cubicBezTo>
                    <a:cubicBezTo>
                      <a:pt x="59" y="3"/>
                      <a:pt x="57" y="0"/>
                      <a:pt x="54" y="1"/>
                    </a:cubicBezTo>
                    <a:cubicBezTo>
                      <a:pt x="49" y="19"/>
                      <a:pt x="34" y="36"/>
                      <a:pt x="16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/>
              </a:p>
            </p:txBody>
          </p:sp>
          <p:sp>
            <p:nvSpPr>
              <p:cNvPr id="20" name="Freeform 11"/>
              <p:cNvSpPr/>
              <p:nvPr/>
            </p:nvSpPr>
            <p:spPr bwMode="auto">
              <a:xfrm>
                <a:off x="3438526" y="1403350"/>
                <a:ext cx="26988" cy="49212"/>
              </a:xfrm>
              <a:custGeom>
                <a:avLst/>
                <a:gdLst>
                  <a:gd name="T0" fmla="*/ 9 w 34"/>
                  <a:gd name="T1" fmla="*/ 0 h 62"/>
                  <a:gd name="T2" fmla="*/ 14 w 34"/>
                  <a:gd name="T3" fmla="*/ 16 h 62"/>
                  <a:gd name="T4" fmla="*/ 19 w 34"/>
                  <a:gd name="T5" fmla="*/ 62 h 62"/>
                  <a:gd name="T6" fmla="*/ 34 w 34"/>
                  <a:gd name="T7" fmla="*/ 36 h 62"/>
                  <a:gd name="T8" fmla="*/ 34 w 34"/>
                  <a:gd name="T9" fmla="*/ 26 h 62"/>
                  <a:gd name="T10" fmla="*/ 16 w 34"/>
                  <a:gd name="T11" fmla="*/ 5 h 62"/>
                  <a:gd name="T12" fmla="*/ 9 w 34"/>
                  <a:gd name="T1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62">
                    <a:moveTo>
                      <a:pt x="9" y="0"/>
                    </a:moveTo>
                    <a:cubicBezTo>
                      <a:pt x="0" y="3"/>
                      <a:pt x="12" y="10"/>
                      <a:pt x="14" y="16"/>
                    </a:cubicBezTo>
                    <a:cubicBezTo>
                      <a:pt x="22" y="29"/>
                      <a:pt x="14" y="47"/>
                      <a:pt x="19" y="62"/>
                    </a:cubicBezTo>
                    <a:cubicBezTo>
                      <a:pt x="30" y="59"/>
                      <a:pt x="32" y="46"/>
                      <a:pt x="34" y="36"/>
                    </a:cubicBezTo>
                    <a:cubicBezTo>
                      <a:pt x="34" y="32"/>
                      <a:pt x="32" y="29"/>
                      <a:pt x="34" y="26"/>
                    </a:cubicBezTo>
                    <a:cubicBezTo>
                      <a:pt x="28" y="20"/>
                      <a:pt x="24" y="10"/>
                      <a:pt x="16" y="5"/>
                    </a:cubicBezTo>
                    <a:cubicBezTo>
                      <a:pt x="13" y="4"/>
                      <a:pt x="13" y="0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/>
              </a:p>
            </p:txBody>
          </p:sp>
          <p:sp>
            <p:nvSpPr>
              <p:cNvPr id="21" name="Freeform 12"/>
              <p:cNvSpPr/>
              <p:nvPr/>
            </p:nvSpPr>
            <p:spPr bwMode="auto">
              <a:xfrm>
                <a:off x="3449638" y="1751013"/>
                <a:ext cx="22225" cy="47625"/>
              </a:xfrm>
              <a:custGeom>
                <a:avLst/>
                <a:gdLst>
                  <a:gd name="T0" fmla="*/ 4 w 27"/>
                  <a:gd name="T1" fmla="*/ 45 h 59"/>
                  <a:gd name="T2" fmla="*/ 1 w 27"/>
                  <a:gd name="T3" fmla="*/ 56 h 59"/>
                  <a:gd name="T4" fmla="*/ 4 w 27"/>
                  <a:gd name="T5" fmla="*/ 58 h 59"/>
                  <a:gd name="T6" fmla="*/ 24 w 27"/>
                  <a:gd name="T7" fmla="*/ 30 h 59"/>
                  <a:gd name="T8" fmla="*/ 15 w 27"/>
                  <a:gd name="T9" fmla="*/ 1 h 59"/>
                  <a:gd name="T10" fmla="*/ 8 w 27"/>
                  <a:gd name="T11" fmla="*/ 2 h 59"/>
                  <a:gd name="T12" fmla="*/ 3 w 27"/>
                  <a:gd name="T13" fmla="*/ 20 h 59"/>
                  <a:gd name="T14" fmla="*/ 4 w 27"/>
                  <a:gd name="T15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59">
                    <a:moveTo>
                      <a:pt x="4" y="45"/>
                    </a:moveTo>
                    <a:cubicBezTo>
                      <a:pt x="3" y="49"/>
                      <a:pt x="0" y="51"/>
                      <a:pt x="1" y="56"/>
                    </a:cubicBezTo>
                    <a:cubicBezTo>
                      <a:pt x="1" y="57"/>
                      <a:pt x="2" y="59"/>
                      <a:pt x="4" y="58"/>
                    </a:cubicBezTo>
                    <a:cubicBezTo>
                      <a:pt x="13" y="52"/>
                      <a:pt x="23" y="42"/>
                      <a:pt x="24" y="30"/>
                    </a:cubicBezTo>
                    <a:cubicBezTo>
                      <a:pt x="27" y="20"/>
                      <a:pt x="23" y="9"/>
                      <a:pt x="15" y="1"/>
                    </a:cubicBezTo>
                    <a:cubicBezTo>
                      <a:pt x="13" y="0"/>
                      <a:pt x="10" y="0"/>
                      <a:pt x="8" y="2"/>
                    </a:cubicBezTo>
                    <a:cubicBezTo>
                      <a:pt x="9" y="9"/>
                      <a:pt x="4" y="14"/>
                      <a:pt x="3" y="20"/>
                    </a:cubicBezTo>
                    <a:cubicBezTo>
                      <a:pt x="4" y="28"/>
                      <a:pt x="4" y="36"/>
                      <a:pt x="4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/>
              </a:p>
            </p:txBody>
          </p:sp>
          <p:sp>
            <p:nvSpPr>
              <p:cNvPr id="22" name="Freeform 13"/>
              <p:cNvSpPr>
                <a:spLocks noEditPoints="1"/>
              </p:cNvSpPr>
              <p:nvPr/>
            </p:nvSpPr>
            <p:spPr bwMode="auto">
              <a:xfrm>
                <a:off x="3071813" y="1292227"/>
                <a:ext cx="727075" cy="619123"/>
              </a:xfrm>
              <a:custGeom>
                <a:avLst/>
                <a:gdLst>
                  <a:gd name="T0" fmla="*/ 115 w 904"/>
                  <a:gd name="T1" fmla="*/ 274 h 769"/>
                  <a:gd name="T2" fmla="*/ 117 w 904"/>
                  <a:gd name="T3" fmla="*/ 576 h 769"/>
                  <a:gd name="T4" fmla="*/ 499 w 904"/>
                  <a:gd name="T5" fmla="*/ 683 h 769"/>
                  <a:gd name="T6" fmla="*/ 572 w 904"/>
                  <a:gd name="T7" fmla="*/ 767 h 769"/>
                  <a:gd name="T8" fmla="*/ 296 w 904"/>
                  <a:gd name="T9" fmla="*/ 681 h 769"/>
                  <a:gd name="T10" fmla="*/ 10 w 904"/>
                  <a:gd name="T11" fmla="*/ 414 h 769"/>
                  <a:gd name="T12" fmla="*/ 54 w 904"/>
                  <a:gd name="T13" fmla="*/ 397 h 769"/>
                  <a:gd name="T14" fmla="*/ 116 w 904"/>
                  <a:gd name="T15" fmla="*/ 438 h 769"/>
                  <a:gd name="T16" fmla="*/ 222 w 904"/>
                  <a:gd name="T17" fmla="*/ 446 h 769"/>
                  <a:gd name="T18" fmla="*/ 163 w 904"/>
                  <a:gd name="T19" fmla="*/ 569 h 769"/>
                  <a:gd name="T20" fmla="*/ 197 w 904"/>
                  <a:gd name="T21" fmla="*/ 620 h 769"/>
                  <a:gd name="T22" fmla="*/ 304 w 904"/>
                  <a:gd name="T23" fmla="*/ 554 h 769"/>
                  <a:gd name="T24" fmla="*/ 291 w 904"/>
                  <a:gd name="T25" fmla="*/ 463 h 769"/>
                  <a:gd name="T26" fmla="*/ 356 w 904"/>
                  <a:gd name="T27" fmla="*/ 621 h 769"/>
                  <a:gd name="T28" fmla="*/ 350 w 904"/>
                  <a:gd name="T29" fmla="*/ 559 h 769"/>
                  <a:gd name="T30" fmla="*/ 482 w 904"/>
                  <a:gd name="T31" fmla="*/ 466 h 769"/>
                  <a:gd name="T32" fmla="*/ 488 w 904"/>
                  <a:gd name="T33" fmla="*/ 42 h 769"/>
                  <a:gd name="T34" fmla="*/ 395 w 904"/>
                  <a:gd name="T35" fmla="*/ 139 h 769"/>
                  <a:gd name="T36" fmla="*/ 479 w 904"/>
                  <a:gd name="T37" fmla="*/ 127 h 769"/>
                  <a:gd name="T38" fmla="*/ 261 w 904"/>
                  <a:gd name="T39" fmla="*/ 232 h 769"/>
                  <a:gd name="T40" fmla="*/ 244 w 904"/>
                  <a:gd name="T41" fmla="*/ 146 h 769"/>
                  <a:gd name="T42" fmla="*/ 209 w 904"/>
                  <a:gd name="T43" fmla="*/ 166 h 769"/>
                  <a:gd name="T44" fmla="*/ 132 w 904"/>
                  <a:gd name="T45" fmla="*/ 267 h 769"/>
                  <a:gd name="T46" fmla="*/ 187 w 904"/>
                  <a:gd name="T47" fmla="*/ 310 h 769"/>
                  <a:gd name="T48" fmla="*/ 80 w 904"/>
                  <a:gd name="T49" fmla="*/ 354 h 769"/>
                  <a:gd name="T50" fmla="*/ 116 w 904"/>
                  <a:gd name="T51" fmla="*/ 494 h 769"/>
                  <a:gd name="T52" fmla="*/ 186 w 904"/>
                  <a:gd name="T53" fmla="*/ 290 h 769"/>
                  <a:gd name="T54" fmla="*/ 136 w 904"/>
                  <a:gd name="T55" fmla="*/ 295 h 769"/>
                  <a:gd name="T56" fmla="*/ 442 w 904"/>
                  <a:gd name="T57" fmla="*/ 106 h 769"/>
                  <a:gd name="T58" fmla="*/ 393 w 904"/>
                  <a:gd name="T59" fmla="*/ 133 h 769"/>
                  <a:gd name="T60" fmla="*/ 236 w 904"/>
                  <a:gd name="T61" fmla="*/ 207 h 769"/>
                  <a:gd name="T62" fmla="*/ 342 w 904"/>
                  <a:gd name="T63" fmla="*/ 537 h 769"/>
                  <a:gd name="T64" fmla="*/ 348 w 904"/>
                  <a:gd name="T65" fmla="*/ 260 h 769"/>
                  <a:gd name="T66" fmla="*/ 236 w 904"/>
                  <a:gd name="T67" fmla="*/ 389 h 769"/>
                  <a:gd name="T68" fmla="*/ 432 w 904"/>
                  <a:gd name="T69" fmla="*/ 441 h 769"/>
                  <a:gd name="T70" fmla="*/ 364 w 904"/>
                  <a:gd name="T71" fmla="*/ 382 h 769"/>
                  <a:gd name="T72" fmla="*/ 274 w 904"/>
                  <a:gd name="T73" fmla="*/ 349 h 769"/>
                  <a:gd name="T74" fmla="*/ 295 w 904"/>
                  <a:gd name="T75" fmla="*/ 418 h 769"/>
                  <a:gd name="T76" fmla="*/ 307 w 904"/>
                  <a:gd name="T77" fmla="*/ 597 h 769"/>
                  <a:gd name="T78" fmla="*/ 358 w 904"/>
                  <a:gd name="T79" fmla="*/ 338 h 769"/>
                  <a:gd name="T80" fmla="*/ 437 w 904"/>
                  <a:gd name="T81" fmla="*/ 388 h 769"/>
                  <a:gd name="T82" fmla="*/ 379 w 904"/>
                  <a:gd name="T83" fmla="*/ 134 h 769"/>
                  <a:gd name="T84" fmla="*/ 406 w 904"/>
                  <a:gd name="T85" fmla="*/ 644 h 769"/>
                  <a:gd name="T86" fmla="*/ 148 w 904"/>
                  <a:gd name="T87" fmla="*/ 378 h 769"/>
                  <a:gd name="T88" fmla="*/ 163 w 904"/>
                  <a:gd name="T89" fmla="*/ 455 h 769"/>
                  <a:gd name="T90" fmla="*/ 224 w 904"/>
                  <a:gd name="T91" fmla="*/ 672 h 769"/>
                  <a:gd name="T92" fmla="*/ 297 w 904"/>
                  <a:gd name="T93" fmla="*/ 512 h 769"/>
                  <a:gd name="T94" fmla="*/ 407 w 904"/>
                  <a:gd name="T95" fmla="*/ 497 h 769"/>
                  <a:gd name="T96" fmla="*/ 412 w 904"/>
                  <a:gd name="T97" fmla="*/ 584 h 769"/>
                  <a:gd name="T98" fmla="*/ 451 w 904"/>
                  <a:gd name="T99" fmla="*/ 751 h 769"/>
                  <a:gd name="T100" fmla="*/ 902 w 904"/>
                  <a:gd name="T101" fmla="*/ 748 h 769"/>
                  <a:gd name="T102" fmla="*/ 902 w 904"/>
                  <a:gd name="T103" fmla="*/ 713 h 769"/>
                  <a:gd name="T104" fmla="*/ 481 w 904"/>
                  <a:gd name="T105" fmla="*/ 316 h 769"/>
                  <a:gd name="T106" fmla="*/ 548 w 904"/>
                  <a:gd name="T107" fmla="*/ 127 h 769"/>
                  <a:gd name="T108" fmla="*/ 611 w 904"/>
                  <a:gd name="T109" fmla="*/ 22 h 769"/>
                  <a:gd name="T110" fmla="*/ 342 w 904"/>
                  <a:gd name="T111" fmla="*/ 54 h 769"/>
                  <a:gd name="T112" fmla="*/ 290 w 904"/>
                  <a:gd name="T113" fmla="*/ 105 h 769"/>
                  <a:gd name="T114" fmla="*/ 117 w 904"/>
                  <a:gd name="T115" fmla="*/ 295 h 769"/>
                  <a:gd name="T116" fmla="*/ 312 w 904"/>
                  <a:gd name="T117" fmla="*/ 97 h 769"/>
                  <a:gd name="T118" fmla="*/ 648 w 904"/>
                  <a:gd name="T119" fmla="*/ 10 h 769"/>
                  <a:gd name="T120" fmla="*/ 489 w 904"/>
                  <a:gd name="T121" fmla="*/ 23 h 769"/>
                  <a:gd name="T122" fmla="*/ 130 w 904"/>
                  <a:gd name="T123" fmla="*/ 165 h 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04" h="769">
                    <a:moveTo>
                      <a:pt x="8" y="366"/>
                    </a:moveTo>
                    <a:cubicBezTo>
                      <a:pt x="13" y="366"/>
                      <a:pt x="13" y="360"/>
                      <a:pt x="17" y="358"/>
                    </a:cubicBezTo>
                    <a:cubicBezTo>
                      <a:pt x="23" y="355"/>
                      <a:pt x="28" y="349"/>
                      <a:pt x="36" y="349"/>
                    </a:cubicBezTo>
                    <a:cubicBezTo>
                      <a:pt x="39" y="343"/>
                      <a:pt x="34" y="334"/>
                      <a:pt x="41" y="328"/>
                    </a:cubicBezTo>
                    <a:cubicBezTo>
                      <a:pt x="54" y="308"/>
                      <a:pt x="77" y="299"/>
                      <a:pt x="99" y="301"/>
                    </a:cubicBezTo>
                    <a:cubicBezTo>
                      <a:pt x="108" y="299"/>
                      <a:pt x="101" y="288"/>
                      <a:pt x="104" y="282"/>
                    </a:cubicBezTo>
                    <a:cubicBezTo>
                      <a:pt x="113" y="269"/>
                      <a:pt x="97" y="256"/>
                      <a:pt x="104" y="241"/>
                    </a:cubicBezTo>
                    <a:cubicBezTo>
                      <a:pt x="104" y="234"/>
                      <a:pt x="111" y="228"/>
                      <a:pt x="106" y="221"/>
                    </a:cubicBezTo>
                    <a:cubicBezTo>
                      <a:pt x="104" y="209"/>
                      <a:pt x="104" y="194"/>
                      <a:pt x="113" y="184"/>
                    </a:cubicBezTo>
                    <a:cubicBezTo>
                      <a:pt x="112" y="182"/>
                      <a:pt x="113" y="181"/>
                      <a:pt x="115" y="181"/>
                    </a:cubicBezTo>
                    <a:cubicBezTo>
                      <a:pt x="116" y="181"/>
                      <a:pt x="117" y="181"/>
                      <a:pt x="118" y="182"/>
                    </a:cubicBezTo>
                    <a:cubicBezTo>
                      <a:pt x="112" y="195"/>
                      <a:pt x="106" y="212"/>
                      <a:pt x="116" y="225"/>
                    </a:cubicBezTo>
                    <a:cubicBezTo>
                      <a:pt x="111" y="233"/>
                      <a:pt x="110" y="244"/>
                      <a:pt x="109" y="253"/>
                    </a:cubicBezTo>
                    <a:cubicBezTo>
                      <a:pt x="115" y="274"/>
                      <a:pt x="115" y="274"/>
                      <a:pt x="115" y="274"/>
                    </a:cubicBezTo>
                    <a:cubicBezTo>
                      <a:pt x="111" y="280"/>
                      <a:pt x="107" y="288"/>
                      <a:pt x="110" y="296"/>
                    </a:cubicBezTo>
                    <a:cubicBezTo>
                      <a:pt x="107" y="300"/>
                      <a:pt x="103" y="305"/>
                      <a:pt x="98" y="307"/>
                    </a:cubicBezTo>
                    <a:cubicBezTo>
                      <a:pt x="82" y="303"/>
                      <a:pt x="63" y="310"/>
                      <a:pt x="51" y="323"/>
                    </a:cubicBezTo>
                    <a:cubicBezTo>
                      <a:pt x="46" y="328"/>
                      <a:pt x="44" y="335"/>
                      <a:pt x="43" y="342"/>
                    </a:cubicBezTo>
                    <a:cubicBezTo>
                      <a:pt x="42" y="347"/>
                      <a:pt x="51" y="353"/>
                      <a:pt x="44" y="356"/>
                    </a:cubicBezTo>
                    <a:cubicBezTo>
                      <a:pt x="34" y="353"/>
                      <a:pt x="24" y="360"/>
                      <a:pt x="16" y="367"/>
                    </a:cubicBezTo>
                    <a:cubicBezTo>
                      <a:pt x="6" y="375"/>
                      <a:pt x="9" y="390"/>
                      <a:pt x="11" y="402"/>
                    </a:cubicBezTo>
                    <a:cubicBezTo>
                      <a:pt x="14" y="410"/>
                      <a:pt x="21" y="419"/>
                      <a:pt x="31" y="420"/>
                    </a:cubicBezTo>
                    <a:cubicBezTo>
                      <a:pt x="35" y="420"/>
                      <a:pt x="38" y="421"/>
                      <a:pt x="42" y="423"/>
                    </a:cubicBezTo>
                    <a:cubicBezTo>
                      <a:pt x="46" y="441"/>
                      <a:pt x="53" y="459"/>
                      <a:pt x="71" y="468"/>
                    </a:cubicBezTo>
                    <a:cubicBezTo>
                      <a:pt x="81" y="473"/>
                      <a:pt x="92" y="471"/>
                      <a:pt x="102" y="470"/>
                    </a:cubicBezTo>
                    <a:cubicBezTo>
                      <a:pt x="108" y="476"/>
                      <a:pt x="105" y="487"/>
                      <a:pt x="107" y="495"/>
                    </a:cubicBezTo>
                    <a:cubicBezTo>
                      <a:pt x="97" y="510"/>
                      <a:pt x="93" y="533"/>
                      <a:pt x="101" y="551"/>
                    </a:cubicBezTo>
                    <a:cubicBezTo>
                      <a:pt x="104" y="560"/>
                      <a:pt x="110" y="569"/>
                      <a:pt x="117" y="576"/>
                    </a:cubicBezTo>
                    <a:cubicBezTo>
                      <a:pt x="122" y="590"/>
                      <a:pt x="130" y="602"/>
                      <a:pt x="143" y="609"/>
                    </a:cubicBezTo>
                    <a:cubicBezTo>
                      <a:pt x="153" y="616"/>
                      <a:pt x="166" y="609"/>
                      <a:pt x="175" y="610"/>
                    </a:cubicBezTo>
                    <a:cubicBezTo>
                      <a:pt x="177" y="613"/>
                      <a:pt x="179" y="617"/>
                      <a:pt x="178" y="620"/>
                    </a:cubicBezTo>
                    <a:cubicBezTo>
                      <a:pt x="172" y="633"/>
                      <a:pt x="172" y="649"/>
                      <a:pt x="180" y="660"/>
                    </a:cubicBezTo>
                    <a:cubicBezTo>
                      <a:pt x="190" y="669"/>
                      <a:pt x="201" y="680"/>
                      <a:pt x="215" y="678"/>
                    </a:cubicBezTo>
                    <a:cubicBezTo>
                      <a:pt x="230" y="675"/>
                      <a:pt x="239" y="689"/>
                      <a:pt x="253" y="687"/>
                    </a:cubicBezTo>
                    <a:cubicBezTo>
                      <a:pt x="271" y="688"/>
                      <a:pt x="289" y="685"/>
                      <a:pt x="299" y="668"/>
                    </a:cubicBezTo>
                    <a:cubicBezTo>
                      <a:pt x="301" y="665"/>
                      <a:pt x="301" y="661"/>
                      <a:pt x="306" y="660"/>
                    </a:cubicBezTo>
                    <a:cubicBezTo>
                      <a:pt x="312" y="663"/>
                      <a:pt x="316" y="651"/>
                      <a:pt x="320" y="658"/>
                    </a:cubicBezTo>
                    <a:cubicBezTo>
                      <a:pt x="322" y="675"/>
                      <a:pt x="321" y="691"/>
                      <a:pt x="327" y="705"/>
                    </a:cubicBezTo>
                    <a:cubicBezTo>
                      <a:pt x="345" y="745"/>
                      <a:pt x="391" y="758"/>
                      <a:pt x="432" y="759"/>
                    </a:cubicBezTo>
                    <a:cubicBezTo>
                      <a:pt x="457" y="759"/>
                      <a:pt x="482" y="752"/>
                      <a:pt x="499" y="734"/>
                    </a:cubicBezTo>
                    <a:cubicBezTo>
                      <a:pt x="504" y="721"/>
                      <a:pt x="488" y="715"/>
                      <a:pt x="489" y="703"/>
                    </a:cubicBezTo>
                    <a:cubicBezTo>
                      <a:pt x="488" y="696"/>
                      <a:pt x="493" y="687"/>
                      <a:pt x="499" y="683"/>
                    </a:cubicBezTo>
                    <a:cubicBezTo>
                      <a:pt x="507" y="680"/>
                      <a:pt x="507" y="680"/>
                      <a:pt x="507" y="680"/>
                    </a:cubicBezTo>
                    <a:cubicBezTo>
                      <a:pt x="509" y="682"/>
                      <a:pt x="505" y="683"/>
                      <a:pt x="505" y="685"/>
                    </a:cubicBezTo>
                    <a:cubicBezTo>
                      <a:pt x="504" y="693"/>
                      <a:pt x="509" y="699"/>
                      <a:pt x="513" y="705"/>
                    </a:cubicBezTo>
                    <a:cubicBezTo>
                      <a:pt x="524" y="714"/>
                      <a:pt x="539" y="714"/>
                      <a:pt x="553" y="709"/>
                    </a:cubicBezTo>
                    <a:cubicBezTo>
                      <a:pt x="558" y="703"/>
                      <a:pt x="564" y="709"/>
                      <a:pt x="567" y="713"/>
                    </a:cubicBezTo>
                    <a:cubicBezTo>
                      <a:pt x="576" y="725"/>
                      <a:pt x="578" y="741"/>
                      <a:pt x="572" y="755"/>
                    </a:cubicBezTo>
                    <a:cubicBezTo>
                      <a:pt x="574" y="757"/>
                      <a:pt x="574" y="761"/>
                      <a:pt x="578" y="762"/>
                    </a:cubicBezTo>
                    <a:cubicBezTo>
                      <a:pt x="635" y="763"/>
                      <a:pt x="635" y="763"/>
                      <a:pt x="635" y="763"/>
                    </a:cubicBezTo>
                    <a:cubicBezTo>
                      <a:pt x="778" y="764"/>
                      <a:pt x="778" y="764"/>
                      <a:pt x="778" y="764"/>
                    </a:cubicBezTo>
                    <a:cubicBezTo>
                      <a:pt x="903" y="765"/>
                      <a:pt x="903" y="765"/>
                      <a:pt x="903" y="765"/>
                    </a:cubicBezTo>
                    <a:cubicBezTo>
                      <a:pt x="903" y="765"/>
                      <a:pt x="903" y="766"/>
                      <a:pt x="903" y="767"/>
                    </a:cubicBezTo>
                    <a:cubicBezTo>
                      <a:pt x="899" y="768"/>
                      <a:pt x="899" y="768"/>
                      <a:pt x="899" y="768"/>
                    </a:cubicBezTo>
                    <a:cubicBezTo>
                      <a:pt x="837" y="769"/>
                      <a:pt x="772" y="766"/>
                      <a:pt x="710" y="767"/>
                    </a:cubicBezTo>
                    <a:cubicBezTo>
                      <a:pt x="662" y="768"/>
                      <a:pt x="620" y="766"/>
                      <a:pt x="572" y="767"/>
                    </a:cubicBezTo>
                    <a:cubicBezTo>
                      <a:pt x="566" y="765"/>
                      <a:pt x="569" y="757"/>
                      <a:pt x="565" y="753"/>
                    </a:cubicBezTo>
                    <a:cubicBezTo>
                      <a:pt x="571" y="740"/>
                      <a:pt x="569" y="725"/>
                      <a:pt x="560" y="715"/>
                    </a:cubicBezTo>
                    <a:cubicBezTo>
                      <a:pt x="553" y="712"/>
                      <a:pt x="548" y="717"/>
                      <a:pt x="540" y="717"/>
                    </a:cubicBezTo>
                    <a:cubicBezTo>
                      <a:pt x="528" y="718"/>
                      <a:pt x="512" y="716"/>
                      <a:pt x="504" y="703"/>
                    </a:cubicBezTo>
                    <a:cubicBezTo>
                      <a:pt x="502" y="700"/>
                      <a:pt x="502" y="694"/>
                      <a:pt x="500" y="691"/>
                    </a:cubicBezTo>
                    <a:cubicBezTo>
                      <a:pt x="498" y="690"/>
                      <a:pt x="497" y="693"/>
                      <a:pt x="496" y="694"/>
                    </a:cubicBezTo>
                    <a:cubicBezTo>
                      <a:pt x="490" y="710"/>
                      <a:pt x="509" y="719"/>
                      <a:pt x="506" y="735"/>
                    </a:cubicBezTo>
                    <a:cubicBezTo>
                      <a:pt x="499" y="746"/>
                      <a:pt x="487" y="751"/>
                      <a:pt x="477" y="757"/>
                    </a:cubicBezTo>
                    <a:cubicBezTo>
                      <a:pt x="448" y="766"/>
                      <a:pt x="422" y="767"/>
                      <a:pt x="394" y="759"/>
                    </a:cubicBezTo>
                    <a:cubicBezTo>
                      <a:pt x="377" y="756"/>
                      <a:pt x="362" y="748"/>
                      <a:pt x="347" y="739"/>
                    </a:cubicBezTo>
                    <a:cubicBezTo>
                      <a:pt x="339" y="731"/>
                      <a:pt x="329" y="723"/>
                      <a:pt x="325" y="711"/>
                    </a:cubicBezTo>
                    <a:cubicBezTo>
                      <a:pt x="318" y="705"/>
                      <a:pt x="320" y="695"/>
                      <a:pt x="317" y="687"/>
                    </a:cubicBezTo>
                    <a:cubicBezTo>
                      <a:pt x="315" y="680"/>
                      <a:pt x="319" y="669"/>
                      <a:pt x="310" y="666"/>
                    </a:cubicBezTo>
                    <a:cubicBezTo>
                      <a:pt x="304" y="669"/>
                      <a:pt x="302" y="677"/>
                      <a:pt x="296" y="681"/>
                    </a:cubicBezTo>
                    <a:cubicBezTo>
                      <a:pt x="281" y="696"/>
                      <a:pt x="256" y="695"/>
                      <a:pt x="238" y="690"/>
                    </a:cubicBezTo>
                    <a:cubicBezTo>
                      <a:pt x="222" y="683"/>
                      <a:pt x="222" y="683"/>
                      <a:pt x="222" y="683"/>
                    </a:cubicBezTo>
                    <a:cubicBezTo>
                      <a:pt x="213" y="683"/>
                      <a:pt x="205" y="686"/>
                      <a:pt x="197" y="681"/>
                    </a:cubicBezTo>
                    <a:cubicBezTo>
                      <a:pt x="182" y="674"/>
                      <a:pt x="170" y="660"/>
                      <a:pt x="168" y="644"/>
                    </a:cubicBezTo>
                    <a:cubicBezTo>
                      <a:pt x="167" y="634"/>
                      <a:pt x="171" y="626"/>
                      <a:pt x="171" y="617"/>
                    </a:cubicBezTo>
                    <a:cubicBezTo>
                      <a:pt x="163" y="614"/>
                      <a:pt x="154" y="621"/>
                      <a:pt x="146" y="617"/>
                    </a:cubicBezTo>
                    <a:cubicBezTo>
                      <a:pt x="128" y="610"/>
                      <a:pt x="116" y="593"/>
                      <a:pt x="109" y="576"/>
                    </a:cubicBezTo>
                    <a:cubicBezTo>
                      <a:pt x="97" y="560"/>
                      <a:pt x="87" y="540"/>
                      <a:pt x="92" y="518"/>
                    </a:cubicBezTo>
                    <a:cubicBezTo>
                      <a:pt x="92" y="509"/>
                      <a:pt x="98" y="503"/>
                      <a:pt x="101" y="495"/>
                    </a:cubicBezTo>
                    <a:cubicBezTo>
                      <a:pt x="105" y="490"/>
                      <a:pt x="101" y="484"/>
                      <a:pt x="101" y="479"/>
                    </a:cubicBezTo>
                    <a:cubicBezTo>
                      <a:pt x="95" y="474"/>
                      <a:pt x="88" y="478"/>
                      <a:pt x="82" y="478"/>
                    </a:cubicBezTo>
                    <a:cubicBezTo>
                      <a:pt x="65" y="477"/>
                      <a:pt x="52" y="463"/>
                      <a:pt x="45" y="449"/>
                    </a:cubicBezTo>
                    <a:cubicBezTo>
                      <a:pt x="41" y="441"/>
                      <a:pt x="40" y="430"/>
                      <a:pt x="32" y="425"/>
                    </a:cubicBezTo>
                    <a:cubicBezTo>
                      <a:pt x="24" y="426"/>
                      <a:pt x="16" y="420"/>
                      <a:pt x="10" y="414"/>
                    </a:cubicBezTo>
                    <a:cubicBezTo>
                      <a:pt x="7" y="415"/>
                      <a:pt x="7" y="415"/>
                      <a:pt x="7" y="415"/>
                    </a:cubicBezTo>
                    <a:cubicBezTo>
                      <a:pt x="0" y="409"/>
                      <a:pt x="6" y="398"/>
                      <a:pt x="3" y="390"/>
                    </a:cubicBezTo>
                    <a:cubicBezTo>
                      <a:pt x="3" y="382"/>
                      <a:pt x="5" y="373"/>
                      <a:pt x="8" y="366"/>
                    </a:cubicBezTo>
                    <a:close/>
                    <a:moveTo>
                      <a:pt x="26" y="367"/>
                    </a:moveTo>
                    <a:cubicBezTo>
                      <a:pt x="19" y="372"/>
                      <a:pt x="18" y="382"/>
                      <a:pt x="16" y="390"/>
                    </a:cubicBezTo>
                    <a:cubicBezTo>
                      <a:pt x="17" y="400"/>
                      <a:pt x="24" y="410"/>
                      <a:pt x="33" y="414"/>
                    </a:cubicBezTo>
                    <a:cubicBezTo>
                      <a:pt x="45" y="418"/>
                      <a:pt x="54" y="408"/>
                      <a:pt x="61" y="401"/>
                    </a:cubicBezTo>
                    <a:cubicBezTo>
                      <a:pt x="65" y="395"/>
                      <a:pt x="64" y="388"/>
                      <a:pt x="63" y="380"/>
                    </a:cubicBezTo>
                    <a:cubicBezTo>
                      <a:pt x="60" y="373"/>
                      <a:pt x="55" y="365"/>
                      <a:pt x="46" y="364"/>
                    </a:cubicBezTo>
                    <a:cubicBezTo>
                      <a:pt x="40" y="359"/>
                      <a:pt x="33" y="364"/>
                      <a:pt x="26" y="367"/>
                    </a:cubicBezTo>
                    <a:close/>
                    <a:moveTo>
                      <a:pt x="29" y="374"/>
                    </a:moveTo>
                    <a:cubicBezTo>
                      <a:pt x="26" y="383"/>
                      <a:pt x="22" y="394"/>
                      <a:pt x="30" y="402"/>
                    </a:cubicBezTo>
                    <a:cubicBezTo>
                      <a:pt x="32" y="404"/>
                      <a:pt x="36" y="406"/>
                      <a:pt x="41" y="406"/>
                    </a:cubicBezTo>
                    <a:cubicBezTo>
                      <a:pt x="46" y="405"/>
                      <a:pt x="52" y="402"/>
                      <a:pt x="54" y="397"/>
                    </a:cubicBezTo>
                    <a:cubicBezTo>
                      <a:pt x="57" y="389"/>
                      <a:pt x="55" y="380"/>
                      <a:pt x="50" y="374"/>
                    </a:cubicBezTo>
                    <a:cubicBezTo>
                      <a:pt x="43" y="371"/>
                      <a:pt x="35" y="368"/>
                      <a:pt x="29" y="374"/>
                    </a:cubicBezTo>
                    <a:close/>
                    <a:moveTo>
                      <a:pt x="67" y="437"/>
                    </a:moveTo>
                    <a:cubicBezTo>
                      <a:pt x="65" y="439"/>
                      <a:pt x="61" y="438"/>
                      <a:pt x="60" y="440"/>
                    </a:cubicBezTo>
                    <a:cubicBezTo>
                      <a:pt x="64" y="451"/>
                      <a:pt x="75" y="456"/>
                      <a:pt x="85" y="458"/>
                    </a:cubicBezTo>
                    <a:cubicBezTo>
                      <a:pt x="96" y="460"/>
                      <a:pt x="104" y="451"/>
                      <a:pt x="115" y="452"/>
                    </a:cubicBezTo>
                    <a:cubicBezTo>
                      <a:pt x="120" y="454"/>
                      <a:pt x="119" y="459"/>
                      <a:pt x="124" y="462"/>
                    </a:cubicBezTo>
                    <a:cubicBezTo>
                      <a:pt x="129" y="464"/>
                      <a:pt x="137" y="463"/>
                      <a:pt x="142" y="463"/>
                    </a:cubicBezTo>
                    <a:cubicBezTo>
                      <a:pt x="146" y="460"/>
                      <a:pt x="151" y="457"/>
                      <a:pt x="152" y="452"/>
                    </a:cubicBezTo>
                    <a:cubicBezTo>
                      <a:pt x="153" y="445"/>
                      <a:pt x="153" y="440"/>
                      <a:pt x="148" y="435"/>
                    </a:cubicBezTo>
                    <a:cubicBezTo>
                      <a:pt x="143" y="432"/>
                      <a:pt x="135" y="429"/>
                      <a:pt x="129" y="433"/>
                    </a:cubicBezTo>
                    <a:cubicBezTo>
                      <a:pt x="127" y="434"/>
                      <a:pt x="130" y="437"/>
                      <a:pt x="129" y="439"/>
                    </a:cubicBezTo>
                    <a:cubicBezTo>
                      <a:pt x="129" y="444"/>
                      <a:pt x="124" y="443"/>
                      <a:pt x="121" y="442"/>
                    </a:cubicBezTo>
                    <a:cubicBezTo>
                      <a:pt x="118" y="442"/>
                      <a:pt x="117" y="440"/>
                      <a:pt x="116" y="438"/>
                    </a:cubicBezTo>
                    <a:cubicBezTo>
                      <a:pt x="115" y="430"/>
                      <a:pt x="121" y="428"/>
                      <a:pt x="126" y="424"/>
                    </a:cubicBezTo>
                    <a:cubicBezTo>
                      <a:pt x="135" y="421"/>
                      <a:pt x="146" y="422"/>
                      <a:pt x="154" y="428"/>
                    </a:cubicBezTo>
                    <a:cubicBezTo>
                      <a:pt x="158" y="432"/>
                      <a:pt x="161" y="438"/>
                      <a:pt x="162" y="444"/>
                    </a:cubicBezTo>
                    <a:cubicBezTo>
                      <a:pt x="166" y="445"/>
                      <a:pt x="168" y="449"/>
                      <a:pt x="168" y="453"/>
                    </a:cubicBezTo>
                    <a:cubicBezTo>
                      <a:pt x="178" y="455"/>
                      <a:pt x="187" y="460"/>
                      <a:pt x="198" y="457"/>
                    </a:cubicBezTo>
                    <a:cubicBezTo>
                      <a:pt x="205" y="455"/>
                      <a:pt x="213" y="450"/>
                      <a:pt x="215" y="442"/>
                    </a:cubicBezTo>
                    <a:cubicBezTo>
                      <a:pt x="217" y="438"/>
                      <a:pt x="217" y="432"/>
                      <a:pt x="214" y="428"/>
                    </a:cubicBezTo>
                    <a:cubicBezTo>
                      <a:pt x="212" y="422"/>
                      <a:pt x="207" y="420"/>
                      <a:pt x="201" y="419"/>
                    </a:cubicBezTo>
                    <a:cubicBezTo>
                      <a:pt x="194" y="417"/>
                      <a:pt x="197" y="425"/>
                      <a:pt x="194" y="429"/>
                    </a:cubicBezTo>
                    <a:cubicBezTo>
                      <a:pt x="194" y="430"/>
                      <a:pt x="192" y="430"/>
                      <a:pt x="191" y="429"/>
                    </a:cubicBezTo>
                    <a:cubicBezTo>
                      <a:pt x="188" y="426"/>
                      <a:pt x="186" y="423"/>
                      <a:pt x="187" y="418"/>
                    </a:cubicBezTo>
                    <a:cubicBezTo>
                      <a:pt x="188" y="415"/>
                      <a:pt x="192" y="412"/>
                      <a:pt x="196" y="410"/>
                    </a:cubicBezTo>
                    <a:cubicBezTo>
                      <a:pt x="204" y="407"/>
                      <a:pt x="212" y="413"/>
                      <a:pt x="219" y="418"/>
                    </a:cubicBezTo>
                    <a:cubicBezTo>
                      <a:pt x="224" y="425"/>
                      <a:pt x="228" y="438"/>
                      <a:pt x="222" y="446"/>
                    </a:cubicBezTo>
                    <a:cubicBezTo>
                      <a:pt x="219" y="455"/>
                      <a:pt x="212" y="460"/>
                      <a:pt x="204" y="464"/>
                    </a:cubicBezTo>
                    <a:cubicBezTo>
                      <a:pt x="197" y="465"/>
                      <a:pt x="187" y="466"/>
                      <a:pt x="183" y="472"/>
                    </a:cubicBezTo>
                    <a:cubicBezTo>
                      <a:pt x="170" y="489"/>
                      <a:pt x="188" y="511"/>
                      <a:pt x="172" y="527"/>
                    </a:cubicBezTo>
                    <a:cubicBezTo>
                      <a:pt x="166" y="530"/>
                      <a:pt x="158" y="537"/>
                      <a:pt x="152" y="530"/>
                    </a:cubicBezTo>
                    <a:cubicBezTo>
                      <a:pt x="141" y="524"/>
                      <a:pt x="152" y="511"/>
                      <a:pt x="142" y="505"/>
                    </a:cubicBezTo>
                    <a:cubicBezTo>
                      <a:pt x="133" y="504"/>
                      <a:pt x="126" y="504"/>
                      <a:pt x="119" y="509"/>
                    </a:cubicBezTo>
                    <a:cubicBezTo>
                      <a:pt x="115" y="518"/>
                      <a:pt x="108" y="526"/>
                      <a:pt x="112" y="537"/>
                    </a:cubicBezTo>
                    <a:cubicBezTo>
                      <a:pt x="114" y="547"/>
                      <a:pt x="118" y="557"/>
                      <a:pt x="128" y="560"/>
                    </a:cubicBezTo>
                    <a:cubicBezTo>
                      <a:pt x="138" y="564"/>
                      <a:pt x="128" y="573"/>
                      <a:pt x="132" y="580"/>
                    </a:cubicBezTo>
                    <a:cubicBezTo>
                      <a:pt x="133" y="585"/>
                      <a:pt x="138" y="591"/>
                      <a:pt x="143" y="592"/>
                    </a:cubicBezTo>
                    <a:cubicBezTo>
                      <a:pt x="152" y="596"/>
                      <a:pt x="164" y="596"/>
                      <a:pt x="173" y="590"/>
                    </a:cubicBezTo>
                    <a:cubicBezTo>
                      <a:pt x="181" y="588"/>
                      <a:pt x="180" y="579"/>
                      <a:pt x="181" y="572"/>
                    </a:cubicBezTo>
                    <a:cubicBezTo>
                      <a:pt x="179" y="566"/>
                      <a:pt x="175" y="561"/>
                      <a:pt x="169" y="560"/>
                    </a:cubicBezTo>
                    <a:cubicBezTo>
                      <a:pt x="164" y="561"/>
                      <a:pt x="167" y="566"/>
                      <a:pt x="163" y="569"/>
                    </a:cubicBezTo>
                    <a:cubicBezTo>
                      <a:pt x="161" y="569"/>
                      <a:pt x="159" y="568"/>
                      <a:pt x="157" y="567"/>
                    </a:cubicBezTo>
                    <a:cubicBezTo>
                      <a:pt x="155" y="565"/>
                      <a:pt x="153" y="561"/>
                      <a:pt x="154" y="558"/>
                    </a:cubicBezTo>
                    <a:cubicBezTo>
                      <a:pt x="157" y="554"/>
                      <a:pt x="162" y="552"/>
                      <a:pt x="167" y="551"/>
                    </a:cubicBezTo>
                    <a:cubicBezTo>
                      <a:pt x="174" y="551"/>
                      <a:pt x="180" y="555"/>
                      <a:pt x="185" y="560"/>
                    </a:cubicBezTo>
                    <a:cubicBezTo>
                      <a:pt x="195" y="570"/>
                      <a:pt x="187" y="582"/>
                      <a:pt x="186" y="592"/>
                    </a:cubicBezTo>
                    <a:cubicBezTo>
                      <a:pt x="187" y="599"/>
                      <a:pt x="190" y="605"/>
                      <a:pt x="197" y="608"/>
                    </a:cubicBezTo>
                    <a:cubicBezTo>
                      <a:pt x="200" y="611"/>
                      <a:pt x="205" y="607"/>
                      <a:pt x="209" y="607"/>
                    </a:cubicBezTo>
                    <a:cubicBezTo>
                      <a:pt x="219" y="608"/>
                      <a:pt x="229" y="612"/>
                      <a:pt x="233" y="622"/>
                    </a:cubicBezTo>
                    <a:cubicBezTo>
                      <a:pt x="234" y="626"/>
                      <a:pt x="236" y="633"/>
                      <a:pt x="232" y="637"/>
                    </a:cubicBezTo>
                    <a:cubicBezTo>
                      <a:pt x="229" y="640"/>
                      <a:pt x="225" y="646"/>
                      <a:pt x="220" y="642"/>
                    </a:cubicBezTo>
                    <a:cubicBezTo>
                      <a:pt x="218" y="641"/>
                      <a:pt x="214" y="638"/>
                      <a:pt x="215" y="634"/>
                    </a:cubicBezTo>
                    <a:cubicBezTo>
                      <a:pt x="216" y="630"/>
                      <a:pt x="220" y="627"/>
                      <a:pt x="224" y="627"/>
                    </a:cubicBezTo>
                    <a:cubicBezTo>
                      <a:pt x="224" y="620"/>
                      <a:pt x="217" y="619"/>
                      <a:pt x="212" y="616"/>
                    </a:cubicBezTo>
                    <a:cubicBezTo>
                      <a:pt x="208" y="616"/>
                      <a:pt x="201" y="617"/>
                      <a:pt x="197" y="620"/>
                    </a:cubicBezTo>
                    <a:cubicBezTo>
                      <a:pt x="192" y="624"/>
                      <a:pt x="190" y="631"/>
                      <a:pt x="188" y="638"/>
                    </a:cubicBezTo>
                    <a:cubicBezTo>
                      <a:pt x="187" y="646"/>
                      <a:pt x="193" y="651"/>
                      <a:pt x="198" y="656"/>
                    </a:cubicBezTo>
                    <a:cubicBezTo>
                      <a:pt x="207" y="663"/>
                      <a:pt x="221" y="666"/>
                      <a:pt x="232" y="660"/>
                    </a:cubicBezTo>
                    <a:cubicBezTo>
                      <a:pt x="235" y="660"/>
                      <a:pt x="235" y="665"/>
                      <a:pt x="237" y="667"/>
                    </a:cubicBezTo>
                    <a:cubicBezTo>
                      <a:pt x="244" y="675"/>
                      <a:pt x="255" y="676"/>
                      <a:pt x="265" y="674"/>
                    </a:cubicBezTo>
                    <a:cubicBezTo>
                      <a:pt x="275" y="673"/>
                      <a:pt x="282" y="666"/>
                      <a:pt x="288" y="658"/>
                    </a:cubicBezTo>
                    <a:cubicBezTo>
                      <a:pt x="290" y="653"/>
                      <a:pt x="289" y="646"/>
                      <a:pt x="286" y="641"/>
                    </a:cubicBezTo>
                    <a:cubicBezTo>
                      <a:pt x="280" y="641"/>
                      <a:pt x="273" y="646"/>
                      <a:pt x="266" y="642"/>
                    </a:cubicBezTo>
                    <a:cubicBezTo>
                      <a:pt x="256" y="640"/>
                      <a:pt x="251" y="630"/>
                      <a:pt x="249" y="620"/>
                    </a:cubicBezTo>
                    <a:cubicBezTo>
                      <a:pt x="250" y="598"/>
                      <a:pt x="275" y="605"/>
                      <a:pt x="287" y="596"/>
                    </a:cubicBezTo>
                    <a:cubicBezTo>
                      <a:pt x="295" y="590"/>
                      <a:pt x="301" y="584"/>
                      <a:pt x="300" y="574"/>
                    </a:cubicBezTo>
                    <a:cubicBezTo>
                      <a:pt x="297" y="566"/>
                      <a:pt x="287" y="561"/>
                      <a:pt x="289" y="553"/>
                    </a:cubicBezTo>
                    <a:cubicBezTo>
                      <a:pt x="291" y="549"/>
                      <a:pt x="295" y="545"/>
                      <a:pt x="299" y="546"/>
                    </a:cubicBezTo>
                    <a:cubicBezTo>
                      <a:pt x="302" y="547"/>
                      <a:pt x="304" y="550"/>
                      <a:pt x="304" y="554"/>
                    </a:cubicBezTo>
                    <a:cubicBezTo>
                      <a:pt x="305" y="557"/>
                      <a:pt x="309" y="564"/>
                      <a:pt x="314" y="562"/>
                    </a:cubicBezTo>
                    <a:cubicBezTo>
                      <a:pt x="319" y="560"/>
                      <a:pt x="323" y="555"/>
                      <a:pt x="325" y="550"/>
                    </a:cubicBezTo>
                    <a:cubicBezTo>
                      <a:pt x="325" y="543"/>
                      <a:pt x="324" y="537"/>
                      <a:pt x="321" y="531"/>
                    </a:cubicBezTo>
                    <a:cubicBezTo>
                      <a:pt x="315" y="521"/>
                      <a:pt x="305" y="521"/>
                      <a:pt x="295" y="521"/>
                    </a:cubicBezTo>
                    <a:cubicBezTo>
                      <a:pt x="286" y="518"/>
                      <a:pt x="289" y="508"/>
                      <a:pt x="281" y="504"/>
                    </a:cubicBezTo>
                    <a:cubicBezTo>
                      <a:pt x="274" y="501"/>
                      <a:pt x="264" y="503"/>
                      <a:pt x="258" y="506"/>
                    </a:cubicBezTo>
                    <a:cubicBezTo>
                      <a:pt x="253" y="509"/>
                      <a:pt x="250" y="515"/>
                      <a:pt x="249" y="520"/>
                    </a:cubicBezTo>
                    <a:cubicBezTo>
                      <a:pt x="246" y="529"/>
                      <a:pt x="256" y="524"/>
                      <a:pt x="260" y="525"/>
                    </a:cubicBezTo>
                    <a:cubicBezTo>
                      <a:pt x="271" y="531"/>
                      <a:pt x="277" y="544"/>
                      <a:pt x="275" y="555"/>
                    </a:cubicBezTo>
                    <a:cubicBezTo>
                      <a:pt x="273" y="562"/>
                      <a:pt x="265" y="567"/>
                      <a:pt x="259" y="571"/>
                    </a:cubicBezTo>
                    <a:cubicBezTo>
                      <a:pt x="245" y="575"/>
                      <a:pt x="230" y="572"/>
                      <a:pt x="222" y="561"/>
                    </a:cubicBezTo>
                    <a:cubicBezTo>
                      <a:pt x="209" y="546"/>
                      <a:pt x="206" y="524"/>
                      <a:pt x="212" y="506"/>
                    </a:cubicBezTo>
                    <a:cubicBezTo>
                      <a:pt x="215" y="489"/>
                      <a:pt x="230" y="475"/>
                      <a:pt x="245" y="469"/>
                    </a:cubicBezTo>
                    <a:cubicBezTo>
                      <a:pt x="260" y="466"/>
                      <a:pt x="275" y="461"/>
                      <a:pt x="291" y="463"/>
                    </a:cubicBezTo>
                    <a:cubicBezTo>
                      <a:pt x="297" y="463"/>
                      <a:pt x="303" y="467"/>
                      <a:pt x="309" y="467"/>
                    </a:cubicBezTo>
                    <a:cubicBezTo>
                      <a:pt x="316" y="478"/>
                      <a:pt x="326" y="489"/>
                      <a:pt x="339" y="493"/>
                    </a:cubicBezTo>
                    <a:cubicBezTo>
                      <a:pt x="358" y="497"/>
                      <a:pt x="377" y="498"/>
                      <a:pt x="395" y="492"/>
                    </a:cubicBezTo>
                    <a:cubicBezTo>
                      <a:pt x="416" y="486"/>
                      <a:pt x="440" y="489"/>
                      <a:pt x="459" y="498"/>
                    </a:cubicBezTo>
                    <a:cubicBezTo>
                      <a:pt x="479" y="510"/>
                      <a:pt x="488" y="532"/>
                      <a:pt x="491" y="554"/>
                    </a:cubicBezTo>
                    <a:cubicBezTo>
                      <a:pt x="501" y="561"/>
                      <a:pt x="505" y="573"/>
                      <a:pt x="508" y="585"/>
                    </a:cubicBezTo>
                    <a:cubicBezTo>
                      <a:pt x="513" y="608"/>
                      <a:pt x="501" y="628"/>
                      <a:pt x="483" y="644"/>
                    </a:cubicBezTo>
                    <a:cubicBezTo>
                      <a:pt x="464" y="657"/>
                      <a:pt x="448" y="672"/>
                      <a:pt x="440" y="693"/>
                    </a:cubicBezTo>
                    <a:cubicBezTo>
                      <a:pt x="438" y="701"/>
                      <a:pt x="441" y="710"/>
                      <a:pt x="442" y="717"/>
                    </a:cubicBezTo>
                    <a:cubicBezTo>
                      <a:pt x="442" y="718"/>
                      <a:pt x="440" y="720"/>
                      <a:pt x="438" y="720"/>
                    </a:cubicBezTo>
                    <a:cubicBezTo>
                      <a:pt x="422" y="715"/>
                      <a:pt x="405" y="717"/>
                      <a:pt x="391" y="707"/>
                    </a:cubicBezTo>
                    <a:cubicBezTo>
                      <a:pt x="389" y="705"/>
                      <a:pt x="390" y="702"/>
                      <a:pt x="387" y="703"/>
                    </a:cubicBezTo>
                    <a:cubicBezTo>
                      <a:pt x="370" y="688"/>
                      <a:pt x="359" y="668"/>
                      <a:pt x="365" y="645"/>
                    </a:cubicBezTo>
                    <a:cubicBezTo>
                      <a:pt x="368" y="636"/>
                      <a:pt x="356" y="630"/>
                      <a:pt x="356" y="621"/>
                    </a:cubicBezTo>
                    <a:cubicBezTo>
                      <a:pt x="352" y="607"/>
                      <a:pt x="355" y="591"/>
                      <a:pt x="365" y="580"/>
                    </a:cubicBezTo>
                    <a:cubicBezTo>
                      <a:pt x="375" y="568"/>
                      <a:pt x="388" y="555"/>
                      <a:pt x="405" y="555"/>
                    </a:cubicBezTo>
                    <a:cubicBezTo>
                      <a:pt x="415" y="556"/>
                      <a:pt x="427" y="558"/>
                      <a:pt x="431" y="570"/>
                    </a:cubicBezTo>
                    <a:cubicBezTo>
                      <a:pt x="431" y="574"/>
                      <a:pt x="432" y="581"/>
                      <a:pt x="428" y="583"/>
                    </a:cubicBezTo>
                    <a:cubicBezTo>
                      <a:pt x="429" y="594"/>
                      <a:pt x="418" y="584"/>
                      <a:pt x="414" y="590"/>
                    </a:cubicBezTo>
                    <a:cubicBezTo>
                      <a:pt x="406" y="594"/>
                      <a:pt x="401" y="602"/>
                      <a:pt x="402" y="611"/>
                    </a:cubicBezTo>
                    <a:cubicBezTo>
                      <a:pt x="402" y="619"/>
                      <a:pt x="407" y="626"/>
                      <a:pt x="413" y="631"/>
                    </a:cubicBezTo>
                    <a:cubicBezTo>
                      <a:pt x="423" y="639"/>
                      <a:pt x="437" y="634"/>
                      <a:pt x="447" y="632"/>
                    </a:cubicBezTo>
                    <a:cubicBezTo>
                      <a:pt x="453" y="629"/>
                      <a:pt x="458" y="623"/>
                      <a:pt x="459" y="617"/>
                    </a:cubicBezTo>
                    <a:cubicBezTo>
                      <a:pt x="466" y="603"/>
                      <a:pt x="452" y="589"/>
                      <a:pt x="461" y="576"/>
                    </a:cubicBezTo>
                    <a:cubicBezTo>
                      <a:pt x="463" y="563"/>
                      <a:pt x="461" y="550"/>
                      <a:pt x="456" y="539"/>
                    </a:cubicBezTo>
                    <a:cubicBezTo>
                      <a:pt x="452" y="531"/>
                      <a:pt x="443" y="528"/>
                      <a:pt x="439" y="522"/>
                    </a:cubicBezTo>
                    <a:cubicBezTo>
                      <a:pt x="431" y="517"/>
                      <a:pt x="423" y="518"/>
                      <a:pt x="414" y="517"/>
                    </a:cubicBezTo>
                    <a:cubicBezTo>
                      <a:pt x="386" y="518"/>
                      <a:pt x="360" y="534"/>
                      <a:pt x="350" y="559"/>
                    </a:cubicBezTo>
                    <a:cubicBezTo>
                      <a:pt x="340" y="567"/>
                      <a:pt x="332" y="579"/>
                      <a:pt x="327" y="590"/>
                    </a:cubicBezTo>
                    <a:cubicBezTo>
                      <a:pt x="326" y="602"/>
                      <a:pt x="327" y="614"/>
                      <a:pt x="331" y="625"/>
                    </a:cubicBezTo>
                    <a:cubicBezTo>
                      <a:pt x="332" y="630"/>
                      <a:pt x="339" y="632"/>
                      <a:pt x="338" y="637"/>
                    </a:cubicBezTo>
                    <a:cubicBezTo>
                      <a:pt x="333" y="651"/>
                      <a:pt x="332" y="668"/>
                      <a:pt x="336" y="682"/>
                    </a:cubicBezTo>
                    <a:cubicBezTo>
                      <a:pt x="340" y="699"/>
                      <a:pt x="350" y="711"/>
                      <a:pt x="361" y="723"/>
                    </a:cubicBezTo>
                    <a:cubicBezTo>
                      <a:pt x="395" y="744"/>
                      <a:pt x="448" y="755"/>
                      <a:pt x="482" y="728"/>
                    </a:cubicBezTo>
                    <a:cubicBezTo>
                      <a:pt x="483" y="725"/>
                      <a:pt x="479" y="723"/>
                      <a:pt x="478" y="721"/>
                    </a:cubicBezTo>
                    <a:cubicBezTo>
                      <a:pt x="469" y="712"/>
                      <a:pt x="469" y="698"/>
                      <a:pt x="474" y="687"/>
                    </a:cubicBezTo>
                    <a:cubicBezTo>
                      <a:pt x="488" y="661"/>
                      <a:pt x="518" y="656"/>
                      <a:pt x="536" y="634"/>
                    </a:cubicBezTo>
                    <a:cubicBezTo>
                      <a:pt x="548" y="618"/>
                      <a:pt x="543" y="594"/>
                      <a:pt x="539" y="576"/>
                    </a:cubicBezTo>
                    <a:cubicBezTo>
                      <a:pt x="538" y="573"/>
                      <a:pt x="534" y="570"/>
                      <a:pt x="535" y="566"/>
                    </a:cubicBezTo>
                    <a:cubicBezTo>
                      <a:pt x="530" y="555"/>
                      <a:pt x="524" y="544"/>
                      <a:pt x="515" y="535"/>
                    </a:cubicBezTo>
                    <a:cubicBezTo>
                      <a:pt x="512" y="519"/>
                      <a:pt x="512" y="519"/>
                      <a:pt x="512" y="519"/>
                    </a:cubicBezTo>
                    <a:cubicBezTo>
                      <a:pt x="514" y="497"/>
                      <a:pt x="497" y="480"/>
                      <a:pt x="482" y="466"/>
                    </a:cubicBezTo>
                    <a:cubicBezTo>
                      <a:pt x="480" y="463"/>
                      <a:pt x="475" y="465"/>
                      <a:pt x="472" y="462"/>
                    </a:cubicBezTo>
                    <a:cubicBezTo>
                      <a:pt x="471" y="456"/>
                      <a:pt x="478" y="454"/>
                      <a:pt x="481" y="452"/>
                    </a:cubicBezTo>
                    <a:cubicBezTo>
                      <a:pt x="504" y="436"/>
                      <a:pt x="507" y="408"/>
                      <a:pt x="511" y="383"/>
                    </a:cubicBezTo>
                    <a:cubicBezTo>
                      <a:pt x="511" y="362"/>
                      <a:pt x="504" y="345"/>
                      <a:pt x="489" y="331"/>
                    </a:cubicBezTo>
                    <a:cubicBezTo>
                      <a:pt x="484" y="324"/>
                      <a:pt x="468" y="324"/>
                      <a:pt x="470" y="312"/>
                    </a:cubicBezTo>
                    <a:cubicBezTo>
                      <a:pt x="484" y="306"/>
                      <a:pt x="496" y="296"/>
                      <a:pt x="506" y="284"/>
                    </a:cubicBezTo>
                    <a:cubicBezTo>
                      <a:pt x="518" y="269"/>
                      <a:pt x="521" y="249"/>
                      <a:pt x="514" y="231"/>
                    </a:cubicBezTo>
                    <a:cubicBezTo>
                      <a:pt x="512" y="222"/>
                      <a:pt x="521" y="219"/>
                      <a:pt x="526" y="214"/>
                    </a:cubicBezTo>
                    <a:cubicBezTo>
                      <a:pt x="535" y="203"/>
                      <a:pt x="542" y="188"/>
                      <a:pt x="542" y="173"/>
                    </a:cubicBezTo>
                    <a:cubicBezTo>
                      <a:pt x="545" y="165"/>
                      <a:pt x="539" y="158"/>
                      <a:pt x="539" y="149"/>
                    </a:cubicBezTo>
                    <a:cubicBezTo>
                      <a:pt x="535" y="141"/>
                      <a:pt x="531" y="133"/>
                      <a:pt x="524" y="127"/>
                    </a:cubicBezTo>
                    <a:cubicBezTo>
                      <a:pt x="512" y="105"/>
                      <a:pt x="481" y="106"/>
                      <a:pt x="474" y="79"/>
                    </a:cubicBezTo>
                    <a:cubicBezTo>
                      <a:pt x="470" y="68"/>
                      <a:pt x="473" y="55"/>
                      <a:pt x="482" y="47"/>
                    </a:cubicBezTo>
                    <a:cubicBezTo>
                      <a:pt x="484" y="45"/>
                      <a:pt x="489" y="46"/>
                      <a:pt x="488" y="42"/>
                    </a:cubicBezTo>
                    <a:cubicBezTo>
                      <a:pt x="482" y="36"/>
                      <a:pt x="475" y="32"/>
                      <a:pt x="468" y="28"/>
                    </a:cubicBezTo>
                    <a:cubicBezTo>
                      <a:pt x="452" y="23"/>
                      <a:pt x="436" y="19"/>
                      <a:pt x="419" y="19"/>
                    </a:cubicBezTo>
                    <a:cubicBezTo>
                      <a:pt x="409" y="20"/>
                      <a:pt x="398" y="23"/>
                      <a:pt x="388" y="26"/>
                    </a:cubicBezTo>
                    <a:cubicBezTo>
                      <a:pt x="361" y="36"/>
                      <a:pt x="339" y="63"/>
                      <a:pt x="337" y="92"/>
                    </a:cubicBezTo>
                    <a:cubicBezTo>
                      <a:pt x="336" y="114"/>
                      <a:pt x="336" y="114"/>
                      <a:pt x="336" y="114"/>
                    </a:cubicBezTo>
                    <a:cubicBezTo>
                      <a:pt x="330" y="121"/>
                      <a:pt x="327" y="130"/>
                      <a:pt x="324" y="139"/>
                    </a:cubicBezTo>
                    <a:cubicBezTo>
                      <a:pt x="319" y="154"/>
                      <a:pt x="328" y="169"/>
                      <a:pt x="337" y="180"/>
                    </a:cubicBezTo>
                    <a:cubicBezTo>
                      <a:pt x="339" y="183"/>
                      <a:pt x="344" y="183"/>
                      <a:pt x="345" y="186"/>
                    </a:cubicBezTo>
                    <a:cubicBezTo>
                      <a:pt x="343" y="193"/>
                      <a:pt x="343" y="201"/>
                      <a:pt x="344" y="208"/>
                    </a:cubicBezTo>
                    <a:cubicBezTo>
                      <a:pt x="347" y="227"/>
                      <a:pt x="364" y="245"/>
                      <a:pt x="383" y="252"/>
                    </a:cubicBezTo>
                    <a:cubicBezTo>
                      <a:pt x="405" y="258"/>
                      <a:pt x="427" y="247"/>
                      <a:pt x="442" y="231"/>
                    </a:cubicBezTo>
                    <a:cubicBezTo>
                      <a:pt x="453" y="216"/>
                      <a:pt x="460" y="199"/>
                      <a:pt x="459" y="180"/>
                    </a:cubicBezTo>
                    <a:cubicBezTo>
                      <a:pt x="453" y="163"/>
                      <a:pt x="450" y="139"/>
                      <a:pt x="429" y="133"/>
                    </a:cubicBezTo>
                    <a:cubicBezTo>
                      <a:pt x="417" y="129"/>
                      <a:pt x="404" y="132"/>
                      <a:pt x="395" y="139"/>
                    </a:cubicBezTo>
                    <a:cubicBezTo>
                      <a:pt x="389" y="154"/>
                      <a:pt x="389" y="154"/>
                      <a:pt x="389" y="154"/>
                    </a:cubicBezTo>
                    <a:cubicBezTo>
                      <a:pt x="389" y="159"/>
                      <a:pt x="388" y="167"/>
                      <a:pt x="393" y="171"/>
                    </a:cubicBezTo>
                    <a:cubicBezTo>
                      <a:pt x="403" y="180"/>
                      <a:pt x="411" y="166"/>
                      <a:pt x="420" y="173"/>
                    </a:cubicBezTo>
                    <a:cubicBezTo>
                      <a:pt x="422" y="179"/>
                      <a:pt x="427" y="184"/>
                      <a:pt x="426" y="193"/>
                    </a:cubicBezTo>
                    <a:cubicBezTo>
                      <a:pt x="425" y="203"/>
                      <a:pt x="415" y="213"/>
                      <a:pt x="405" y="217"/>
                    </a:cubicBezTo>
                    <a:cubicBezTo>
                      <a:pt x="396" y="220"/>
                      <a:pt x="388" y="215"/>
                      <a:pt x="380" y="211"/>
                    </a:cubicBezTo>
                    <a:cubicBezTo>
                      <a:pt x="370" y="204"/>
                      <a:pt x="367" y="192"/>
                      <a:pt x="366" y="180"/>
                    </a:cubicBezTo>
                    <a:cubicBezTo>
                      <a:pt x="364" y="173"/>
                      <a:pt x="354" y="168"/>
                      <a:pt x="354" y="159"/>
                    </a:cubicBezTo>
                    <a:cubicBezTo>
                      <a:pt x="349" y="145"/>
                      <a:pt x="352" y="130"/>
                      <a:pt x="363" y="119"/>
                    </a:cubicBezTo>
                    <a:cubicBezTo>
                      <a:pt x="369" y="113"/>
                      <a:pt x="361" y="107"/>
                      <a:pt x="363" y="100"/>
                    </a:cubicBezTo>
                    <a:cubicBezTo>
                      <a:pt x="364" y="77"/>
                      <a:pt x="385" y="62"/>
                      <a:pt x="404" y="53"/>
                    </a:cubicBezTo>
                    <a:cubicBezTo>
                      <a:pt x="415" y="49"/>
                      <a:pt x="432" y="47"/>
                      <a:pt x="443" y="53"/>
                    </a:cubicBezTo>
                    <a:cubicBezTo>
                      <a:pt x="447" y="60"/>
                      <a:pt x="441" y="66"/>
                      <a:pt x="440" y="72"/>
                    </a:cubicBezTo>
                    <a:cubicBezTo>
                      <a:pt x="436" y="97"/>
                      <a:pt x="460" y="115"/>
                      <a:pt x="479" y="127"/>
                    </a:cubicBezTo>
                    <a:cubicBezTo>
                      <a:pt x="489" y="138"/>
                      <a:pt x="500" y="147"/>
                      <a:pt x="503" y="161"/>
                    </a:cubicBezTo>
                    <a:cubicBezTo>
                      <a:pt x="511" y="182"/>
                      <a:pt x="497" y="200"/>
                      <a:pt x="485" y="215"/>
                    </a:cubicBezTo>
                    <a:cubicBezTo>
                      <a:pt x="485" y="226"/>
                      <a:pt x="487" y="238"/>
                      <a:pt x="483" y="249"/>
                    </a:cubicBezTo>
                    <a:cubicBezTo>
                      <a:pt x="480" y="261"/>
                      <a:pt x="470" y="274"/>
                      <a:pt x="458" y="281"/>
                    </a:cubicBezTo>
                    <a:cubicBezTo>
                      <a:pt x="445" y="289"/>
                      <a:pt x="429" y="289"/>
                      <a:pt x="415" y="283"/>
                    </a:cubicBezTo>
                    <a:cubicBezTo>
                      <a:pt x="399" y="277"/>
                      <a:pt x="382" y="272"/>
                      <a:pt x="364" y="272"/>
                    </a:cubicBezTo>
                    <a:cubicBezTo>
                      <a:pt x="344" y="273"/>
                      <a:pt x="326" y="291"/>
                      <a:pt x="318" y="308"/>
                    </a:cubicBezTo>
                    <a:cubicBezTo>
                      <a:pt x="310" y="311"/>
                      <a:pt x="304" y="311"/>
                      <a:pt x="297" y="309"/>
                    </a:cubicBezTo>
                    <a:cubicBezTo>
                      <a:pt x="284" y="311"/>
                      <a:pt x="270" y="310"/>
                      <a:pt x="258" y="307"/>
                    </a:cubicBezTo>
                    <a:cubicBezTo>
                      <a:pt x="244" y="303"/>
                      <a:pt x="234" y="293"/>
                      <a:pt x="226" y="282"/>
                    </a:cubicBezTo>
                    <a:cubicBezTo>
                      <a:pt x="214" y="260"/>
                      <a:pt x="212" y="229"/>
                      <a:pt x="224" y="206"/>
                    </a:cubicBezTo>
                    <a:cubicBezTo>
                      <a:pt x="231" y="201"/>
                      <a:pt x="239" y="196"/>
                      <a:pt x="247" y="196"/>
                    </a:cubicBezTo>
                    <a:cubicBezTo>
                      <a:pt x="256" y="197"/>
                      <a:pt x="264" y="201"/>
                      <a:pt x="266" y="209"/>
                    </a:cubicBezTo>
                    <a:cubicBezTo>
                      <a:pt x="269" y="217"/>
                      <a:pt x="267" y="226"/>
                      <a:pt x="261" y="232"/>
                    </a:cubicBezTo>
                    <a:cubicBezTo>
                      <a:pt x="258" y="236"/>
                      <a:pt x="248" y="237"/>
                      <a:pt x="253" y="245"/>
                    </a:cubicBezTo>
                    <a:cubicBezTo>
                      <a:pt x="254" y="250"/>
                      <a:pt x="258" y="255"/>
                      <a:pt x="263" y="256"/>
                    </a:cubicBezTo>
                    <a:cubicBezTo>
                      <a:pt x="272" y="257"/>
                      <a:pt x="280" y="254"/>
                      <a:pt x="285" y="246"/>
                    </a:cubicBezTo>
                    <a:cubicBezTo>
                      <a:pt x="292" y="244"/>
                      <a:pt x="299" y="249"/>
                      <a:pt x="306" y="249"/>
                    </a:cubicBezTo>
                    <a:cubicBezTo>
                      <a:pt x="315" y="247"/>
                      <a:pt x="323" y="240"/>
                      <a:pt x="329" y="232"/>
                    </a:cubicBezTo>
                    <a:cubicBezTo>
                      <a:pt x="333" y="225"/>
                      <a:pt x="333" y="215"/>
                      <a:pt x="330" y="208"/>
                    </a:cubicBezTo>
                    <a:cubicBezTo>
                      <a:pt x="328" y="200"/>
                      <a:pt x="320" y="193"/>
                      <a:pt x="312" y="193"/>
                    </a:cubicBezTo>
                    <a:cubicBezTo>
                      <a:pt x="308" y="191"/>
                      <a:pt x="302" y="191"/>
                      <a:pt x="299" y="196"/>
                    </a:cubicBezTo>
                    <a:cubicBezTo>
                      <a:pt x="293" y="204"/>
                      <a:pt x="304" y="208"/>
                      <a:pt x="304" y="216"/>
                    </a:cubicBezTo>
                    <a:cubicBezTo>
                      <a:pt x="303" y="220"/>
                      <a:pt x="298" y="220"/>
                      <a:pt x="295" y="220"/>
                    </a:cubicBezTo>
                    <a:cubicBezTo>
                      <a:pt x="290" y="218"/>
                      <a:pt x="288" y="214"/>
                      <a:pt x="287" y="210"/>
                    </a:cubicBezTo>
                    <a:cubicBezTo>
                      <a:pt x="284" y="201"/>
                      <a:pt x="291" y="195"/>
                      <a:pt x="292" y="186"/>
                    </a:cubicBezTo>
                    <a:cubicBezTo>
                      <a:pt x="286" y="170"/>
                      <a:pt x="268" y="166"/>
                      <a:pt x="254" y="163"/>
                    </a:cubicBezTo>
                    <a:cubicBezTo>
                      <a:pt x="248" y="160"/>
                      <a:pt x="246" y="153"/>
                      <a:pt x="244" y="146"/>
                    </a:cubicBezTo>
                    <a:cubicBezTo>
                      <a:pt x="244" y="137"/>
                      <a:pt x="251" y="130"/>
                      <a:pt x="258" y="127"/>
                    </a:cubicBezTo>
                    <a:cubicBezTo>
                      <a:pt x="266" y="120"/>
                      <a:pt x="277" y="132"/>
                      <a:pt x="283" y="120"/>
                    </a:cubicBezTo>
                    <a:cubicBezTo>
                      <a:pt x="284" y="115"/>
                      <a:pt x="284" y="109"/>
                      <a:pt x="281" y="105"/>
                    </a:cubicBezTo>
                    <a:cubicBezTo>
                      <a:pt x="272" y="94"/>
                      <a:pt x="256" y="91"/>
                      <a:pt x="243" y="96"/>
                    </a:cubicBezTo>
                    <a:cubicBezTo>
                      <a:pt x="236" y="99"/>
                      <a:pt x="234" y="106"/>
                      <a:pt x="230" y="112"/>
                    </a:cubicBezTo>
                    <a:cubicBezTo>
                      <a:pt x="228" y="113"/>
                      <a:pt x="225" y="113"/>
                      <a:pt x="222" y="112"/>
                    </a:cubicBezTo>
                    <a:cubicBezTo>
                      <a:pt x="216" y="107"/>
                      <a:pt x="210" y="110"/>
                      <a:pt x="203" y="113"/>
                    </a:cubicBezTo>
                    <a:cubicBezTo>
                      <a:pt x="193" y="121"/>
                      <a:pt x="186" y="133"/>
                      <a:pt x="188" y="145"/>
                    </a:cubicBezTo>
                    <a:cubicBezTo>
                      <a:pt x="190" y="151"/>
                      <a:pt x="195" y="155"/>
                      <a:pt x="201" y="156"/>
                    </a:cubicBezTo>
                    <a:cubicBezTo>
                      <a:pt x="205" y="157"/>
                      <a:pt x="211" y="156"/>
                      <a:pt x="214" y="152"/>
                    </a:cubicBezTo>
                    <a:cubicBezTo>
                      <a:pt x="220" y="147"/>
                      <a:pt x="211" y="141"/>
                      <a:pt x="216" y="136"/>
                    </a:cubicBezTo>
                    <a:cubicBezTo>
                      <a:pt x="218" y="134"/>
                      <a:pt x="222" y="136"/>
                      <a:pt x="223" y="139"/>
                    </a:cubicBezTo>
                    <a:cubicBezTo>
                      <a:pt x="225" y="143"/>
                      <a:pt x="226" y="147"/>
                      <a:pt x="224" y="151"/>
                    </a:cubicBezTo>
                    <a:cubicBezTo>
                      <a:pt x="224" y="160"/>
                      <a:pt x="216" y="163"/>
                      <a:pt x="209" y="166"/>
                    </a:cubicBezTo>
                    <a:cubicBezTo>
                      <a:pt x="205" y="166"/>
                      <a:pt x="200" y="167"/>
                      <a:pt x="195" y="164"/>
                    </a:cubicBezTo>
                    <a:cubicBezTo>
                      <a:pt x="189" y="166"/>
                      <a:pt x="186" y="170"/>
                      <a:pt x="181" y="173"/>
                    </a:cubicBezTo>
                    <a:cubicBezTo>
                      <a:pt x="172" y="179"/>
                      <a:pt x="182" y="185"/>
                      <a:pt x="181" y="191"/>
                    </a:cubicBezTo>
                    <a:cubicBezTo>
                      <a:pt x="181" y="201"/>
                      <a:pt x="176" y="211"/>
                      <a:pt x="167" y="216"/>
                    </a:cubicBezTo>
                    <a:cubicBezTo>
                      <a:pt x="162" y="218"/>
                      <a:pt x="156" y="217"/>
                      <a:pt x="152" y="213"/>
                    </a:cubicBezTo>
                    <a:cubicBezTo>
                      <a:pt x="151" y="210"/>
                      <a:pt x="148" y="206"/>
                      <a:pt x="152" y="203"/>
                    </a:cubicBezTo>
                    <a:cubicBezTo>
                      <a:pt x="156" y="200"/>
                      <a:pt x="160" y="202"/>
                      <a:pt x="164" y="204"/>
                    </a:cubicBezTo>
                    <a:cubicBezTo>
                      <a:pt x="166" y="204"/>
                      <a:pt x="168" y="200"/>
                      <a:pt x="170" y="197"/>
                    </a:cubicBezTo>
                    <a:cubicBezTo>
                      <a:pt x="172" y="191"/>
                      <a:pt x="171" y="185"/>
                      <a:pt x="166" y="180"/>
                    </a:cubicBezTo>
                    <a:cubicBezTo>
                      <a:pt x="160" y="176"/>
                      <a:pt x="153" y="179"/>
                      <a:pt x="147" y="180"/>
                    </a:cubicBezTo>
                    <a:cubicBezTo>
                      <a:pt x="138" y="184"/>
                      <a:pt x="130" y="189"/>
                      <a:pt x="128" y="199"/>
                    </a:cubicBezTo>
                    <a:cubicBezTo>
                      <a:pt x="125" y="208"/>
                      <a:pt x="128" y="218"/>
                      <a:pt x="133" y="225"/>
                    </a:cubicBezTo>
                    <a:cubicBezTo>
                      <a:pt x="131" y="228"/>
                      <a:pt x="132" y="233"/>
                      <a:pt x="127" y="235"/>
                    </a:cubicBezTo>
                    <a:cubicBezTo>
                      <a:pt x="123" y="246"/>
                      <a:pt x="125" y="258"/>
                      <a:pt x="132" y="267"/>
                    </a:cubicBezTo>
                    <a:cubicBezTo>
                      <a:pt x="138" y="271"/>
                      <a:pt x="147" y="272"/>
                      <a:pt x="154" y="268"/>
                    </a:cubicBezTo>
                    <a:cubicBezTo>
                      <a:pt x="154" y="258"/>
                      <a:pt x="153" y="244"/>
                      <a:pt x="164" y="238"/>
                    </a:cubicBezTo>
                    <a:cubicBezTo>
                      <a:pt x="170" y="235"/>
                      <a:pt x="175" y="234"/>
                      <a:pt x="181" y="236"/>
                    </a:cubicBezTo>
                    <a:cubicBezTo>
                      <a:pt x="191" y="239"/>
                      <a:pt x="192" y="250"/>
                      <a:pt x="195" y="258"/>
                    </a:cubicBezTo>
                    <a:cubicBezTo>
                      <a:pt x="197" y="273"/>
                      <a:pt x="189" y="289"/>
                      <a:pt x="198" y="302"/>
                    </a:cubicBezTo>
                    <a:cubicBezTo>
                      <a:pt x="211" y="303"/>
                      <a:pt x="221" y="315"/>
                      <a:pt x="224" y="326"/>
                    </a:cubicBezTo>
                    <a:cubicBezTo>
                      <a:pt x="222" y="336"/>
                      <a:pt x="223" y="348"/>
                      <a:pt x="213" y="353"/>
                    </a:cubicBezTo>
                    <a:cubicBezTo>
                      <a:pt x="207" y="353"/>
                      <a:pt x="201" y="356"/>
                      <a:pt x="196" y="352"/>
                    </a:cubicBezTo>
                    <a:cubicBezTo>
                      <a:pt x="192" y="350"/>
                      <a:pt x="188" y="346"/>
                      <a:pt x="188" y="341"/>
                    </a:cubicBezTo>
                    <a:cubicBezTo>
                      <a:pt x="189" y="339"/>
                      <a:pt x="191" y="337"/>
                      <a:pt x="193" y="337"/>
                    </a:cubicBezTo>
                    <a:cubicBezTo>
                      <a:pt x="197" y="336"/>
                      <a:pt x="198" y="339"/>
                      <a:pt x="200" y="342"/>
                    </a:cubicBezTo>
                    <a:cubicBezTo>
                      <a:pt x="203" y="344"/>
                      <a:pt x="207" y="344"/>
                      <a:pt x="209" y="342"/>
                    </a:cubicBezTo>
                    <a:cubicBezTo>
                      <a:pt x="214" y="337"/>
                      <a:pt x="213" y="328"/>
                      <a:pt x="211" y="322"/>
                    </a:cubicBezTo>
                    <a:cubicBezTo>
                      <a:pt x="207" y="313"/>
                      <a:pt x="198" y="309"/>
                      <a:pt x="187" y="310"/>
                    </a:cubicBezTo>
                    <a:cubicBezTo>
                      <a:pt x="177" y="312"/>
                      <a:pt x="169" y="321"/>
                      <a:pt x="161" y="326"/>
                    </a:cubicBezTo>
                    <a:cubicBezTo>
                      <a:pt x="159" y="334"/>
                      <a:pt x="158" y="346"/>
                      <a:pt x="147" y="348"/>
                    </a:cubicBezTo>
                    <a:cubicBezTo>
                      <a:pt x="142" y="349"/>
                      <a:pt x="136" y="350"/>
                      <a:pt x="131" y="347"/>
                    </a:cubicBezTo>
                    <a:cubicBezTo>
                      <a:pt x="128" y="344"/>
                      <a:pt x="125" y="342"/>
                      <a:pt x="126" y="337"/>
                    </a:cubicBezTo>
                    <a:cubicBezTo>
                      <a:pt x="126" y="334"/>
                      <a:pt x="130" y="331"/>
                      <a:pt x="133" y="332"/>
                    </a:cubicBezTo>
                    <a:cubicBezTo>
                      <a:pt x="137" y="332"/>
                      <a:pt x="138" y="337"/>
                      <a:pt x="141" y="341"/>
                    </a:cubicBezTo>
                    <a:cubicBezTo>
                      <a:pt x="143" y="342"/>
                      <a:pt x="146" y="341"/>
                      <a:pt x="148" y="339"/>
                    </a:cubicBezTo>
                    <a:cubicBezTo>
                      <a:pt x="152" y="333"/>
                      <a:pt x="153" y="326"/>
                      <a:pt x="150" y="319"/>
                    </a:cubicBezTo>
                    <a:cubicBezTo>
                      <a:pt x="146" y="315"/>
                      <a:pt x="141" y="311"/>
                      <a:pt x="135" y="311"/>
                    </a:cubicBezTo>
                    <a:cubicBezTo>
                      <a:pt x="127" y="311"/>
                      <a:pt x="116" y="310"/>
                      <a:pt x="111" y="319"/>
                    </a:cubicBezTo>
                    <a:cubicBezTo>
                      <a:pt x="109" y="322"/>
                      <a:pt x="111" y="327"/>
                      <a:pt x="107" y="328"/>
                    </a:cubicBezTo>
                    <a:cubicBezTo>
                      <a:pt x="100" y="323"/>
                      <a:pt x="91" y="323"/>
                      <a:pt x="83" y="324"/>
                    </a:cubicBezTo>
                    <a:cubicBezTo>
                      <a:pt x="76" y="328"/>
                      <a:pt x="66" y="328"/>
                      <a:pt x="62" y="337"/>
                    </a:cubicBezTo>
                    <a:cubicBezTo>
                      <a:pt x="70" y="340"/>
                      <a:pt x="77" y="347"/>
                      <a:pt x="80" y="354"/>
                    </a:cubicBezTo>
                    <a:cubicBezTo>
                      <a:pt x="84" y="366"/>
                      <a:pt x="98" y="368"/>
                      <a:pt x="110" y="368"/>
                    </a:cubicBezTo>
                    <a:cubicBezTo>
                      <a:pt x="115" y="368"/>
                      <a:pt x="118" y="363"/>
                      <a:pt x="124" y="364"/>
                    </a:cubicBezTo>
                    <a:cubicBezTo>
                      <a:pt x="131" y="371"/>
                      <a:pt x="131" y="371"/>
                      <a:pt x="131" y="371"/>
                    </a:cubicBezTo>
                    <a:cubicBezTo>
                      <a:pt x="143" y="374"/>
                      <a:pt x="152" y="369"/>
                      <a:pt x="162" y="362"/>
                    </a:cubicBezTo>
                    <a:cubicBezTo>
                      <a:pt x="170" y="370"/>
                      <a:pt x="178" y="375"/>
                      <a:pt x="185" y="384"/>
                    </a:cubicBezTo>
                    <a:cubicBezTo>
                      <a:pt x="187" y="393"/>
                      <a:pt x="176" y="399"/>
                      <a:pt x="169" y="403"/>
                    </a:cubicBezTo>
                    <a:cubicBezTo>
                      <a:pt x="168" y="405"/>
                      <a:pt x="164" y="410"/>
                      <a:pt x="161" y="408"/>
                    </a:cubicBezTo>
                    <a:cubicBezTo>
                      <a:pt x="156" y="402"/>
                      <a:pt x="149" y="399"/>
                      <a:pt x="142" y="397"/>
                    </a:cubicBezTo>
                    <a:cubicBezTo>
                      <a:pt x="133" y="397"/>
                      <a:pt x="123" y="400"/>
                      <a:pt x="115" y="403"/>
                    </a:cubicBezTo>
                    <a:cubicBezTo>
                      <a:pt x="108" y="399"/>
                      <a:pt x="101" y="400"/>
                      <a:pt x="94" y="404"/>
                    </a:cubicBezTo>
                    <a:cubicBezTo>
                      <a:pt x="82" y="413"/>
                      <a:pt x="82" y="430"/>
                      <a:pt x="67" y="437"/>
                    </a:cubicBezTo>
                    <a:close/>
                    <a:moveTo>
                      <a:pt x="114" y="480"/>
                    </a:moveTo>
                    <a:cubicBezTo>
                      <a:pt x="114" y="483"/>
                      <a:pt x="117" y="486"/>
                      <a:pt x="114" y="488"/>
                    </a:cubicBezTo>
                    <a:cubicBezTo>
                      <a:pt x="113" y="489"/>
                      <a:pt x="112" y="494"/>
                      <a:pt x="116" y="494"/>
                    </a:cubicBezTo>
                    <a:cubicBezTo>
                      <a:pt x="122" y="493"/>
                      <a:pt x="128" y="492"/>
                      <a:pt x="133" y="489"/>
                    </a:cubicBezTo>
                    <a:cubicBezTo>
                      <a:pt x="144" y="489"/>
                      <a:pt x="156" y="494"/>
                      <a:pt x="161" y="504"/>
                    </a:cubicBezTo>
                    <a:cubicBezTo>
                      <a:pt x="163" y="509"/>
                      <a:pt x="157" y="516"/>
                      <a:pt x="164" y="518"/>
                    </a:cubicBezTo>
                    <a:cubicBezTo>
                      <a:pt x="174" y="507"/>
                      <a:pt x="162" y="493"/>
                      <a:pt x="164" y="479"/>
                    </a:cubicBezTo>
                    <a:cubicBezTo>
                      <a:pt x="163" y="474"/>
                      <a:pt x="171" y="466"/>
                      <a:pt x="161" y="465"/>
                    </a:cubicBezTo>
                    <a:cubicBezTo>
                      <a:pt x="157" y="464"/>
                      <a:pt x="156" y="468"/>
                      <a:pt x="154" y="470"/>
                    </a:cubicBezTo>
                    <a:cubicBezTo>
                      <a:pt x="145" y="480"/>
                      <a:pt x="131" y="475"/>
                      <a:pt x="119" y="474"/>
                    </a:cubicBezTo>
                    <a:cubicBezTo>
                      <a:pt x="116" y="474"/>
                      <a:pt x="116" y="478"/>
                      <a:pt x="114" y="480"/>
                    </a:cubicBezTo>
                    <a:close/>
                    <a:moveTo>
                      <a:pt x="136" y="295"/>
                    </a:moveTo>
                    <a:cubicBezTo>
                      <a:pt x="134" y="295"/>
                      <a:pt x="134" y="297"/>
                      <a:pt x="133" y="299"/>
                    </a:cubicBezTo>
                    <a:cubicBezTo>
                      <a:pt x="147" y="304"/>
                      <a:pt x="147" y="304"/>
                      <a:pt x="147" y="304"/>
                    </a:cubicBezTo>
                    <a:cubicBezTo>
                      <a:pt x="152" y="307"/>
                      <a:pt x="156" y="312"/>
                      <a:pt x="160" y="316"/>
                    </a:cubicBezTo>
                    <a:cubicBezTo>
                      <a:pt x="169" y="310"/>
                      <a:pt x="177" y="302"/>
                      <a:pt x="188" y="301"/>
                    </a:cubicBezTo>
                    <a:cubicBezTo>
                      <a:pt x="190" y="297"/>
                      <a:pt x="187" y="293"/>
                      <a:pt x="186" y="290"/>
                    </a:cubicBezTo>
                    <a:cubicBezTo>
                      <a:pt x="185" y="275"/>
                      <a:pt x="193" y="257"/>
                      <a:pt x="181" y="244"/>
                    </a:cubicBezTo>
                    <a:cubicBezTo>
                      <a:pt x="177" y="242"/>
                      <a:pt x="175" y="242"/>
                      <a:pt x="171" y="243"/>
                    </a:cubicBezTo>
                    <a:cubicBezTo>
                      <a:pt x="162" y="248"/>
                      <a:pt x="163" y="260"/>
                      <a:pt x="164" y="269"/>
                    </a:cubicBezTo>
                    <a:cubicBezTo>
                      <a:pt x="162" y="273"/>
                      <a:pt x="162" y="273"/>
                      <a:pt x="162" y="273"/>
                    </a:cubicBezTo>
                    <a:cubicBezTo>
                      <a:pt x="156" y="280"/>
                      <a:pt x="147" y="280"/>
                      <a:pt x="137" y="279"/>
                    </a:cubicBezTo>
                    <a:cubicBezTo>
                      <a:pt x="137" y="280"/>
                      <a:pt x="137" y="280"/>
                      <a:pt x="137" y="280"/>
                    </a:cubicBezTo>
                    <a:cubicBezTo>
                      <a:pt x="143" y="282"/>
                      <a:pt x="150" y="286"/>
                      <a:pt x="157" y="285"/>
                    </a:cubicBezTo>
                    <a:cubicBezTo>
                      <a:pt x="161" y="285"/>
                      <a:pt x="164" y="282"/>
                      <a:pt x="166" y="278"/>
                    </a:cubicBezTo>
                    <a:cubicBezTo>
                      <a:pt x="168" y="273"/>
                      <a:pt x="170" y="266"/>
                      <a:pt x="170" y="260"/>
                    </a:cubicBezTo>
                    <a:cubicBezTo>
                      <a:pt x="171" y="256"/>
                      <a:pt x="169" y="249"/>
                      <a:pt x="176" y="250"/>
                    </a:cubicBezTo>
                    <a:cubicBezTo>
                      <a:pt x="182" y="258"/>
                      <a:pt x="182" y="270"/>
                      <a:pt x="179" y="281"/>
                    </a:cubicBezTo>
                    <a:cubicBezTo>
                      <a:pt x="177" y="286"/>
                      <a:pt x="182" y="293"/>
                      <a:pt x="176" y="297"/>
                    </a:cubicBezTo>
                    <a:cubicBezTo>
                      <a:pt x="170" y="298"/>
                      <a:pt x="165" y="305"/>
                      <a:pt x="157" y="306"/>
                    </a:cubicBezTo>
                    <a:cubicBezTo>
                      <a:pt x="153" y="298"/>
                      <a:pt x="143" y="297"/>
                      <a:pt x="136" y="295"/>
                    </a:cubicBezTo>
                    <a:close/>
                    <a:moveTo>
                      <a:pt x="236" y="207"/>
                    </a:moveTo>
                    <a:cubicBezTo>
                      <a:pt x="231" y="214"/>
                      <a:pt x="226" y="221"/>
                      <a:pt x="226" y="230"/>
                    </a:cubicBezTo>
                    <a:cubicBezTo>
                      <a:pt x="222" y="247"/>
                      <a:pt x="227" y="265"/>
                      <a:pt x="234" y="281"/>
                    </a:cubicBezTo>
                    <a:cubicBezTo>
                      <a:pt x="249" y="301"/>
                      <a:pt x="276" y="306"/>
                      <a:pt x="299" y="300"/>
                    </a:cubicBezTo>
                    <a:cubicBezTo>
                      <a:pt x="303" y="302"/>
                      <a:pt x="309" y="303"/>
                      <a:pt x="313" y="301"/>
                    </a:cubicBezTo>
                    <a:cubicBezTo>
                      <a:pt x="320" y="287"/>
                      <a:pt x="333" y="275"/>
                      <a:pt x="348" y="268"/>
                    </a:cubicBezTo>
                    <a:cubicBezTo>
                      <a:pt x="363" y="261"/>
                      <a:pt x="383" y="267"/>
                      <a:pt x="399" y="270"/>
                    </a:cubicBezTo>
                    <a:cubicBezTo>
                      <a:pt x="411" y="273"/>
                      <a:pt x="424" y="280"/>
                      <a:pt x="437" y="279"/>
                    </a:cubicBezTo>
                    <a:cubicBezTo>
                      <a:pt x="453" y="280"/>
                      <a:pt x="465" y="265"/>
                      <a:pt x="474" y="254"/>
                    </a:cubicBezTo>
                    <a:cubicBezTo>
                      <a:pt x="475" y="241"/>
                      <a:pt x="483" y="228"/>
                      <a:pt x="475" y="216"/>
                    </a:cubicBezTo>
                    <a:cubicBezTo>
                      <a:pt x="475" y="215"/>
                      <a:pt x="473" y="214"/>
                      <a:pt x="475" y="213"/>
                    </a:cubicBezTo>
                    <a:cubicBezTo>
                      <a:pt x="488" y="205"/>
                      <a:pt x="493" y="190"/>
                      <a:pt x="497" y="177"/>
                    </a:cubicBezTo>
                    <a:cubicBezTo>
                      <a:pt x="498" y="169"/>
                      <a:pt x="496" y="163"/>
                      <a:pt x="493" y="157"/>
                    </a:cubicBezTo>
                    <a:cubicBezTo>
                      <a:pt x="484" y="134"/>
                      <a:pt x="458" y="126"/>
                      <a:pt x="442" y="106"/>
                    </a:cubicBezTo>
                    <a:cubicBezTo>
                      <a:pt x="432" y="93"/>
                      <a:pt x="431" y="76"/>
                      <a:pt x="434" y="59"/>
                    </a:cubicBezTo>
                    <a:cubicBezTo>
                      <a:pt x="427" y="53"/>
                      <a:pt x="419" y="59"/>
                      <a:pt x="411" y="59"/>
                    </a:cubicBezTo>
                    <a:cubicBezTo>
                      <a:pt x="396" y="64"/>
                      <a:pt x="378" y="76"/>
                      <a:pt x="374" y="93"/>
                    </a:cubicBezTo>
                    <a:cubicBezTo>
                      <a:pt x="370" y="100"/>
                      <a:pt x="374" y="109"/>
                      <a:pt x="375" y="117"/>
                    </a:cubicBezTo>
                    <a:cubicBezTo>
                      <a:pt x="366" y="123"/>
                      <a:pt x="363" y="133"/>
                      <a:pt x="359" y="143"/>
                    </a:cubicBezTo>
                    <a:cubicBezTo>
                      <a:pt x="360" y="149"/>
                      <a:pt x="360" y="156"/>
                      <a:pt x="363" y="163"/>
                    </a:cubicBezTo>
                    <a:cubicBezTo>
                      <a:pt x="364" y="168"/>
                      <a:pt x="370" y="168"/>
                      <a:pt x="374" y="170"/>
                    </a:cubicBezTo>
                    <a:cubicBezTo>
                      <a:pt x="378" y="173"/>
                      <a:pt x="375" y="178"/>
                      <a:pt x="375" y="181"/>
                    </a:cubicBezTo>
                    <a:cubicBezTo>
                      <a:pt x="375" y="192"/>
                      <a:pt x="379" y="203"/>
                      <a:pt x="390" y="208"/>
                    </a:cubicBezTo>
                    <a:cubicBezTo>
                      <a:pt x="397" y="208"/>
                      <a:pt x="404" y="208"/>
                      <a:pt x="409" y="202"/>
                    </a:cubicBezTo>
                    <a:cubicBezTo>
                      <a:pt x="412" y="198"/>
                      <a:pt x="415" y="192"/>
                      <a:pt x="414" y="186"/>
                    </a:cubicBezTo>
                    <a:cubicBezTo>
                      <a:pt x="411" y="184"/>
                      <a:pt x="406" y="186"/>
                      <a:pt x="403" y="187"/>
                    </a:cubicBezTo>
                    <a:cubicBezTo>
                      <a:pt x="394" y="185"/>
                      <a:pt x="385" y="179"/>
                      <a:pt x="381" y="171"/>
                    </a:cubicBezTo>
                    <a:cubicBezTo>
                      <a:pt x="375" y="157"/>
                      <a:pt x="383" y="142"/>
                      <a:pt x="393" y="133"/>
                    </a:cubicBezTo>
                    <a:cubicBezTo>
                      <a:pt x="408" y="123"/>
                      <a:pt x="429" y="123"/>
                      <a:pt x="443" y="133"/>
                    </a:cubicBezTo>
                    <a:cubicBezTo>
                      <a:pt x="458" y="145"/>
                      <a:pt x="464" y="164"/>
                      <a:pt x="467" y="182"/>
                    </a:cubicBezTo>
                    <a:cubicBezTo>
                      <a:pt x="467" y="208"/>
                      <a:pt x="456" y="235"/>
                      <a:pt x="432" y="251"/>
                    </a:cubicBezTo>
                    <a:cubicBezTo>
                      <a:pt x="417" y="261"/>
                      <a:pt x="403" y="259"/>
                      <a:pt x="385" y="261"/>
                    </a:cubicBezTo>
                    <a:cubicBezTo>
                      <a:pt x="366" y="257"/>
                      <a:pt x="351" y="242"/>
                      <a:pt x="341" y="227"/>
                    </a:cubicBezTo>
                    <a:cubicBezTo>
                      <a:pt x="336" y="234"/>
                      <a:pt x="334" y="242"/>
                      <a:pt x="327" y="247"/>
                    </a:cubicBezTo>
                    <a:cubicBezTo>
                      <a:pt x="319" y="255"/>
                      <a:pt x="309" y="262"/>
                      <a:pt x="298" y="258"/>
                    </a:cubicBezTo>
                    <a:cubicBezTo>
                      <a:pt x="295" y="257"/>
                      <a:pt x="293" y="255"/>
                      <a:pt x="290" y="257"/>
                    </a:cubicBezTo>
                    <a:cubicBezTo>
                      <a:pt x="285" y="264"/>
                      <a:pt x="276" y="264"/>
                      <a:pt x="270" y="267"/>
                    </a:cubicBezTo>
                    <a:cubicBezTo>
                      <a:pt x="262" y="269"/>
                      <a:pt x="256" y="266"/>
                      <a:pt x="251" y="261"/>
                    </a:cubicBezTo>
                    <a:cubicBezTo>
                      <a:pt x="244" y="254"/>
                      <a:pt x="241" y="242"/>
                      <a:pt x="244" y="231"/>
                    </a:cubicBezTo>
                    <a:cubicBezTo>
                      <a:pt x="244" y="224"/>
                      <a:pt x="253" y="226"/>
                      <a:pt x="256" y="220"/>
                    </a:cubicBezTo>
                    <a:cubicBezTo>
                      <a:pt x="258" y="216"/>
                      <a:pt x="257" y="211"/>
                      <a:pt x="253" y="207"/>
                    </a:cubicBezTo>
                    <a:cubicBezTo>
                      <a:pt x="248" y="204"/>
                      <a:pt x="242" y="205"/>
                      <a:pt x="236" y="207"/>
                    </a:cubicBezTo>
                    <a:close/>
                    <a:moveTo>
                      <a:pt x="226" y="510"/>
                    </a:moveTo>
                    <a:cubicBezTo>
                      <a:pt x="225" y="518"/>
                      <a:pt x="225" y="518"/>
                      <a:pt x="225" y="518"/>
                    </a:cubicBezTo>
                    <a:cubicBezTo>
                      <a:pt x="227" y="534"/>
                      <a:pt x="227" y="553"/>
                      <a:pt x="245" y="558"/>
                    </a:cubicBezTo>
                    <a:cubicBezTo>
                      <a:pt x="250" y="561"/>
                      <a:pt x="254" y="556"/>
                      <a:pt x="257" y="552"/>
                    </a:cubicBezTo>
                    <a:cubicBezTo>
                      <a:pt x="258" y="550"/>
                      <a:pt x="260" y="546"/>
                      <a:pt x="258" y="544"/>
                    </a:cubicBezTo>
                    <a:cubicBezTo>
                      <a:pt x="252" y="540"/>
                      <a:pt x="247" y="538"/>
                      <a:pt x="239" y="538"/>
                    </a:cubicBezTo>
                    <a:cubicBezTo>
                      <a:pt x="233" y="533"/>
                      <a:pt x="230" y="524"/>
                      <a:pt x="231" y="514"/>
                    </a:cubicBezTo>
                    <a:cubicBezTo>
                      <a:pt x="234" y="505"/>
                      <a:pt x="240" y="495"/>
                      <a:pt x="249" y="490"/>
                    </a:cubicBezTo>
                    <a:cubicBezTo>
                      <a:pt x="251" y="489"/>
                      <a:pt x="254" y="490"/>
                      <a:pt x="256" y="488"/>
                    </a:cubicBezTo>
                    <a:cubicBezTo>
                      <a:pt x="265" y="488"/>
                      <a:pt x="271" y="485"/>
                      <a:pt x="279" y="489"/>
                    </a:cubicBezTo>
                    <a:cubicBezTo>
                      <a:pt x="286" y="491"/>
                      <a:pt x="292" y="497"/>
                      <a:pt x="299" y="501"/>
                    </a:cubicBezTo>
                    <a:cubicBezTo>
                      <a:pt x="301" y="503"/>
                      <a:pt x="299" y="507"/>
                      <a:pt x="303" y="508"/>
                    </a:cubicBezTo>
                    <a:cubicBezTo>
                      <a:pt x="312" y="504"/>
                      <a:pt x="320" y="511"/>
                      <a:pt x="329" y="514"/>
                    </a:cubicBezTo>
                    <a:cubicBezTo>
                      <a:pt x="336" y="520"/>
                      <a:pt x="340" y="529"/>
                      <a:pt x="342" y="537"/>
                    </a:cubicBezTo>
                    <a:cubicBezTo>
                      <a:pt x="345" y="538"/>
                      <a:pt x="345" y="538"/>
                      <a:pt x="345" y="538"/>
                    </a:cubicBezTo>
                    <a:cubicBezTo>
                      <a:pt x="350" y="532"/>
                      <a:pt x="354" y="525"/>
                      <a:pt x="361" y="521"/>
                    </a:cubicBezTo>
                    <a:cubicBezTo>
                      <a:pt x="365" y="517"/>
                      <a:pt x="374" y="519"/>
                      <a:pt x="372" y="511"/>
                    </a:cubicBezTo>
                    <a:cubicBezTo>
                      <a:pt x="368" y="508"/>
                      <a:pt x="365" y="514"/>
                      <a:pt x="361" y="514"/>
                    </a:cubicBezTo>
                    <a:cubicBezTo>
                      <a:pt x="329" y="505"/>
                      <a:pt x="329" y="505"/>
                      <a:pt x="329" y="505"/>
                    </a:cubicBezTo>
                    <a:cubicBezTo>
                      <a:pt x="316" y="500"/>
                      <a:pt x="308" y="488"/>
                      <a:pt x="298" y="479"/>
                    </a:cubicBezTo>
                    <a:cubicBezTo>
                      <a:pt x="280" y="473"/>
                      <a:pt x="264" y="480"/>
                      <a:pt x="247" y="484"/>
                    </a:cubicBezTo>
                    <a:cubicBezTo>
                      <a:pt x="237" y="489"/>
                      <a:pt x="231" y="500"/>
                      <a:pt x="226" y="510"/>
                    </a:cubicBezTo>
                    <a:close/>
                    <a:moveTo>
                      <a:pt x="244" y="208"/>
                    </a:moveTo>
                    <a:cubicBezTo>
                      <a:pt x="229" y="221"/>
                      <a:pt x="232" y="239"/>
                      <a:pt x="232" y="256"/>
                    </a:cubicBezTo>
                    <a:cubicBezTo>
                      <a:pt x="237" y="275"/>
                      <a:pt x="253" y="288"/>
                      <a:pt x="270" y="293"/>
                    </a:cubicBezTo>
                    <a:cubicBezTo>
                      <a:pt x="282" y="295"/>
                      <a:pt x="295" y="296"/>
                      <a:pt x="308" y="295"/>
                    </a:cubicBezTo>
                    <a:cubicBezTo>
                      <a:pt x="310" y="292"/>
                      <a:pt x="312" y="292"/>
                      <a:pt x="313" y="289"/>
                    </a:cubicBezTo>
                    <a:cubicBezTo>
                      <a:pt x="322" y="277"/>
                      <a:pt x="334" y="266"/>
                      <a:pt x="348" y="260"/>
                    </a:cubicBezTo>
                    <a:cubicBezTo>
                      <a:pt x="350" y="257"/>
                      <a:pt x="357" y="261"/>
                      <a:pt x="358" y="256"/>
                    </a:cubicBezTo>
                    <a:cubicBezTo>
                      <a:pt x="352" y="252"/>
                      <a:pt x="349" y="246"/>
                      <a:pt x="345" y="240"/>
                    </a:cubicBezTo>
                    <a:cubicBezTo>
                      <a:pt x="342" y="240"/>
                      <a:pt x="342" y="240"/>
                      <a:pt x="342" y="240"/>
                    </a:cubicBezTo>
                    <a:cubicBezTo>
                      <a:pt x="333" y="250"/>
                      <a:pt x="321" y="260"/>
                      <a:pt x="305" y="260"/>
                    </a:cubicBezTo>
                    <a:cubicBezTo>
                      <a:pt x="301" y="261"/>
                      <a:pt x="297" y="259"/>
                      <a:pt x="294" y="261"/>
                    </a:cubicBezTo>
                    <a:cubicBezTo>
                      <a:pt x="290" y="271"/>
                      <a:pt x="278" y="272"/>
                      <a:pt x="268" y="273"/>
                    </a:cubicBezTo>
                    <a:cubicBezTo>
                      <a:pt x="255" y="273"/>
                      <a:pt x="243" y="264"/>
                      <a:pt x="238" y="252"/>
                    </a:cubicBezTo>
                    <a:cubicBezTo>
                      <a:pt x="238" y="228"/>
                      <a:pt x="238" y="228"/>
                      <a:pt x="238" y="228"/>
                    </a:cubicBezTo>
                    <a:cubicBezTo>
                      <a:pt x="238" y="223"/>
                      <a:pt x="244" y="224"/>
                      <a:pt x="246" y="220"/>
                    </a:cubicBezTo>
                    <a:cubicBezTo>
                      <a:pt x="249" y="216"/>
                      <a:pt x="253" y="213"/>
                      <a:pt x="249" y="209"/>
                    </a:cubicBezTo>
                    <a:cubicBezTo>
                      <a:pt x="247" y="207"/>
                      <a:pt x="246" y="208"/>
                      <a:pt x="244" y="208"/>
                    </a:cubicBezTo>
                    <a:close/>
                    <a:moveTo>
                      <a:pt x="254" y="375"/>
                    </a:moveTo>
                    <a:cubicBezTo>
                      <a:pt x="236" y="384"/>
                      <a:pt x="236" y="384"/>
                      <a:pt x="236" y="384"/>
                    </a:cubicBezTo>
                    <a:cubicBezTo>
                      <a:pt x="235" y="386"/>
                      <a:pt x="234" y="387"/>
                      <a:pt x="236" y="389"/>
                    </a:cubicBezTo>
                    <a:cubicBezTo>
                      <a:pt x="249" y="393"/>
                      <a:pt x="262" y="401"/>
                      <a:pt x="267" y="414"/>
                    </a:cubicBezTo>
                    <a:cubicBezTo>
                      <a:pt x="269" y="422"/>
                      <a:pt x="263" y="432"/>
                      <a:pt x="273" y="437"/>
                    </a:cubicBezTo>
                    <a:cubicBezTo>
                      <a:pt x="284" y="436"/>
                      <a:pt x="296" y="431"/>
                      <a:pt x="308" y="434"/>
                    </a:cubicBezTo>
                    <a:cubicBezTo>
                      <a:pt x="313" y="418"/>
                      <a:pt x="323" y="397"/>
                      <a:pt x="343" y="393"/>
                    </a:cubicBezTo>
                    <a:cubicBezTo>
                      <a:pt x="353" y="391"/>
                      <a:pt x="364" y="392"/>
                      <a:pt x="372" y="389"/>
                    </a:cubicBezTo>
                    <a:cubicBezTo>
                      <a:pt x="387" y="389"/>
                      <a:pt x="395" y="403"/>
                      <a:pt x="400" y="414"/>
                    </a:cubicBezTo>
                    <a:cubicBezTo>
                      <a:pt x="402" y="422"/>
                      <a:pt x="402" y="432"/>
                      <a:pt x="395" y="438"/>
                    </a:cubicBezTo>
                    <a:cubicBezTo>
                      <a:pt x="389" y="441"/>
                      <a:pt x="382" y="441"/>
                      <a:pt x="374" y="440"/>
                    </a:cubicBezTo>
                    <a:cubicBezTo>
                      <a:pt x="364" y="436"/>
                      <a:pt x="363" y="419"/>
                      <a:pt x="349" y="423"/>
                    </a:cubicBezTo>
                    <a:cubicBezTo>
                      <a:pt x="344" y="426"/>
                      <a:pt x="339" y="428"/>
                      <a:pt x="336" y="434"/>
                    </a:cubicBezTo>
                    <a:cubicBezTo>
                      <a:pt x="331" y="440"/>
                      <a:pt x="335" y="448"/>
                      <a:pt x="338" y="454"/>
                    </a:cubicBezTo>
                    <a:cubicBezTo>
                      <a:pt x="345" y="465"/>
                      <a:pt x="357" y="472"/>
                      <a:pt x="369" y="475"/>
                    </a:cubicBezTo>
                    <a:cubicBezTo>
                      <a:pt x="385" y="475"/>
                      <a:pt x="400" y="475"/>
                      <a:pt x="412" y="464"/>
                    </a:cubicBezTo>
                    <a:cubicBezTo>
                      <a:pt x="422" y="459"/>
                      <a:pt x="427" y="449"/>
                      <a:pt x="432" y="441"/>
                    </a:cubicBezTo>
                    <a:cubicBezTo>
                      <a:pt x="441" y="441"/>
                      <a:pt x="448" y="434"/>
                      <a:pt x="455" y="431"/>
                    </a:cubicBezTo>
                    <a:cubicBezTo>
                      <a:pt x="473" y="418"/>
                      <a:pt x="475" y="396"/>
                      <a:pt x="472" y="376"/>
                    </a:cubicBezTo>
                    <a:cubicBezTo>
                      <a:pt x="472" y="361"/>
                      <a:pt x="460" y="351"/>
                      <a:pt x="452" y="340"/>
                    </a:cubicBezTo>
                    <a:cubicBezTo>
                      <a:pt x="443" y="333"/>
                      <a:pt x="430" y="332"/>
                      <a:pt x="420" y="327"/>
                    </a:cubicBezTo>
                    <a:cubicBezTo>
                      <a:pt x="412" y="316"/>
                      <a:pt x="412" y="316"/>
                      <a:pt x="412" y="316"/>
                    </a:cubicBezTo>
                    <a:cubicBezTo>
                      <a:pt x="401" y="302"/>
                      <a:pt x="381" y="301"/>
                      <a:pt x="365" y="306"/>
                    </a:cubicBezTo>
                    <a:cubicBezTo>
                      <a:pt x="357" y="310"/>
                      <a:pt x="348" y="315"/>
                      <a:pt x="344" y="324"/>
                    </a:cubicBezTo>
                    <a:cubicBezTo>
                      <a:pt x="343" y="330"/>
                      <a:pt x="345" y="336"/>
                      <a:pt x="347" y="342"/>
                    </a:cubicBezTo>
                    <a:cubicBezTo>
                      <a:pt x="349" y="348"/>
                      <a:pt x="357" y="346"/>
                      <a:pt x="362" y="349"/>
                    </a:cubicBezTo>
                    <a:cubicBezTo>
                      <a:pt x="364" y="346"/>
                      <a:pt x="366" y="341"/>
                      <a:pt x="370" y="341"/>
                    </a:cubicBezTo>
                    <a:cubicBezTo>
                      <a:pt x="376" y="338"/>
                      <a:pt x="382" y="340"/>
                      <a:pt x="387" y="343"/>
                    </a:cubicBezTo>
                    <a:cubicBezTo>
                      <a:pt x="394" y="346"/>
                      <a:pt x="395" y="353"/>
                      <a:pt x="397" y="360"/>
                    </a:cubicBezTo>
                    <a:cubicBezTo>
                      <a:pt x="397" y="367"/>
                      <a:pt x="392" y="373"/>
                      <a:pt x="386" y="377"/>
                    </a:cubicBezTo>
                    <a:cubicBezTo>
                      <a:pt x="379" y="380"/>
                      <a:pt x="371" y="384"/>
                      <a:pt x="364" y="382"/>
                    </a:cubicBezTo>
                    <a:cubicBezTo>
                      <a:pt x="346" y="387"/>
                      <a:pt x="330" y="378"/>
                      <a:pt x="320" y="363"/>
                    </a:cubicBezTo>
                    <a:cubicBezTo>
                      <a:pt x="316" y="357"/>
                      <a:pt x="315" y="350"/>
                      <a:pt x="310" y="344"/>
                    </a:cubicBezTo>
                    <a:cubicBezTo>
                      <a:pt x="296" y="344"/>
                      <a:pt x="284" y="343"/>
                      <a:pt x="271" y="338"/>
                    </a:cubicBezTo>
                    <a:cubicBezTo>
                      <a:pt x="269" y="340"/>
                      <a:pt x="269" y="340"/>
                      <a:pt x="269" y="340"/>
                    </a:cubicBezTo>
                    <a:cubicBezTo>
                      <a:pt x="265" y="352"/>
                      <a:pt x="264" y="367"/>
                      <a:pt x="254" y="375"/>
                    </a:cubicBezTo>
                    <a:close/>
                    <a:moveTo>
                      <a:pt x="267" y="374"/>
                    </a:moveTo>
                    <a:cubicBezTo>
                      <a:pt x="262" y="379"/>
                      <a:pt x="256" y="382"/>
                      <a:pt x="252" y="387"/>
                    </a:cubicBezTo>
                    <a:cubicBezTo>
                      <a:pt x="267" y="396"/>
                      <a:pt x="275" y="411"/>
                      <a:pt x="277" y="427"/>
                    </a:cubicBezTo>
                    <a:cubicBezTo>
                      <a:pt x="284" y="428"/>
                      <a:pt x="293" y="425"/>
                      <a:pt x="300" y="425"/>
                    </a:cubicBezTo>
                    <a:cubicBezTo>
                      <a:pt x="303" y="423"/>
                      <a:pt x="303" y="419"/>
                      <a:pt x="306" y="417"/>
                    </a:cubicBezTo>
                    <a:cubicBezTo>
                      <a:pt x="312" y="405"/>
                      <a:pt x="321" y="396"/>
                      <a:pt x="331" y="387"/>
                    </a:cubicBezTo>
                    <a:cubicBezTo>
                      <a:pt x="327" y="381"/>
                      <a:pt x="319" y="377"/>
                      <a:pt x="315" y="371"/>
                    </a:cubicBezTo>
                    <a:cubicBezTo>
                      <a:pt x="311" y="364"/>
                      <a:pt x="309" y="357"/>
                      <a:pt x="304" y="353"/>
                    </a:cubicBezTo>
                    <a:cubicBezTo>
                      <a:pt x="294" y="353"/>
                      <a:pt x="284" y="350"/>
                      <a:pt x="274" y="349"/>
                    </a:cubicBezTo>
                    <a:cubicBezTo>
                      <a:pt x="272" y="357"/>
                      <a:pt x="271" y="366"/>
                      <a:pt x="267" y="374"/>
                    </a:cubicBezTo>
                    <a:close/>
                    <a:moveTo>
                      <a:pt x="267" y="140"/>
                    </a:moveTo>
                    <a:cubicBezTo>
                      <a:pt x="277" y="143"/>
                      <a:pt x="289" y="145"/>
                      <a:pt x="296" y="134"/>
                    </a:cubicBezTo>
                    <a:cubicBezTo>
                      <a:pt x="303" y="128"/>
                      <a:pt x="302" y="118"/>
                      <a:pt x="308" y="112"/>
                    </a:cubicBezTo>
                    <a:cubicBezTo>
                      <a:pt x="310" y="111"/>
                      <a:pt x="312" y="114"/>
                      <a:pt x="312" y="115"/>
                    </a:cubicBezTo>
                    <a:cubicBezTo>
                      <a:pt x="310" y="129"/>
                      <a:pt x="305" y="143"/>
                      <a:pt x="308" y="156"/>
                    </a:cubicBezTo>
                    <a:cubicBezTo>
                      <a:pt x="309" y="163"/>
                      <a:pt x="314" y="169"/>
                      <a:pt x="312" y="176"/>
                    </a:cubicBezTo>
                    <a:cubicBezTo>
                      <a:pt x="309" y="177"/>
                      <a:pt x="306" y="178"/>
                      <a:pt x="304" y="175"/>
                    </a:cubicBezTo>
                    <a:cubicBezTo>
                      <a:pt x="297" y="157"/>
                      <a:pt x="279" y="155"/>
                      <a:pt x="263" y="152"/>
                    </a:cubicBezTo>
                    <a:cubicBezTo>
                      <a:pt x="258" y="149"/>
                      <a:pt x="261" y="140"/>
                      <a:pt x="267" y="140"/>
                    </a:cubicBezTo>
                    <a:close/>
                    <a:moveTo>
                      <a:pt x="264" y="384"/>
                    </a:moveTo>
                    <a:cubicBezTo>
                      <a:pt x="262" y="388"/>
                      <a:pt x="267" y="391"/>
                      <a:pt x="269" y="392"/>
                    </a:cubicBezTo>
                    <a:cubicBezTo>
                      <a:pt x="277" y="399"/>
                      <a:pt x="280" y="409"/>
                      <a:pt x="282" y="419"/>
                    </a:cubicBezTo>
                    <a:cubicBezTo>
                      <a:pt x="285" y="420"/>
                      <a:pt x="291" y="419"/>
                      <a:pt x="295" y="418"/>
                    </a:cubicBezTo>
                    <a:cubicBezTo>
                      <a:pt x="296" y="412"/>
                      <a:pt x="301" y="406"/>
                      <a:pt x="306" y="401"/>
                    </a:cubicBezTo>
                    <a:cubicBezTo>
                      <a:pt x="310" y="397"/>
                      <a:pt x="317" y="394"/>
                      <a:pt x="318" y="388"/>
                    </a:cubicBezTo>
                    <a:cubicBezTo>
                      <a:pt x="309" y="379"/>
                      <a:pt x="304" y="368"/>
                      <a:pt x="300" y="358"/>
                    </a:cubicBezTo>
                    <a:cubicBezTo>
                      <a:pt x="294" y="357"/>
                      <a:pt x="285" y="354"/>
                      <a:pt x="279" y="358"/>
                    </a:cubicBezTo>
                    <a:cubicBezTo>
                      <a:pt x="277" y="367"/>
                      <a:pt x="273" y="378"/>
                      <a:pt x="264" y="384"/>
                    </a:cubicBezTo>
                    <a:close/>
                    <a:moveTo>
                      <a:pt x="280" y="616"/>
                    </a:moveTo>
                    <a:cubicBezTo>
                      <a:pt x="275" y="618"/>
                      <a:pt x="269" y="617"/>
                      <a:pt x="265" y="622"/>
                    </a:cubicBezTo>
                    <a:cubicBezTo>
                      <a:pt x="265" y="624"/>
                      <a:pt x="265" y="626"/>
                      <a:pt x="266" y="627"/>
                    </a:cubicBezTo>
                    <a:cubicBezTo>
                      <a:pt x="274" y="629"/>
                      <a:pt x="280" y="625"/>
                      <a:pt x="287" y="624"/>
                    </a:cubicBezTo>
                    <a:cubicBezTo>
                      <a:pt x="300" y="625"/>
                      <a:pt x="305" y="638"/>
                      <a:pt x="307" y="648"/>
                    </a:cubicBezTo>
                    <a:cubicBezTo>
                      <a:pt x="310" y="650"/>
                      <a:pt x="311" y="647"/>
                      <a:pt x="314" y="647"/>
                    </a:cubicBezTo>
                    <a:cubicBezTo>
                      <a:pt x="317" y="645"/>
                      <a:pt x="319" y="641"/>
                      <a:pt x="319" y="637"/>
                    </a:cubicBezTo>
                    <a:cubicBezTo>
                      <a:pt x="312" y="627"/>
                      <a:pt x="308" y="613"/>
                      <a:pt x="311" y="601"/>
                    </a:cubicBezTo>
                    <a:cubicBezTo>
                      <a:pt x="312" y="599"/>
                      <a:pt x="309" y="597"/>
                      <a:pt x="307" y="597"/>
                    </a:cubicBezTo>
                    <a:cubicBezTo>
                      <a:pt x="301" y="609"/>
                      <a:pt x="289" y="610"/>
                      <a:pt x="280" y="616"/>
                    </a:cubicBezTo>
                    <a:close/>
                    <a:moveTo>
                      <a:pt x="352" y="430"/>
                    </a:moveTo>
                    <a:cubicBezTo>
                      <a:pt x="346" y="432"/>
                      <a:pt x="339" y="440"/>
                      <a:pt x="343" y="448"/>
                    </a:cubicBezTo>
                    <a:cubicBezTo>
                      <a:pt x="349" y="454"/>
                      <a:pt x="354" y="464"/>
                      <a:pt x="363" y="466"/>
                    </a:cubicBezTo>
                    <a:cubicBezTo>
                      <a:pt x="384" y="472"/>
                      <a:pt x="407" y="464"/>
                      <a:pt x="420" y="447"/>
                    </a:cubicBezTo>
                    <a:cubicBezTo>
                      <a:pt x="423" y="443"/>
                      <a:pt x="421" y="437"/>
                      <a:pt x="425" y="434"/>
                    </a:cubicBezTo>
                    <a:cubicBezTo>
                      <a:pt x="432" y="432"/>
                      <a:pt x="441" y="432"/>
                      <a:pt x="447" y="426"/>
                    </a:cubicBezTo>
                    <a:cubicBezTo>
                      <a:pt x="466" y="414"/>
                      <a:pt x="466" y="388"/>
                      <a:pt x="463" y="369"/>
                    </a:cubicBezTo>
                    <a:cubicBezTo>
                      <a:pt x="457" y="359"/>
                      <a:pt x="450" y="347"/>
                      <a:pt x="439" y="342"/>
                    </a:cubicBezTo>
                    <a:cubicBezTo>
                      <a:pt x="431" y="336"/>
                      <a:pt x="422" y="340"/>
                      <a:pt x="415" y="336"/>
                    </a:cubicBezTo>
                    <a:cubicBezTo>
                      <a:pt x="410" y="326"/>
                      <a:pt x="404" y="317"/>
                      <a:pt x="394" y="313"/>
                    </a:cubicBezTo>
                    <a:cubicBezTo>
                      <a:pt x="379" y="308"/>
                      <a:pt x="364" y="314"/>
                      <a:pt x="354" y="323"/>
                    </a:cubicBezTo>
                    <a:cubicBezTo>
                      <a:pt x="351" y="328"/>
                      <a:pt x="351" y="335"/>
                      <a:pt x="354" y="338"/>
                    </a:cubicBezTo>
                    <a:cubicBezTo>
                      <a:pt x="355" y="339"/>
                      <a:pt x="356" y="339"/>
                      <a:pt x="358" y="338"/>
                    </a:cubicBezTo>
                    <a:cubicBezTo>
                      <a:pt x="361" y="335"/>
                      <a:pt x="366" y="333"/>
                      <a:pt x="370" y="331"/>
                    </a:cubicBezTo>
                    <a:cubicBezTo>
                      <a:pt x="382" y="328"/>
                      <a:pt x="395" y="333"/>
                      <a:pt x="402" y="343"/>
                    </a:cubicBezTo>
                    <a:cubicBezTo>
                      <a:pt x="410" y="348"/>
                      <a:pt x="401" y="362"/>
                      <a:pt x="411" y="365"/>
                    </a:cubicBezTo>
                    <a:cubicBezTo>
                      <a:pt x="411" y="358"/>
                      <a:pt x="414" y="352"/>
                      <a:pt x="412" y="346"/>
                    </a:cubicBezTo>
                    <a:cubicBezTo>
                      <a:pt x="414" y="343"/>
                      <a:pt x="416" y="347"/>
                      <a:pt x="419" y="346"/>
                    </a:cubicBezTo>
                    <a:cubicBezTo>
                      <a:pt x="434" y="348"/>
                      <a:pt x="449" y="357"/>
                      <a:pt x="456" y="372"/>
                    </a:cubicBezTo>
                    <a:cubicBezTo>
                      <a:pt x="461" y="387"/>
                      <a:pt x="460" y="403"/>
                      <a:pt x="450" y="416"/>
                    </a:cubicBezTo>
                    <a:cubicBezTo>
                      <a:pt x="443" y="423"/>
                      <a:pt x="431" y="427"/>
                      <a:pt x="421" y="424"/>
                    </a:cubicBezTo>
                    <a:cubicBezTo>
                      <a:pt x="420" y="422"/>
                      <a:pt x="414" y="419"/>
                      <a:pt x="417" y="416"/>
                    </a:cubicBezTo>
                    <a:cubicBezTo>
                      <a:pt x="424" y="415"/>
                      <a:pt x="430" y="412"/>
                      <a:pt x="435" y="409"/>
                    </a:cubicBezTo>
                    <a:cubicBezTo>
                      <a:pt x="440" y="404"/>
                      <a:pt x="446" y="400"/>
                      <a:pt x="447" y="393"/>
                    </a:cubicBezTo>
                    <a:cubicBezTo>
                      <a:pt x="442" y="382"/>
                      <a:pt x="433" y="373"/>
                      <a:pt x="422" y="366"/>
                    </a:cubicBezTo>
                    <a:cubicBezTo>
                      <a:pt x="420" y="366"/>
                      <a:pt x="416" y="365"/>
                      <a:pt x="415" y="367"/>
                    </a:cubicBezTo>
                    <a:cubicBezTo>
                      <a:pt x="422" y="373"/>
                      <a:pt x="430" y="381"/>
                      <a:pt x="437" y="388"/>
                    </a:cubicBezTo>
                    <a:cubicBezTo>
                      <a:pt x="441" y="399"/>
                      <a:pt x="425" y="402"/>
                      <a:pt x="420" y="409"/>
                    </a:cubicBezTo>
                    <a:cubicBezTo>
                      <a:pt x="416" y="408"/>
                      <a:pt x="412" y="409"/>
                      <a:pt x="409" y="412"/>
                    </a:cubicBezTo>
                    <a:cubicBezTo>
                      <a:pt x="410" y="421"/>
                      <a:pt x="411" y="432"/>
                      <a:pt x="405" y="439"/>
                    </a:cubicBezTo>
                    <a:cubicBezTo>
                      <a:pt x="400" y="448"/>
                      <a:pt x="389" y="447"/>
                      <a:pt x="381" y="449"/>
                    </a:cubicBezTo>
                    <a:cubicBezTo>
                      <a:pt x="375" y="448"/>
                      <a:pt x="368" y="446"/>
                      <a:pt x="364" y="441"/>
                    </a:cubicBezTo>
                    <a:cubicBezTo>
                      <a:pt x="358" y="438"/>
                      <a:pt x="359" y="431"/>
                      <a:pt x="352" y="430"/>
                    </a:cubicBezTo>
                    <a:close/>
                    <a:moveTo>
                      <a:pt x="384" y="118"/>
                    </a:moveTo>
                    <a:cubicBezTo>
                      <a:pt x="384" y="109"/>
                      <a:pt x="378" y="102"/>
                      <a:pt x="381" y="93"/>
                    </a:cubicBezTo>
                    <a:cubicBezTo>
                      <a:pt x="388" y="76"/>
                      <a:pt x="405" y="65"/>
                      <a:pt x="424" y="64"/>
                    </a:cubicBezTo>
                    <a:cubicBezTo>
                      <a:pt x="430" y="67"/>
                      <a:pt x="423" y="72"/>
                      <a:pt x="424" y="76"/>
                    </a:cubicBezTo>
                    <a:cubicBezTo>
                      <a:pt x="420" y="94"/>
                      <a:pt x="431" y="110"/>
                      <a:pt x="445" y="120"/>
                    </a:cubicBezTo>
                    <a:cubicBezTo>
                      <a:pt x="446" y="123"/>
                      <a:pt x="444" y="122"/>
                      <a:pt x="442" y="122"/>
                    </a:cubicBezTo>
                    <a:cubicBezTo>
                      <a:pt x="439" y="122"/>
                      <a:pt x="435" y="119"/>
                      <a:pt x="432" y="118"/>
                    </a:cubicBezTo>
                    <a:cubicBezTo>
                      <a:pt x="413" y="116"/>
                      <a:pt x="392" y="117"/>
                      <a:pt x="379" y="134"/>
                    </a:cubicBezTo>
                    <a:cubicBezTo>
                      <a:pt x="378" y="142"/>
                      <a:pt x="374" y="148"/>
                      <a:pt x="373" y="155"/>
                    </a:cubicBezTo>
                    <a:cubicBezTo>
                      <a:pt x="371" y="158"/>
                      <a:pt x="369" y="154"/>
                      <a:pt x="369" y="153"/>
                    </a:cubicBezTo>
                    <a:cubicBezTo>
                      <a:pt x="368" y="150"/>
                      <a:pt x="368" y="150"/>
                      <a:pt x="368" y="150"/>
                    </a:cubicBezTo>
                    <a:cubicBezTo>
                      <a:pt x="371" y="138"/>
                      <a:pt x="374" y="126"/>
                      <a:pt x="384" y="118"/>
                    </a:cubicBezTo>
                    <a:close/>
                    <a:moveTo>
                      <a:pt x="384" y="581"/>
                    </a:moveTo>
                    <a:cubicBezTo>
                      <a:pt x="374" y="587"/>
                      <a:pt x="369" y="599"/>
                      <a:pt x="369" y="611"/>
                    </a:cubicBezTo>
                    <a:cubicBezTo>
                      <a:pt x="371" y="620"/>
                      <a:pt x="375" y="629"/>
                      <a:pt x="382" y="636"/>
                    </a:cubicBezTo>
                    <a:cubicBezTo>
                      <a:pt x="385" y="641"/>
                      <a:pt x="381" y="645"/>
                      <a:pt x="380" y="650"/>
                    </a:cubicBezTo>
                    <a:cubicBezTo>
                      <a:pt x="378" y="663"/>
                      <a:pt x="383" y="676"/>
                      <a:pt x="390" y="687"/>
                    </a:cubicBezTo>
                    <a:cubicBezTo>
                      <a:pt x="398" y="694"/>
                      <a:pt x="407" y="700"/>
                      <a:pt x="418" y="700"/>
                    </a:cubicBezTo>
                    <a:cubicBezTo>
                      <a:pt x="428" y="695"/>
                      <a:pt x="420" y="682"/>
                      <a:pt x="427" y="675"/>
                    </a:cubicBezTo>
                    <a:cubicBezTo>
                      <a:pt x="432" y="663"/>
                      <a:pt x="442" y="652"/>
                      <a:pt x="453" y="645"/>
                    </a:cubicBezTo>
                    <a:cubicBezTo>
                      <a:pt x="453" y="644"/>
                      <a:pt x="452" y="644"/>
                      <a:pt x="451" y="644"/>
                    </a:cubicBezTo>
                    <a:cubicBezTo>
                      <a:pt x="436" y="649"/>
                      <a:pt x="421" y="647"/>
                      <a:pt x="406" y="644"/>
                    </a:cubicBezTo>
                    <a:cubicBezTo>
                      <a:pt x="390" y="637"/>
                      <a:pt x="388" y="620"/>
                      <a:pt x="387" y="606"/>
                    </a:cubicBezTo>
                    <a:cubicBezTo>
                      <a:pt x="387" y="592"/>
                      <a:pt x="395" y="581"/>
                      <a:pt x="407" y="575"/>
                    </a:cubicBezTo>
                    <a:cubicBezTo>
                      <a:pt x="408" y="574"/>
                      <a:pt x="406" y="573"/>
                      <a:pt x="405" y="573"/>
                    </a:cubicBezTo>
                    <a:cubicBezTo>
                      <a:pt x="398" y="574"/>
                      <a:pt x="390" y="575"/>
                      <a:pt x="384" y="581"/>
                    </a:cubicBezTo>
                    <a:close/>
                    <a:moveTo>
                      <a:pt x="372" y="358"/>
                    </a:moveTo>
                    <a:cubicBezTo>
                      <a:pt x="372" y="358"/>
                      <a:pt x="371" y="358"/>
                      <a:pt x="371" y="360"/>
                    </a:cubicBezTo>
                    <a:cubicBezTo>
                      <a:pt x="372" y="360"/>
                      <a:pt x="373" y="360"/>
                      <a:pt x="374" y="359"/>
                    </a:cubicBezTo>
                    <a:cubicBezTo>
                      <a:pt x="372" y="358"/>
                      <a:pt x="372" y="358"/>
                      <a:pt x="372" y="358"/>
                    </a:cubicBezTo>
                    <a:close/>
                    <a:moveTo>
                      <a:pt x="60" y="327"/>
                    </a:moveTo>
                    <a:cubicBezTo>
                      <a:pt x="55" y="331"/>
                      <a:pt x="49" y="334"/>
                      <a:pt x="49" y="341"/>
                    </a:cubicBezTo>
                    <a:cubicBezTo>
                      <a:pt x="50" y="347"/>
                      <a:pt x="56" y="346"/>
                      <a:pt x="60" y="346"/>
                    </a:cubicBezTo>
                    <a:cubicBezTo>
                      <a:pt x="67" y="347"/>
                      <a:pt x="73" y="356"/>
                      <a:pt x="76" y="362"/>
                    </a:cubicBezTo>
                    <a:cubicBezTo>
                      <a:pt x="88" y="374"/>
                      <a:pt x="105" y="378"/>
                      <a:pt x="122" y="373"/>
                    </a:cubicBezTo>
                    <a:cubicBezTo>
                      <a:pt x="129" y="378"/>
                      <a:pt x="139" y="382"/>
                      <a:pt x="148" y="378"/>
                    </a:cubicBezTo>
                    <a:cubicBezTo>
                      <a:pt x="153" y="378"/>
                      <a:pt x="157" y="372"/>
                      <a:pt x="162" y="373"/>
                    </a:cubicBezTo>
                    <a:cubicBezTo>
                      <a:pt x="166" y="378"/>
                      <a:pt x="173" y="381"/>
                      <a:pt x="174" y="387"/>
                    </a:cubicBezTo>
                    <a:cubicBezTo>
                      <a:pt x="172" y="393"/>
                      <a:pt x="168" y="397"/>
                      <a:pt x="162" y="398"/>
                    </a:cubicBezTo>
                    <a:cubicBezTo>
                      <a:pt x="149" y="385"/>
                      <a:pt x="130" y="388"/>
                      <a:pt x="114" y="394"/>
                    </a:cubicBezTo>
                    <a:cubicBezTo>
                      <a:pt x="110" y="392"/>
                      <a:pt x="104" y="393"/>
                      <a:pt x="99" y="394"/>
                    </a:cubicBezTo>
                    <a:cubicBezTo>
                      <a:pt x="83" y="397"/>
                      <a:pt x="78" y="414"/>
                      <a:pt x="71" y="425"/>
                    </a:cubicBezTo>
                    <a:cubicBezTo>
                      <a:pt x="66" y="431"/>
                      <a:pt x="59" y="429"/>
                      <a:pt x="52" y="428"/>
                    </a:cubicBezTo>
                    <a:cubicBezTo>
                      <a:pt x="50" y="431"/>
                      <a:pt x="52" y="436"/>
                      <a:pt x="53" y="440"/>
                    </a:cubicBezTo>
                    <a:cubicBezTo>
                      <a:pt x="55" y="450"/>
                      <a:pt x="64" y="455"/>
                      <a:pt x="70" y="461"/>
                    </a:cubicBezTo>
                    <a:cubicBezTo>
                      <a:pt x="78" y="465"/>
                      <a:pt x="88" y="468"/>
                      <a:pt x="97" y="464"/>
                    </a:cubicBezTo>
                    <a:cubicBezTo>
                      <a:pt x="102" y="466"/>
                      <a:pt x="108" y="462"/>
                      <a:pt x="112" y="463"/>
                    </a:cubicBezTo>
                    <a:cubicBezTo>
                      <a:pt x="117" y="468"/>
                      <a:pt x="123" y="470"/>
                      <a:pt x="130" y="472"/>
                    </a:cubicBezTo>
                    <a:cubicBezTo>
                      <a:pt x="137" y="471"/>
                      <a:pt x="146" y="472"/>
                      <a:pt x="151" y="466"/>
                    </a:cubicBezTo>
                    <a:cubicBezTo>
                      <a:pt x="157" y="463"/>
                      <a:pt x="157" y="458"/>
                      <a:pt x="163" y="455"/>
                    </a:cubicBezTo>
                    <a:cubicBezTo>
                      <a:pt x="167" y="460"/>
                      <a:pt x="173" y="460"/>
                      <a:pt x="176" y="465"/>
                    </a:cubicBezTo>
                    <a:cubicBezTo>
                      <a:pt x="173" y="473"/>
                      <a:pt x="173" y="473"/>
                      <a:pt x="173" y="473"/>
                    </a:cubicBezTo>
                    <a:cubicBezTo>
                      <a:pt x="167" y="490"/>
                      <a:pt x="178" y="507"/>
                      <a:pt x="167" y="522"/>
                    </a:cubicBezTo>
                    <a:cubicBezTo>
                      <a:pt x="164" y="524"/>
                      <a:pt x="161" y="526"/>
                      <a:pt x="157" y="524"/>
                    </a:cubicBezTo>
                    <a:cubicBezTo>
                      <a:pt x="148" y="520"/>
                      <a:pt x="160" y="512"/>
                      <a:pt x="154" y="505"/>
                    </a:cubicBezTo>
                    <a:cubicBezTo>
                      <a:pt x="146" y="496"/>
                      <a:pt x="133" y="495"/>
                      <a:pt x="122" y="499"/>
                    </a:cubicBezTo>
                    <a:cubicBezTo>
                      <a:pt x="110" y="501"/>
                      <a:pt x="110" y="514"/>
                      <a:pt x="105" y="522"/>
                    </a:cubicBezTo>
                    <a:cubicBezTo>
                      <a:pt x="103" y="540"/>
                      <a:pt x="109" y="559"/>
                      <a:pt x="124" y="569"/>
                    </a:cubicBezTo>
                    <a:cubicBezTo>
                      <a:pt x="122" y="580"/>
                      <a:pt x="127" y="588"/>
                      <a:pt x="134" y="594"/>
                    </a:cubicBezTo>
                    <a:cubicBezTo>
                      <a:pt x="147" y="606"/>
                      <a:pt x="164" y="603"/>
                      <a:pt x="178" y="596"/>
                    </a:cubicBezTo>
                    <a:cubicBezTo>
                      <a:pt x="183" y="602"/>
                      <a:pt x="187" y="609"/>
                      <a:pt x="191" y="615"/>
                    </a:cubicBezTo>
                    <a:cubicBezTo>
                      <a:pt x="182" y="620"/>
                      <a:pt x="184" y="630"/>
                      <a:pt x="181" y="637"/>
                    </a:cubicBezTo>
                    <a:cubicBezTo>
                      <a:pt x="182" y="646"/>
                      <a:pt x="185" y="653"/>
                      <a:pt x="191" y="659"/>
                    </a:cubicBezTo>
                    <a:cubicBezTo>
                      <a:pt x="200" y="667"/>
                      <a:pt x="213" y="673"/>
                      <a:pt x="224" y="672"/>
                    </a:cubicBezTo>
                    <a:cubicBezTo>
                      <a:pt x="234" y="667"/>
                      <a:pt x="236" y="680"/>
                      <a:pt x="244" y="681"/>
                    </a:cubicBezTo>
                    <a:cubicBezTo>
                      <a:pt x="255" y="686"/>
                      <a:pt x="268" y="681"/>
                      <a:pt x="279" y="678"/>
                    </a:cubicBezTo>
                    <a:cubicBezTo>
                      <a:pt x="289" y="672"/>
                      <a:pt x="299" y="661"/>
                      <a:pt x="297" y="648"/>
                    </a:cubicBezTo>
                    <a:cubicBezTo>
                      <a:pt x="296" y="641"/>
                      <a:pt x="291" y="633"/>
                      <a:pt x="284" y="631"/>
                    </a:cubicBezTo>
                    <a:cubicBezTo>
                      <a:pt x="279" y="634"/>
                      <a:pt x="271" y="637"/>
                      <a:pt x="264" y="634"/>
                    </a:cubicBezTo>
                    <a:cubicBezTo>
                      <a:pt x="259" y="631"/>
                      <a:pt x="257" y="625"/>
                      <a:pt x="258" y="619"/>
                    </a:cubicBezTo>
                    <a:cubicBezTo>
                      <a:pt x="259" y="616"/>
                      <a:pt x="260" y="612"/>
                      <a:pt x="264" y="611"/>
                    </a:cubicBezTo>
                    <a:cubicBezTo>
                      <a:pt x="280" y="610"/>
                      <a:pt x="295" y="602"/>
                      <a:pt x="304" y="589"/>
                    </a:cubicBezTo>
                    <a:cubicBezTo>
                      <a:pt x="307" y="589"/>
                      <a:pt x="310" y="588"/>
                      <a:pt x="311" y="586"/>
                    </a:cubicBezTo>
                    <a:cubicBezTo>
                      <a:pt x="309" y="581"/>
                      <a:pt x="312" y="577"/>
                      <a:pt x="312" y="572"/>
                    </a:cubicBezTo>
                    <a:cubicBezTo>
                      <a:pt x="320" y="567"/>
                      <a:pt x="330" y="563"/>
                      <a:pt x="334" y="554"/>
                    </a:cubicBezTo>
                    <a:cubicBezTo>
                      <a:pt x="337" y="546"/>
                      <a:pt x="336" y="539"/>
                      <a:pt x="334" y="533"/>
                    </a:cubicBezTo>
                    <a:cubicBezTo>
                      <a:pt x="331" y="522"/>
                      <a:pt x="321" y="514"/>
                      <a:pt x="311" y="512"/>
                    </a:cubicBezTo>
                    <a:cubicBezTo>
                      <a:pt x="306" y="510"/>
                      <a:pt x="301" y="515"/>
                      <a:pt x="297" y="512"/>
                    </a:cubicBezTo>
                    <a:cubicBezTo>
                      <a:pt x="293" y="505"/>
                      <a:pt x="287" y="497"/>
                      <a:pt x="279" y="495"/>
                    </a:cubicBezTo>
                    <a:cubicBezTo>
                      <a:pt x="266" y="494"/>
                      <a:pt x="252" y="498"/>
                      <a:pt x="245" y="508"/>
                    </a:cubicBezTo>
                    <a:cubicBezTo>
                      <a:pt x="243" y="516"/>
                      <a:pt x="239" y="525"/>
                      <a:pt x="245" y="533"/>
                    </a:cubicBezTo>
                    <a:cubicBezTo>
                      <a:pt x="255" y="532"/>
                      <a:pt x="255" y="532"/>
                      <a:pt x="255" y="532"/>
                    </a:cubicBezTo>
                    <a:cubicBezTo>
                      <a:pt x="259" y="535"/>
                      <a:pt x="264" y="539"/>
                      <a:pt x="266" y="544"/>
                    </a:cubicBezTo>
                    <a:cubicBezTo>
                      <a:pt x="268" y="548"/>
                      <a:pt x="267" y="555"/>
                      <a:pt x="264" y="559"/>
                    </a:cubicBezTo>
                    <a:cubicBezTo>
                      <a:pt x="256" y="565"/>
                      <a:pt x="247" y="566"/>
                      <a:pt x="237" y="564"/>
                    </a:cubicBezTo>
                    <a:cubicBezTo>
                      <a:pt x="225" y="559"/>
                      <a:pt x="219" y="547"/>
                      <a:pt x="217" y="535"/>
                    </a:cubicBezTo>
                    <a:cubicBezTo>
                      <a:pt x="214" y="518"/>
                      <a:pt x="219" y="500"/>
                      <a:pt x="231" y="488"/>
                    </a:cubicBezTo>
                    <a:cubicBezTo>
                      <a:pt x="244" y="475"/>
                      <a:pt x="263" y="472"/>
                      <a:pt x="281" y="471"/>
                    </a:cubicBezTo>
                    <a:cubicBezTo>
                      <a:pt x="289" y="472"/>
                      <a:pt x="297" y="470"/>
                      <a:pt x="304" y="475"/>
                    </a:cubicBezTo>
                    <a:cubicBezTo>
                      <a:pt x="308" y="482"/>
                      <a:pt x="314" y="487"/>
                      <a:pt x="319" y="492"/>
                    </a:cubicBezTo>
                    <a:cubicBezTo>
                      <a:pt x="331" y="500"/>
                      <a:pt x="344" y="504"/>
                      <a:pt x="359" y="504"/>
                    </a:cubicBezTo>
                    <a:cubicBezTo>
                      <a:pt x="375" y="504"/>
                      <a:pt x="392" y="502"/>
                      <a:pt x="407" y="497"/>
                    </a:cubicBezTo>
                    <a:cubicBezTo>
                      <a:pt x="423" y="495"/>
                      <a:pt x="441" y="498"/>
                      <a:pt x="456" y="506"/>
                    </a:cubicBezTo>
                    <a:cubicBezTo>
                      <a:pt x="472" y="517"/>
                      <a:pt x="481" y="535"/>
                      <a:pt x="481" y="555"/>
                    </a:cubicBezTo>
                    <a:cubicBezTo>
                      <a:pt x="486" y="562"/>
                      <a:pt x="495" y="566"/>
                      <a:pt x="497" y="575"/>
                    </a:cubicBezTo>
                    <a:cubicBezTo>
                      <a:pt x="503" y="591"/>
                      <a:pt x="502" y="613"/>
                      <a:pt x="489" y="626"/>
                    </a:cubicBezTo>
                    <a:cubicBezTo>
                      <a:pt x="469" y="646"/>
                      <a:pt x="446" y="661"/>
                      <a:pt x="432" y="686"/>
                    </a:cubicBezTo>
                    <a:cubicBezTo>
                      <a:pt x="429" y="692"/>
                      <a:pt x="432" y="701"/>
                      <a:pt x="427" y="707"/>
                    </a:cubicBezTo>
                    <a:cubicBezTo>
                      <a:pt x="410" y="708"/>
                      <a:pt x="391" y="700"/>
                      <a:pt x="380" y="686"/>
                    </a:cubicBezTo>
                    <a:cubicBezTo>
                      <a:pt x="371" y="675"/>
                      <a:pt x="367" y="656"/>
                      <a:pt x="375" y="644"/>
                    </a:cubicBezTo>
                    <a:cubicBezTo>
                      <a:pt x="380" y="635"/>
                      <a:pt x="367" y="632"/>
                      <a:pt x="367" y="626"/>
                    </a:cubicBezTo>
                    <a:cubicBezTo>
                      <a:pt x="360" y="615"/>
                      <a:pt x="364" y="600"/>
                      <a:pt x="367" y="589"/>
                    </a:cubicBezTo>
                    <a:cubicBezTo>
                      <a:pt x="375" y="581"/>
                      <a:pt x="383" y="571"/>
                      <a:pt x="393" y="566"/>
                    </a:cubicBezTo>
                    <a:cubicBezTo>
                      <a:pt x="403" y="563"/>
                      <a:pt x="415" y="561"/>
                      <a:pt x="422" y="570"/>
                    </a:cubicBezTo>
                    <a:cubicBezTo>
                      <a:pt x="423" y="573"/>
                      <a:pt x="425" y="576"/>
                      <a:pt x="423" y="580"/>
                    </a:cubicBezTo>
                    <a:cubicBezTo>
                      <a:pt x="421" y="583"/>
                      <a:pt x="416" y="583"/>
                      <a:pt x="412" y="584"/>
                    </a:cubicBezTo>
                    <a:cubicBezTo>
                      <a:pt x="403" y="589"/>
                      <a:pt x="396" y="597"/>
                      <a:pt x="393" y="607"/>
                    </a:cubicBezTo>
                    <a:cubicBezTo>
                      <a:pt x="393" y="616"/>
                      <a:pt x="396" y="622"/>
                      <a:pt x="401" y="629"/>
                    </a:cubicBezTo>
                    <a:cubicBezTo>
                      <a:pt x="406" y="634"/>
                      <a:pt x="411" y="641"/>
                      <a:pt x="418" y="641"/>
                    </a:cubicBezTo>
                    <a:cubicBezTo>
                      <a:pt x="431" y="643"/>
                      <a:pt x="443" y="642"/>
                      <a:pt x="454" y="636"/>
                    </a:cubicBezTo>
                    <a:cubicBezTo>
                      <a:pt x="472" y="625"/>
                      <a:pt x="470" y="601"/>
                      <a:pt x="468" y="583"/>
                    </a:cubicBezTo>
                    <a:cubicBezTo>
                      <a:pt x="475" y="564"/>
                      <a:pt x="468" y="543"/>
                      <a:pt x="457" y="529"/>
                    </a:cubicBezTo>
                    <a:cubicBezTo>
                      <a:pt x="445" y="514"/>
                      <a:pt x="429" y="509"/>
                      <a:pt x="410" y="510"/>
                    </a:cubicBezTo>
                    <a:cubicBezTo>
                      <a:pt x="382" y="513"/>
                      <a:pt x="354" y="529"/>
                      <a:pt x="344" y="556"/>
                    </a:cubicBezTo>
                    <a:cubicBezTo>
                      <a:pt x="340" y="563"/>
                      <a:pt x="331" y="566"/>
                      <a:pt x="327" y="574"/>
                    </a:cubicBezTo>
                    <a:cubicBezTo>
                      <a:pt x="312" y="591"/>
                      <a:pt x="317" y="617"/>
                      <a:pt x="327" y="636"/>
                    </a:cubicBezTo>
                    <a:cubicBezTo>
                      <a:pt x="329" y="648"/>
                      <a:pt x="324" y="660"/>
                      <a:pt x="327" y="673"/>
                    </a:cubicBezTo>
                    <a:cubicBezTo>
                      <a:pt x="329" y="691"/>
                      <a:pt x="336" y="707"/>
                      <a:pt x="346" y="721"/>
                    </a:cubicBezTo>
                    <a:cubicBezTo>
                      <a:pt x="356" y="728"/>
                      <a:pt x="365" y="737"/>
                      <a:pt x="377" y="740"/>
                    </a:cubicBezTo>
                    <a:cubicBezTo>
                      <a:pt x="401" y="748"/>
                      <a:pt x="426" y="757"/>
                      <a:pt x="451" y="751"/>
                    </a:cubicBezTo>
                    <a:cubicBezTo>
                      <a:pt x="465" y="748"/>
                      <a:pt x="480" y="742"/>
                      <a:pt x="490" y="731"/>
                    </a:cubicBezTo>
                    <a:cubicBezTo>
                      <a:pt x="494" y="729"/>
                      <a:pt x="493" y="725"/>
                      <a:pt x="492" y="722"/>
                    </a:cubicBezTo>
                    <a:cubicBezTo>
                      <a:pt x="485" y="718"/>
                      <a:pt x="481" y="712"/>
                      <a:pt x="479" y="705"/>
                    </a:cubicBezTo>
                    <a:cubicBezTo>
                      <a:pt x="479" y="690"/>
                      <a:pt x="490" y="679"/>
                      <a:pt x="500" y="671"/>
                    </a:cubicBezTo>
                    <a:cubicBezTo>
                      <a:pt x="505" y="667"/>
                      <a:pt x="510" y="662"/>
                      <a:pt x="516" y="662"/>
                    </a:cubicBezTo>
                    <a:cubicBezTo>
                      <a:pt x="511" y="674"/>
                      <a:pt x="513" y="687"/>
                      <a:pt x="520" y="696"/>
                    </a:cubicBezTo>
                    <a:cubicBezTo>
                      <a:pt x="529" y="702"/>
                      <a:pt x="529" y="702"/>
                      <a:pt x="529" y="702"/>
                    </a:cubicBezTo>
                    <a:cubicBezTo>
                      <a:pt x="541" y="706"/>
                      <a:pt x="551" y="696"/>
                      <a:pt x="562" y="697"/>
                    </a:cubicBezTo>
                    <a:cubicBezTo>
                      <a:pt x="576" y="706"/>
                      <a:pt x="584" y="723"/>
                      <a:pt x="587" y="739"/>
                    </a:cubicBezTo>
                    <a:cubicBezTo>
                      <a:pt x="589" y="743"/>
                      <a:pt x="586" y="748"/>
                      <a:pt x="588" y="752"/>
                    </a:cubicBezTo>
                    <a:cubicBezTo>
                      <a:pt x="610" y="755"/>
                      <a:pt x="610" y="755"/>
                      <a:pt x="610" y="755"/>
                    </a:cubicBezTo>
                    <a:cubicBezTo>
                      <a:pt x="704" y="754"/>
                      <a:pt x="805" y="756"/>
                      <a:pt x="901" y="756"/>
                    </a:cubicBezTo>
                    <a:cubicBezTo>
                      <a:pt x="903" y="755"/>
                      <a:pt x="903" y="755"/>
                      <a:pt x="903" y="755"/>
                    </a:cubicBezTo>
                    <a:cubicBezTo>
                      <a:pt x="903" y="753"/>
                      <a:pt x="904" y="750"/>
                      <a:pt x="902" y="748"/>
                    </a:cubicBezTo>
                    <a:cubicBezTo>
                      <a:pt x="898" y="749"/>
                      <a:pt x="895" y="745"/>
                      <a:pt x="891" y="747"/>
                    </a:cubicBezTo>
                    <a:cubicBezTo>
                      <a:pt x="711" y="746"/>
                      <a:pt x="711" y="746"/>
                      <a:pt x="711" y="746"/>
                    </a:cubicBezTo>
                    <a:cubicBezTo>
                      <a:pt x="598" y="746"/>
                      <a:pt x="598" y="746"/>
                      <a:pt x="598" y="746"/>
                    </a:cubicBezTo>
                    <a:cubicBezTo>
                      <a:pt x="596" y="745"/>
                      <a:pt x="596" y="745"/>
                      <a:pt x="596" y="745"/>
                    </a:cubicBezTo>
                    <a:cubicBezTo>
                      <a:pt x="591" y="724"/>
                      <a:pt x="584" y="705"/>
                      <a:pt x="568" y="689"/>
                    </a:cubicBezTo>
                    <a:cubicBezTo>
                      <a:pt x="556" y="679"/>
                      <a:pt x="548" y="697"/>
                      <a:pt x="535" y="695"/>
                    </a:cubicBezTo>
                    <a:cubicBezTo>
                      <a:pt x="529" y="693"/>
                      <a:pt x="523" y="691"/>
                      <a:pt x="522" y="685"/>
                    </a:cubicBezTo>
                    <a:cubicBezTo>
                      <a:pt x="517" y="671"/>
                      <a:pt x="525" y="659"/>
                      <a:pt x="535" y="650"/>
                    </a:cubicBezTo>
                    <a:cubicBezTo>
                      <a:pt x="538" y="650"/>
                      <a:pt x="540" y="650"/>
                      <a:pt x="543" y="649"/>
                    </a:cubicBezTo>
                    <a:cubicBezTo>
                      <a:pt x="567" y="644"/>
                      <a:pt x="589" y="656"/>
                      <a:pt x="605" y="674"/>
                    </a:cubicBezTo>
                    <a:cubicBezTo>
                      <a:pt x="612" y="686"/>
                      <a:pt x="619" y="697"/>
                      <a:pt x="621" y="710"/>
                    </a:cubicBezTo>
                    <a:cubicBezTo>
                      <a:pt x="654" y="710"/>
                      <a:pt x="684" y="711"/>
                      <a:pt x="715" y="712"/>
                    </a:cubicBezTo>
                    <a:cubicBezTo>
                      <a:pt x="897" y="714"/>
                      <a:pt x="897" y="714"/>
                      <a:pt x="897" y="714"/>
                    </a:cubicBezTo>
                    <a:cubicBezTo>
                      <a:pt x="902" y="713"/>
                      <a:pt x="902" y="713"/>
                      <a:pt x="902" y="713"/>
                    </a:cubicBezTo>
                    <a:cubicBezTo>
                      <a:pt x="903" y="711"/>
                      <a:pt x="903" y="708"/>
                      <a:pt x="902" y="706"/>
                    </a:cubicBezTo>
                    <a:cubicBezTo>
                      <a:pt x="863" y="705"/>
                      <a:pt x="829" y="704"/>
                      <a:pt x="792" y="704"/>
                    </a:cubicBezTo>
                    <a:cubicBezTo>
                      <a:pt x="627" y="701"/>
                      <a:pt x="627" y="701"/>
                      <a:pt x="627" y="701"/>
                    </a:cubicBezTo>
                    <a:cubicBezTo>
                      <a:pt x="624" y="700"/>
                      <a:pt x="624" y="700"/>
                      <a:pt x="624" y="700"/>
                    </a:cubicBezTo>
                    <a:cubicBezTo>
                      <a:pt x="619" y="678"/>
                      <a:pt x="603" y="656"/>
                      <a:pt x="581" y="646"/>
                    </a:cubicBezTo>
                    <a:cubicBezTo>
                      <a:pt x="569" y="641"/>
                      <a:pt x="557" y="637"/>
                      <a:pt x="543" y="640"/>
                    </a:cubicBezTo>
                    <a:cubicBezTo>
                      <a:pt x="542" y="639"/>
                      <a:pt x="542" y="639"/>
                      <a:pt x="542" y="639"/>
                    </a:cubicBezTo>
                    <a:cubicBezTo>
                      <a:pt x="549" y="628"/>
                      <a:pt x="552" y="614"/>
                      <a:pt x="552" y="602"/>
                    </a:cubicBezTo>
                    <a:cubicBezTo>
                      <a:pt x="548" y="576"/>
                      <a:pt x="540" y="552"/>
                      <a:pt x="522" y="532"/>
                    </a:cubicBezTo>
                    <a:cubicBezTo>
                      <a:pt x="520" y="511"/>
                      <a:pt x="520" y="511"/>
                      <a:pt x="520" y="511"/>
                    </a:cubicBezTo>
                    <a:cubicBezTo>
                      <a:pt x="517" y="497"/>
                      <a:pt x="512" y="485"/>
                      <a:pt x="502" y="475"/>
                    </a:cubicBezTo>
                    <a:cubicBezTo>
                      <a:pt x="499" y="467"/>
                      <a:pt x="478" y="463"/>
                      <a:pt x="491" y="452"/>
                    </a:cubicBezTo>
                    <a:cubicBezTo>
                      <a:pt x="510" y="436"/>
                      <a:pt x="514" y="410"/>
                      <a:pt x="518" y="386"/>
                    </a:cubicBezTo>
                    <a:cubicBezTo>
                      <a:pt x="521" y="357"/>
                      <a:pt x="506" y="330"/>
                      <a:pt x="481" y="316"/>
                    </a:cubicBezTo>
                    <a:cubicBezTo>
                      <a:pt x="497" y="304"/>
                      <a:pt x="515" y="292"/>
                      <a:pt x="521" y="273"/>
                    </a:cubicBezTo>
                    <a:cubicBezTo>
                      <a:pt x="523" y="261"/>
                      <a:pt x="528" y="250"/>
                      <a:pt x="524" y="238"/>
                    </a:cubicBezTo>
                    <a:cubicBezTo>
                      <a:pt x="518" y="228"/>
                      <a:pt x="530" y="222"/>
                      <a:pt x="535" y="215"/>
                    </a:cubicBezTo>
                    <a:cubicBezTo>
                      <a:pt x="538" y="212"/>
                      <a:pt x="537" y="208"/>
                      <a:pt x="541" y="205"/>
                    </a:cubicBezTo>
                    <a:cubicBezTo>
                      <a:pt x="548" y="183"/>
                      <a:pt x="548" y="183"/>
                      <a:pt x="548" y="183"/>
                    </a:cubicBezTo>
                    <a:cubicBezTo>
                      <a:pt x="553" y="172"/>
                      <a:pt x="547" y="161"/>
                      <a:pt x="546" y="150"/>
                    </a:cubicBezTo>
                    <a:cubicBezTo>
                      <a:pt x="535" y="129"/>
                      <a:pt x="535" y="129"/>
                      <a:pt x="535" y="129"/>
                    </a:cubicBezTo>
                    <a:cubicBezTo>
                      <a:pt x="536" y="128"/>
                      <a:pt x="536" y="128"/>
                      <a:pt x="536" y="128"/>
                    </a:cubicBezTo>
                    <a:cubicBezTo>
                      <a:pt x="547" y="131"/>
                      <a:pt x="558" y="138"/>
                      <a:pt x="571" y="133"/>
                    </a:cubicBezTo>
                    <a:cubicBezTo>
                      <a:pt x="593" y="128"/>
                      <a:pt x="615" y="111"/>
                      <a:pt x="621" y="86"/>
                    </a:cubicBezTo>
                    <a:cubicBezTo>
                      <a:pt x="622" y="82"/>
                      <a:pt x="626" y="77"/>
                      <a:pt x="622" y="73"/>
                    </a:cubicBezTo>
                    <a:cubicBezTo>
                      <a:pt x="621" y="73"/>
                      <a:pt x="618" y="73"/>
                      <a:pt x="617" y="75"/>
                    </a:cubicBezTo>
                    <a:cubicBezTo>
                      <a:pt x="612" y="83"/>
                      <a:pt x="611" y="95"/>
                      <a:pt x="604" y="103"/>
                    </a:cubicBezTo>
                    <a:cubicBezTo>
                      <a:pt x="592" y="121"/>
                      <a:pt x="570" y="131"/>
                      <a:pt x="548" y="127"/>
                    </a:cubicBezTo>
                    <a:cubicBezTo>
                      <a:pt x="536" y="121"/>
                      <a:pt x="520" y="113"/>
                      <a:pt x="520" y="96"/>
                    </a:cubicBezTo>
                    <a:cubicBezTo>
                      <a:pt x="518" y="89"/>
                      <a:pt x="522" y="82"/>
                      <a:pt x="526" y="77"/>
                    </a:cubicBezTo>
                    <a:cubicBezTo>
                      <a:pt x="530" y="74"/>
                      <a:pt x="535" y="73"/>
                      <a:pt x="540" y="73"/>
                    </a:cubicBezTo>
                    <a:cubicBezTo>
                      <a:pt x="548" y="73"/>
                      <a:pt x="548" y="83"/>
                      <a:pt x="553" y="87"/>
                    </a:cubicBezTo>
                    <a:cubicBezTo>
                      <a:pt x="565" y="89"/>
                      <a:pt x="577" y="82"/>
                      <a:pt x="583" y="73"/>
                    </a:cubicBezTo>
                    <a:cubicBezTo>
                      <a:pt x="586" y="71"/>
                      <a:pt x="582" y="65"/>
                      <a:pt x="588" y="65"/>
                    </a:cubicBezTo>
                    <a:cubicBezTo>
                      <a:pt x="592" y="54"/>
                      <a:pt x="594" y="42"/>
                      <a:pt x="597" y="30"/>
                    </a:cubicBezTo>
                    <a:cubicBezTo>
                      <a:pt x="612" y="29"/>
                      <a:pt x="628" y="31"/>
                      <a:pt x="642" y="30"/>
                    </a:cubicBezTo>
                    <a:cubicBezTo>
                      <a:pt x="846" y="32"/>
                      <a:pt x="846" y="32"/>
                      <a:pt x="846" y="32"/>
                    </a:cubicBezTo>
                    <a:cubicBezTo>
                      <a:pt x="864" y="32"/>
                      <a:pt x="882" y="34"/>
                      <a:pt x="900" y="31"/>
                    </a:cubicBezTo>
                    <a:cubicBezTo>
                      <a:pt x="900" y="30"/>
                      <a:pt x="901" y="28"/>
                      <a:pt x="899" y="26"/>
                    </a:cubicBezTo>
                    <a:cubicBezTo>
                      <a:pt x="852" y="25"/>
                      <a:pt x="801" y="26"/>
                      <a:pt x="754" y="25"/>
                    </a:cubicBezTo>
                    <a:cubicBezTo>
                      <a:pt x="741" y="24"/>
                      <a:pt x="726" y="25"/>
                      <a:pt x="713" y="23"/>
                    </a:cubicBezTo>
                    <a:cubicBezTo>
                      <a:pt x="679" y="25"/>
                      <a:pt x="644" y="22"/>
                      <a:pt x="611" y="22"/>
                    </a:cubicBezTo>
                    <a:cubicBezTo>
                      <a:pt x="604" y="22"/>
                      <a:pt x="594" y="18"/>
                      <a:pt x="591" y="26"/>
                    </a:cubicBezTo>
                    <a:cubicBezTo>
                      <a:pt x="584" y="32"/>
                      <a:pt x="588" y="42"/>
                      <a:pt x="585" y="50"/>
                    </a:cubicBezTo>
                    <a:cubicBezTo>
                      <a:pt x="580" y="60"/>
                      <a:pt x="578" y="73"/>
                      <a:pt x="565" y="77"/>
                    </a:cubicBezTo>
                    <a:cubicBezTo>
                      <a:pt x="558" y="80"/>
                      <a:pt x="554" y="73"/>
                      <a:pt x="549" y="69"/>
                    </a:cubicBezTo>
                    <a:cubicBezTo>
                      <a:pt x="542" y="63"/>
                      <a:pt x="532" y="68"/>
                      <a:pt x="524" y="70"/>
                    </a:cubicBezTo>
                    <a:cubicBezTo>
                      <a:pt x="517" y="74"/>
                      <a:pt x="512" y="82"/>
                      <a:pt x="512" y="90"/>
                    </a:cubicBezTo>
                    <a:cubicBezTo>
                      <a:pt x="511" y="95"/>
                      <a:pt x="515" y="101"/>
                      <a:pt x="512" y="105"/>
                    </a:cubicBezTo>
                    <a:cubicBezTo>
                      <a:pt x="498" y="99"/>
                      <a:pt x="481" y="89"/>
                      <a:pt x="479" y="73"/>
                    </a:cubicBezTo>
                    <a:cubicBezTo>
                      <a:pt x="479" y="65"/>
                      <a:pt x="481" y="58"/>
                      <a:pt x="487" y="53"/>
                    </a:cubicBezTo>
                    <a:cubicBezTo>
                      <a:pt x="489" y="51"/>
                      <a:pt x="492" y="53"/>
                      <a:pt x="494" y="51"/>
                    </a:cubicBezTo>
                    <a:cubicBezTo>
                      <a:pt x="496" y="48"/>
                      <a:pt x="496" y="43"/>
                      <a:pt x="497" y="40"/>
                    </a:cubicBezTo>
                    <a:cubicBezTo>
                      <a:pt x="489" y="31"/>
                      <a:pt x="479" y="27"/>
                      <a:pt x="469" y="22"/>
                    </a:cubicBezTo>
                    <a:cubicBezTo>
                      <a:pt x="453" y="20"/>
                      <a:pt x="439" y="11"/>
                      <a:pt x="421" y="13"/>
                    </a:cubicBezTo>
                    <a:cubicBezTo>
                      <a:pt x="390" y="16"/>
                      <a:pt x="360" y="28"/>
                      <a:pt x="342" y="54"/>
                    </a:cubicBezTo>
                    <a:cubicBezTo>
                      <a:pt x="335" y="63"/>
                      <a:pt x="333" y="74"/>
                      <a:pt x="329" y="83"/>
                    </a:cubicBezTo>
                    <a:cubicBezTo>
                      <a:pt x="329" y="93"/>
                      <a:pt x="325" y="102"/>
                      <a:pt x="328" y="111"/>
                    </a:cubicBezTo>
                    <a:cubicBezTo>
                      <a:pt x="323" y="123"/>
                      <a:pt x="317" y="134"/>
                      <a:pt x="316" y="148"/>
                    </a:cubicBezTo>
                    <a:cubicBezTo>
                      <a:pt x="316" y="160"/>
                      <a:pt x="320" y="170"/>
                      <a:pt x="327" y="180"/>
                    </a:cubicBezTo>
                    <a:cubicBezTo>
                      <a:pt x="328" y="186"/>
                      <a:pt x="343" y="189"/>
                      <a:pt x="334" y="196"/>
                    </a:cubicBezTo>
                    <a:cubicBezTo>
                      <a:pt x="328" y="194"/>
                      <a:pt x="323" y="186"/>
                      <a:pt x="316" y="186"/>
                    </a:cubicBezTo>
                    <a:cubicBezTo>
                      <a:pt x="312" y="183"/>
                      <a:pt x="304" y="189"/>
                      <a:pt x="300" y="183"/>
                    </a:cubicBezTo>
                    <a:cubicBezTo>
                      <a:pt x="296" y="171"/>
                      <a:pt x="284" y="164"/>
                      <a:pt x="273" y="160"/>
                    </a:cubicBezTo>
                    <a:cubicBezTo>
                      <a:pt x="270" y="162"/>
                      <a:pt x="266" y="160"/>
                      <a:pt x="263" y="159"/>
                    </a:cubicBezTo>
                    <a:cubicBezTo>
                      <a:pt x="259" y="158"/>
                      <a:pt x="252" y="154"/>
                      <a:pt x="252" y="148"/>
                    </a:cubicBezTo>
                    <a:cubicBezTo>
                      <a:pt x="252" y="142"/>
                      <a:pt x="254" y="137"/>
                      <a:pt x="258" y="133"/>
                    </a:cubicBezTo>
                    <a:cubicBezTo>
                      <a:pt x="263" y="131"/>
                      <a:pt x="269" y="129"/>
                      <a:pt x="274" y="134"/>
                    </a:cubicBezTo>
                    <a:cubicBezTo>
                      <a:pt x="280" y="138"/>
                      <a:pt x="284" y="132"/>
                      <a:pt x="289" y="128"/>
                    </a:cubicBezTo>
                    <a:cubicBezTo>
                      <a:pt x="292" y="121"/>
                      <a:pt x="293" y="113"/>
                      <a:pt x="290" y="105"/>
                    </a:cubicBezTo>
                    <a:cubicBezTo>
                      <a:pt x="286" y="98"/>
                      <a:pt x="278" y="93"/>
                      <a:pt x="269" y="90"/>
                    </a:cubicBezTo>
                    <a:cubicBezTo>
                      <a:pt x="253" y="84"/>
                      <a:pt x="235" y="88"/>
                      <a:pt x="224" y="102"/>
                    </a:cubicBezTo>
                    <a:cubicBezTo>
                      <a:pt x="213" y="103"/>
                      <a:pt x="203" y="104"/>
                      <a:pt x="195" y="112"/>
                    </a:cubicBezTo>
                    <a:cubicBezTo>
                      <a:pt x="182" y="120"/>
                      <a:pt x="176" y="136"/>
                      <a:pt x="181" y="151"/>
                    </a:cubicBezTo>
                    <a:cubicBezTo>
                      <a:pt x="183" y="154"/>
                      <a:pt x="183" y="154"/>
                      <a:pt x="183" y="154"/>
                    </a:cubicBezTo>
                    <a:cubicBezTo>
                      <a:pt x="190" y="165"/>
                      <a:pt x="173" y="167"/>
                      <a:pt x="169" y="173"/>
                    </a:cubicBezTo>
                    <a:cubicBezTo>
                      <a:pt x="165" y="173"/>
                      <a:pt x="161" y="171"/>
                      <a:pt x="156" y="171"/>
                    </a:cubicBezTo>
                    <a:cubicBezTo>
                      <a:pt x="142" y="174"/>
                      <a:pt x="128" y="179"/>
                      <a:pt x="122" y="192"/>
                    </a:cubicBezTo>
                    <a:cubicBezTo>
                      <a:pt x="117" y="204"/>
                      <a:pt x="119" y="215"/>
                      <a:pt x="124" y="226"/>
                    </a:cubicBezTo>
                    <a:cubicBezTo>
                      <a:pt x="119" y="230"/>
                      <a:pt x="118" y="236"/>
                      <a:pt x="117" y="242"/>
                    </a:cubicBezTo>
                    <a:cubicBezTo>
                      <a:pt x="116" y="256"/>
                      <a:pt x="121" y="267"/>
                      <a:pt x="131" y="276"/>
                    </a:cubicBezTo>
                    <a:cubicBezTo>
                      <a:pt x="131" y="278"/>
                      <a:pt x="131" y="278"/>
                      <a:pt x="131" y="278"/>
                    </a:cubicBezTo>
                    <a:cubicBezTo>
                      <a:pt x="128" y="278"/>
                      <a:pt x="126" y="282"/>
                      <a:pt x="122" y="280"/>
                    </a:cubicBezTo>
                    <a:cubicBezTo>
                      <a:pt x="113" y="281"/>
                      <a:pt x="119" y="290"/>
                      <a:pt x="117" y="295"/>
                    </a:cubicBezTo>
                    <a:cubicBezTo>
                      <a:pt x="119" y="297"/>
                      <a:pt x="118" y="301"/>
                      <a:pt x="121" y="302"/>
                    </a:cubicBezTo>
                    <a:cubicBezTo>
                      <a:pt x="112" y="304"/>
                      <a:pt x="107" y="311"/>
                      <a:pt x="103" y="318"/>
                    </a:cubicBezTo>
                    <a:cubicBezTo>
                      <a:pt x="94" y="317"/>
                      <a:pt x="85" y="313"/>
                      <a:pt x="77" y="319"/>
                    </a:cubicBezTo>
                    <a:cubicBezTo>
                      <a:pt x="70" y="319"/>
                      <a:pt x="65" y="323"/>
                      <a:pt x="60" y="327"/>
                    </a:cubicBezTo>
                    <a:close/>
                    <a:moveTo>
                      <a:pt x="130" y="165"/>
                    </a:moveTo>
                    <a:cubicBezTo>
                      <a:pt x="136" y="167"/>
                      <a:pt x="140" y="161"/>
                      <a:pt x="146" y="161"/>
                    </a:cubicBezTo>
                    <a:cubicBezTo>
                      <a:pt x="153" y="160"/>
                      <a:pt x="160" y="160"/>
                      <a:pt x="167" y="160"/>
                    </a:cubicBezTo>
                    <a:cubicBezTo>
                      <a:pt x="169" y="158"/>
                      <a:pt x="169" y="158"/>
                      <a:pt x="169" y="158"/>
                    </a:cubicBezTo>
                    <a:cubicBezTo>
                      <a:pt x="166" y="136"/>
                      <a:pt x="166" y="136"/>
                      <a:pt x="166" y="136"/>
                    </a:cubicBezTo>
                    <a:cubicBezTo>
                      <a:pt x="167" y="120"/>
                      <a:pt x="177" y="107"/>
                      <a:pt x="191" y="97"/>
                    </a:cubicBezTo>
                    <a:cubicBezTo>
                      <a:pt x="199" y="93"/>
                      <a:pt x="208" y="93"/>
                      <a:pt x="217" y="91"/>
                    </a:cubicBezTo>
                    <a:cubicBezTo>
                      <a:pt x="227" y="80"/>
                      <a:pt x="242" y="78"/>
                      <a:pt x="256" y="75"/>
                    </a:cubicBezTo>
                    <a:cubicBezTo>
                      <a:pt x="276" y="74"/>
                      <a:pt x="296" y="80"/>
                      <a:pt x="306" y="97"/>
                    </a:cubicBezTo>
                    <a:cubicBezTo>
                      <a:pt x="308" y="97"/>
                      <a:pt x="309" y="97"/>
                      <a:pt x="312" y="97"/>
                    </a:cubicBezTo>
                    <a:cubicBezTo>
                      <a:pt x="315" y="92"/>
                      <a:pt x="314" y="84"/>
                      <a:pt x="316" y="78"/>
                    </a:cubicBezTo>
                    <a:cubicBezTo>
                      <a:pt x="323" y="60"/>
                      <a:pt x="330" y="40"/>
                      <a:pt x="348" y="30"/>
                    </a:cubicBezTo>
                    <a:cubicBezTo>
                      <a:pt x="371" y="10"/>
                      <a:pt x="402" y="4"/>
                      <a:pt x="432" y="0"/>
                    </a:cubicBezTo>
                    <a:cubicBezTo>
                      <a:pt x="448" y="1"/>
                      <a:pt x="461" y="7"/>
                      <a:pt x="476" y="11"/>
                    </a:cubicBezTo>
                    <a:cubicBezTo>
                      <a:pt x="491" y="17"/>
                      <a:pt x="506" y="28"/>
                      <a:pt x="516" y="41"/>
                    </a:cubicBezTo>
                    <a:cubicBezTo>
                      <a:pt x="516" y="45"/>
                      <a:pt x="516" y="45"/>
                      <a:pt x="516" y="45"/>
                    </a:cubicBezTo>
                    <a:cubicBezTo>
                      <a:pt x="505" y="51"/>
                      <a:pt x="497" y="61"/>
                      <a:pt x="496" y="72"/>
                    </a:cubicBezTo>
                    <a:cubicBezTo>
                      <a:pt x="496" y="76"/>
                      <a:pt x="499" y="79"/>
                      <a:pt x="501" y="82"/>
                    </a:cubicBezTo>
                    <a:cubicBezTo>
                      <a:pt x="505" y="78"/>
                      <a:pt x="506" y="72"/>
                      <a:pt x="510" y="68"/>
                    </a:cubicBezTo>
                    <a:cubicBezTo>
                      <a:pt x="517" y="59"/>
                      <a:pt x="527" y="55"/>
                      <a:pt x="538" y="56"/>
                    </a:cubicBezTo>
                    <a:cubicBezTo>
                      <a:pt x="547" y="56"/>
                      <a:pt x="555" y="63"/>
                      <a:pt x="563" y="60"/>
                    </a:cubicBezTo>
                    <a:cubicBezTo>
                      <a:pt x="573" y="53"/>
                      <a:pt x="570" y="40"/>
                      <a:pt x="575" y="30"/>
                    </a:cubicBezTo>
                    <a:cubicBezTo>
                      <a:pt x="572" y="22"/>
                      <a:pt x="576" y="16"/>
                      <a:pt x="581" y="10"/>
                    </a:cubicBezTo>
                    <a:cubicBezTo>
                      <a:pt x="604" y="10"/>
                      <a:pt x="624" y="10"/>
                      <a:pt x="648" y="10"/>
                    </a:cubicBezTo>
                    <a:cubicBezTo>
                      <a:pt x="710" y="9"/>
                      <a:pt x="768" y="11"/>
                      <a:pt x="831" y="10"/>
                    </a:cubicBezTo>
                    <a:cubicBezTo>
                      <a:pt x="853" y="11"/>
                      <a:pt x="876" y="10"/>
                      <a:pt x="898" y="11"/>
                    </a:cubicBezTo>
                    <a:cubicBezTo>
                      <a:pt x="900" y="11"/>
                      <a:pt x="900" y="13"/>
                      <a:pt x="899" y="14"/>
                    </a:cubicBezTo>
                    <a:cubicBezTo>
                      <a:pt x="877" y="16"/>
                      <a:pt x="856" y="13"/>
                      <a:pt x="834" y="15"/>
                    </a:cubicBezTo>
                    <a:cubicBezTo>
                      <a:pt x="779" y="14"/>
                      <a:pt x="728" y="14"/>
                      <a:pt x="674" y="14"/>
                    </a:cubicBezTo>
                    <a:cubicBezTo>
                      <a:pt x="644" y="15"/>
                      <a:pt x="612" y="12"/>
                      <a:pt x="584" y="16"/>
                    </a:cubicBezTo>
                    <a:cubicBezTo>
                      <a:pt x="578" y="20"/>
                      <a:pt x="581" y="27"/>
                      <a:pt x="580" y="33"/>
                    </a:cubicBezTo>
                    <a:cubicBezTo>
                      <a:pt x="577" y="43"/>
                      <a:pt x="577" y="56"/>
                      <a:pt x="567" y="62"/>
                    </a:cubicBezTo>
                    <a:cubicBezTo>
                      <a:pt x="557" y="74"/>
                      <a:pt x="545" y="58"/>
                      <a:pt x="532" y="60"/>
                    </a:cubicBezTo>
                    <a:cubicBezTo>
                      <a:pt x="519" y="62"/>
                      <a:pt x="509" y="75"/>
                      <a:pt x="506" y="87"/>
                    </a:cubicBezTo>
                    <a:cubicBezTo>
                      <a:pt x="504" y="89"/>
                      <a:pt x="501" y="87"/>
                      <a:pt x="499" y="87"/>
                    </a:cubicBezTo>
                    <a:cubicBezTo>
                      <a:pt x="494" y="83"/>
                      <a:pt x="491" y="79"/>
                      <a:pt x="491" y="73"/>
                    </a:cubicBezTo>
                    <a:cubicBezTo>
                      <a:pt x="489" y="60"/>
                      <a:pt x="501" y="51"/>
                      <a:pt x="509" y="42"/>
                    </a:cubicBezTo>
                    <a:cubicBezTo>
                      <a:pt x="506" y="33"/>
                      <a:pt x="496" y="30"/>
                      <a:pt x="489" y="23"/>
                    </a:cubicBezTo>
                    <a:cubicBezTo>
                      <a:pt x="476" y="13"/>
                      <a:pt x="460" y="12"/>
                      <a:pt x="444" y="7"/>
                    </a:cubicBezTo>
                    <a:cubicBezTo>
                      <a:pt x="420" y="3"/>
                      <a:pt x="395" y="11"/>
                      <a:pt x="375" y="17"/>
                    </a:cubicBezTo>
                    <a:cubicBezTo>
                      <a:pt x="368" y="21"/>
                      <a:pt x="357" y="24"/>
                      <a:pt x="355" y="33"/>
                    </a:cubicBezTo>
                    <a:cubicBezTo>
                      <a:pt x="345" y="33"/>
                      <a:pt x="340" y="44"/>
                      <a:pt x="333" y="51"/>
                    </a:cubicBezTo>
                    <a:cubicBezTo>
                      <a:pt x="325" y="66"/>
                      <a:pt x="318" y="82"/>
                      <a:pt x="319" y="100"/>
                    </a:cubicBezTo>
                    <a:cubicBezTo>
                      <a:pt x="315" y="107"/>
                      <a:pt x="307" y="102"/>
                      <a:pt x="301" y="102"/>
                    </a:cubicBezTo>
                    <a:cubicBezTo>
                      <a:pt x="294" y="85"/>
                      <a:pt x="276" y="82"/>
                      <a:pt x="261" y="79"/>
                    </a:cubicBezTo>
                    <a:cubicBezTo>
                      <a:pt x="244" y="82"/>
                      <a:pt x="227" y="85"/>
                      <a:pt x="215" y="98"/>
                    </a:cubicBezTo>
                    <a:cubicBezTo>
                      <a:pt x="201" y="95"/>
                      <a:pt x="189" y="102"/>
                      <a:pt x="181" y="111"/>
                    </a:cubicBezTo>
                    <a:cubicBezTo>
                      <a:pt x="171" y="124"/>
                      <a:pt x="169" y="143"/>
                      <a:pt x="176" y="158"/>
                    </a:cubicBezTo>
                    <a:cubicBezTo>
                      <a:pt x="173" y="164"/>
                      <a:pt x="168" y="163"/>
                      <a:pt x="165" y="165"/>
                    </a:cubicBezTo>
                    <a:cubicBezTo>
                      <a:pt x="152" y="165"/>
                      <a:pt x="140" y="165"/>
                      <a:pt x="131" y="174"/>
                    </a:cubicBezTo>
                    <a:cubicBezTo>
                      <a:pt x="129" y="173"/>
                      <a:pt x="126" y="172"/>
                      <a:pt x="126" y="170"/>
                    </a:cubicBezTo>
                    <a:cubicBezTo>
                      <a:pt x="128" y="169"/>
                      <a:pt x="129" y="167"/>
                      <a:pt x="130" y="1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/>
              </a:p>
            </p:txBody>
          </p:sp>
          <p:sp>
            <p:nvSpPr>
              <p:cNvPr id="23" name="Freeform 14"/>
              <p:cNvSpPr/>
              <p:nvPr/>
            </p:nvSpPr>
            <p:spPr bwMode="auto">
              <a:xfrm>
                <a:off x="3570288" y="1341438"/>
                <a:ext cx="925513" cy="11112"/>
              </a:xfrm>
              <a:custGeom>
                <a:avLst/>
                <a:gdLst>
                  <a:gd name="T0" fmla="*/ 20 w 1153"/>
                  <a:gd name="T1" fmla="*/ 0 h 13"/>
                  <a:gd name="T2" fmla="*/ 143 w 1153"/>
                  <a:gd name="T3" fmla="*/ 2 h 13"/>
                  <a:gd name="T4" fmla="*/ 809 w 1153"/>
                  <a:gd name="T5" fmla="*/ 4 h 13"/>
                  <a:gd name="T6" fmla="*/ 1144 w 1153"/>
                  <a:gd name="T7" fmla="*/ 5 h 13"/>
                  <a:gd name="T8" fmla="*/ 1149 w 1153"/>
                  <a:gd name="T9" fmla="*/ 11 h 13"/>
                  <a:gd name="T10" fmla="*/ 1024 w 1153"/>
                  <a:gd name="T11" fmla="*/ 13 h 13"/>
                  <a:gd name="T12" fmla="*/ 1004 w 1153"/>
                  <a:gd name="T13" fmla="*/ 11 h 13"/>
                  <a:gd name="T14" fmla="*/ 773 w 1153"/>
                  <a:gd name="T15" fmla="*/ 12 h 13"/>
                  <a:gd name="T16" fmla="*/ 344 w 1153"/>
                  <a:gd name="T17" fmla="*/ 10 h 13"/>
                  <a:gd name="T18" fmla="*/ 34 w 1153"/>
                  <a:gd name="T19" fmla="*/ 9 h 13"/>
                  <a:gd name="T20" fmla="*/ 0 w 1153"/>
                  <a:gd name="T21" fmla="*/ 5 h 13"/>
                  <a:gd name="T22" fmla="*/ 20 w 1153"/>
                  <a:gd name="T2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53" h="13">
                    <a:moveTo>
                      <a:pt x="20" y="0"/>
                    </a:moveTo>
                    <a:cubicBezTo>
                      <a:pt x="143" y="2"/>
                      <a:pt x="143" y="2"/>
                      <a:pt x="143" y="2"/>
                    </a:cubicBezTo>
                    <a:cubicBezTo>
                      <a:pt x="809" y="4"/>
                      <a:pt x="809" y="4"/>
                      <a:pt x="809" y="4"/>
                    </a:cubicBezTo>
                    <a:cubicBezTo>
                      <a:pt x="922" y="3"/>
                      <a:pt x="1031" y="5"/>
                      <a:pt x="1144" y="5"/>
                    </a:cubicBezTo>
                    <a:cubicBezTo>
                      <a:pt x="1153" y="6"/>
                      <a:pt x="1149" y="9"/>
                      <a:pt x="1149" y="11"/>
                    </a:cubicBezTo>
                    <a:cubicBezTo>
                      <a:pt x="1106" y="12"/>
                      <a:pt x="1065" y="12"/>
                      <a:pt x="1024" y="13"/>
                    </a:cubicBezTo>
                    <a:cubicBezTo>
                      <a:pt x="1004" y="11"/>
                      <a:pt x="1004" y="11"/>
                      <a:pt x="1004" y="11"/>
                    </a:cubicBezTo>
                    <a:cubicBezTo>
                      <a:pt x="927" y="13"/>
                      <a:pt x="847" y="11"/>
                      <a:pt x="773" y="12"/>
                    </a:cubicBezTo>
                    <a:cubicBezTo>
                      <a:pt x="634" y="11"/>
                      <a:pt x="489" y="12"/>
                      <a:pt x="344" y="10"/>
                    </a:cubicBezTo>
                    <a:cubicBezTo>
                      <a:pt x="245" y="10"/>
                      <a:pt x="138" y="9"/>
                      <a:pt x="34" y="9"/>
                    </a:cubicBezTo>
                    <a:cubicBezTo>
                      <a:pt x="23" y="9"/>
                      <a:pt x="0" y="10"/>
                      <a:pt x="0" y="5"/>
                    </a:cubicBezTo>
                    <a:cubicBezTo>
                      <a:pt x="0" y="2"/>
                      <a:pt x="11" y="1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/>
              </a:p>
            </p:txBody>
          </p:sp>
          <p:sp>
            <p:nvSpPr>
              <p:cNvPr id="24" name="Rectangle 15"/>
              <p:cNvSpPr>
                <a:spLocks noChangeArrowheads="1"/>
              </p:cNvSpPr>
              <p:nvPr/>
            </p:nvSpPr>
            <p:spPr bwMode="auto">
              <a:xfrm>
                <a:off x="3744913" y="1314450"/>
                <a:ext cx="747713" cy="31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/>
              </a:p>
            </p:txBody>
          </p:sp>
          <p:sp>
            <p:nvSpPr>
              <p:cNvPr id="25" name="Rectangle 16"/>
              <p:cNvSpPr>
                <a:spLocks noChangeArrowheads="1"/>
              </p:cNvSpPr>
              <p:nvPr/>
            </p:nvSpPr>
            <p:spPr bwMode="auto">
              <a:xfrm>
                <a:off x="3775076" y="1301750"/>
                <a:ext cx="717550" cy="15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/>
              </a:p>
            </p:txBody>
          </p:sp>
          <p:sp>
            <p:nvSpPr>
              <p:cNvPr id="26" name="Freeform 17"/>
              <p:cNvSpPr/>
              <p:nvPr/>
            </p:nvSpPr>
            <p:spPr bwMode="auto">
              <a:xfrm>
                <a:off x="4462463" y="1341438"/>
                <a:ext cx="925513" cy="9525"/>
              </a:xfrm>
              <a:custGeom>
                <a:avLst/>
                <a:gdLst>
                  <a:gd name="T0" fmla="*/ 1153 w 1153"/>
                  <a:gd name="T1" fmla="*/ 5 h 12"/>
                  <a:gd name="T2" fmla="*/ 1119 w 1153"/>
                  <a:gd name="T3" fmla="*/ 9 h 12"/>
                  <a:gd name="T4" fmla="*/ 809 w 1153"/>
                  <a:gd name="T5" fmla="*/ 10 h 12"/>
                  <a:gd name="T6" fmla="*/ 380 w 1153"/>
                  <a:gd name="T7" fmla="*/ 12 h 12"/>
                  <a:gd name="T8" fmla="*/ 149 w 1153"/>
                  <a:gd name="T9" fmla="*/ 11 h 12"/>
                  <a:gd name="T10" fmla="*/ 129 w 1153"/>
                  <a:gd name="T11" fmla="*/ 12 h 12"/>
                  <a:gd name="T12" fmla="*/ 4 w 1153"/>
                  <a:gd name="T13" fmla="*/ 11 h 12"/>
                  <a:gd name="T14" fmla="*/ 9 w 1153"/>
                  <a:gd name="T15" fmla="*/ 4 h 12"/>
                  <a:gd name="T16" fmla="*/ 344 w 1153"/>
                  <a:gd name="T17" fmla="*/ 3 h 12"/>
                  <a:gd name="T18" fmla="*/ 1010 w 1153"/>
                  <a:gd name="T19" fmla="*/ 2 h 12"/>
                  <a:gd name="T20" fmla="*/ 1133 w 1153"/>
                  <a:gd name="T21" fmla="*/ 0 h 12"/>
                  <a:gd name="T22" fmla="*/ 1153 w 1153"/>
                  <a:gd name="T23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53" h="12">
                    <a:moveTo>
                      <a:pt x="1153" y="5"/>
                    </a:moveTo>
                    <a:cubicBezTo>
                      <a:pt x="1153" y="10"/>
                      <a:pt x="1130" y="9"/>
                      <a:pt x="1119" y="9"/>
                    </a:cubicBezTo>
                    <a:cubicBezTo>
                      <a:pt x="1015" y="9"/>
                      <a:pt x="908" y="9"/>
                      <a:pt x="809" y="10"/>
                    </a:cubicBezTo>
                    <a:cubicBezTo>
                      <a:pt x="664" y="12"/>
                      <a:pt x="519" y="11"/>
                      <a:pt x="380" y="12"/>
                    </a:cubicBezTo>
                    <a:cubicBezTo>
                      <a:pt x="306" y="11"/>
                      <a:pt x="226" y="12"/>
                      <a:pt x="149" y="11"/>
                    </a:cubicBezTo>
                    <a:cubicBezTo>
                      <a:pt x="129" y="12"/>
                      <a:pt x="129" y="12"/>
                      <a:pt x="129" y="12"/>
                    </a:cubicBezTo>
                    <a:cubicBezTo>
                      <a:pt x="88" y="11"/>
                      <a:pt x="47" y="11"/>
                      <a:pt x="4" y="11"/>
                    </a:cubicBezTo>
                    <a:cubicBezTo>
                      <a:pt x="4" y="9"/>
                      <a:pt x="0" y="6"/>
                      <a:pt x="9" y="4"/>
                    </a:cubicBezTo>
                    <a:cubicBezTo>
                      <a:pt x="122" y="4"/>
                      <a:pt x="231" y="3"/>
                      <a:pt x="344" y="3"/>
                    </a:cubicBezTo>
                    <a:cubicBezTo>
                      <a:pt x="1010" y="2"/>
                      <a:pt x="1010" y="2"/>
                      <a:pt x="1010" y="2"/>
                    </a:cubicBezTo>
                    <a:cubicBezTo>
                      <a:pt x="1133" y="0"/>
                      <a:pt x="1133" y="0"/>
                      <a:pt x="1133" y="0"/>
                    </a:cubicBezTo>
                    <a:cubicBezTo>
                      <a:pt x="1142" y="1"/>
                      <a:pt x="1153" y="2"/>
                      <a:pt x="115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/>
              </a:p>
            </p:txBody>
          </p:sp>
          <p:sp>
            <p:nvSpPr>
              <p:cNvPr id="27" name="Rectangle 18"/>
              <p:cNvSpPr>
                <a:spLocks noChangeArrowheads="1"/>
              </p:cNvSpPr>
              <p:nvPr/>
            </p:nvSpPr>
            <p:spPr bwMode="auto">
              <a:xfrm>
                <a:off x="4465638" y="1314450"/>
                <a:ext cx="747713" cy="31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/>
              </a:p>
            </p:txBody>
          </p:sp>
          <p:sp>
            <p:nvSpPr>
              <p:cNvPr id="28" name="Rectangle 19"/>
              <p:cNvSpPr>
                <a:spLocks noChangeArrowheads="1"/>
              </p:cNvSpPr>
              <p:nvPr/>
            </p:nvSpPr>
            <p:spPr bwMode="auto">
              <a:xfrm>
                <a:off x="4465638" y="1300163"/>
                <a:ext cx="717550" cy="31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/>
              </a:p>
            </p:txBody>
          </p:sp>
          <p:sp>
            <p:nvSpPr>
              <p:cNvPr id="29" name="Rectangle 20"/>
              <p:cNvSpPr>
                <a:spLocks noChangeArrowheads="1"/>
              </p:cNvSpPr>
              <p:nvPr/>
            </p:nvSpPr>
            <p:spPr bwMode="auto">
              <a:xfrm>
                <a:off x="3759201" y="1860550"/>
                <a:ext cx="1447800" cy="63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/>
              </a:p>
            </p:txBody>
          </p:sp>
          <p:sp>
            <p:nvSpPr>
              <p:cNvPr id="30" name="Rectangle 21"/>
              <p:cNvSpPr>
                <a:spLocks noChangeArrowheads="1"/>
              </p:cNvSpPr>
              <p:nvPr/>
            </p:nvSpPr>
            <p:spPr bwMode="auto">
              <a:xfrm>
                <a:off x="3775076" y="1890713"/>
                <a:ext cx="1466850" cy="95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/>
              </a:p>
            </p:txBody>
          </p:sp>
          <p:sp>
            <p:nvSpPr>
              <p:cNvPr id="31" name="Rectangle 22"/>
              <p:cNvSpPr>
                <a:spLocks noChangeArrowheads="1"/>
              </p:cNvSpPr>
              <p:nvPr/>
            </p:nvSpPr>
            <p:spPr bwMode="auto">
              <a:xfrm>
                <a:off x="3759201" y="1906588"/>
                <a:ext cx="1495425" cy="31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/>
              </a:p>
            </p:txBody>
          </p:sp>
          <p:sp>
            <p:nvSpPr>
              <p:cNvPr id="32" name="Freeform 23"/>
              <p:cNvSpPr/>
              <p:nvPr/>
            </p:nvSpPr>
            <p:spPr bwMode="auto">
              <a:xfrm>
                <a:off x="5570538" y="1441450"/>
                <a:ext cx="17463" cy="14287"/>
              </a:xfrm>
              <a:custGeom>
                <a:avLst/>
                <a:gdLst>
                  <a:gd name="T0" fmla="*/ 18 w 22"/>
                  <a:gd name="T1" fmla="*/ 2 h 18"/>
                  <a:gd name="T2" fmla="*/ 0 w 22"/>
                  <a:gd name="T3" fmla="*/ 10 h 18"/>
                  <a:gd name="T4" fmla="*/ 8 w 22"/>
                  <a:gd name="T5" fmla="*/ 18 h 18"/>
                  <a:gd name="T6" fmla="*/ 22 w 22"/>
                  <a:gd name="T7" fmla="*/ 8 h 18"/>
                  <a:gd name="T8" fmla="*/ 18 w 22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8">
                    <a:moveTo>
                      <a:pt x="18" y="2"/>
                    </a:moveTo>
                    <a:cubicBezTo>
                      <a:pt x="12" y="6"/>
                      <a:pt x="2" y="0"/>
                      <a:pt x="0" y="10"/>
                    </a:cubicBezTo>
                    <a:cubicBezTo>
                      <a:pt x="1" y="14"/>
                      <a:pt x="6" y="15"/>
                      <a:pt x="8" y="18"/>
                    </a:cubicBezTo>
                    <a:cubicBezTo>
                      <a:pt x="15" y="18"/>
                      <a:pt x="20" y="13"/>
                      <a:pt x="22" y="8"/>
                    </a:cubicBezTo>
                    <a:cubicBezTo>
                      <a:pt x="22" y="5"/>
                      <a:pt x="21" y="3"/>
                      <a:pt x="1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/>
              </a:p>
            </p:txBody>
          </p:sp>
          <p:sp>
            <p:nvSpPr>
              <p:cNvPr id="33" name="Freeform 24"/>
              <p:cNvSpPr/>
              <p:nvPr/>
            </p:nvSpPr>
            <p:spPr bwMode="auto">
              <a:xfrm>
                <a:off x="5553076" y="1592263"/>
                <a:ext cx="30163" cy="25400"/>
              </a:xfrm>
              <a:custGeom>
                <a:avLst/>
                <a:gdLst>
                  <a:gd name="T0" fmla="*/ 27 w 39"/>
                  <a:gd name="T1" fmla="*/ 2 h 30"/>
                  <a:gd name="T2" fmla="*/ 7 w 39"/>
                  <a:gd name="T3" fmla="*/ 13 h 30"/>
                  <a:gd name="T4" fmla="*/ 4 w 39"/>
                  <a:gd name="T5" fmla="*/ 23 h 30"/>
                  <a:gd name="T6" fmla="*/ 24 w 39"/>
                  <a:gd name="T7" fmla="*/ 30 h 30"/>
                  <a:gd name="T8" fmla="*/ 39 w 39"/>
                  <a:gd name="T9" fmla="*/ 14 h 30"/>
                  <a:gd name="T10" fmla="*/ 27 w 39"/>
                  <a:gd name="T11" fmla="*/ 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30">
                    <a:moveTo>
                      <a:pt x="27" y="2"/>
                    </a:moveTo>
                    <a:cubicBezTo>
                      <a:pt x="19" y="0"/>
                      <a:pt x="13" y="7"/>
                      <a:pt x="7" y="13"/>
                    </a:cubicBezTo>
                    <a:cubicBezTo>
                      <a:pt x="7" y="16"/>
                      <a:pt x="0" y="19"/>
                      <a:pt x="4" y="23"/>
                    </a:cubicBezTo>
                    <a:cubicBezTo>
                      <a:pt x="10" y="28"/>
                      <a:pt x="17" y="29"/>
                      <a:pt x="24" y="30"/>
                    </a:cubicBezTo>
                    <a:cubicBezTo>
                      <a:pt x="30" y="26"/>
                      <a:pt x="34" y="18"/>
                      <a:pt x="39" y="14"/>
                    </a:cubicBezTo>
                    <a:cubicBezTo>
                      <a:pt x="38" y="8"/>
                      <a:pt x="31" y="6"/>
                      <a:pt x="27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/>
              </a:p>
            </p:txBody>
          </p:sp>
          <p:sp>
            <p:nvSpPr>
              <p:cNvPr id="34" name="Freeform 25"/>
              <p:cNvSpPr/>
              <p:nvPr/>
            </p:nvSpPr>
            <p:spPr bwMode="auto">
              <a:xfrm>
                <a:off x="5518151" y="1468438"/>
                <a:ext cx="47625" cy="42862"/>
              </a:xfrm>
              <a:custGeom>
                <a:avLst/>
                <a:gdLst>
                  <a:gd name="T0" fmla="*/ 44 w 60"/>
                  <a:gd name="T1" fmla="*/ 42 h 54"/>
                  <a:gd name="T2" fmla="*/ 6 w 60"/>
                  <a:gd name="T3" fmla="*/ 1 h 54"/>
                  <a:gd name="T4" fmla="*/ 0 w 60"/>
                  <a:gd name="T5" fmla="*/ 5 h 54"/>
                  <a:gd name="T6" fmla="*/ 15 w 60"/>
                  <a:gd name="T7" fmla="*/ 43 h 54"/>
                  <a:gd name="T8" fmla="*/ 27 w 60"/>
                  <a:gd name="T9" fmla="*/ 51 h 54"/>
                  <a:gd name="T10" fmla="*/ 57 w 60"/>
                  <a:gd name="T11" fmla="*/ 51 h 54"/>
                  <a:gd name="T12" fmla="*/ 59 w 60"/>
                  <a:gd name="T13" fmla="*/ 46 h 54"/>
                  <a:gd name="T14" fmla="*/ 44 w 60"/>
                  <a:gd name="T15" fmla="*/ 42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" h="54">
                    <a:moveTo>
                      <a:pt x="44" y="42"/>
                    </a:moveTo>
                    <a:cubicBezTo>
                      <a:pt x="26" y="36"/>
                      <a:pt x="11" y="19"/>
                      <a:pt x="6" y="1"/>
                    </a:cubicBezTo>
                    <a:cubicBezTo>
                      <a:pt x="3" y="0"/>
                      <a:pt x="1" y="3"/>
                      <a:pt x="0" y="5"/>
                    </a:cubicBezTo>
                    <a:cubicBezTo>
                      <a:pt x="0" y="20"/>
                      <a:pt x="5" y="33"/>
                      <a:pt x="15" y="43"/>
                    </a:cubicBezTo>
                    <a:cubicBezTo>
                      <a:pt x="27" y="51"/>
                      <a:pt x="27" y="51"/>
                      <a:pt x="27" y="51"/>
                    </a:cubicBezTo>
                    <a:cubicBezTo>
                      <a:pt x="37" y="51"/>
                      <a:pt x="48" y="54"/>
                      <a:pt x="57" y="51"/>
                    </a:cubicBezTo>
                    <a:cubicBezTo>
                      <a:pt x="58" y="49"/>
                      <a:pt x="60" y="47"/>
                      <a:pt x="59" y="46"/>
                    </a:cubicBezTo>
                    <a:cubicBezTo>
                      <a:pt x="55" y="43"/>
                      <a:pt x="48" y="44"/>
                      <a:pt x="44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/>
              </a:p>
            </p:txBody>
          </p:sp>
          <p:sp>
            <p:nvSpPr>
              <p:cNvPr id="35" name="Freeform 26"/>
              <p:cNvSpPr/>
              <p:nvPr/>
            </p:nvSpPr>
            <p:spPr bwMode="auto">
              <a:xfrm>
                <a:off x="5503863" y="1403350"/>
                <a:ext cx="26988" cy="49212"/>
              </a:xfrm>
              <a:custGeom>
                <a:avLst/>
                <a:gdLst>
                  <a:gd name="T0" fmla="*/ 25 w 34"/>
                  <a:gd name="T1" fmla="*/ 0 h 62"/>
                  <a:gd name="T2" fmla="*/ 18 w 34"/>
                  <a:gd name="T3" fmla="*/ 5 h 62"/>
                  <a:gd name="T4" fmla="*/ 0 w 34"/>
                  <a:gd name="T5" fmla="*/ 26 h 62"/>
                  <a:gd name="T6" fmla="*/ 0 w 34"/>
                  <a:gd name="T7" fmla="*/ 36 h 62"/>
                  <a:gd name="T8" fmla="*/ 15 w 34"/>
                  <a:gd name="T9" fmla="*/ 62 h 62"/>
                  <a:gd name="T10" fmla="*/ 20 w 34"/>
                  <a:gd name="T11" fmla="*/ 16 h 62"/>
                  <a:gd name="T12" fmla="*/ 25 w 34"/>
                  <a:gd name="T1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62">
                    <a:moveTo>
                      <a:pt x="25" y="0"/>
                    </a:moveTo>
                    <a:cubicBezTo>
                      <a:pt x="21" y="0"/>
                      <a:pt x="21" y="4"/>
                      <a:pt x="18" y="5"/>
                    </a:cubicBezTo>
                    <a:cubicBezTo>
                      <a:pt x="10" y="10"/>
                      <a:pt x="6" y="20"/>
                      <a:pt x="0" y="26"/>
                    </a:cubicBezTo>
                    <a:cubicBezTo>
                      <a:pt x="2" y="29"/>
                      <a:pt x="0" y="32"/>
                      <a:pt x="0" y="36"/>
                    </a:cubicBezTo>
                    <a:cubicBezTo>
                      <a:pt x="2" y="46"/>
                      <a:pt x="4" y="59"/>
                      <a:pt x="15" y="62"/>
                    </a:cubicBezTo>
                    <a:cubicBezTo>
                      <a:pt x="20" y="47"/>
                      <a:pt x="12" y="29"/>
                      <a:pt x="20" y="16"/>
                    </a:cubicBezTo>
                    <a:cubicBezTo>
                      <a:pt x="22" y="10"/>
                      <a:pt x="34" y="3"/>
                      <a:pt x="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/>
              </a:p>
            </p:txBody>
          </p:sp>
          <p:sp>
            <p:nvSpPr>
              <p:cNvPr id="36" name="Freeform 27"/>
              <p:cNvSpPr/>
              <p:nvPr/>
            </p:nvSpPr>
            <p:spPr bwMode="auto">
              <a:xfrm>
                <a:off x="5497513" y="1751013"/>
                <a:ext cx="20638" cy="47625"/>
              </a:xfrm>
              <a:custGeom>
                <a:avLst/>
                <a:gdLst>
                  <a:gd name="T0" fmla="*/ 23 w 27"/>
                  <a:gd name="T1" fmla="*/ 45 h 59"/>
                  <a:gd name="T2" fmla="*/ 24 w 27"/>
                  <a:gd name="T3" fmla="*/ 20 h 59"/>
                  <a:gd name="T4" fmla="*/ 19 w 27"/>
                  <a:gd name="T5" fmla="*/ 2 h 59"/>
                  <a:gd name="T6" fmla="*/ 12 w 27"/>
                  <a:gd name="T7" fmla="*/ 1 h 59"/>
                  <a:gd name="T8" fmla="*/ 3 w 27"/>
                  <a:gd name="T9" fmla="*/ 30 h 59"/>
                  <a:gd name="T10" fmla="*/ 23 w 27"/>
                  <a:gd name="T11" fmla="*/ 58 h 59"/>
                  <a:gd name="T12" fmla="*/ 26 w 27"/>
                  <a:gd name="T13" fmla="*/ 56 h 59"/>
                  <a:gd name="T14" fmla="*/ 23 w 27"/>
                  <a:gd name="T15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59">
                    <a:moveTo>
                      <a:pt x="23" y="45"/>
                    </a:moveTo>
                    <a:cubicBezTo>
                      <a:pt x="23" y="36"/>
                      <a:pt x="23" y="28"/>
                      <a:pt x="24" y="20"/>
                    </a:cubicBezTo>
                    <a:cubicBezTo>
                      <a:pt x="23" y="14"/>
                      <a:pt x="18" y="9"/>
                      <a:pt x="19" y="2"/>
                    </a:cubicBezTo>
                    <a:cubicBezTo>
                      <a:pt x="17" y="0"/>
                      <a:pt x="14" y="0"/>
                      <a:pt x="12" y="1"/>
                    </a:cubicBezTo>
                    <a:cubicBezTo>
                      <a:pt x="4" y="9"/>
                      <a:pt x="0" y="20"/>
                      <a:pt x="3" y="30"/>
                    </a:cubicBezTo>
                    <a:cubicBezTo>
                      <a:pt x="4" y="42"/>
                      <a:pt x="14" y="52"/>
                      <a:pt x="23" y="58"/>
                    </a:cubicBezTo>
                    <a:cubicBezTo>
                      <a:pt x="25" y="59"/>
                      <a:pt x="26" y="57"/>
                      <a:pt x="26" y="56"/>
                    </a:cubicBezTo>
                    <a:cubicBezTo>
                      <a:pt x="27" y="51"/>
                      <a:pt x="24" y="49"/>
                      <a:pt x="23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/>
              </a:p>
            </p:txBody>
          </p:sp>
          <p:sp>
            <p:nvSpPr>
              <p:cNvPr id="37" name="Freeform 28"/>
              <p:cNvSpPr>
                <a:spLocks noEditPoints="1"/>
              </p:cNvSpPr>
              <p:nvPr/>
            </p:nvSpPr>
            <p:spPr bwMode="auto">
              <a:xfrm>
                <a:off x="5170488" y="1292226"/>
                <a:ext cx="725488" cy="619124"/>
              </a:xfrm>
              <a:custGeom>
                <a:avLst/>
                <a:gdLst>
                  <a:gd name="T0" fmla="*/ 736 w 904"/>
                  <a:gd name="T1" fmla="*/ 644 h 769"/>
                  <a:gd name="T2" fmla="*/ 400 w 904"/>
                  <a:gd name="T3" fmla="*/ 703 h 769"/>
                  <a:gd name="T4" fmla="*/ 351 w 904"/>
                  <a:gd name="T5" fmla="*/ 709 h 769"/>
                  <a:gd name="T6" fmla="*/ 724 w 904"/>
                  <a:gd name="T7" fmla="*/ 660 h 769"/>
                  <a:gd name="T8" fmla="*/ 861 w 904"/>
                  <a:gd name="T9" fmla="*/ 342 h 769"/>
                  <a:gd name="T10" fmla="*/ 863 w 904"/>
                  <a:gd name="T11" fmla="*/ 328 h 769"/>
                  <a:gd name="T12" fmla="*/ 863 w 904"/>
                  <a:gd name="T13" fmla="*/ 406 h 769"/>
                  <a:gd name="T14" fmla="*/ 824 w 904"/>
                  <a:gd name="T15" fmla="*/ 354 h 769"/>
                  <a:gd name="T16" fmla="*/ 717 w 904"/>
                  <a:gd name="T17" fmla="*/ 310 h 769"/>
                  <a:gd name="T18" fmla="*/ 772 w 904"/>
                  <a:gd name="T19" fmla="*/ 267 h 769"/>
                  <a:gd name="T20" fmla="*/ 695 w 904"/>
                  <a:gd name="T21" fmla="*/ 166 h 769"/>
                  <a:gd name="T22" fmla="*/ 660 w 904"/>
                  <a:gd name="T23" fmla="*/ 146 h 769"/>
                  <a:gd name="T24" fmla="*/ 643 w 904"/>
                  <a:gd name="T25" fmla="*/ 232 h 769"/>
                  <a:gd name="T26" fmla="*/ 425 w 904"/>
                  <a:gd name="T27" fmla="*/ 127 h 769"/>
                  <a:gd name="T28" fmla="*/ 509 w 904"/>
                  <a:gd name="T29" fmla="*/ 139 h 769"/>
                  <a:gd name="T30" fmla="*/ 416 w 904"/>
                  <a:gd name="T31" fmla="*/ 42 h 769"/>
                  <a:gd name="T32" fmla="*/ 422 w 904"/>
                  <a:gd name="T33" fmla="*/ 466 h 769"/>
                  <a:gd name="T34" fmla="*/ 554 w 904"/>
                  <a:gd name="T35" fmla="*/ 559 h 769"/>
                  <a:gd name="T36" fmla="*/ 548 w 904"/>
                  <a:gd name="T37" fmla="*/ 621 h 769"/>
                  <a:gd name="T38" fmla="*/ 613 w 904"/>
                  <a:gd name="T39" fmla="*/ 463 h 769"/>
                  <a:gd name="T40" fmla="*/ 600 w 904"/>
                  <a:gd name="T41" fmla="*/ 554 h 769"/>
                  <a:gd name="T42" fmla="*/ 707 w 904"/>
                  <a:gd name="T43" fmla="*/ 620 h 769"/>
                  <a:gd name="T44" fmla="*/ 741 w 904"/>
                  <a:gd name="T45" fmla="*/ 569 h 769"/>
                  <a:gd name="T46" fmla="*/ 682 w 904"/>
                  <a:gd name="T47" fmla="*/ 446 h 769"/>
                  <a:gd name="T48" fmla="*/ 788 w 904"/>
                  <a:gd name="T49" fmla="*/ 438 h 769"/>
                  <a:gd name="T50" fmla="*/ 750 w 904"/>
                  <a:gd name="T51" fmla="*/ 470 h 769"/>
                  <a:gd name="T52" fmla="*/ 734 w 904"/>
                  <a:gd name="T53" fmla="*/ 260 h 769"/>
                  <a:gd name="T54" fmla="*/ 768 w 904"/>
                  <a:gd name="T55" fmla="*/ 295 h 769"/>
                  <a:gd name="T56" fmla="*/ 461 w 904"/>
                  <a:gd name="T57" fmla="*/ 133 h 769"/>
                  <a:gd name="T58" fmla="*/ 470 w 904"/>
                  <a:gd name="T59" fmla="*/ 59 h 769"/>
                  <a:gd name="T60" fmla="*/ 668 w 904"/>
                  <a:gd name="T61" fmla="*/ 207 h 769"/>
                  <a:gd name="T62" fmla="*/ 648 w 904"/>
                  <a:gd name="T63" fmla="*/ 488 h 769"/>
                  <a:gd name="T64" fmla="*/ 636 w 904"/>
                  <a:gd name="T65" fmla="*/ 273 h 769"/>
                  <a:gd name="T66" fmla="*/ 633 w 904"/>
                  <a:gd name="T67" fmla="*/ 338 h 769"/>
                  <a:gd name="T68" fmla="*/ 452 w 904"/>
                  <a:gd name="T69" fmla="*/ 340 h 769"/>
                  <a:gd name="T70" fmla="*/ 596 w 904"/>
                  <a:gd name="T71" fmla="*/ 434 h 769"/>
                  <a:gd name="T72" fmla="*/ 652 w 904"/>
                  <a:gd name="T73" fmla="*/ 387 h 769"/>
                  <a:gd name="T74" fmla="*/ 586 w 904"/>
                  <a:gd name="T75" fmla="*/ 388 h 769"/>
                  <a:gd name="T76" fmla="*/ 639 w 904"/>
                  <a:gd name="T77" fmla="*/ 622 h 769"/>
                  <a:gd name="T78" fmla="*/ 483 w 904"/>
                  <a:gd name="T79" fmla="*/ 424 h 769"/>
                  <a:gd name="T80" fmla="*/ 441 w 904"/>
                  <a:gd name="T81" fmla="*/ 369 h 769"/>
                  <a:gd name="T82" fmla="*/ 459 w 904"/>
                  <a:gd name="T83" fmla="*/ 120 h 769"/>
                  <a:gd name="T84" fmla="*/ 514 w 904"/>
                  <a:gd name="T85" fmla="*/ 687 h 769"/>
                  <a:gd name="T86" fmla="*/ 782 w 904"/>
                  <a:gd name="T87" fmla="*/ 280 h 769"/>
                  <a:gd name="T88" fmla="*/ 615 w 904"/>
                  <a:gd name="T89" fmla="*/ 128 h 769"/>
                  <a:gd name="T90" fmla="*/ 483 w 904"/>
                  <a:gd name="T91" fmla="*/ 13 h 769"/>
                  <a:gd name="T92" fmla="*/ 191 w 904"/>
                  <a:gd name="T93" fmla="*/ 23 h 769"/>
                  <a:gd name="T94" fmla="*/ 300 w 904"/>
                  <a:gd name="T95" fmla="*/ 103 h 769"/>
                  <a:gd name="T96" fmla="*/ 386 w 904"/>
                  <a:gd name="T97" fmla="*/ 386 h 769"/>
                  <a:gd name="T98" fmla="*/ 7 w 904"/>
                  <a:gd name="T99" fmla="*/ 714 h 769"/>
                  <a:gd name="T100" fmla="*/ 1 w 904"/>
                  <a:gd name="T101" fmla="*/ 755 h 769"/>
                  <a:gd name="T102" fmla="*/ 527 w 904"/>
                  <a:gd name="T103" fmla="*/ 740 h 769"/>
                  <a:gd name="T104" fmla="*/ 481 w 904"/>
                  <a:gd name="T105" fmla="*/ 580 h 769"/>
                  <a:gd name="T106" fmla="*/ 545 w 904"/>
                  <a:gd name="T107" fmla="*/ 504 h 769"/>
                  <a:gd name="T108" fmla="*/ 593 w 904"/>
                  <a:gd name="T109" fmla="*/ 512 h 769"/>
                  <a:gd name="T110" fmla="*/ 713 w 904"/>
                  <a:gd name="T111" fmla="*/ 659 h 769"/>
                  <a:gd name="T112" fmla="*/ 753 w 904"/>
                  <a:gd name="T113" fmla="*/ 466 h 769"/>
                  <a:gd name="T114" fmla="*/ 782 w 904"/>
                  <a:gd name="T115" fmla="*/ 373 h 769"/>
                  <a:gd name="T116" fmla="*/ 585 w 904"/>
                  <a:gd name="T117" fmla="*/ 100 h 769"/>
                  <a:gd name="T118" fmla="*/ 230 w 904"/>
                  <a:gd name="T119" fmla="*/ 14 h 769"/>
                  <a:gd name="T120" fmla="*/ 388 w 904"/>
                  <a:gd name="T121" fmla="*/ 41 h 769"/>
                  <a:gd name="T122" fmla="*/ 774 w 904"/>
                  <a:gd name="T123" fmla="*/ 165 h 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04" h="769">
                    <a:moveTo>
                      <a:pt x="896" y="366"/>
                    </a:moveTo>
                    <a:cubicBezTo>
                      <a:pt x="899" y="373"/>
                      <a:pt x="901" y="382"/>
                      <a:pt x="901" y="390"/>
                    </a:cubicBezTo>
                    <a:cubicBezTo>
                      <a:pt x="898" y="398"/>
                      <a:pt x="904" y="409"/>
                      <a:pt x="897" y="415"/>
                    </a:cubicBezTo>
                    <a:cubicBezTo>
                      <a:pt x="894" y="414"/>
                      <a:pt x="894" y="414"/>
                      <a:pt x="894" y="414"/>
                    </a:cubicBezTo>
                    <a:cubicBezTo>
                      <a:pt x="888" y="420"/>
                      <a:pt x="880" y="426"/>
                      <a:pt x="872" y="425"/>
                    </a:cubicBezTo>
                    <a:cubicBezTo>
                      <a:pt x="864" y="430"/>
                      <a:pt x="863" y="441"/>
                      <a:pt x="859" y="449"/>
                    </a:cubicBezTo>
                    <a:cubicBezTo>
                      <a:pt x="852" y="463"/>
                      <a:pt x="839" y="477"/>
                      <a:pt x="822" y="478"/>
                    </a:cubicBezTo>
                    <a:cubicBezTo>
                      <a:pt x="816" y="478"/>
                      <a:pt x="809" y="474"/>
                      <a:pt x="803" y="479"/>
                    </a:cubicBezTo>
                    <a:cubicBezTo>
                      <a:pt x="803" y="484"/>
                      <a:pt x="799" y="490"/>
                      <a:pt x="803" y="495"/>
                    </a:cubicBezTo>
                    <a:cubicBezTo>
                      <a:pt x="806" y="503"/>
                      <a:pt x="812" y="509"/>
                      <a:pt x="812" y="518"/>
                    </a:cubicBezTo>
                    <a:cubicBezTo>
                      <a:pt x="817" y="540"/>
                      <a:pt x="807" y="560"/>
                      <a:pt x="795" y="576"/>
                    </a:cubicBezTo>
                    <a:cubicBezTo>
                      <a:pt x="788" y="593"/>
                      <a:pt x="776" y="610"/>
                      <a:pt x="758" y="617"/>
                    </a:cubicBezTo>
                    <a:cubicBezTo>
                      <a:pt x="750" y="621"/>
                      <a:pt x="741" y="614"/>
                      <a:pt x="733" y="617"/>
                    </a:cubicBezTo>
                    <a:cubicBezTo>
                      <a:pt x="733" y="626"/>
                      <a:pt x="737" y="634"/>
                      <a:pt x="736" y="644"/>
                    </a:cubicBezTo>
                    <a:cubicBezTo>
                      <a:pt x="734" y="660"/>
                      <a:pt x="722" y="674"/>
                      <a:pt x="707" y="681"/>
                    </a:cubicBezTo>
                    <a:cubicBezTo>
                      <a:pt x="699" y="686"/>
                      <a:pt x="691" y="683"/>
                      <a:pt x="682" y="683"/>
                    </a:cubicBezTo>
                    <a:cubicBezTo>
                      <a:pt x="666" y="690"/>
                      <a:pt x="666" y="690"/>
                      <a:pt x="666" y="690"/>
                    </a:cubicBezTo>
                    <a:cubicBezTo>
                      <a:pt x="648" y="695"/>
                      <a:pt x="623" y="696"/>
                      <a:pt x="608" y="681"/>
                    </a:cubicBezTo>
                    <a:cubicBezTo>
                      <a:pt x="602" y="677"/>
                      <a:pt x="600" y="669"/>
                      <a:pt x="594" y="666"/>
                    </a:cubicBezTo>
                    <a:cubicBezTo>
                      <a:pt x="585" y="669"/>
                      <a:pt x="589" y="680"/>
                      <a:pt x="587" y="687"/>
                    </a:cubicBezTo>
                    <a:cubicBezTo>
                      <a:pt x="584" y="695"/>
                      <a:pt x="586" y="705"/>
                      <a:pt x="579" y="711"/>
                    </a:cubicBezTo>
                    <a:cubicBezTo>
                      <a:pt x="575" y="723"/>
                      <a:pt x="565" y="731"/>
                      <a:pt x="557" y="739"/>
                    </a:cubicBezTo>
                    <a:cubicBezTo>
                      <a:pt x="542" y="748"/>
                      <a:pt x="527" y="756"/>
                      <a:pt x="510" y="759"/>
                    </a:cubicBezTo>
                    <a:cubicBezTo>
                      <a:pt x="482" y="767"/>
                      <a:pt x="456" y="766"/>
                      <a:pt x="427" y="757"/>
                    </a:cubicBezTo>
                    <a:cubicBezTo>
                      <a:pt x="417" y="751"/>
                      <a:pt x="405" y="746"/>
                      <a:pt x="398" y="735"/>
                    </a:cubicBezTo>
                    <a:cubicBezTo>
                      <a:pt x="395" y="719"/>
                      <a:pt x="414" y="710"/>
                      <a:pt x="408" y="694"/>
                    </a:cubicBezTo>
                    <a:cubicBezTo>
                      <a:pt x="407" y="693"/>
                      <a:pt x="406" y="690"/>
                      <a:pt x="404" y="691"/>
                    </a:cubicBezTo>
                    <a:cubicBezTo>
                      <a:pt x="402" y="694"/>
                      <a:pt x="402" y="700"/>
                      <a:pt x="400" y="703"/>
                    </a:cubicBezTo>
                    <a:cubicBezTo>
                      <a:pt x="392" y="716"/>
                      <a:pt x="376" y="718"/>
                      <a:pt x="364" y="717"/>
                    </a:cubicBezTo>
                    <a:cubicBezTo>
                      <a:pt x="356" y="717"/>
                      <a:pt x="351" y="712"/>
                      <a:pt x="344" y="715"/>
                    </a:cubicBezTo>
                    <a:cubicBezTo>
                      <a:pt x="335" y="725"/>
                      <a:pt x="333" y="740"/>
                      <a:pt x="339" y="753"/>
                    </a:cubicBezTo>
                    <a:cubicBezTo>
                      <a:pt x="335" y="757"/>
                      <a:pt x="338" y="765"/>
                      <a:pt x="332" y="767"/>
                    </a:cubicBezTo>
                    <a:cubicBezTo>
                      <a:pt x="284" y="766"/>
                      <a:pt x="242" y="768"/>
                      <a:pt x="194" y="767"/>
                    </a:cubicBezTo>
                    <a:cubicBezTo>
                      <a:pt x="132" y="766"/>
                      <a:pt x="67" y="769"/>
                      <a:pt x="5" y="768"/>
                    </a:cubicBezTo>
                    <a:cubicBezTo>
                      <a:pt x="1" y="767"/>
                      <a:pt x="1" y="767"/>
                      <a:pt x="1" y="767"/>
                    </a:cubicBezTo>
                    <a:cubicBezTo>
                      <a:pt x="1" y="766"/>
                      <a:pt x="1" y="765"/>
                      <a:pt x="1" y="765"/>
                    </a:cubicBezTo>
                    <a:cubicBezTo>
                      <a:pt x="126" y="764"/>
                      <a:pt x="126" y="764"/>
                      <a:pt x="126" y="764"/>
                    </a:cubicBezTo>
                    <a:cubicBezTo>
                      <a:pt x="269" y="763"/>
                      <a:pt x="269" y="763"/>
                      <a:pt x="269" y="763"/>
                    </a:cubicBezTo>
                    <a:cubicBezTo>
                      <a:pt x="326" y="762"/>
                      <a:pt x="326" y="762"/>
                      <a:pt x="326" y="762"/>
                    </a:cubicBezTo>
                    <a:cubicBezTo>
                      <a:pt x="330" y="761"/>
                      <a:pt x="330" y="757"/>
                      <a:pt x="332" y="755"/>
                    </a:cubicBezTo>
                    <a:cubicBezTo>
                      <a:pt x="326" y="741"/>
                      <a:pt x="328" y="725"/>
                      <a:pt x="337" y="713"/>
                    </a:cubicBezTo>
                    <a:cubicBezTo>
                      <a:pt x="340" y="709"/>
                      <a:pt x="346" y="703"/>
                      <a:pt x="351" y="709"/>
                    </a:cubicBezTo>
                    <a:cubicBezTo>
                      <a:pt x="365" y="714"/>
                      <a:pt x="380" y="714"/>
                      <a:pt x="391" y="705"/>
                    </a:cubicBezTo>
                    <a:cubicBezTo>
                      <a:pt x="395" y="699"/>
                      <a:pt x="400" y="693"/>
                      <a:pt x="399" y="685"/>
                    </a:cubicBezTo>
                    <a:cubicBezTo>
                      <a:pt x="399" y="683"/>
                      <a:pt x="395" y="682"/>
                      <a:pt x="397" y="680"/>
                    </a:cubicBezTo>
                    <a:cubicBezTo>
                      <a:pt x="405" y="683"/>
                      <a:pt x="405" y="683"/>
                      <a:pt x="405" y="683"/>
                    </a:cubicBezTo>
                    <a:cubicBezTo>
                      <a:pt x="411" y="687"/>
                      <a:pt x="416" y="696"/>
                      <a:pt x="415" y="703"/>
                    </a:cubicBezTo>
                    <a:cubicBezTo>
                      <a:pt x="416" y="715"/>
                      <a:pt x="400" y="721"/>
                      <a:pt x="405" y="734"/>
                    </a:cubicBezTo>
                    <a:cubicBezTo>
                      <a:pt x="422" y="752"/>
                      <a:pt x="447" y="759"/>
                      <a:pt x="472" y="759"/>
                    </a:cubicBezTo>
                    <a:cubicBezTo>
                      <a:pt x="513" y="758"/>
                      <a:pt x="559" y="745"/>
                      <a:pt x="577" y="705"/>
                    </a:cubicBezTo>
                    <a:cubicBezTo>
                      <a:pt x="583" y="691"/>
                      <a:pt x="582" y="675"/>
                      <a:pt x="584" y="658"/>
                    </a:cubicBezTo>
                    <a:cubicBezTo>
                      <a:pt x="588" y="651"/>
                      <a:pt x="592" y="663"/>
                      <a:pt x="598" y="660"/>
                    </a:cubicBezTo>
                    <a:cubicBezTo>
                      <a:pt x="603" y="661"/>
                      <a:pt x="603" y="665"/>
                      <a:pt x="605" y="668"/>
                    </a:cubicBezTo>
                    <a:cubicBezTo>
                      <a:pt x="615" y="685"/>
                      <a:pt x="633" y="688"/>
                      <a:pt x="651" y="687"/>
                    </a:cubicBezTo>
                    <a:cubicBezTo>
                      <a:pt x="665" y="689"/>
                      <a:pt x="674" y="675"/>
                      <a:pt x="689" y="678"/>
                    </a:cubicBezTo>
                    <a:cubicBezTo>
                      <a:pt x="703" y="680"/>
                      <a:pt x="714" y="669"/>
                      <a:pt x="724" y="660"/>
                    </a:cubicBezTo>
                    <a:cubicBezTo>
                      <a:pt x="732" y="649"/>
                      <a:pt x="732" y="633"/>
                      <a:pt x="726" y="620"/>
                    </a:cubicBezTo>
                    <a:cubicBezTo>
                      <a:pt x="725" y="617"/>
                      <a:pt x="727" y="613"/>
                      <a:pt x="729" y="610"/>
                    </a:cubicBezTo>
                    <a:cubicBezTo>
                      <a:pt x="738" y="609"/>
                      <a:pt x="751" y="616"/>
                      <a:pt x="761" y="609"/>
                    </a:cubicBezTo>
                    <a:cubicBezTo>
                      <a:pt x="774" y="602"/>
                      <a:pt x="782" y="590"/>
                      <a:pt x="787" y="576"/>
                    </a:cubicBezTo>
                    <a:cubicBezTo>
                      <a:pt x="794" y="569"/>
                      <a:pt x="800" y="560"/>
                      <a:pt x="803" y="551"/>
                    </a:cubicBezTo>
                    <a:cubicBezTo>
                      <a:pt x="811" y="533"/>
                      <a:pt x="807" y="510"/>
                      <a:pt x="797" y="495"/>
                    </a:cubicBezTo>
                    <a:cubicBezTo>
                      <a:pt x="799" y="487"/>
                      <a:pt x="796" y="476"/>
                      <a:pt x="802" y="470"/>
                    </a:cubicBezTo>
                    <a:cubicBezTo>
                      <a:pt x="812" y="471"/>
                      <a:pt x="823" y="473"/>
                      <a:pt x="833" y="468"/>
                    </a:cubicBezTo>
                    <a:cubicBezTo>
                      <a:pt x="851" y="459"/>
                      <a:pt x="858" y="441"/>
                      <a:pt x="862" y="423"/>
                    </a:cubicBezTo>
                    <a:cubicBezTo>
                      <a:pt x="866" y="421"/>
                      <a:pt x="869" y="420"/>
                      <a:pt x="873" y="420"/>
                    </a:cubicBezTo>
                    <a:cubicBezTo>
                      <a:pt x="883" y="419"/>
                      <a:pt x="890" y="410"/>
                      <a:pt x="893" y="402"/>
                    </a:cubicBezTo>
                    <a:cubicBezTo>
                      <a:pt x="895" y="390"/>
                      <a:pt x="898" y="375"/>
                      <a:pt x="888" y="367"/>
                    </a:cubicBezTo>
                    <a:cubicBezTo>
                      <a:pt x="880" y="360"/>
                      <a:pt x="870" y="353"/>
                      <a:pt x="860" y="356"/>
                    </a:cubicBezTo>
                    <a:cubicBezTo>
                      <a:pt x="853" y="353"/>
                      <a:pt x="862" y="347"/>
                      <a:pt x="861" y="342"/>
                    </a:cubicBezTo>
                    <a:cubicBezTo>
                      <a:pt x="860" y="335"/>
                      <a:pt x="858" y="328"/>
                      <a:pt x="853" y="323"/>
                    </a:cubicBezTo>
                    <a:cubicBezTo>
                      <a:pt x="841" y="310"/>
                      <a:pt x="822" y="303"/>
                      <a:pt x="806" y="307"/>
                    </a:cubicBezTo>
                    <a:cubicBezTo>
                      <a:pt x="801" y="305"/>
                      <a:pt x="797" y="300"/>
                      <a:pt x="794" y="296"/>
                    </a:cubicBezTo>
                    <a:cubicBezTo>
                      <a:pt x="797" y="288"/>
                      <a:pt x="793" y="280"/>
                      <a:pt x="789" y="274"/>
                    </a:cubicBezTo>
                    <a:cubicBezTo>
                      <a:pt x="795" y="253"/>
                      <a:pt x="795" y="253"/>
                      <a:pt x="795" y="253"/>
                    </a:cubicBezTo>
                    <a:cubicBezTo>
                      <a:pt x="794" y="244"/>
                      <a:pt x="793" y="233"/>
                      <a:pt x="788" y="225"/>
                    </a:cubicBezTo>
                    <a:cubicBezTo>
                      <a:pt x="798" y="212"/>
                      <a:pt x="792" y="195"/>
                      <a:pt x="786" y="182"/>
                    </a:cubicBezTo>
                    <a:cubicBezTo>
                      <a:pt x="787" y="181"/>
                      <a:pt x="788" y="181"/>
                      <a:pt x="789" y="181"/>
                    </a:cubicBezTo>
                    <a:cubicBezTo>
                      <a:pt x="791" y="181"/>
                      <a:pt x="792" y="182"/>
                      <a:pt x="791" y="184"/>
                    </a:cubicBezTo>
                    <a:cubicBezTo>
                      <a:pt x="800" y="194"/>
                      <a:pt x="800" y="209"/>
                      <a:pt x="798" y="221"/>
                    </a:cubicBezTo>
                    <a:cubicBezTo>
                      <a:pt x="793" y="228"/>
                      <a:pt x="800" y="234"/>
                      <a:pt x="800" y="241"/>
                    </a:cubicBezTo>
                    <a:cubicBezTo>
                      <a:pt x="807" y="256"/>
                      <a:pt x="791" y="269"/>
                      <a:pt x="800" y="282"/>
                    </a:cubicBezTo>
                    <a:cubicBezTo>
                      <a:pt x="803" y="288"/>
                      <a:pt x="796" y="299"/>
                      <a:pt x="805" y="301"/>
                    </a:cubicBezTo>
                    <a:cubicBezTo>
                      <a:pt x="827" y="299"/>
                      <a:pt x="850" y="308"/>
                      <a:pt x="863" y="328"/>
                    </a:cubicBezTo>
                    <a:cubicBezTo>
                      <a:pt x="870" y="334"/>
                      <a:pt x="865" y="343"/>
                      <a:pt x="868" y="349"/>
                    </a:cubicBezTo>
                    <a:cubicBezTo>
                      <a:pt x="876" y="349"/>
                      <a:pt x="881" y="355"/>
                      <a:pt x="887" y="358"/>
                    </a:cubicBezTo>
                    <a:cubicBezTo>
                      <a:pt x="891" y="360"/>
                      <a:pt x="891" y="366"/>
                      <a:pt x="896" y="366"/>
                    </a:cubicBezTo>
                    <a:close/>
                    <a:moveTo>
                      <a:pt x="878" y="367"/>
                    </a:moveTo>
                    <a:cubicBezTo>
                      <a:pt x="871" y="364"/>
                      <a:pt x="864" y="359"/>
                      <a:pt x="858" y="364"/>
                    </a:cubicBezTo>
                    <a:cubicBezTo>
                      <a:pt x="849" y="365"/>
                      <a:pt x="844" y="373"/>
                      <a:pt x="841" y="380"/>
                    </a:cubicBezTo>
                    <a:cubicBezTo>
                      <a:pt x="840" y="388"/>
                      <a:pt x="839" y="395"/>
                      <a:pt x="843" y="401"/>
                    </a:cubicBezTo>
                    <a:cubicBezTo>
                      <a:pt x="850" y="408"/>
                      <a:pt x="859" y="418"/>
                      <a:pt x="871" y="414"/>
                    </a:cubicBezTo>
                    <a:cubicBezTo>
                      <a:pt x="880" y="410"/>
                      <a:pt x="887" y="400"/>
                      <a:pt x="888" y="390"/>
                    </a:cubicBezTo>
                    <a:cubicBezTo>
                      <a:pt x="886" y="382"/>
                      <a:pt x="885" y="372"/>
                      <a:pt x="878" y="367"/>
                    </a:cubicBezTo>
                    <a:close/>
                    <a:moveTo>
                      <a:pt x="875" y="374"/>
                    </a:moveTo>
                    <a:cubicBezTo>
                      <a:pt x="869" y="368"/>
                      <a:pt x="861" y="371"/>
                      <a:pt x="854" y="374"/>
                    </a:cubicBezTo>
                    <a:cubicBezTo>
                      <a:pt x="849" y="380"/>
                      <a:pt x="847" y="389"/>
                      <a:pt x="850" y="397"/>
                    </a:cubicBezTo>
                    <a:cubicBezTo>
                      <a:pt x="852" y="402"/>
                      <a:pt x="858" y="405"/>
                      <a:pt x="863" y="406"/>
                    </a:cubicBezTo>
                    <a:cubicBezTo>
                      <a:pt x="868" y="406"/>
                      <a:pt x="872" y="404"/>
                      <a:pt x="874" y="402"/>
                    </a:cubicBezTo>
                    <a:cubicBezTo>
                      <a:pt x="882" y="394"/>
                      <a:pt x="878" y="383"/>
                      <a:pt x="875" y="374"/>
                    </a:cubicBezTo>
                    <a:close/>
                    <a:moveTo>
                      <a:pt x="837" y="437"/>
                    </a:moveTo>
                    <a:cubicBezTo>
                      <a:pt x="822" y="430"/>
                      <a:pt x="822" y="413"/>
                      <a:pt x="810" y="404"/>
                    </a:cubicBezTo>
                    <a:cubicBezTo>
                      <a:pt x="803" y="400"/>
                      <a:pt x="796" y="399"/>
                      <a:pt x="789" y="403"/>
                    </a:cubicBezTo>
                    <a:cubicBezTo>
                      <a:pt x="781" y="400"/>
                      <a:pt x="771" y="397"/>
                      <a:pt x="762" y="397"/>
                    </a:cubicBezTo>
                    <a:cubicBezTo>
                      <a:pt x="755" y="399"/>
                      <a:pt x="748" y="402"/>
                      <a:pt x="743" y="408"/>
                    </a:cubicBezTo>
                    <a:cubicBezTo>
                      <a:pt x="740" y="410"/>
                      <a:pt x="736" y="405"/>
                      <a:pt x="735" y="403"/>
                    </a:cubicBezTo>
                    <a:cubicBezTo>
                      <a:pt x="728" y="399"/>
                      <a:pt x="717" y="393"/>
                      <a:pt x="719" y="384"/>
                    </a:cubicBezTo>
                    <a:cubicBezTo>
                      <a:pt x="726" y="375"/>
                      <a:pt x="734" y="370"/>
                      <a:pt x="742" y="362"/>
                    </a:cubicBezTo>
                    <a:cubicBezTo>
                      <a:pt x="752" y="369"/>
                      <a:pt x="761" y="374"/>
                      <a:pt x="773" y="371"/>
                    </a:cubicBezTo>
                    <a:cubicBezTo>
                      <a:pt x="780" y="364"/>
                      <a:pt x="780" y="364"/>
                      <a:pt x="780" y="364"/>
                    </a:cubicBezTo>
                    <a:cubicBezTo>
                      <a:pt x="786" y="363"/>
                      <a:pt x="789" y="368"/>
                      <a:pt x="794" y="368"/>
                    </a:cubicBezTo>
                    <a:cubicBezTo>
                      <a:pt x="806" y="368"/>
                      <a:pt x="820" y="366"/>
                      <a:pt x="824" y="354"/>
                    </a:cubicBezTo>
                    <a:cubicBezTo>
                      <a:pt x="827" y="347"/>
                      <a:pt x="834" y="340"/>
                      <a:pt x="842" y="337"/>
                    </a:cubicBezTo>
                    <a:cubicBezTo>
                      <a:pt x="838" y="328"/>
                      <a:pt x="828" y="328"/>
                      <a:pt x="821" y="324"/>
                    </a:cubicBezTo>
                    <a:cubicBezTo>
                      <a:pt x="813" y="323"/>
                      <a:pt x="804" y="323"/>
                      <a:pt x="797" y="328"/>
                    </a:cubicBezTo>
                    <a:cubicBezTo>
                      <a:pt x="793" y="327"/>
                      <a:pt x="795" y="322"/>
                      <a:pt x="793" y="319"/>
                    </a:cubicBezTo>
                    <a:cubicBezTo>
                      <a:pt x="788" y="310"/>
                      <a:pt x="777" y="311"/>
                      <a:pt x="769" y="311"/>
                    </a:cubicBezTo>
                    <a:cubicBezTo>
                      <a:pt x="763" y="311"/>
                      <a:pt x="758" y="315"/>
                      <a:pt x="754" y="319"/>
                    </a:cubicBezTo>
                    <a:cubicBezTo>
                      <a:pt x="751" y="326"/>
                      <a:pt x="752" y="333"/>
                      <a:pt x="756" y="339"/>
                    </a:cubicBezTo>
                    <a:cubicBezTo>
                      <a:pt x="758" y="341"/>
                      <a:pt x="761" y="342"/>
                      <a:pt x="763" y="341"/>
                    </a:cubicBezTo>
                    <a:cubicBezTo>
                      <a:pt x="766" y="337"/>
                      <a:pt x="767" y="332"/>
                      <a:pt x="771" y="332"/>
                    </a:cubicBezTo>
                    <a:cubicBezTo>
                      <a:pt x="774" y="331"/>
                      <a:pt x="778" y="334"/>
                      <a:pt x="778" y="337"/>
                    </a:cubicBezTo>
                    <a:cubicBezTo>
                      <a:pt x="779" y="342"/>
                      <a:pt x="776" y="344"/>
                      <a:pt x="773" y="347"/>
                    </a:cubicBezTo>
                    <a:cubicBezTo>
                      <a:pt x="768" y="350"/>
                      <a:pt x="762" y="349"/>
                      <a:pt x="757" y="348"/>
                    </a:cubicBezTo>
                    <a:cubicBezTo>
                      <a:pt x="746" y="346"/>
                      <a:pt x="745" y="334"/>
                      <a:pt x="743" y="326"/>
                    </a:cubicBezTo>
                    <a:cubicBezTo>
                      <a:pt x="735" y="321"/>
                      <a:pt x="727" y="312"/>
                      <a:pt x="717" y="310"/>
                    </a:cubicBezTo>
                    <a:cubicBezTo>
                      <a:pt x="706" y="309"/>
                      <a:pt x="697" y="313"/>
                      <a:pt x="693" y="322"/>
                    </a:cubicBezTo>
                    <a:cubicBezTo>
                      <a:pt x="691" y="328"/>
                      <a:pt x="690" y="337"/>
                      <a:pt x="695" y="342"/>
                    </a:cubicBezTo>
                    <a:cubicBezTo>
                      <a:pt x="697" y="344"/>
                      <a:pt x="701" y="344"/>
                      <a:pt x="704" y="342"/>
                    </a:cubicBezTo>
                    <a:cubicBezTo>
                      <a:pt x="706" y="339"/>
                      <a:pt x="707" y="336"/>
                      <a:pt x="711" y="337"/>
                    </a:cubicBezTo>
                    <a:cubicBezTo>
                      <a:pt x="713" y="337"/>
                      <a:pt x="715" y="339"/>
                      <a:pt x="716" y="341"/>
                    </a:cubicBezTo>
                    <a:cubicBezTo>
                      <a:pt x="716" y="346"/>
                      <a:pt x="712" y="350"/>
                      <a:pt x="708" y="352"/>
                    </a:cubicBezTo>
                    <a:cubicBezTo>
                      <a:pt x="703" y="356"/>
                      <a:pt x="697" y="353"/>
                      <a:pt x="691" y="353"/>
                    </a:cubicBezTo>
                    <a:cubicBezTo>
                      <a:pt x="681" y="348"/>
                      <a:pt x="682" y="336"/>
                      <a:pt x="680" y="326"/>
                    </a:cubicBezTo>
                    <a:cubicBezTo>
                      <a:pt x="683" y="315"/>
                      <a:pt x="693" y="303"/>
                      <a:pt x="706" y="302"/>
                    </a:cubicBezTo>
                    <a:cubicBezTo>
                      <a:pt x="715" y="289"/>
                      <a:pt x="707" y="273"/>
                      <a:pt x="709" y="258"/>
                    </a:cubicBezTo>
                    <a:cubicBezTo>
                      <a:pt x="712" y="250"/>
                      <a:pt x="713" y="239"/>
                      <a:pt x="723" y="236"/>
                    </a:cubicBezTo>
                    <a:cubicBezTo>
                      <a:pt x="729" y="234"/>
                      <a:pt x="734" y="235"/>
                      <a:pt x="740" y="238"/>
                    </a:cubicBezTo>
                    <a:cubicBezTo>
                      <a:pt x="751" y="244"/>
                      <a:pt x="750" y="258"/>
                      <a:pt x="750" y="268"/>
                    </a:cubicBezTo>
                    <a:cubicBezTo>
                      <a:pt x="757" y="272"/>
                      <a:pt x="766" y="271"/>
                      <a:pt x="772" y="267"/>
                    </a:cubicBezTo>
                    <a:cubicBezTo>
                      <a:pt x="779" y="258"/>
                      <a:pt x="781" y="246"/>
                      <a:pt x="777" y="235"/>
                    </a:cubicBezTo>
                    <a:cubicBezTo>
                      <a:pt x="772" y="233"/>
                      <a:pt x="773" y="228"/>
                      <a:pt x="771" y="225"/>
                    </a:cubicBezTo>
                    <a:cubicBezTo>
                      <a:pt x="776" y="218"/>
                      <a:pt x="779" y="208"/>
                      <a:pt x="776" y="199"/>
                    </a:cubicBezTo>
                    <a:cubicBezTo>
                      <a:pt x="774" y="189"/>
                      <a:pt x="766" y="184"/>
                      <a:pt x="757" y="180"/>
                    </a:cubicBezTo>
                    <a:cubicBezTo>
                      <a:pt x="751" y="179"/>
                      <a:pt x="744" y="176"/>
                      <a:pt x="738" y="180"/>
                    </a:cubicBezTo>
                    <a:cubicBezTo>
                      <a:pt x="733" y="185"/>
                      <a:pt x="732" y="191"/>
                      <a:pt x="734" y="197"/>
                    </a:cubicBezTo>
                    <a:cubicBezTo>
                      <a:pt x="736" y="200"/>
                      <a:pt x="738" y="204"/>
                      <a:pt x="740" y="204"/>
                    </a:cubicBezTo>
                    <a:cubicBezTo>
                      <a:pt x="744" y="202"/>
                      <a:pt x="748" y="200"/>
                      <a:pt x="752" y="203"/>
                    </a:cubicBezTo>
                    <a:cubicBezTo>
                      <a:pt x="756" y="206"/>
                      <a:pt x="753" y="210"/>
                      <a:pt x="752" y="213"/>
                    </a:cubicBezTo>
                    <a:cubicBezTo>
                      <a:pt x="748" y="217"/>
                      <a:pt x="742" y="218"/>
                      <a:pt x="737" y="216"/>
                    </a:cubicBezTo>
                    <a:cubicBezTo>
                      <a:pt x="728" y="211"/>
                      <a:pt x="723" y="201"/>
                      <a:pt x="723" y="191"/>
                    </a:cubicBezTo>
                    <a:cubicBezTo>
                      <a:pt x="722" y="185"/>
                      <a:pt x="732" y="179"/>
                      <a:pt x="723" y="173"/>
                    </a:cubicBezTo>
                    <a:cubicBezTo>
                      <a:pt x="718" y="170"/>
                      <a:pt x="715" y="166"/>
                      <a:pt x="709" y="164"/>
                    </a:cubicBezTo>
                    <a:cubicBezTo>
                      <a:pt x="704" y="167"/>
                      <a:pt x="699" y="166"/>
                      <a:pt x="695" y="166"/>
                    </a:cubicBezTo>
                    <a:cubicBezTo>
                      <a:pt x="688" y="163"/>
                      <a:pt x="680" y="160"/>
                      <a:pt x="680" y="151"/>
                    </a:cubicBezTo>
                    <a:cubicBezTo>
                      <a:pt x="678" y="147"/>
                      <a:pt x="679" y="143"/>
                      <a:pt x="681" y="139"/>
                    </a:cubicBezTo>
                    <a:cubicBezTo>
                      <a:pt x="682" y="136"/>
                      <a:pt x="686" y="134"/>
                      <a:pt x="688" y="136"/>
                    </a:cubicBezTo>
                    <a:cubicBezTo>
                      <a:pt x="693" y="141"/>
                      <a:pt x="684" y="147"/>
                      <a:pt x="690" y="152"/>
                    </a:cubicBezTo>
                    <a:cubicBezTo>
                      <a:pt x="693" y="156"/>
                      <a:pt x="699" y="157"/>
                      <a:pt x="703" y="156"/>
                    </a:cubicBezTo>
                    <a:cubicBezTo>
                      <a:pt x="709" y="155"/>
                      <a:pt x="714" y="151"/>
                      <a:pt x="716" y="145"/>
                    </a:cubicBezTo>
                    <a:cubicBezTo>
                      <a:pt x="718" y="133"/>
                      <a:pt x="711" y="121"/>
                      <a:pt x="701" y="113"/>
                    </a:cubicBezTo>
                    <a:cubicBezTo>
                      <a:pt x="694" y="110"/>
                      <a:pt x="688" y="107"/>
                      <a:pt x="682" y="112"/>
                    </a:cubicBezTo>
                    <a:cubicBezTo>
                      <a:pt x="679" y="113"/>
                      <a:pt x="676" y="113"/>
                      <a:pt x="674" y="112"/>
                    </a:cubicBezTo>
                    <a:cubicBezTo>
                      <a:pt x="670" y="106"/>
                      <a:pt x="668" y="99"/>
                      <a:pt x="661" y="96"/>
                    </a:cubicBezTo>
                    <a:cubicBezTo>
                      <a:pt x="648" y="91"/>
                      <a:pt x="632" y="94"/>
                      <a:pt x="623" y="105"/>
                    </a:cubicBezTo>
                    <a:cubicBezTo>
                      <a:pt x="620" y="109"/>
                      <a:pt x="620" y="115"/>
                      <a:pt x="621" y="120"/>
                    </a:cubicBezTo>
                    <a:cubicBezTo>
                      <a:pt x="627" y="132"/>
                      <a:pt x="638" y="120"/>
                      <a:pt x="646" y="127"/>
                    </a:cubicBezTo>
                    <a:cubicBezTo>
                      <a:pt x="653" y="130"/>
                      <a:pt x="660" y="137"/>
                      <a:pt x="660" y="146"/>
                    </a:cubicBezTo>
                    <a:cubicBezTo>
                      <a:pt x="658" y="153"/>
                      <a:pt x="656" y="160"/>
                      <a:pt x="650" y="163"/>
                    </a:cubicBezTo>
                    <a:cubicBezTo>
                      <a:pt x="636" y="166"/>
                      <a:pt x="618" y="170"/>
                      <a:pt x="612" y="186"/>
                    </a:cubicBezTo>
                    <a:cubicBezTo>
                      <a:pt x="613" y="195"/>
                      <a:pt x="620" y="201"/>
                      <a:pt x="617" y="210"/>
                    </a:cubicBezTo>
                    <a:cubicBezTo>
                      <a:pt x="616" y="214"/>
                      <a:pt x="614" y="218"/>
                      <a:pt x="609" y="220"/>
                    </a:cubicBezTo>
                    <a:cubicBezTo>
                      <a:pt x="606" y="220"/>
                      <a:pt x="601" y="220"/>
                      <a:pt x="600" y="216"/>
                    </a:cubicBezTo>
                    <a:cubicBezTo>
                      <a:pt x="600" y="208"/>
                      <a:pt x="611" y="204"/>
                      <a:pt x="605" y="196"/>
                    </a:cubicBezTo>
                    <a:cubicBezTo>
                      <a:pt x="602" y="191"/>
                      <a:pt x="596" y="191"/>
                      <a:pt x="592" y="193"/>
                    </a:cubicBezTo>
                    <a:cubicBezTo>
                      <a:pt x="584" y="193"/>
                      <a:pt x="576" y="200"/>
                      <a:pt x="574" y="208"/>
                    </a:cubicBezTo>
                    <a:cubicBezTo>
                      <a:pt x="571" y="215"/>
                      <a:pt x="571" y="225"/>
                      <a:pt x="575" y="232"/>
                    </a:cubicBezTo>
                    <a:cubicBezTo>
                      <a:pt x="581" y="240"/>
                      <a:pt x="589" y="247"/>
                      <a:pt x="598" y="249"/>
                    </a:cubicBezTo>
                    <a:cubicBezTo>
                      <a:pt x="605" y="249"/>
                      <a:pt x="612" y="244"/>
                      <a:pt x="619" y="246"/>
                    </a:cubicBezTo>
                    <a:cubicBezTo>
                      <a:pt x="624" y="254"/>
                      <a:pt x="632" y="257"/>
                      <a:pt x="641" y="256"/>
                    </a:cubicBezTo>
                    <a:cubicBezTo>
                      <a:pt x="646" y="255"/>
                      <a:pt x="650" y="250"/>
                      <a:pt x="651" y="245"/>
                    </a:cubicBezTo>
                    <a:cubicBezTo>
                      <a:pt x="656" y="237"/>
                      <a:pt x="646" y="236"/>
                      <a:pt x="643" y="232"/>
                    </a:cubicBezTo>
                    <a:cubicBezTo>
                      <a:pt x="637" y="226"/>
                      <a:pt x="635" y="217"/>
                      <a:pt x="638" y="209"/>
                    </a:cubicBezTo>
                    <a:cubicBezTo>
                      <a:pt x="640" y="201"/>
                      <a:pt x="648" y="197"/>
                      <a:pt x="657" y="196"/>
                    </a:cubicBezTo>
                    <a:cubicBezTo>
                      <a:pt x="665" y="196"/>
                      <a:pt x="673" y="201"/>
                      <a:pt x="680" y="206"/>
                    </a:cubicBezTo>
                    <a:cubicBezTo>
                      <a:pt x="692" y="229"/>
                      <a:pt x="690" y="260"/>
                      <a:pt x="678" y="282"/>
                    </a:cubicBezTo>
                    <a:cubicBezTo>
                      <a:pt x="670" y="293"/>
                      <a:pt x="660" y="303"/>
                      <a:pt x="646" y="307"/>
                    </a:cubicBezTo>
                    <a:cubicBezTo>
                      <a:pt x="634" y="310"/>
                      <a:pt x="620" y="311"/>
                      <a:pt x="607" y="309"/>
                    </a:cubicBezTo>
                    <a:cubicBezTo>
                      <a:pt x="600" y="311"/>
                      <a:pt x="594" y="311"/>
                      <a:pt x="586" y="308"/>
                    </a:cubicBezTo>
                    <a:cubicBezTo>
                      <a:pt x="578" y="291"/>
                      <a:pt x="560" y="273"/>
                      <a:pt x="540" y="272"/>
                    </a:cubicBezTo>
                    <a:cubicBezTo>
                      <a:pt x="522" y="272"/>
                      <a:pt x="505" y="277"/>
                      <a:pt x="489" y="283"/>
                    </a:cubicBezTo>
                    <a:cubicBezTo>
                      <a:pt x="475" y="289"/>
                      <a:pt x="459" y="289"/>
                      <a:pt x="446" y="281"/>
                    </a:cubicBezTo>
                    <a:cubicBezTo>
                      <a:pt x="434" y="274"/>
                      <a:pt x="424" y="261"/>
                      <a:pt x="421" y="249"/>
                    </a:cubicBezTo>
                    <a:cubicBezTo>
                      <a:pt x="417" y="238"/>
                      <a:pt x="419" y="226"/>
                      <a:pt x="419" y="215"/>
                    </a:cubicBezTo>
                    <a:cubicBezTo>
                      <a:pt x="407" y="200"/>
                      <a:pt x="393" y="182"/>
                      <a:pt x="401" y="161"/>
                    </a:cubicBezTo>
                    <a:cubicBezTo>
                      <a:pt x="404" y="147"/>
                      <a:pt x="415" y="138"/>
                      <a:pt x="425" y="127"/>
                    </a:cubicBezTo>
                    <a:cubicBezTo>
                      <a:pt x="444" y="115"/>
                      <a:pt x="468" y="97"/>
                      <a:pt x="464" y="72"/>
                    </a:cubicBezTo>
                    <a:cubicBezTo>
                      <a:pt x="463" y="66"/>
                      <a:pt x="457" y="60"/>
                      <a:pt x="461" y="53"/>
                    </a:cubicBezTo>
                    <a:cubicBezTo>
                      <a:pt x="472" y="47"/>
                      <a:pt x="489" y="49"/>
                      <a:pt x="500" y="53"/>
                    </a:cubicBezTo>
                    <a:cubicBezTo>
                      <a:pt x="519" y="62"/>
                      <a:pt x="540" y="77"/>
                      <a:pt x="541" y="100"/>
                    </a:cubicBezTo>
                    <a:cubicBezTo>
                      <a:pt x="543" y="107"/>
                      <a:pt x="535" y="113"/>
                      <a:pt x="541" y="119"/>
                    </a:cubicBezTo>
                    <a:cubicBezTo>
                      <a:pt x="552" y="130"/>
                      <a:pt x="555" y="145"/>
                      <a:pt x="550" y="159"/>
                    </a:cubicBezTo>
                    <a:cubicBezTo>
                      <a:pt x="550" y="168"/>
                      <a:pt x="540" y="173"/>
                      <a:pt x="538" y="180"/>
                    </a:cubicBezTo>
                    <a:cubicBezTo>
                      <a:pt x="537" y="192"/>
                      <a:pt x="534" y="204"/>
                      <a:pt x="524" y="211"/>
                    </a:cubicBezTo>
                    <a:cubicBezTo>
                      <a:pt x="516" y="215"/>
                      <a:pt x="508" y="220"/>
                      <a:pt x="499" y="217"/>
                    </a:cubicBezTo>
                    <a:cubicBezTo>
                      <a:pt x="489" y="213"/>
                      <a:pt x="479" y="203"/>
                      <a:pt x="478" y="193"/>
                    </a:cubicBezTo>
                    <a:cubicBezTo>
                      <a:pt x="477" y="184"/>
                      <a:pt x="482" y="179"/>
                      <a:pt x="484" y="173"/>
                    </a:cubicBezTo>
                    <a:cubicBezTo>
                      <a:pt x="493" y="166"/>
                      <a:pt x="501" y="180"/>
                      <a:pt x="511" y="171"/>
                    </a:cubicBezTo>
                    <a:cubicBezTo>
                      <a:pt x="516" y="167"/>
                      <a:pt x="515" y="159"/>
                      <a:pt x="515" y="154"/>
                    </a:cubicBezTo>
                    <a:cubicBezTo>
                      <a:pt x="509" y="139"/>
                      <a:pt x="509" y="139"/>
                      <a:pt x="509" y="139"/>
                    </a:cubicBezTo>
                    <a:cubicBezTo>
                      <a:pt x="500" y="132"/>
                      <a:pt x="487" y="129"/>
                      <a:pt x="475" y="133"/>
                    </a:cubicBezTo>
                    <a:cubicBezTo>
                      <a:pt x="454" y="139"/>
                      <a:pt x="451" y="163"/>
                      <a:pt x="445" y="180"/>
                    </a:cubicBezTo>
                    <a:cubicBezTo>
                      <a:pt x="444" y="199"/>
                      <a:pt x="451" y="216"/>
                      <a:pt x="462" y="231"/>
                    </a:cubicBezTo>
                    <a:cubicBezTo>
                      <a:pt x="477" y="247"/>
                      <a:pt x="499" y="258"/>
                      <a:pt x="521" y="252"/>
                    </a:cubicBezTo>
                    <a:cubicBezTo>
                      <a:pt x="540" y="245"/>
                      <a:pt x="557" y="227"/>
                      <a:pt x="560" y="208"/>
                    </a:cubicBezTo>
                    <a:cubicBezTo>
                      <a:pt x="561" y="201"/>
                      <a:pt x="561" y="193"/>
                      <a:pt x="559" y="186"/>
                    </a:cubicBezTo>
                    <a:cubicBezTo>
                      <a:pt x="560" y="183"/>
                      <a:pt x="565" y="183"/>
                      <a:pt x="567" y="180"/>
                    </a:cubicBezTo>
                    <a:cubicBezTo>
                      <a:pt x="576" y="169"/>
                      <a:pt x="585" y="154"/>
                      <a:pt x="580" y="139"/>
                    </a:cubicBezTo>
                    <a:cubicBezTo>
                      <a:pt x="577" y="130"/>
                      <a:pt x="574" y="121"/>
                      <a:pt x="568" y="114"/>
                    </a:cubicBezTo>
                    <a:cubicBezTo>
                      <a:pt x="567" y="92"/>
                      <a:pt x="567" y="92"/>
                      <a:pt x="567" y="92"/>
                    </a:cubicBezTo>
                    <a:cubicBezTo>
                      <a:pt x="565" y="63"/>
                      <a:pt x="543" y="36"/>
                      <a:pt x="516" y="26"/>
                    </a:cubicBezTo>
                    <a:cubicBezTo>
                      <a:pt x="506" y="23"/>
                      <a:pt x="495" y="20"/>
                      <a:pt x="485" y="19"/>
                    </a:cubicBezTo>
                    <a:cubicBezTo>
                      <a:pt x="468" y="19"/>
                      <a:pt x="452" y="23"/>
                      <a:pt x="436" y="28"/>
                    </a:cubicBezTo>
                    <a:cubicBezTo>
                      <a:pt x="429" y="32"/>
                      <a:pt x="422" y="36"/>
                      <a:pt x="416" y="42"/>
                    </a:cubicBezTo>
                    <a:cubicBezTo>
                      <a:pt x="415" y="46"/>
                      <a:pt x="420" y="45"/>
                      <a:pt x="422" y="47"/>
                    </a:cubicBezTo>
                    <a:cubicBezTo>
                      <a:pt x="431" y="55"/>
                      <a:pt x="434" y="68"/>
                      <a:pt x="430" y="79"/>
                    </a:cubicBezTo>
                    <a:cubicBezTo>
                      <a:pt x="423" y="106"/>
                      <a:pt x="392" y="105"/>
                      <a:pt x="380" y="127"/>
                    </a:cubicBezTo>
                    <a:cubicBezTo>
                      <a:pt x="373" y="133"/>
                      <a:pt x="369" y="141"/>
                      <a:pt x="365" y="149"/>
                    </a:cubicBezTo>
                    <a:cubicBezTo>
                      <a:pt x="365" y="158"/>
                      <a:pt x="359" y="165"/>
                      <a:pt x="362" y="173"/>
                    </a:cubicBezTo>
                    <a:cubicBezTo>
                      <a:pt x="362" y="188"/>
                      <a:pt x="369" y="203"/>
                      <a:pt x="378" y="214"/>
                    </a:cubicBezTo>
                    <a:cubicBezTo>
                      <a:pt x="383" y="219"/>
                      <a:pt x="392" y="222"/>
                      <a:pt x="390" y="231"/>
                    </a:cubicBezTo>
                    <a:cubicBezTo>
                      <a:pt x="383" y="249"/>
                      <a:pt x="386" y="269"/>
                      <a:pt x="398" y="284"/>
                    </a:cubicBezTo>
                    <a:cubicBezTo>
                      <a:pt x="408" y="296"/>
                      <a:pt x="420" y="306"/>
                      <a:pt x="434" y="312"/>
                    </a:cubicBezTo>
                    <a:cubicBezTo>
                      <a:pt x="436" y="324"/>
                      <a:pt x="420" y="324"/>
                      <a:pt x="415" y="331"/>
                    </a:cubicBezTo>
                    <a:cubicBezTo>
                      <a:pt x="400" y="345"/>
                      <a:pt x="393" y="362"/>
                      <a:pt x="393" y="383"/>
                    </a:cubicBezTo>
                    <a:cubicBezTo>
                      <a:pt x="397" y="408"/>
                      <a:pt x="400" y="436"/>
                      <a:pt x="423" y="452"/>
                    </a:cubicBezTo>
                    <a:cubicBezTo>
                      <a:pt x="426" y="454"/>
                      <a:pt x="433" y="456"/>
                      <a:pt x="432" y="462"/>
                    </a:cubicBezTo>
                    <a:cubicBezTo>
                      <a:pt x="429" y="465"/>
                      <a:pt x="424" y="463"/>
                      <a:pt x="422" y="466"/>
                    </a:cubicBezTo>
                    <a:cubicBezTo>
                      <a:pt x="407" y="480"/>
                      <a:pt x="390" y="497"/>
                      <a:pt x="392" y="519"/>
                    </a:cubicBezTo>
                    <a:cubicBezTo>
                      <a:pt x="389" y="535"/>
                      <a:pt x="389" y="535"/>
                      <a:pt x="389" y="535"/>
                    </a:cubicBezTo>
                    <a:cubicBezTo>
                      <a:pt x="380" y="544"/>
                      <a:pt x="374" y="555"/>
                      <a:pt x="369" y="566"/>
                    </a:cubicBezTo>
                    <a:cubicBezTo>
                      <a:pt x="370" y="570"/>
                      <a:pt x="366" y="573"/>
                      <a:pt x="365" y="576"/>
                    </a:cubicBezTo>
                    <a:cubicBezTo>
                      <a:pt x="361" y="594"/>
                      <a:pt x="356" y="618"/>
                      <a:pt x="368" y="634"/>
                    </a:cubicBezTo>
                    <a:cubicBezTo>
                      <a:pt x="386" y="656"/>
                      <a:pt x="416" y="661"/>
                      <a:pt x="430" y="687"/>
                    </a:cubicBezTo>
                    <a:cubicBezTo>
                      <a:pt x="435" y="698"/>
                      <a:pt x="435" y="712"/>
                      <a:pt x="426" y="721"/>
                    </a:cubicBezTo>
                    <a:cubicBezTo>
                      <a:pt x="425" y="723"/>
                      <a:pt x="421" y="725"/>
                      <a:pt x="422" y="728"/>
                    </a:cubicBezTo>
                    <a:cubicBezTo>
                      <a:pt x="456" y="755"/>
                      <a:pt x="509" y="744"/>
                      <a:pt x="543" y="723"/>
                    </a:cubicBezTo>
                    <a:cubicBezTo>
                      <a:pt x="554" y="711"/>
                      <a:pt x="564" y="699"/>
                      <a:pt x="568" y="682"/>
                    </a:cubicBezTo>
                    <a:cubicBezTo>
                      <a:pt x="572" y="668"/>
                      <a:pt x="571" y="651"/>
                      <a:pt x="566" y="637"/>
                    </a:cubicBezTo>
                    <a:cubicBezTo>
                      <a:pt x="565" y="632"/>
                      <a:pt x="572" y="630"/>
                      <a:pt x="573" y="625"/>
                    </a:cubicBezTo>
                    <a:cubicBezTo>
                      <a:pt x="577" y="614"/>
                      <a:pt x="578" y="602"/>
                      <a:pt x="577" y="590"/>
                    </a:cubicBezTo>
                    <a:cubicBezTo>
                      <a:pt x="572" y="579"/>
                      <a:pt x="564" y="567"/>
                      <a:pt x="554" y="559"/>
                    </a:cubicBezTo>
                    <a:cubicBezTo>
                      <a:pt x="544" y="534"/>
                      <a:pt x="518" y="518"/>
                      <a:pt x="490" y="517"/>
                    </a:cubicBezTo>
                    <a:cubicBezTo>
                      <a:pt x="481" y="518"/>
                      <a:pt x="473" y="517"/>
                      <a:pt x="465" y="522"/>
                    </a:cubicBezTo>
                    <a:cubicBezTo>
                      <a:pt x="461" y="528"/>
                      <a:pt x="452" y="531"/>
                      <a:pt x="448" y="539"/>
                    </a:cubicBezTo>
                    <a:cubicBezTo>
                      <a:pt x="443" y="550"/>
                      <a:pt x="441" y="563"/>
                      <a:pt x="443" y="576"/>
                    </a:cubicBezTo>
                    <a:cubicBezTo>
                      <a:pt x="452" y="589"/>
                      <a:pt x="438" y="603"/>
                      <a:pt x="445" y="617"/>
                    </a:cubicBezTo>
                    <a:cubicBezTo>
                      <a:pt x="446" y="623"/>
                      <a:pt x="451" y="629"/>
                      <a:pt x="457" y="632"/>
                    </a:cubicBezTo>
                    <a:cubicBezTo>
                      <a:pt x="467" y="634"/>
                      <a:pt x="481" y="639"/>
                      <a:pt x="491" y="631"/>
                    </a:cubicBezTo>
                    <a:cubicBezTo>
                      <a:pt x="497" y="626"/>
                      <a:pt x="502" y="619"/>
                      <a:pt x="502" y="611"/>
                    </a:cubicBezTo>
                    <a:cubicBezTo>
                      <a:pt x="503" y="602"/>
                      <a:pt x="498" y="594"/>
                      <a:pt x="490" y="590"/>
                    </a:cubicBezTo>
                    <a:cubicBezTo>
                      <a:pt x="486" y="584"/>
                      <a:pt x="475" y="594"/>
                      <a:pt x="476" y="583"/>
                    </a:cubicBezTo>
                    <a:cubicBezTo>
                      <a:pt x="472" y="581"/>
                      <a:pt x="473" y="574"/>
                      <a:pt x="473" y="570"/>
                    </a:cubicBezTo>
                    <a:cubicBezTo>
                      <a:pt x="477" y="558"/>
                      <a:pt x="489" y="556"/>
                      <a:pt x="499" y="555"/>
                    </a:cubicBezTo>
                    <a:cubicBezTo>
                      <a:pt x="516" y="555"/>
                      <a:pt x="529" y="568"/>
                      <a:pt x="539" y="580"/>
                    </a:cubicBezTo>
                    <a:cubicBezTo>
                      <a:pt x="549" y="591"/>
                      <a:pt x="552" y="607"/>
                      <a:pt x="548" y="621"/>
                    </a:cubicBezTo>
                    <a:cubicBezTo>
                      <a:pt x="548" y="630"/>
                      <a:pt x="536" y="636"/>
                      <a:pt x="539" y="645"/>
                    </a:cubicBezTo>
                    <a:cubicBezTo>
                      <a:pt x="545" y="668"/>
                      <a:pt x="534" y="688"/>
                      <a:pt x="517" y="703"/>
                    </a:cubicBezTo>
                    <a:cubicBezTo>
                      <a:pt x="514" y="702"/>
                      <a:pt x="515" y="705"/>
                      <a:pt x="513" y="707"/>
                    </a:cubicBezTo>
                    <a:cubicBezTo>
                      <a:pt x="499" y="717"/>
                      <a:pt x="482" y="715"/>
                      <a:pt x="466" y="720"/>
                    </a:cubicBezTo>
                    <a:cubicBezTo>
                      <a:pt x="464" y="720"/>
                      <a:pt x="462" y="718"/>
                      <a:pt x="462" y="717"/>
                    </a:cubicBezTo>
                    <a:cubicBezTo>
                      <a:pt x="463" y="710"/>
                      <a:pt x="466" y="701"/>
                      <a:pt x="464" y="693"/>
                    </a:cubicBezTo>
                    <a:cubicBezTo>
                      <a:pt x="456" y="672"/>
                      <a:pt x="440" y="657"/>
                      <a:pt x="421" y="644"/>
                    </a:cubicBezTo>
                    <a:cubicBezTo>
                      <a:pt x="403" y="628"/>
                      <a:pt x="391" y="608"/>
                      <a:pt x="396" y="585"/>
                    </a:cubicBezTo>
                    <a:cubicBezTo>
                      <a:pt x="399" y="573"/>
                      <a:pt x="403" y="561"/>
                      <a:pt x="413" y="554"/>
                    </a:cubicBezTo>
                    <a:cubicBezTo>
                      <a:pt x="416" y="532"/>
                      <a:pt x="425" y="510"/>
                      <a:pt x="445" y="498"/>
                    </a:cubicBezTo>
                    <a:cubicBezTo>
                      <a:pt x="464" y="489"/>
                      <a:pt x="488" y="486"/>
                      <a:pt x="509" y="492"/>
                    </a:cubicBezTo>
                    <a:cubicBezTo>
                      <a:pt x="527" y="498"/>
                      <a:pt x="546" y="497"/>
                      <a:pt x="565" y="493"/>
                    </a:cubicBezTo>
                    <a:cubicBezTo>
                      <a:pt x="578" y="489"/>
                      <a:pt x="588" y="478"/>
                      <a:pt x="595" y="467"/>
                    </a:cubicBezTo>
                    <a:cubicBezTo>
                      <a:pt x="601" y="467"/>
                      <a:pt x="607" y="463"/>
                      <a:pt x="613" y="463"/>
                    </a:cubicBezTo>
                    <a:cubicBezTo>
                      <a:pt x="629" y="461"/>
                      <a:pt x="644" y="466"/>
                      <a:pt x="659" y="469"/>
                    </a:cubicBezTo>
                    <a:cubicBezTo>
                      <a:pt x="674" y="475"/>
                      <a:pt x="689" y="489"/>
                      <a:pt x="692" y="506"/>
                    </a:cubicBezTo>
                    <a:cubicBezTo>
                      <a:pt x="698" y="524"/>
                      <a:pt x="695" y="546"/>
                      <a:pt x="682" y="561"/>
                    </a:cubicBezTo>
                    <a:cubicBezTo>
                      <a:pt x="674" y="572"/>
                      <a:pt x="659" y="575"/>
                      <a:pt x="645" y="571"/>
                    </a:cubicBezTo>
                    <a:cubicBezTo>
                      <a:pt x="639" y="567"/>
                      <a:pt x="631" y="562"/>
                      <a:pt x="629" y="555"/>
                    </a:cubicBezTo>
                    <a:cubicBezTo>
                      <a:pt x="627" y="544"/>
                      <a:pt x="633" y="531"/>
                      <a:pt x="644" y="525"/>
                    </a:cubicBezTo>
                    <a:cubicBezTo>
                      <a:pt x="648" y="524"/>
                      <a:pt x="658" y="529"/>
                      <a:pt x="655" y="520"/>
                    </a:cubicBezTo>
                    <a:cubicBezTo>
                      <a:pt x="654" y="515"/>
                      <a:pt x="651" y="509"/>
                      <a:pt x="646" y="506"/>
                    </a:cubicBezTo>
                    <a:cubicBezTo>
                      <a:pt x="640" y="503"/>
                      <a:pt x="630" y="501"/>
                      <a:pt x="623" y="504"/>
                    </a:cubicBezTo>
                    <a:cubicBezTo>
                      <a:pt x="615" y="508"/>
                      <a:pt x="618" y="518"/>
                      <a:pt x="609" y="521"/>
                    </a:cubicBezTo>
                    <a:cubicBezTo>
                      <a:pt x="599" y="521"/>
                      <a:pt x="589" y="521"/>
                      <a:pt x="583" y="531"/>
                    </a:cubicBezTo>
                    <a:cubicBezTo>
                      <a:pt x="580" y="537"/>
                      <a:pt x="579" y="543"/>
                      <a:pt x="579" y="550"/>
                    </a:cubicBezTo>
                    <a:cubicBezTo>
                      <a:pt x="581" y="555"/>
                      <a:pt x="585" y="560"/>
                      <a:pt x="590" y="562"/>
                    </a:cubicBezTo>
                    <a:cubicBezTo>
                      <a:pt x="595" y="564"/>
                      <a:pt x="599" y="557"/>
                      <a:pt x="600" y="554"/>
                    </a:cubicBezTo>
                    <a:cubicBezTo>
                      <a:pt x="600" y="550"/>
                      <a:pt x="602" y="547"/>
                      <a:pt x="605" y="546"/>
                    </a:cubicBezTo>
                    <a:cubicBezTo>
                      <a:pt x="609" y="545"/>
                      <a:pt x="613" y="549"/>
                      <a:pt x="615" y="553"/>
                    </a:cubicBezTo>
                    <a:cubicBezTo>
                      <a:pt x="617" y="561"/>
                      <a:pt x="607" y="566"/>
                      <a:pt x="604" y="574"/>
                    </a:cubicBezTo>
                    <a:cubicBezTo>
                      <a:pt x="603" y="584"/>
                      <a:pt x="609" y="590"/>
                      <a:pt x="617" y="596"/>
                    </a:cubicBezTo>
                    <a:cubicBezTo>
                      <a:pt x="629" y="605"/>
                      <a:pt x="654" y="598"/>
                      <a:pt x="655" y="620"/>
                    </a:cubicBezTo>
                    <a:cubicBezTo>
                      <a:pt x="653" y="630"/>
                      <a:pt x="648" y="640"/>
                      <a:pt x="638" y="642"/>
                    </a:cubicBezTo>
                    <a:cubicBezTo>
                      <a:pt x="631" y="646"/>
                      <a:pt x="624" y="641"/>
                      <a:pt x="618" y="641"/>
                    </a:cubicBezTo>
                    <a:cubicBezTo>
                      <a:pt x="615" y="646"/>
                      <a:pt x="614" y="653"/>
                      <a:pt x="616" y="658"/>
                    </a:cubicBezTo>
                    <a:cubicBezTo>
                      <a:pt x="622" y="666"/>
                      <a:pt x="629" y="673"/>
                      <a:pt x="639" y="674"/>
                    </a:cubicBezTo>
                    <a:cubicBezTo>
                      <a:pt x="649" y="676"/>
                      <a:pt x="660" y="675"/>
                      <a:pt x="667" y="667"/>
                    </a:cubicBezTo>
                    <a:cubicBezTo>
                      <a:pt x="669" y="665"/>
                      <a:pt x="669" y="660"/>
                      <a:pt x="672" y="660"/>
                    </a:cubicBezTo>
                    <a:cubicBezTo>
                      <a:pt x="683" y="666"/>
                      <a:pt x="697" y="663"/>
                      <a:pt x="706" y="656"/>
                    </a:cubicBezTo>
                    <a:cubicBezTo>
                      <a:pt x="711" y="651"/>
                      <a:pt x="717" y="646"/>
                      <a:pt x="716" y="638"/>
                    </a:cubicBezTo>
                    <a:cubicBezTo>
                      <a:pt x="714" y="631"/>
                      <a:pt x="712" y="624"/>
                      <a:pt x="707" y="620"/>
                    </a:cubicBezTo>
                    <a:cubicBezTo>
                      <a:pt x="703" y="617"/>
                      <a:pt x="696" y="616"/>
                      <a:pt x="692" y="616"/>
                    </a:cubicBezTo>
                    <a:cubicBezTo>
                      <a:pt x="687" y="619"/>
                      <a:pt x="680" y="620"/>
                      <a:pt x="680" y="627"/>
                    </a:cubicBezTo>
                    <a:cubicBezTo>
                      <a:pt x="684" y="627"/>
                      <a:pt x="688" y="630"/>
                      <a:pt x="689" y="634"/>
                    </a:cubicBezTo>
                    <a:cubicBezTo>
                      <a:pt x="690" y="638"/>
                      <a:pt x="686" y="641"/>
                      <a:pt x="684" y="642"/>
                    </a:cubicBezTo>
                    <a:cubicBezTo>
                      <a:pt x="679" y="646"/>
                      <a:pt x="675" y="640"/>
                      <a:pt x="672" y="637"/>
                    </a:cubicBezTo>
                    <a:cubicBezTo>
                      <a:pt x="668" y="633"/>
                      <a:pt x="670" y="626"/>
                      <a:pt x="671" y="622"/>
                    </a:cubicBezTo>
                    <a:cubicBezTo>
                      <a:pt x="675" y="612"/>
                      <a:pt x="685" y="608"/>
                      <a:pt x="695" y="607"/>
                    </a:cubicBezTo>
                    <a:cubicBezTo>
                      <a:pt x="699" y="607"/>
                      <a:pt x="704" y="611"/>
                      <a:pt x="707" y="608"/>
                    </a:cubicBezTo>
                    <a:cubicBezTo>
                      <a:pt x="714" y="605"/>
                      <a:pt x="717" y="599"/>
                      <a:pt x="718" y="592"/>
                    </a:cubicBezTo>
                    <a:cubicBezTo>
                      <a:pt x="717" y="582"/>
                      <a:pt x="709" y="570"/>
                      <a:pt x="719" y="560"/>
                    </a:cubicBezTo>
                    <a:cubicBezTo>
                      <a:pt x="724" y="555"/>
                      <a:pt x="730" y="551"/>
                      <a:pt x="737" y="551"/>
                    </a:cubicBezTo>
                    <a:cubicBezTo>
                      <a:pt x="742" y="552"/>
                      <a:pt x="747" y="554"/>
                      <a:pt x="750" y="558"/>
                    </a:cubicBezTo>
                    <a:cubicBezTo>
                      <a:pt x="751" y="561"/>
                      <a:pt x="749" y="565"/>
                      <a:pt x="747" y="567"/>
                    </a:cubicBezTo>
                    <a:cubicBezTo>
                      <a:pt x="745" y="568"/>
                      <a:pt x="743" y="569"/>
                      <a:pt x="741" y="569"/>
                    </a:cubicBezTo>
                    <a:cubicBezTo>
                      <a:pt x="737" y="566"/>
                      <a:pt x="740" y="561"/>
                      <a:pt x="735" y="560"/>
                    </a:cubicBezTo>
                    <a:cubicBezTo>
                      <a:pt x="729" y="561"/>
                      <a:pt x="725" y="566"/>
                      <a:pt x="723" y="572"/>
                    </a:cubicBezTo>
                    <a:cubicBezTo>
                      <a:pt x="724" y="579"/>
                      <a:pt x="723" y="588"/>
                      <a:pt x="731" y="590"/>
                    </a:cubicBezTo>
                    <a:cubicBezTo>
                      <a:pt x="740" y="596"/>
                      <a:pt x="752" y="596"/>
                      <a:pt x="761" y="592"/>
                    </a:cubicBezTo>
                    <a:cubicBezTo>
                      <a:pt x="766" y="591"/>
                      <a:pt x="771" y="585"/>
                      <a:pt x="772" y="580"/>
                    </a:cubicBezTo>
                    <a:cubicBezTo>
                      <a:pt x="776" y="573"/>
                      <a:pt x="766" y="564"/>
                      <a:pt x="776" y="560"/>
                    </a:cubicBezTo>
                    <a:cubicBezTo>
                      <a:pt x="786" y="557"/>
                      <a:pt x="790" y="547"/>
                      <a:pt x="792" y="537"/>
                    </a:cubicBezTo>
                    <a:cubicBezTo>
                      <a:pt x="796" y="526"/>
                      <a:pt x="789" y="518"/>
                      <a:pt x="785" y="509"/>
                    </a:cubicBezTo>
                    <a:cubicBezTo>
                      <a:pt x="778" y="504"/>
                      <a:pt x="771" y="504"/>
                      <a:pt x="762" y="505"/>
                    </a:cubicBezTo>
                    <a:cubicBezTo>
                      <a:pt x="752" y="511"/>
                      <a:pt x="763" y="524"/>
                      <a:pt x="752" y="530"/>
                    </a:cubicBezTo>
                    <a:cubicBezTo>
                      <a:pt x="746" y="537"/>
                      <a:pt x="738" y="530"/>
                      <a:pt x="732" y="527"/>
                    </a:cubicBezTo>
                    <a:cubicBezTo>
                      <a:pt x="716" y="511"/>
                      <a:pt x="734" y="489"/>
                      <a:pt x="721" y="472"/>
                    </a:cubicBezTo>
                    <a:cubicBezTo>
                      <a:pt x="717" y="466"/>
                      <a:pt x="707" y="465"/>
                      <a:pt x="700" y="464"/>
                    </a:cubicBezTo>
                    <a:cubicBezTo>
                      <a:pt x="692" y="460"/>
                      <a:pt x="685" y="455"/>
                      <a:pt x="682" y="446"/>
                    </a:cubicBezTo>
                    <a:cubicBezTo>
                      <a:pt x="676" y="438"/>
                      <a:pt x="680" y="425"/>
                      <a:pt x="685" y="418"/>
                    </a:cubicBezTo>
                    <a:cubicBezTo>
                      <a:pt x="692" y="413"/>
                      <a:pt x="700" y="407"/>
                      <a:pt x="708" y="410"/>
                    </a:cubicBezTo>
                    <a:cubicBezTo>
                      <a:pt x="712" y="412"/>
                      <a:pt x="716" y="415"/>
                      <a:pt x="717" y="418"/>
                    </a:cubicBezTo>
                    <a:cubicBezTo>
                      <a:pt x="718" y="423"/>
                      <a:pt x="716" y="426"/>
                      <a:pt x="713" y="429"/>
                    </a:cubicBezTo>
                    <a:cubicBezTo>
                      <a:pt x="712" y="430"/>
                      <a:pt x="710" y="430"/>
                      <a:pt x="710" y="429"/>
                    </a:cubicBezTo>
                    <a:cubicBezTo>
                      <a:pt x="707" y="425"/>
                      <a:pt x="710" y="417"/>
                      <a:pt x="703" y="419"/>
                    </a:cubicBezTo>
                    <a:cubicBezTo>
                      <a:pt x="697" y="420"/>
                      <a:pt x="692" y="422"/>
                      <a:pt x="690" y="428"/>
                    </a:cubicBezTo>
                    <a:cubicBezTo>
                      <a:pt x="687" y="432"/>
                      <a:pt x="687" y="438"/>
                      <a:pt x="689" y="442"/>
                    </a:cubicBezTo>
                    <a:cubicBezTo>
                      <a:pt x="691" y="450"/>
                      <a:pt x="699" y="455"/>
                      <a:pt x="706" y="457"/>
                    </a:cubicBezTo>
                    <a:cubicBezTo>
                      <a:pt x="717" y="460"/>
                      <a:pt x="726" y="455"/>
                      <a:pt x="736" y="453"/>
                    </a:cubicBezTo>
                    <a:cubicBezTo>
                      <a:pt x="736" y="449"/>
                      <a:pt x="738" y="445"/>
                      <a:pt x="742" y="444"/>
                    </a:cubicBezTo>
                    <a:cubicBezTo>
                      <a:pt x="743" y="438"/>
                      <a:pt x="746" y="432"/>
                      <a:pt x="750" y="428"/>
                    </a:cubicBezTo>
                    <a:cubicBezTo>
                      <a:pt x="758" y="422"/>
                      <a:pt x="769" y="421"/>
                      <a:pt x="778" y="424"/>
                    </a:cubicBezTo>
                    <a:cubicBezTo>
                      <a:pt x="783" y="428"/>
                      <a:pt x="789" y="430"/>
                      <a:pt x="788" y="438"/>
                    </a:cubicBezTo>
                    <a:cubicBezTo>
                      <a:pt x="787" y="440"/>
                      <a:pt x="786" y="442"/>
                      <a:pt x="783" y="442"/>
                    </a:cubicBezTo>
                    <a:cubicBezTo>
                      <a:pt x="780" y="443"/>
                      <a:pt x="775" y="444"/>
                      <a:pt x="775" y="439"/>
                    </a:cubicBezTo>
                    <a:cubicBezTo>
                      <a:pt x="774" y="437"/>
                      <a:pt x="777" y="434"/>
                      <a:pt x="775" y="433"/>
                    </a:cubicBezTo>
                    <a:cubicBezTo>
                      <a:pt x="769" y="429"/>
                      <a:pt x="761" y="432"/>
                      <a:pt x="756" y="435"/>
                    </a:cubicBezTo>
                    <a:cubicBezTo>
                      <a:pt x="751" y="440"/>
                      <a:pt x="751" y="445"/>
                      <a:pt x="752" y="452"/>
                    </a:cubicBezTo>
                    <a:cubicBezTo>
                      <a:pt x="753" y="457"/>
                      <a:pt x="758" y="460"/>
                      <a:pt x="762" y="463"/>
                    </a:cubicBezTo>
                    <a:cubicBezTo>
                      <a:pt x="767" y="463"/>
                      <a:pt x="775" y="464"/>
                      <a:pt x="780" y="462"/>
                    </a:cubicBezTo>
                    <a:cubicBezTo>
                      <a:pt x="785" y="459"/>
                      <a:pt x="784" y="454"/>
                      <a:pt x="789" y="452"/>
                    </a:cubicBezTo>
                    <a:cubicBezTo>
                      <a:pt x="800" y="451"/>
                      <a:pt x="808" y="460"/>
                      <a:pt x="819" y="458"/>
                    </a:cubicBezTo>
                    <a:cubicBezTo>
                      <a:pt x="829" y="456"/>
                      <a:pt x="840" y="451"/>
                      <a:pt x="844" y="440"/>
                    </a:cubicBezTo>
                    <a:cubicBezTo>
                      <a:pt x="843" y="438"/>
                      <a:pt x="839" y="439"/>
                      <a:pt x="837" y="437"/>
                    </a:cubicBezTo>
                    <a:close/>
                    <a:moveTo>
                      <a:pt x="790" y="480"/>
                    </a:moveTo>
                    <a:cubicBezTo>
                      <a:pt x="788" y="478"/>
                      <a:pt x="788" y="474"/>
                      <a:pt x="785" y="474"/>
                    </a:cubicBezTo>
                    <a:cubicBezTo>
                      <a:pt x="773" y="475"/>
                      <a:pt x="759" y="480"/>
                      <a:pt x="750" y="470"/>
                    </a:cubicBezTo>
                    <a:cubicBezTo>
                      <a:pt x="748" y="468"/>
                      <a:pt x="747" y="464"/>
                      <a:pt x="743" y="465"/>
                    </a:cubicBezTo>
                    <a:cubicBezTo>
                      <a:pt x="733" y="466"/>
                      <a:pt x="741" y="474"/>
                      <a:pt x="740" y="479"/>
                    </a:cubicBezTo>
                    <a:cubicBezTo>
                      <a:pt x="742" y="493"/>
                      <a:pt x="730" y="507"/>
                      <a:pt x="740" y="518"/>
                    </a:cubicBezTo>
                    <a:cubicBezTo>
                      <a:pt x="747" y="516"/>
                      <a:pt x="741" y="509"/>
                      <a:pt x="743" y="504"/>
                    </a:cubicBezTo>
                    <a:cubicBezTo>
                      <a:pt x="748" y="494"/>
                      <a:pt x="760" y="489"/>
                      <a:pt x="771" y="489"/>
                    </a:cubicBezTo>
                    <a:cubicBezTo>
                      <a:pt x="776" y="492"/>
                      <a:pt x="782" y="493"/>
                      <a:pt x="788" y="494"/>
                    </a:cubicBezTo>
                    <a:cubicBezTo>
                      <a:pt x="792" y="494"/>
                      <a:pt x="791" y="489"/>
                      <a:pt x="790" y="488"/>
                    </a:cubicBezTo>
                    <a:cubicBezTo>
                      <a:pt x="787" y="486"/>
                      <a:pt x="790" y="483"/>
                      <a:pt x="790" y="480"/>
                    </a:cubicBezTo>
                    <a:close/>
                    <a:moveTo>
                      <a:pt x="768" y="295"/>
                    </a:moveTo>
                    <a:cubicBezTo>
                      <a:pt x="761" y="297"/>
                      <a:pt x="751" y="298"/>
                      <a:pt x="747" y="306"/>
                    </a:cubicBezTo>
                    <a:cubicBezTo>
                      <a:pt x="739" y="305"/>
                      <a:pt x="734" y="298"/>
                      <a:pt x="728" y="297"/>
                    </a:cubicBezTo>
                    <a:cubicBezTo>
                      <a:pt x="722" y="293"/>
                      <a:pt x="727" y="286"/>
                      <a:pt x="725" y="281"/>
                    </a:cubicBezTo>
                    <a:cubicBezTo>
                      <a:pt x="722" y="270"/>
                      <a:pt x="722" y="258"/>
                      <a:pt x="728" y="250"/>
                    </a:cubicBezTo>
                    <a:cubicBezTo>
                      <a:pt x="735" y="249"/>
                      <a:pt x="733" y="256"/>
                      <a:pt x="734" y="260"/>
                    </a:cubicBezTo>
                    <a:cubicBezTo>
                      <a:pt x="734" y="266"/>
                      <a:pt x="736" y="273"/>
                      <a:pt x="738" y="278"/>
                    </a:cubicBezTo>
                    <a:cubicBezTo>
                      <a:pt x="740" y="282"/>
                      <a:pt x="743" y="285"/>
                      <a:pt x="747" y="285"/>
                    </a:cubicBezTo>
                    <a:cubicBezTo>
                      <a:pt x="754" y="286"/>
                      <a:pt x="761" y="282"/>
                      <a:pt x="767" y="280"/>
                    </a:cubicBezTo>
                    <a:cubicBezTo>
                      <a:pt x="767" y="279"/>
                      <a:pt x="767" y="279"/>
                      <a:pt x="767" y="279"/>
                    </a:cubicBezTo>
                    <a:cubicBezTo>
                      <a:pt x="757" y="280"/>
                      <a:pt x="748" y="280"/>
                      <a:pt x="742" y="273"/>
                    </a:cubicBezTo>
                    <a:cubicBezTo>
                      <a:pt x="740" y="269"/>
                      <a:pt x="740" y="269"/>
                      <a:pt x="740" y="269"/>
                    </a:cubicBezTo>
                    <a:cubicBezTo>
                      <a:pt x="741" y="260"/>
                      <a:pt x="742" y="248"/>
                      <a:pt x="733" y="243"/>
                    </a:cubicBezTo>
                    <a:cubicBezTo>
                      <a:pt x="729" y="242"/>
                      <a:pt x="727" y="242"/>
                      <a:pt x="723" y="244"/>
                    </a:cubicBezTo>
                    <a:cubicBezTo>
                      <a:pt x="711" y="257"/>
                      <a:pt x="719" y="275"/>
                      <a:pt x="718" y="290"/>
                    </a:cubicBezTo>
                    <a:cubicBezTo>
                      <a:pt x="717" y="293"/>
                      <a:pt x="714" y="297"/>
                      <a:pt x="716" y="301"/>
                    </a:cubicBezTo>
                    <a:cubicBezTo>
                      <a:pt x="727" y="302"/>
                      <a:pt x="735" y="310"/>
                      <a:pt x="744" y="316"/>
                    </a:cubicBezTo>
                    <a:cubicBezTo>
                      <a:pt x="748" y="312"/>
                      <a:pt x="752" y="307"/>
                      <a:pt x="757" y="304"/>
                    </a:cubicBezTo>
                    <a:cubicBezTo>
                      <a:pt x="771" y="299"/>
                      <a:pt x="771" y="299"/>
                      <a:pt x="771" y="299"/>
                    </a:cubicBezTo>
                    <a:cubicBezTo>
                      <a:pt x="770" y="297"/>
                      <a:pt x="770" y="295"/>
                      <a:pt x="768" y="295"/>
                    </a:cubicBezTo>
                    <a:close/>
                    <a:moveTo>
                      <a:pt x="668" y="207"/>
                    </a:moveTo>
                    <a:cubicBezTo>
                      <a:pt x="662" y="205"/>
                      <a:pt x="656" y="204"/>
                      <a:pt x="651" y="207"/>
                    </a:cubicBezTo>
                    <a:cubicBezTo>
                      <a:pt x="647" y="211"/>
                      <a:pt x="646" y="216"/>
                      <a:pt x="648" y="220"/>
                    </a:cubicBezTo>
                    <a:cubicBezTo>
                      <a:pt x="651" y="226"/>
                      <a:pt x="660" y="224"/>
                      <a:pt x="660" y="231"/>
                    </a:cubicBezTo>
                    <a:cubicBezTo>
                      <a:pt x="663" y="242"/>
                      <a:pt x="660" y="254"/>
                      <a:pt x="653" y="261"/>
                    </a:cubicBezTo>
                    <a:cubicBezTo>
                      <a:pt x="648" y="266"/>
                      <a:pt x="642" y="269"/>
                      <a:pt x="634" y="267"/>
                    </a:cubicBezTo>
                    <a:cubicBezTo>
                      <a:pt x="628" y="264"/>
                      <a:pt x="619" y="264"/>
                      <a:pt x="614" y="257"/>
                    </a:cubicBezTo>
                    <a:cubicBezTo>
                      <a:pt x="611" y="255"/>
                      <a:pt x="609" y="257"/>
                      <a:pt x="606" y="258"/>
                    </a:cubicBezTo>
                    <a:cubicBezTo>
                      <a:pt x="595" y="262"/>
                      <a:pt x="585" y="255"/>
                      <a:pt x="577" y="247"/>
                    </a:cubicBezTo>
                    <a:cubicBezTo>
                      <a:pt x="570" y="242"/>
                      <a:pt x="568" y="234"/>
                      <a:pt x="563" y="227"/>
                    </a:cubicBezTo>
                    <a:cubicBezTo>
                      <a:pt x="553" y="242"/>
                      <a:pt x="538" y="257"/>
                      <a:pt x="519" y="261"/>
                    </a:cubicBezTo>
                    <a:cubicBezTo>
                      <a:pt x="501" y="259"/>
                      <a:pt x="487" y="261"/>
                      <a:pt x="472" y="251"/>
                    </a:cubicBezTo>
                    <a:cubicBezTo>
                      <a:pt x="448" y="235"/>
                      <a:pt x="437" y="208"/>
                      <a:pt x="437" y="182"/>
                    </a:cubicBezTo>
                    <a:cubicBezTo>
                      <a:pt x="440" y="164"/>
                      <a:pt x="446" y="145"/>
                      <a:pt x="461" y="133"/>
                    </a:cubicBezTo>
                    <a:cubicBezTo>
                      <a:pt x="475" y="123"/>
                      <a:pt x="496" y="123"/>
                      <a:pt x="511" y="133"/>
                    </a:cubicBezTo>
                    <a:cubicBezTo>
                      <a:pt x="521" y="142"/>
                      <a:pt x="529" y="157"/>
                      <a:pt x="523" y="171"/>
                    </a:cubicBezTo>
                    <a:cubicBezTo>
                      <a:pt x="519" y="179"/>
                      <a:pt x="510" y="185"/>
                      <a:pt x="501" y="187"/>
                    </a:cubicBezTo>
                    <a:cubicBezTo>
                      <a:pt x="498" y="186"/>
                      <a:pt x="493" y="184"/>
                      <a:pt x="490" y="186"/>
                    </a:cubicBezTo>
                    <a:cubicBezTo>
                      <a:pt x="489" y="192"/>
                      <a:pt x="492" y="198"/>
                      <a:pt x="495" y="202"/>
                    </a:cubicBezTo>
                    <a:cubicBezTo>
                      <a:pt x="500" y="208"/>
                      <a:pt x="507" y="208"/>
                      <a:pt x="514" y="208"/>
                    </a:cubicBezTo>
                    <a:cubicBezTo>
                      <a:pt x="525" y="203"/>
                      <a:pt x="529" y="192"/>
                      <a:pt x="529" y="181"/>
                    </a:cubicBezTo>
                    <a:cubicBezTo>
                      <a:pt x="529" y="178"/>
                      <a:pt x="526" y="173"/>
                      <a:pt x="530" y="170"/>
                    </a:cubicBezTo>
                    <a:cubicBezTo>
                      <a:pt x="534" y="168"/>
                      <a:pt x="540" y="168"/>
                      <a:pt x="541" y="163"/>
                    </a:cubicBezTo>
                    <a:cubicBezTo>
                      <a:pt x="544" y="156"/>
                      <a:pt x="544" y="149"/>
                      <a:pt x="545" y="143"/>
                    </a:cubicBezTo>
                    <a:cubicBezTo>
                      <a:pt x="541" y="133"/>
                      <a:pt x="538" y="123"/>
                      <a:pt x="529" y="117"/>
                    </a:cubicBezTo>
                    <a:cubicBezTo>
                      <a:pt x="530" y="109"/>
                      <a:pt x="534" y="100"/>
                      <a:pt x="530" y="93"/>
                    </a:cubicBezTo>
                    <a:cubicBezTo>
                      <a:pt x="526" y="76"/>
                      <a:pt x="508" y="64"/>
                      <a:pt x="493" y="59"/>
                    </a:cubicBezTo>
                    <a:cubicBezTo>
                      <a:pt x="485" y="59"/>
                      <a:pt x="477" y="53"/>
                      <a:pt x="470" y="59"/>
                    </a:cubicBezTo>
                    <a:cubicBezTo>
                      <a:pt x="473" y="76"/>
                      <a:pt x="472" y="93"/>
                      <a:pt x="462" y="106"/>
                    </a:cubicBezTo>
                    <a:cubicBezTo>
                      <a:pt x="446" y="126"/>
                      <a:pt x="420" y="134"/>
                      <a:pt x="411" y="157"/>
                    </a:cubicBezTo>
                    <a:cubicBezTo>
                      <a:pt x="408" y="163"/>
                      <a:pt x="406" y="169"/>
                      <a:pt x="407" y="177"/>
                    </a:cubicBezTo>
                    <a:cubicBezTo>
                      <a:pt x="411" y="190"/>
                      <a:pt x="416" y="205"/>
                      <a:pt x="429" y="213"/>
                    </a:cubicBezTo>
                    <a:cubicBezTo>
                      <a:pt x="431" y="214"/>
                      <a:pt x="429" y="215"/>
                      <a:pt x="429" y="216"/>
                    </a:cubicBezTo>
                    <a:cubicBezTo>
                      <a:pt x="421" y="228"/>
                      <a:pt x="429" y="241"/>
                      <a:pt x="430" y="254"/>
                    </a:cubicBezTo>
                    <a:cubicBezTo>
                      <a:pt x="439" y="265"/>
                      <a:pt x="451" y="280"/>
                      <a:pt x="467" y="279"/>
                    </a:cubicBezTo>
                    <a:cubicBezTo>
                      <a:pt x="480" y="280"/>
                      <a:pt x="493" y="273"/>
                      <a:pt x="505" y="270"/>
                    </a:cubicBezTo>
                    <a:cubicBezTo>
                      <a:pt x="521" y="267"/>
                      <a:pt x="541" y="261"/>
                      <a:pt x="556" y="268"/>
                    </a:cubicBezTo>
                    <a:cubicBezTo>
                      <a:pt x="571" y="275"/>
                      <a:pt x="584" y="287"/>
                      <a:pt x="591" y="301"/>
                    </a:cubicBezTo>
                    <a:cubicBezTo>
                      <a:pt x="595" y="303"/>
                      <a:pt x="601" y="302"/>
                      <a:pt x="605" y="300"/>
                    </a:cubicBezTo>
                    <a:cubicBezTo>
                      <a:pt x="628" y="306"/>
                      <a:pt x="655" y="301"/>
                      <a:pt x="670" y="281"/>
                    </a:cubicBezTo>
                    <a:cubicBezTo>
                      <a:pt x="677" y="265"/>
                      <a:pt x="682" y="247"/>
                      <a:pt x="678" y="230"/>
                    </a:cubicBezTo>
                    <a:cubicBezTo>
                      <a:pt x="678" y="221"/>
                      <a:pt x="673" y="214"/>
                      <a:pt x="668" y="207"/>
                    </a:cubicBezTo>
                    <a:close/>
                    <a:moveTo>
                      <a:pt x="678" y="510"/>
                    </a:moveTo>
                    <a:cubicBezTo>
                      <a:pt x="673" y="500"/>
                      <a:pt x="667" y="489"/>
                      <a:pt x="657" y="484"/>
                    </a:cubicBezTo>
                    <a:cubicBezTo>
                      <a:pt x="640" y="480"/>
                      <a:pt x="624" y="473"/>
                      <a:pt x="606" y="479"/>
                    </a:cubicBezTo>
                    <a:cubicBezTo>
                      <a:pt x="596" y="488"/>
                      <a:pt x="588" y="500"/>
                      <a:pt x="575" y="505"/>
                    </a:cubicBezTo>
                    <a:cubicBezTo>
                      <a:pt x="543" y="514"/>
                      <a:pt x="543" y="514"/>
                      <a:pt x="543" y="514"/>
                    </a:cubicBezTo>
                    <a:cubicBezTo>
                      <a:pt x="539" y="514"/>
                      <a:pt x="536" y="508"/>
                      <a:pt x="532" y="511"/>
                    </a:cubicBezTo>
                    <a:cubicBezTo>
                      <a:pt x="530" y="519"/>
                      <a:pt x="539" y="517"/>
                      <a:pt x="543" y="521"/>
                    </a:cubicBezTo>
                    <a:cubicBezTo>
                      <a:pt x="550" y="525"/>
                      <a:pt x="554" y="532"/>
                      <a:pt x="559" y="538"/>
                    </a:cubicBezTo>
                    <a:cubicBezTo>
                      <a:pt x="562" y="537"/>
                      <a:pt x="562" y="537"/>
                      <a:pt x="562" y="537"/>
                    </a:cubicBezTo>
                    <a:cubicBezTo>
                      <a:pt x="564" y="529"/>
                      <a:pt x="568" y="520"/>
                      <a:pt x="575" y="514"/>
                    </a:cubicBezTo>
                    <a:cubicBezTo>
                      <a:pt x="584" y="511"/>
                      <a:pt x="592" y="504"/>
                      <a:pt x="601" y="508"/>
                    </a:cubicBezTo>
                    <a:cubicBezTo>
                      <a:pt x="605" y="507"/>
                      <a:pt x="603" y="503"/>
                      <a:pt x="605" y="501"/>
                    </a:cubicBezTo>
                    <a:cubicBezTo>
                      <a:pt x="612" y="497"/>
                      <a:pt x="618" y="491"/>
                      <a:pt x="625" y="489"/>
                    </a:cubicBezTo>
                    <a:cubicBezTo>
                      <a:pt x="633" y="485"/>
                      <a:pt x="639" y="488"/>
                      <a:pt x="648" y="488"/>
                    </a:cubicBezTo>
                    <a:cubicBezTo>
                      <a:pt x="650" y="490"/>
                      <a:pt x="653" y="489"/>
                      <a:pt x="655" y="490"/>
                    </a:cubicBezTo>
                    <a:cubicBezTo>
                      <a:pt x="664" y="495"/>
                      <a:pt x="670" y="505"/>
                      <a:pt x="673" y="514"/>
                    </a:cubicBezTo>
                    <a:cubicBezTo>
                      <a:pt x="674" y="524"/>
                      <a:pt x="671" y="533"/>
                      <a:pt x="665" y="538"/>
                    </a:cubicBezTo>
                    <a:cubicBezTo>
                      <a:pt x="657" y="538"/>
                      <a:pt x="652" y="540"/>
                      <a:pt x="646" y="544"/>
                    </a:cubicBezTo>
                    <a:cubicBezTo>
                      <a:pt x="644" y="546"/>
                      <a:pt x="646" y="550"/>
                      <a:pt x="647" y="552"/>
                    </a:cubicBezTo>
                    <a:cubicBezTo>
                      <a:pt x="650" y="556"/>
                      <a:pt x="654" y="561"/>
                      <a:pt x="659" y="558"/>
                    </a:cubicBezTo>
                    <a:cubicBezTo>
                      <a:pt x="677" y="553"/>
                      <a:pt x="677" y="534"/>
                      <a:pt x="679" y="518"/>
                    </a:cubicBezTo>
                    <a:cubicBezTo>
                      <a:pt x="678" y="510"/>
                      <a:pt x="678" y="510"/>
                      <a:pt x="678" y="510"/>
                    </a:cubicBezTo>
                    <a:close/>
                    <a:moveTo>
                      <a:pt x="660" y="208"/>
                    </a:moveTo>
                    <a:cubicBezTo>
                      <a:pt x="658" y="208"/>
                      <a:pt x="657" y="207"/>
                      <a:pt x="655" y="209"/>
                    </a:cubicBezTo>
                    <a:cubicBezTo>
                      <a:pt x="651" y="213"/>
                      <a:pt x="655" y="216"/>
                      <a:pt x="658" y="220"/>
                    </a:cubicBezTo>
                    <a:cubicBezTo>
                      <a:pt x="660" y="224"/>
                      <a:pt x="666" y="223"/>
                      <a:pt x="666" y="228"/>
                    </a:cubicBezTo>
                    <a:cubicBezTo>
                      <a:pt x="666" y="252"/>
                      <a:pt x="666" y="252"/>
                      <a:pt x="666" y="252"/>
                    </a:cubicBezTo>
                    <a:cubicBezTo>
                      <a:pt x="661" y="264"/>
                      <a:pt x="649" y="273"/>
                      <a:pt x="636" y="273"/>
                    </a:cubicBezTo>
                    <a:cubicBezTo>
                      <a:pt x="626" y="272"/>
                      <a:pt x="614" y="271"/>
                      <a:pt x="610" y="261"/>
                    </a:cubicBezTo>
                    <a:cubicBezTo>
                      <a:pt x="607" y="259"/>
                      <a:pt x="603" y="261"/>
                      <a:pt x="599" y="260"/>
                    </a:cubicBezTo>
                    <a:cubicBezTo>
                      <a:pt x="583" y="260"/>
                      <a:pt x="571" y="250"/>
                      <a:pt x="562" y="240"/>
                    </a:cubicBezTo>
                    <a:cubicBezTo>
                      <a:pt x="559" y="240"/>
                      <a:pt x="559" y="240"/>
                      <a:pt x="559" y="240"/>
                    </a:cubicBezTo>
                    <a:cubicBezTo>
                      <a:pt x="555" y="246"/>
                      <a:pt x="552" y="252"/>
                      <a:pt x="546" y="256"/>
                    </a:cubicBezTo>
                    <a:cubicBezTo>
                      <a:pt x="547" y="261"/>
                      <a:pt x="554" y="257"/>
                      <a:pt x="556" y="260"/>
                    </a:cubicBezTo>
                    <a:cubicBezTo>
                      <a:pt x="570" y="266"/>
                      <a:pt x="582" y="277"/>
                      <a:pt x="591" y="289"/>
                    </a:cubicBezTo>
                    <a:cubicBezTo>
                      <a:pt x="592" y="292"/>
                      <a:pt x="594" y="292"/>
                      <a:pt x="596" y="295"/>
                    </a:cubicBezTo>
                    <a:cubicBezTo>
                      <a:pt x="609" y="296"/>
                      <a:pt x="622" y="295"/>
                      <a:pt x="634" y="293"/>
                    </a:cubicBezTo>
                    <a:cubicBezTo>
                      <a:pt x="651" y="288"/>
                      <a:pt x="667" y="275"/>
                      <a:pt x="672" y="256"/>
                    </a:cubicBezTo>
                    <a:cubicBezTo>
                      <a:pt x="672" y="239"/>
                      <a:pt x="675" y="221"/>
                      <a:pt x="660" y="208"/>
                    </a:cubicBezTo>
                    <a:close/>
                    <a:moveTo>
                      <a:pt x="650" y="375"/>
                    </a:moveTo>
                    <a:cubicBezTo>
                      <a:pt x="640" y="367"/>
                      <a:pt x="639" y="352"/>
                      <a:pt x="635" y="340"/>
                    </a:cubicBezTo>
                    <a:cubicBezTo>
                      <a:pt x="633" y="338"/>
                      <a:pt x="633" y="338"/>
                      <a:pt x="633" y="338"/>
                    </a:cubicBezTo>
                    <a:cubicBezTo>
                      <a:pt x="620" y="343"/>
                      <a:pt x="608" y="344"/>
                      <a:pt x="594" y="344"/>
                    </a:cubicBezTo>
                    <a:cubicBezTo>
                      <a:pt x="589" y="350"/>
                      <a:pt x="588" y="357"/>
                      <a:pt x="584" y="363"/>
                    </a:cubicBezTo>
                    <a:cubicBezTo>
                      <a:pt x="574" y="378"/>
                      <a:pt x="558" y="387"/>
                      <a:pt x="540" y="382"/>
                    </a:cubicBezTo>
                    <a:cubicBezTo>
                      <a:pt x="533" y="384"/>
                      <a:pt x="525" y="380"/>
                      <a:pt x="518" y="377"/>
                    </a:cubicBezTo>
                    <a:cubicBezTo>
                      <a:pt x="512" y="373"/>
                      <a:pt x="507" y="367"/>
                      <a:pt x="507" y="360"/>
                    </a:cubicBezTo>
                    <a:cubicBezTo>
                      <a:pt x="509" y="353"/>
                      <a:pt x="510" y="346"/>
                      <a:pt x="517" y="343"/>
                    </a:cubicBezTo>
                    <a:cubicBezTo>
                      <a:pt x="522" y="340"/>
                      <a:pt x="528" y="338"/>
                      <a:pt x="534" y="341"/>
                    </a:cubicBezTo>
                    <a:cubicBezTo>
                      <a:pt x="538" y="341"/>
                      <a:pt x="540" y="346"/>
                      <a:pt x="542" y="349"/>
                    </a:cubicBezTo>
                    <a:cubicBezTo>
                      <a:pt x="547" y="346"/>
                      <a:pt x="555" y="348"/>
                      <a:pt x="557" y="342"/>
                    </a:cubicBezTo>
                    <a:cubicBezTo>
                      <a:pt x="559" y="336"/>
                      <a:pt x="561" y="330"/>
                      <a:pt x="560" y="324"/>
                    </a:cubicBezTo>
                    <a:cubicBezTo>
                      <a:pt x="556" y="315"/>
                      <a:pt x="547" y="310"/>
                      <a:pt x="539" y="306"/>
                    </a:cubicBezTo>
                    <a:cubicBezTo>
                      <a:pt x="523" y="301"/>
                      <a:pt x="503" y="302"/>
                      <a:pt x="492" y="316"/>
                    </a:cubicBezTo>
                    <a:cubicBezTo>
                      <a:pt x="484" y="327"/>
                      <a:pt x="484" y="327"/>
                      <a:pt x="484" y="327"/>
                    </a:cubicBezTo>
                    <a:cubicBezTo>
                      <a:pt x="474" y="332"/>
                      <a:pt x="461" y="333"/>
                      <a:pt x="452" y="340"/>
                    </a:cubicBezTo>
                    <a:cubicBezTo>
                      <a:pt x="444" y="351"/>
                      <a:pt x="432" y="361"/>
                      <a:pt x="432" y="376"/>
                    </a:cubicBezTo>
                    <a:cubicBezTo>
                      <a:pt x="429" y="396"/>
                      <a:pt x="431" y="418"/>
                      <a:pt x="449" y="431"/>
                    </a:cubicBezTo>
                    <a:cubicBezTo>
                      <a:pt x="456" y="434"/>
                      <a:pt x="463" y="441"/>
                      <a:pt x="472" y="441"/>
                    </a:cubicBezTo>
                    <a:cubicBezTo>
                      <a:pt x="477" y="449"/>
                      <a:pt x="482" y="459"/>
                      <a:pt x="492" y="464"/>
                    </a:cubicBezTo>
                    <a:cubicBezTo>
                      <a:pt x="504" y="475"/>
                      <a:pt x="519" y="475"/>
                      <a:pt x="535" y="475"/>
                    </a:cubicBezTo>
                    <a:cubicBezTo>
                      <a:pt x="547" y="472"/>
                      <a:pt x="559" y="465"/>
                      <a:pt x="566" y="454"/>
                    </a:cubicBezTo>
                    <a:cubicBezTo>
                      <a:pt x="569" y="448"/>
                      <a:pt x="573" y="440"/>
                      <a:pt x="568" y="434"/>
                    </a:cubicBezTo>
                    <a:cubicBezTo>
                      <a:pt x="565" y="428"/>
                      <a:pt x="560" y="426"/>
                      <a:pt x="555" y="423"/>
                    </a:cubicBezTo>
                    <a:cubicBezTo>
                      <a:pt x="541" y="419"/>
                      <a:pt x="540" y="436"/>
                      <a:pt x="530" y="440"/>
                    </a:cubicBezTo>
                    <a:cubicBezTo>
                      <a:pt x="522" y="441"/>
                      <a:pt x="515" y="441"/>
                      <a:pt x="509" y="438"/>
                    </a:cubicBezTo>
                    <a:cubicBezTo>
                      <a:pt x="502" y="432"/>
                      <a:pt x="502" y="422"/>
                      <a:pt x="504" y="414"/>
                    </a:cubicBezTo>
                    <a:cubicBezTo>
                      <a:pt x="509" y="403"/>
                      <a:pt x="517" y="389"/>
                      <a:pt x="532" y="389"/>
                    </a:cubicBezTo>
                    <a:cubicBezTo>
                      <a:pt x="540" y="392"/>
                      <a:pt x="551" y="391"/>
                      <a:pt x="561" y="393"/>
                    </a:cubicBezTo>
                    <a:cubicBezTo>
                      <a:pt x="581" y="397"/>
                      <a:pt x="591" y="418"/>
                      <a:pt x="596" y="434"/>
                    </a:cubicBezTo>
                    <a:cubicBezTo>
                      <a:pt x="608" y="431"/>
                      <a:pt x="620" y="436"/>
                      <a:pt x="631" y="437"/>
                    </a:cubicBezTo>
                    <a:cubicBezTo>
                      <a:pt x="641" y="432"/>
                      <a:pt x="635" y="422"/>
                      <a:pt x="637" y="414"/>
                    </a:cubicBezTo>
                    <a:cubicBezTo>
                      <a:pt x="642" y="401"/>
                      <a:pt x="655" y="393"/>
                      <a:pt x="668" y="389"/>
                    </a:cubicBezTo>
                    <a:cubicBezTo>
                      <a:pt x="670" y="387"/>
                      <a:pt x="669" y="386"/>
                      <a:pt x="668" y="384"/>
                    </a:cubicBezTo>
                    <a:cubicBezTo>
                      <a:pt x="650" y="375"/>
                      <a:pt x="650" y="375"/>
                      <a:pt x="650" y="375"/>
                    </a:cubicBezTo>
                    <a:close/>
                    <a:moveTo>
                      <a:pt x="637" y="374"/>
                    </a:moveTo>
                    <a:cubicBezTo>
                      <a:pt x="633" y="366"/>
                      <a:pt x="632" y="357"/>
                      <a:pt x="630" y="349"/>
                    </a:cubicBezTo>
                    <a:cubicBezTo>
                      <a:pt x="620" y="350"/>
                      <a:pt x="610" y="353"/>
                      <a:pt x="600" y="353"/>
                    </a:cubicBezTo>
                    <a:cubicBezTo>
                      <a:pt x="595" y="357"/>
                      <a:pt x="593" y="364"/>
                      <a:pt x="589" y="371"/>
                    </a:cubicBezTo>
                    <a:cubicBezTo>
                      <a:pt x="585" y="377"/>
                      <a:pt x="577" y="381"/>
                      <a:pt x="573" y="387"/>
                    </a:cubicBezTo>
                    <a:cubicBezTo>
                      <a:pt x="583" y="396"/>
                      <a:pt x="592" y="405"/>
                      <a:pt x="598" y="417"/>
                    </a:cubicBezTo>
                    <a:cubicBezTo>
                      <a:pt x="601" y="419"/>
                      <a:pt x="601" y="423"/>
                      <a:pt x="604" y="425"/>
                    </a:cubicBezTo>
                    <a:cubicBezTo>
                      <a:pt x="611" y="425"/>
                      <a:pt x="620" y="428"/>
                      <a:pt x="627" y="427"/>
                    </a:cubicBezTo>
                    <a:cubicBezTo>
                      <a:pt x="629" y="411"/>
                      <a:pt x="637" y="396"/>
                      <a:pt x="652" y="387"/>
                    </a:cubicBezTo>
                    <a:cubicBezTo>
                      <a:pt x="648" y="382"/>
                      <a:pt x="642" y="379"/>
                      <a:pt x="637" y="374"/>
                    </a:cubicBezTo>
                    <a:close/>
                    <a:moveTo>
                      <a:pt x="637" y="140"/>
                    </a:moveTo>
                    <a:cubicBezTo>
                      <a:pt x="643" y="140"/>
                      <a:pt x="646" y="149"/>
                      <a:pt x="641" y="152"/>
                    </a:cubicBezTo>
                    <a:cubicBezTo>
                      <a:pt x="625" y="155"/>
                      <a:pt x="607" y="157"/>
                      <a:pt x="600" y="175"/>
                    </a:cubicBezTo>
                    <a:cubicBezTo>
                      <a:pt x="598" y="178"/>
                      <a:pt x="595" y="177"/>
                      <a:pt x="592" y="176"/>
                    </a:cubicBezTo>
                    <a:cubicBezTo>
                      <a:pt x="590" y="169"/>
                      <a:pt x="595" y="163"/>
                      <a:pt x="596" y="156"/>
                    </a:cubicBezTo>
                    <a:cubicBezTo>
                      <a:pt x="599" y="143"/>
                      <a:pt x="594" y="129"/>
                      <a:pt x="592" y="115"/>
                    </a:cubicBezTo>
                    <a:cubicBezTo>
                      <a:pt x="592" y="114"/>
                      <a:pt x="594" y="111"/>
                      <a:pt x="596" y="112"/>
                    </a:cubicBezTo>
                    <a:cubicBezTo>
                      <a:pt x="602" y="118"/>
                      <a:pt x="601" y="128"/>
                      <a:pt x="608" y="134"/>
                    </a:cubicBezTo>
                    <a:cubicBezTo>
                      <a:pt x="615" y="145"/>
                      <a:pt x="627" y="143"/>
                      <a:pt x="637" y="140"/>
                    </a:cubicBezTo>
                    <a:close/>
                    <a:moveTo>
                      <a:pt x="640" y="384"/>
                    </a:moveTo>
                    <a:cubicBezTo>
                      <a:pt x="631" y="378"/>
                      <a:pt x="627" y="367"/>
                      <a:pt x="625" y="358"/>
                    </a:cubicBezTo>
                    <a:cubicBezTo>
                      <a:pt x="619" y="354"/>
                      <a:pt x="610" y="357"/>
                      <a:pt x="604" y="358"/>
                    </a:cubicBezTo>
                    <a:cubicBezTo>
                      <a:pt x="600" y="368"/>
                      <a:pt x="595" y="379"/>
                      <a:pt x="586" y="388"/>
                    </a:cubicBezTo>
                    <a:cubicBezTo>
                      <a:pt x="587" y="394"/>
                      <a:pt x="594" y="397"/>
                      <a:pt x="598" y="401"/>
                    </a:cubicBezTo>
                    <a:cubicBezTo>
                      <a:pt x="603" y="406"/>
                      <a:pt x="608" y="412"/>
                      <a:pt x="609" y="418"/>
                    </a:cubicBezTo>
                    <a:cubicBezTo>
                      <a:pt x="613" y="419"/>
                      <a:pt x="619" y="420"/>
                      <a:pt x="622" y="419"/>
                    </a:cubicBezTo>
                    <a:cubicBezTo>
                      <a:pt x="624" y="409"/>
                      <a:pt x="627" y="399"/>
                      <a:pt x="635" y="392"/>
                    </a:cubicBezTo>
                    <a:cubicBezTo>
                      <a:pt x="637" y="391"/>
                      <a:pt x="642" y="388"/>
                      <a:pt x="640" y="384"/>
                    </a:cubicBezTo>
                    <a:close/>
                    <a:moveTo>
                      <a:pt x="624" y="616"/>
                    </a:moveTo>
                    <a:cubicBezTo>
                      <a:pt x="615" y="610"/>
                      <a:pt x="603" y="609"/>
                      <a:pt x="597" y="597"/>
                    </a:cubicBezTo>
                    <a:cubicBezTo>
                      <a:pt x="595" y="597"/>
                      <a:pt x="592" y="599"/>
                      <a:pt x="593" y="601"/>
                    </a:cubicBezTo>
                    <a:cubicBezTo>
                      <a:pt x="596" y="613"/>
                      <a:pt x="592" y="627"/>
                      <a:pt x="585" y="637"/>
                    </a:cubicBezTo>
                    <a:cubicBezTo>
                      <a:pt x="585" y="641"/>
                      <a:pt x="587" y="645"/>
                      <a:pt x="590" y="647"/>
                    </a:cubicBezTo>
                    <a:cubicBezTo>
                      <a:pt x="593" y="647"/>
                      <a:pt x="594" y="650"/>
                      <a:pt x="597" y="648"/>
                    </a:cubicBezTo>
                    <a:cubicBezTo>
                      <a:pt x="599" y="638"/>
                      <a:pt x="604" y="625"/>
                      <a:pt x="617" y="624"/>
                    </a:cubicBezTo>
                    <a:cubicBezTo>
                      <a:pt x="624" y="625"/>
                      <a:pt x="630" y="629"/>
                      <a:pt x="638" y="627"/>
                    </a:cubicBezTo>
                    <a:cubicBezTo>
                      <a:pt x="639" y="626"/>
                      <a:pt x="639" y="624"/>
                      <a:pt x="639" y="622"/>
                    </a:cubicBezTo>
                    <a:cubicBezTo>
                      <a:pt x="635" y="617"/>
                      <a:pt x="629" y="618"/>
                      <a:pt x="624" y="616"/>
                    </a:cubicBezTo>
                    <a:close/>
                    <a:moveTo>
                      <a:pt x="552" y="430"/>
                    </a:moveTo>
                    <a:cubicBezTo>
                      <a:pt x="545" y="431"/>
                      <a:pt x="546" y="438"/>
                      <a:pt x="540" y="441"/>
                    </a:cubicBezTo>
                    <a:cubicBezTo>
                      <a:pt x="536" y="446"/>
                      <a:pt x="529" y="448"/>
                      <a:pt x="523" y="449"/>
                    </a:cubicBezTo>
                    <a:cubicBezTo>
                      <a:pt x="515" y="447"/>
                      <a:pt x="504" y="448"/>
                      <a:pt x="499" y="439"/>
                    </a:cubicBezTo>
                    <a:cubicBezTo>
                      <a:pt x="493" y="432"/>
                      <a:pt x="494" y="421"/>
                      <a:pt x="495" y="412"/>
                    </a:cubicBezTo>
                    <a:cubicBezTo>
                      <a:pt x="492" y="409"/>
                      <a:pt x="488" y="408"/>
                      <a:pt x="484" y="409"/>
                    </a:cubicBezTo>
                    <a:cubicBezTo>
                      <a:pt x="479" y="402"/>
                      <a:pt x="463" y="399"/>
                      <a:pt x="467" y="388"/>
                    </a:cubicBezTo>
                    <a:cubicBezTo>
                      <a:pt x="474" y="381"/>
                      <a:pt x="482" y="373"/>
                      <a:pt x="489" y="367"/>
                    </a:cubicBezTo>
                    <a:cubicBezTo>
                      <a:pt x="488" y="365"/>
                      <a:pt x="484" y="366"/>
                      <a:pt x="482" y="366"/>
                    </a:cubicBezTo>
                    <a:cubicBezTo>
                      <a:pt x="471" y="373"/>
                      <a:pt x="462" y="382"/>
                      <a:pt x="457" y="393"/>
                    </a:cubicBezTo>
                    <a:cubicBezTo>
                      <a:pt x="458" y="400"/>
                      <a:pt x="464" y="404"/>
                      <a:pt x="469" y="409"/>
                    </a:cubicBezTo>
                    <a:cubicBezTo>
                      <a:pt x="474" y="412"/>
                      <a:pt x="480" y="415"/>
                      <a:pt x="487" y="416"/>
                    </a:cubicBezTo>
                    <a:cubicBezTo>
                      <a:pt x="490" y="419"/>
                      <a:pt x="484" y="422"/>
                      <a:pt x="483" y="424"/>
                    </a:cubicBezTo>
                    <a:cubicBezTo>
                      <a:pt x="473" y="427"/>
                      <a:pt x="461" y="423"/>
                      <a:pt x="454" y="416"/>
                    </a:cubicBezTo>
                    <a:cubicBezTo>
                      <a:pt x="444" y="403"/>
                      <a:pt x="443" y="387"/>
                      <a:pt x="448" y="372"/>
                    </a:cubicBezTo>
                    <a:cubicBezTo>
                      <a:pt x="455" y="357"/>
                      <a:pt x="470" y="348"/>
                      <a:pt x="485" y="346"/>
                    </a:cubicBezTo>
                    <a:cubicBezTo>
                      <a:pt x="488" y="347"/>
                      <a:pt x="490" y="343"/>
                      <a:pt x="492" y="346"/>
                    </a:cubicBezTo>
                    <a:cubicBezTo>
                      <a:pt x="490" y="352"/>
                      <a:pt x="493" y="358"/>
                      <a:pt x="493" y="365"/>
                    </a:cubicBezTo>
                    <a:cubicBezTo>
                      <a:pt x="503" y="362"/>
                      <a:pt x="494" y="348"/>
                      <a:pt x="502" y="343"/>
                    </a:cubicBezTo>
                    <a:cubicBezTo>
                      <a:pt x="509" y="333"/>
                      <a:pt x="522" y="328"/>
                      <a:pt x="534" y="331"/>
                    </a:cubicBezTo>
                    <a:cubicBezTo>
                      <a:pt x="538" y="333"/>
                      <a:pt x="543" y="335"/>
                      <a:pt x="546" y="338"/>
                    </a:cubicBezTo>
                    <a:cubicBezTo>
                      <a:pt x="548" y="339"/>
                      <a:pt x="549" y="339"/>
                      <a:pt x="550" y="338"/>
                    </a:cubicBezTo>
                    <a:cubicBezTo>
                      <a:pt x="553" y="335"/>
                      <a:pt x="553" y="328"/>
                      <a:pt x="550" y="323"/>
                    </a:cubicBezTo>
                    <a:cubicBezTo>
                      <a:pt x="540" y="314"/>
                      <a:pt x="525" y="308"/>
                      <a:pt x="510" y="313"/>
                    </a:cubicBezTo>
                    <a:cubicBezTo>
                      <a:pt x="500" y="317"/>
                      <a:pt x="494" y="326"/>
                      <a:pt x="489" y="336"/>
                    </a:cubicBezTo>
                    <a:cubicBezTo>
                      <a:pt x="482" y="340"/>
                      <a:pt x="473" y="336"/>
                      <a:pt x="465" y="342"/>
                    </a:cubicBezTo>
                    <a:cubicBezTo>
                      <a:pt x="454" y="347"/>
                      <a:pt x="447" y="359"/>
                      <a:pt x="441" y="369"/>
                    </a:cubicBezTo>
                    <a:cubicBezTo>
                      <a:pt x="438" y="388"/>
                      <a:pt x="438" y="414"/>
                      <a:pt x="457" y="426"/>
                    </a:cubicBezTo>
                    <a:cubicBezTo>
                      <a:pt x="463" y="432"/>
                      <a:pt x="472" y="432"/>
                      <a:pt x="479" y="434"/>
                    </a:cubicBezTo>
                    <a:cubicBezTo>
                      <a:pt x="483" y="437"/>
                      <a:pt x="481" y="443"/>
                      <a:pt x="484" y="447"/>
                    </a:cubicBezTo>
                    <a:cubicBezTo>
                      <a:pt x="497" y="464"/>
                      <a:pt x="520" y="472"/>
                      <a:pt x="541" y="466"/>
                    </a:cubicBezTo>
                    <a:cubicBezTo>
                      <a:pt x="550" y="464"/>
                      <a:pt x="555" y="454"/>
                      <a:pt x="561" y="448"/>
                    </a:cubicBezTo>
                    <a:cubicBezTo>
                      <a:pt x="565" y="440"/>
                      <a:pt x="558" y="432"/>
                      <a:pt x="552" y="430"/>
                    </a:cubicBezTo>
                    <a:close/>
                    <a:moveTo>
                      <a:pt x="520" y="118"/>
                    </a:moveTo>
                    <a:cubicBezTo>
                      <a:pt x="530" y="126"/>
                      <a:pt x="533" y="138"/>
                      <a:pt x="536" y="150"/>
                    </a:cubicBezTo>
                    <a:cubicBezTo>
                      <a:pt x="535" y="153"/>
                      <a:pt x="535" y="153"/>
                      <a:pt x="535" y="153"/>
                    </a:cubicBezTo>
                    <a:cubicBezTo>
                      <a:pt x="535" y="154"/>
                      <a:pt x="533" y="158"/>
                      <a:pt x="531" y="155"/>
                    </a:cubicBezTo>
                    <a:cubicBezTo>
                      <a:pt x="530" y="148"/>
                      <a:pt x="526" y="142"/>
                      <a:pt x="525" y="134"/>
                    </a:cubicBezTo>
                    <a:cubicBezTo>
                      <a:pt x="512" y="117"/>
                      <a:pt x="491" y="116"/>
                      <a:pt x="472" y="118"/>
                    </a:cubicBezTo>
                    <a:cubicBezTo>
                      <a:pt x="469" y="119"/>
                      <a:pt x="465" y="122"/>
                      <a:pt x="462" y="122"/>
                    </a:cubicBezTo>
                    <a:cubicBezTo>
                      <a:pt x="460" y="122"/>
                      <a:pt x="458" y="123"/>
                      <a:pt x="459" y="120"/>
                    </a:cubicBezTo>
                    <a:cubicBezTo>
                      <a:pt x="473" y="110"/>
                      <a:pt x="484" y="94"/>
                      <a:pt x="480" y="76"/>
                    </a:cubicBezTo>
                    <a:cubicBezTo>
                      <a:pt x="481" y="72"/>
                      <a:pt x="474" y="67"/>
                      <a:pt x="480" y="64"/>
                    </a:cubicBezTo>
                    <a:cubicBezTo>
                      <a:pt x="499" y="65"/>
                      <a:pt x="516" y="76"/>
                      <a:pt x="523" y="93"/>
                    </a:cubicBezTo>
                    <a:cubicBezTo>
                      <a:pt x="526" y="102"/>
                      <a:pt x="520" y="109"/>
                      <a:pt x="520" y="118"/>
                    </a:cubicBezTo>
                    <a:close/>
                    <a:moveTo>
                      <a:pt x="520" y="581"/>
                    </a:moveTo>
                    <a:cubicBezTo>
                      <a:pt x="514" y="575"/>
                      <a:pt x="506" y="574"/>
                      <a:pt x="499" y="573"/>
                    </a:cubicBezTo>
                    <a:cubicBezTo>
                      <a:pt x="498" y="573"/>
                      <a:pt x="496" y="574"/>
                      <a:pt x="497" y="575"/>
                    </a:cubicBezTo>
                    <a:cubicBezTo>
                      <a:pt x="509" y="581"/>
                      <a:pt x="517" y="592"/>
                      <a:pt x="517" y="606"/>
                    </a:cubicBezTo>
                    <a:cubicBezTo>
                      <a:pt x="516" y="620"/>
                      <a:pt x="514" y="637"/>
                      <a:pt x="498" y="644"/>
                    </a:cubicBezTo>
                    <a:cubicBezTo>
                      <a:pt x="483" y="647"/>
                      <a:pt x="468" y="649"/>
                      <a:pt x="453" y="644"/>
                    </a:cubicBezTo>
                    <a:cubicBezTo>
                      <a:pt x="452" y="644"/>
                      <a:pt x="451" y="644"/>
                      <a:pt x="451" y="645"/>
                    </a:cubicBezTo>
                    <a:cubicBezTo>
                      <a:pt x="462" y="652"/>
                      <a:pt x="472" y="663"/>
                      <a:pt x="477" y="675"/>
                    </a:cubicBezTo>
                    <a:cubicBezTo>
                      <a:pt x="484" y="682"/>
                      <a:pt x="476" y="695"/>
                      <a:pt x="486" y="700"/>
                    </a:cubicBezTo>
                    <a:cubicBezTo>
                      <a:pt x="497" y="700"/>
                      <a:pt x="506" y="694"/>
                      <a:pt x="514" y="687"/>
                    </a:cubicBezTo>
                    <a:cubicBezTo>
                      <a:pt x="521" y="676"/>
                      <a:pt x="526" y="663"/>
                      <a:pt x="524" y="650"/>
                    </a:cubicBezTo>
                    <a:cubicBezTo>
                      <a:pt x="523" y="645"/>
                      <a:pt x="519" y="641"/>
                      <a:pt x="522" y="636"/>
                    </a:cubicBezTo>
                    <a:cubicBezTo>
                      <a:pt x="529" y="629"/>
                      <a:pt x="533" y="620"/>
                      <a:pt x="535" y="611"/>
                    </a:cubicBezTo>
                    <a:cubicBezTo>
                      <a:pt x="535" y="599"/>
                      <a:pt x="530" y="587"/>
                      <a:pt x="520" y="581"/>
                    </a:cubicBezTo>
                    <a:close/>
                    <a:moveTo>
                      <a:pt x="532" y="358"/>
                    </a:moveTo>
                    <a:cubicBezTo>
                      <a:pt x="530" y="359"/>
                      <a:pt x="530" y="359"/>
                      <a:pt x="530" y="359"/>
                    </a:cubicBezTo>
                    <a:cubicBezTo>
                      <a:pt x="531" y="360"/>
                      <a:pt x="532" y="360"/>
                      <a:pt x="533" y="360"/>
                    </a:cubicBezTo>
                    <a:cubicBezTo>
                      <a:pt x="533" y="358"/>
                      <a:pt x="532" y="358"/>
                      <a:pt x="532" y="358"/>
                    </a:cubicBezTo>
                    <a:close/>
                    <a:moveTo>
                      <a:pt x="844" y="327"/>
                    </a:moveTo>
                    <a:cubicBezTo>
                      <a:pt x="839" y="323"/>
                      <a:pt x="834" y="319"/>
                      <a:pt x="827" y="319"/>
                    </a:cubicBezTo>
                    <a:cubicBezTo>
                      <a:pt x="819" y="313"/>
                      <a:pt x="810" y="317"/>
                      <a:pt x="801" y="318"/>
                    </a:cubicBezTo>
                    <a:cubicBezTo>
                      <a:pt x="797" y="311"/>
                      <a:pt x="792" y="304"/>
                      <a:pt x="783" y="302"/>
                    </a:cubicBezTo>
                    <a:cubicBezTo>
                      <a:pt x="786" y="301"/>
                      <a:pt x="785" y="297"/>
                      <a:pt x="787" y="295"/>
                    </a:cubicBezTo>
                    <a:cubicBezTo>
                      <a:pt x="785" y="290"/>
                      <a:pt x="791" y="281"/>
                      <a:pt x="782" y="280"/>
                    </a:cubicBezTo>
                    <a:cubicBezTo>
                      <a:pt x="778" y="282"/>
                      <a:pt x="776" y="278"/>
                      <a:pt x="773" y="278"/>
                    </a:cubicBezTo>
                    <a:cubicBezTo>
                      <a:pt x="773" y="276"/>
                      <a:pt x="773" y="276"/>
                      <a:pt x="773" y="276"/>
                    </a:cubicBezTo>
                    <a:cubicBezTo>
                      <a:pt x="783" y="267"/>
                      <a:pt x="788" y="256"/>
                      <a:pt x="787" y="242"/>
                    </a:cubicBezTo>
                    <a:cubicBezTo>
                      <a:pt x="786" y="236"/>
                      <a:pt x="785" y="230"/>
                      <a:pt x="780" y="226"/>
                    </a:cubicBezTo>
                    <a:cubicBezTo>
                      <a:pt x="785" y="215"/>
                      <a:pt x="787" y="204"/>
                      <a:pt x="782" y="192"/>
                    </a:cubicBezTo>
                    <a:cubicBezTo>
                      <a:pt x="776" y="179"/>
                      <a:pt x="762" y="174"/>
                      <a:pt x="748" y="171"/>
                    </a:cubicBezTo>
                    <a:cubicBezTo>
                      <a:pt x="743" y="171"/>
                      <a:pt x="739" y="173"/>
                      <a:pt x="735" y="173"/>
                    </a:cubicBezTo>
                    <a:cubicBezTo>
                      <a:pt x="731" y="167"/>
                      <a:pt x="714" y="165"/>
                      <a:pt x="721" y="154"/>
                    </a:cubicBezTo>
                    <a:cubicBezTo>
                      <a:pt x="723" y="151"/>
                      <a:pt x="723" y="151"/>
                      <a:pt x="723" y="151"/>
                    </a:cubicBezTo>
                    <a:cubicBezTo>
                      <a:pt x="728" y="136"/>
                      <a:pt x="722" y="120"/>
                      <a:pt x="709" y="112"/>
                    </a:cubicBezTo>
                    <a:cubicBezTo>
                      <a:pt x="701" y="104"/>
                      <a:pt x="691" y="103"/>
                      <a:pt x="680" y="102"/>
                    </a:cubicBezTo>
                    <a:cubicBezTo>
                      <a:pt x="669" y="88"/>
                      <a:pt x="651" y="84"/>
                      <a:pt x="635" y="90"/>
                    </a:cubicBezTo>
                    <a:cubicBezTo>
                      <a:pt x="626" y="93"/>
                      <a:pt x="618" y="98"/>
                      <a:pt x="614" y="105"/>
                    </a:cubicBezTo>
                    <a:cubicBezTo>
                      <a:pt x="611" y="113"/>
                      <a:pt x="612" y="121"/>
                      <a:pt x="615" y="128"/>
                    </a:cubicBezTo>
                    <a:cubicBezTo>
                      <a:pt x="620" y="132"/>
                      <a:pt x="624" y="138"/>
                      <a:pt x="630" y="134"/>
                    </a:cubicBezTo>
                    <a:cubicBezTo>
                      <a:pt x="635" y="129"/>
                      <a:pt x="641" y="131"/>
                      <a:pt x="646" y="133"/>
                    </a:cubicBezTo>
                    <a:cubicBezTo>
                      <a:pt x="650" y="137"/>
                      <a:pt x="652" y="142"/>
                      <a:pt x="652" y="148"/>
                    </a:cubicBezTo>
                    <a:cubicBezTo>
                      <a:pt x="652" y="154"/>
                      <a:pt x="645" y="158"/>
                      <a:pt x="641" y="159"/>
                    </a:cubicBezTo>
                    <a:cubicBezTo>
                      <a:pt x="638" y="160"/>
                      <a:pt x="634" y="162"/>
                      <a:pt x="631" y="160"/>
                    </a:cubicBezTo>
                    <a:cubicBezTo>
                      <a:pt x="620" y="164"/>
                      <a:pt x="608" y="171"/>
                      <a:pt x="604" y="183"/>
                    </a:cubicBezTo>
                    <a:cubicBezTo>
                      <a:pt x="600" y="189"/>
                      <a:pt x="592" y="183"/>
                      <a:pt x="588" y="186"/>
                    </a:cubicBezTo>
                    <a:cubicBezTo>
                      <a:pt x="581" y="186"/>
                      <a:pt x="576" y="194"/>
                      <a:pt x="570" y="196"/>
                    </a:cubicBezTo>
                    <a:cubicBezTo>
                      <a:pt x="561" y="189"/>
                      <a:pt x="576" y="186"/>
                      <a:pt x="577" y="180"/>
                    </a:cubicBezTo>
                    <a:cubicBezTo>
                      <a:pt x="584" y="170"/>
                      <a:pt x="588" y="160"/>
                      <a:pt x="588" y="148"/>
                    </a:cubicBezTo>
                    <a:cubicBezTo>
                      <a:pt x="587" y="134"/>
                      <a:pt x="581" y="123"/>
                      <a:pt x="576" y="111"/>
                    </a:cubicBezTo>
                    <a:cubicBezTo>
                      <a:pt x="579" y="102"/>
                      <a:pt x="575" y="93"/>
                      <a:pt x="575" y="83"/>
                    </a:cubicBezTo>
                    <a:cubicBezTo>
                      <a:pt x="571" y="74"/>
                      <a:pt x="569" y="63"/>
                      <a:pt x="562" y="54"/>
                    </a:cubicBezTo>
                    <a:cubicBezTo>
                      <a:pt x="544" y="28"/>
                      <a:pt x="514" y="16"/>
                      <a:pt x="483" y="13"/>
                    </a:cubicBezTo>
                    <a:cubicBezTo>
                      <a:pt x="465" y="11"/>
                      <a:pt x="451" y="20"/>
                      <a:pt x="435" y="22"/>
                    </a:cubicBezTo>
                    <a:cubicBezTo>
                      <a:pt x="425" y="27"/>
                      <a:pt x="415" y="31"/>
                      <a:pt x="407" y="40"/>
                    </a:cubicBezTo>
                    <a:cubicBezTo>
                      <a:pt x="408" y="43"/>
                      <a:pt x="408" y="48"/>
                      <a:pt x="410" y="51"/>
                    </a:cubicBezTo>
                    <a:cubicBezTo>
                      <a:pt x="412" y="53"/>
                      <a:pt x="415" y="51"/>
                      <a:pt x="417" y="53"/>
                    </a:cubicBezTo>
                    <a:cubicBezTo>
                      <a:pt x="423" y="58"/>
                      <a:pt x="425" y="65"/>
                      <a:pt x="425" y="73"/>
                    </a:cubicBezTo>
                    <a:cubicBezTo>
                      <a:pt x="423" y="89"/>
                      <a:pt x="406" y="99"/>
                      <a:pt x="392" y="105"/>
                    </a:cubicBezTo>
                    <a:cubicBezTo>
                      <a:pt x="389" y="101"/>
                      <a:pt x="393" y="95"/>
                      <a:pt x="392" y="90"/>
                    </a:cubicBezTo>
                    <a:cubicBezTo>
                      <a:pt x="392" y="82"/>
                      <a:pt x="387" y="74"/>
                      <a:pt x="380" y="70"/>
                    </a:cubicBezTo>
                    <a:cubicBezTo>
                      <a:pt x="372" y="68"/>
                      <a:pt x="362" y="63"/>
                      <a:pt x="355" y="69"/>
                    </a:cubicBezTo>
                    <a:cubicBezTo>
                      <a:pt x="350" y="73"/>
                      <a:pt x="346" y="80"/>
                      <a:pt x="339" y="77"/>
                    </a:cubicBezTo>
                    <a:cubicBezTo>
                      <a:pt x="326" y="73"/>
                      <a:pt x="324" y="60"/>
                      <a:pt x="319" y="50"/>
                    </a:cubicBezTo>
                    <a:cubicBezTo>
                      <a:pt x="316" y="42"/>
                      <a:pt x="320" y="32"/>
                      <a:pt x="313" y="26"/>
                    </a:cubicBezTo>
                    <a:cubicBezTo>
                      <a:pt x="310" y="18"/>
                      <a:pt x="300" y="22"/>
                      <a:pt x="293" y="22"/>
                    </a:cubicBezTo>
                    <a:cubicBezTo>
                      <a:pt x="260" y="22"/>
                      <a:pt x="225" y="25"/>
                      <a:pt x="191" y="23"/>
                    </a:cubicBezTo>
                    <a:cubicBezTo>
                      <a:pt x="178" y="25"/>
                      <a:pt x="163" y="24"/>
                      <a:pt x="150" y="25"/>
                    </a:cubicBezTo>
                    <a:cubicBezTo>
                      <a:pt x="103" y="26"/>
                      <a:pt x="52" y="25"/>
                      <a:pt x="5" y="26"/>
                    </a:cubicBezTo>
                    <a:cubicBezTo>
                      <a:pt x="3" y="28"/>
                      <a:pt x="4" y="30"/>
                      <a:pt x="4" y="31"/>
                    </a:cubicBezTo>
                    <a:cubicBezTo>
                      <a:pt x="22" y="34"/>
                      <a:pt x="40" y="32"/>
                      <a:pt x="58" y="32"/>
                    </a:cubicBezTo>
                    <a:cubicBezTo>
                      <a:pt x="262" y="30"/>
                      <a:pt x="262" y="30"/>
                      <a:pt x="262" y="30"/>
                    </a:cubicBezTo>
                    <a:cubicBezTo>
                      <a:pt x="276" y="31"/>
                      <a:pt x="292" y="29"/>
                      <a:pt x="307" y="30"/>
                    </a:cubicBezTo>
                    <a:cubicBezTo>
                      <a:pt x="310" y="42"/>
                      <a:pt x="312" y="54"/>
                      <a:pt x="316" y="65"/>
                    </a:cubicBezTo>
                    <a:cubicBezTo>
                      <a:pt x="322" y="65"/>
                      <a:pt x="318" y="71"/>
                      <a:pt x="321" y="73"/>
                    </a:cubicBezTo>
                    <a:cubicBezTo>
                      <a:pt x="327" y="82"/>
                      <a:pt x="339" y="89"/>
                      <a:pt x="351" y="87"/>
                    </a:cubicBezTo>
                    <a:cubicBezTo>
                      <a:pt x="356" y="83"/>
                      <a:pt x="356" y="73"/>
                      <a:pt x="364" y="73"/>
                    </a:cubicBezTo>
                    <a:cubicBezTo>
                      <a:pt x="369" y="73"/>
                      <a:pt x="374" y="74"/>
                      <a:pt x="378" y="77"/>
                    </a:cubicBezTo>
                    <a:cubicBezTo>
                      <a:pt x="382" y="82"/>
                      <a:pt x="386" y="89"/>
                      <a:pt x="384" y="96"/>
                    </a:cubicBezTo>
                    <a:cubicBezTo>
                      <a:pt x="384" y="113"/>
                      <a:pt x="368" y="121"/>
                      <a:pt x="356" y="127"/>
                    </a:cubicBezTo>
                    <a:cubicBezTo>
                      <a:pt x="334" y="131"/>
                      <a:pt x="312" y="121"/>
                      <a:pt x="300" y="103"/>
                    </a:cubicBezTo>
                    <a:cubicBezTo>
                      <a:pt x="293" y="95"/>
                      <a:pt x="292" y="83"/>
                      <a:pt x="287" y="75"/>
                    </a:cubicBezTo>
                    <a:cubicBezTo>
                      <a:pt x="286" y="73"/>
                      <a:pt x="283" y="73"/>
                      <a:pt x="282" y="73"/>
                    </a:cubicBezTo>
                    <a:cubicBezTo>
                      <a:pt x="278" y="77"/>
                      <a:pt x="282" y="82"/>
                      <a:pt x="283" y="86"/>
                    </a:cubicBezTo>
                    <a:cubicBezTo>
                      <a:pt x="289" y="111"/>
                      <a:pt x="311" y="128"/>
                      <a:pt x="333" y="133"/>
                    </a:cubicBezTo>
                    <a:cubicBezTo>
                      <a:pt x="346" y="138"/>
                      <a:pt x="357" y="131"/>
                      <a:pt x="368" y="128"/>
                    </a:cubicBezTo>
                    <a:cubicBezTo>
                      <a:pt x="369" y="129"/>
                      <a:pt x="369" y="129"/>
                      <a:pt x="369" y="129"/>
                    </a:cubicBezTo>
                    <a:cubicBezTo>
                      <a:pt x="358" y="150"/>
                      <a:pt x="358" y="150"/>
                      <a:pt x="358" y="150"/>
                    </a:cubicBezTo>
                    <a:cubicBezTo>
                      <a:pt x="357" y="161"/>
                      <a:pt x="351" y="172"/>
                      <a:pt x="356" y="183"/>
                    </a:cubicBezTo>
                    <a:cubicBezTo>
                      <a:pt x="363" y="205"/>
                      <a:pt x="363" y="205"/>
                      <a:pt x="363" y="205"/>
                    </a:cubicBezTo>
                    <a:cubicBezTo>
                      <a:pt x="367" y="208"/>
                      <a:pt x="366" y="212"/>
                      <a:pt x="369" y="215"/>
                    </a:cubicBezTo>
                    <a:cubicBezTo>
                      <a:pt x="374" y="222"/>
                      <a:pt x="386" y="228"/>
                      <a:pt x="380" y="238"/>
                    </a:cubicBezTo>
                    <a:cubicBezTo>
                      <a:pt x="376" y="250"/>
                      <a:pt x="381" y="261"/>
                      <a:pt x="383" y="273"/>
                    </a:cubicBezTo>
                    <a:cubicBezTo>
                      <a:pt x="389" y="292"/>
                      <a:pt x="407" y="304"/>
                      <a:pt x="423" y="316"/>
                    </a:cubicBezTo>
                    <a:cubicBezTo>
                      <a:pt x="398" y="330"/>
                      <a:pt x="383" y="357"/>
                      <a:pt x="386" y="386"/>
                    </a:cubicBezTo>
                    <a:cubicBezTo>
                      <a:pt x="390" y="410"/>
                      <a:pt x="394" y="436"/>
                      <a:pt x="413" y="452"/>
                    </a:cubicBezTo>
                    <a:cubicBezTo>
                      <a:pt x="426" y="463"/>
                      <a:pt x="405" y="467"/>
                      <a:pt x="402" y="475"/>
                    </a:cubicBezTo>
                    <a:cubicBezTo>
                      <a:pt x="392" y="485"/>
                      <a:pt x="387" y="497"/>
                      <a:pt x="384" y="511"/>
                    </a:cubicBezTo>
                    <a:cubicBezTo>
                      <a:pt x="382" y="532"/>
                      <a:pt x="382" y="532"/>
                      <a:pt x="382" y="532"/>
                    </a:cubicBezTo>
                    <a:cubicBezTo>
                      <a:pt x="364" y="552"/>
                      <a:pt x="356" y="576"/>
                      <a:pt x="352" y="602"/>
                    </a:cubicBezTo>
                    <a:cubicBezTo>
                      <a:pt x="352" y="614"/>
                      <a:pt x="355" y="628"/>
                      <a:pt x="362" y="639"/>
                    </a:cubicBezTo>
                    <a:cubicBezTo>
                      <a:pt x="361" y="640"/>
                      <a:pt x="361" y="640"/>
                      <a:pt x="361" y="640"/>
                    </a:cubicBezTo>
                    <a:cubicBezTo>
                      <a:pt x="347" y="637"/>
                      <a:pt x="335" y="641"/>
                      <a:pt x="323" y="646"/>
                    </a:cubicBezTo>
                    <a:cubicBezTo>
                      <a:pt x="301" y="656"/>
                      <a:pt x="285" y="678"/>
                      <a:pt x="280" y="700"/>
                    </a:cubicBezTo>
                    <a:cubicBezTo>
                      <a:pt x="277" y="701"/>
                      <a:pt x="277" y="701"/>
                      <a:pt x="277" y="701"/>
                    </a:cubicBezTo>
                    <a:cubicBezTo>
                      <a:pt x="112" y="704"/>
                      <a:pt x="112" y="704"/>
                      <a:pt x="112" y="704"/>
                    </a:cubicBezTo>
                    <a:cubicBezTo>
                      <a:pt x="75" y="704"/>
                      <a:pt x="41" y="705"/>
                      <a:pt x="2" y="706"/>
                    </a:cubicBezTo>
                    <a:cubicBezTo>
                      <a:pt x="1" y="708"/>
                      <a:pt x="1" y="711"/>
                      <a:pt x="2" y="713"/>
                    </a:cubicBezTo>
                    <a:cubicBezTo>
                      <a:pt x="7" y="714"/>
                      <a:pt x="7" y="714"/>
                      <a:pt x="7" y="714"/>
                    </a:cubicBezTo>
                    <a:cubicBezTo>
                      <a:pt x="189" y="712"/>
                      <a:pt x="189" y="712"/>
                      <a:pt x="189" y="712"/>
                    </a:cubicBezTo>
                    <a:cubicBezTo>
                      <a:pt x="220" y="711"/>
                      <a:pt x="250" y="710"/>
                      <a:pt x="283" y="710"/>
                    </a:cubicBezTo>
                    <a:cubicBezTo>
                      <a:pt x="285" y="697"/>
                      <a:pt x="292" y="686"/>
                      <a:pt x="299" y="674"/>
                    </a:cubicBezTo>
                    <a:cubicBezTo>
                      <a:pt x="315" y="656"/>
                      <a:pt x="337" y="644"/>
                      <a:pt x="361" y="649"/>
                    </a:cubicBezTo>
                    <a:cubicBezTo>
                      <a:pt x="364" y="650"/>
                      <a:pt x="366" y="650"/>
                      <a:pt x="369" y="650"/>
                    </a:cubicBezTo>
                    <a:cubicBezTo>
                      <a:pt x="379" y="659"/>
                      <a:pt x="387" y="671"/>
                      <a:pt x="382" y="685"/>
                    </a:cubicBezTo>
                    <a:cubicBezTo>
                      <a:pt x="381" y="691"/>
                      <a:pt x="375" y="693"/>
                      <a:pt x="369" y="695"/>
                    </a:cubicBezTo>
                    <a:cubicBezTo>
                      <a:pt x="356" y="697"/>
                      <a:pt x="348" y="679"/>
                      <a:pt x="336" y="689"/>
                    </a:cubicBezTo>
                    <a:cubicBezTo>
                      <a:pt x="320" y="705"/>
                      <a:pt x="313" y="724"/>
                      <a:pt x="308" y="745"/>
                    </a:cubicBezTo>
                    <a:cubicBezTo>
                      <a:pt x="306" y="746"/>
                      <a:pt x="306" y="746"/>
                      <a:pt x="306" y="746"/>
                    </a:cubicBezTo>
                    <a:cubicBezTo>
                      <a:pt x="193" y="746"/>
                      <a:pt x="193" y="746"/>
                      <a:pt x="193" y="746"/>
                    </a:cubicBezTo>
                    <a:cubicBezTo>
                      <a:pt x="13" y="747"/>
                      <a:pt x="13" y="747"/>
                      <a:pt x="13" y="747"/>
                    </a:cubicBezTo>
                    <a:cubicBezTo>
                      <a:pt x="9" y="745"/>
                      <a:pt x="6" y="749"/>
                      <a:pt x="2" y="748"/>
                    </a:cubicBezTo>
                    <a:cubicBezTo>
                      <a:pt x="0" y="750"/>
                      <a:pt x="1" y="753"/>
                      <a:pt x="1" y="755"/>
                    </a:cubicBezTo>
                    <a:cubicBezTo>
                      <a:pt x="3" y="756"/>
                      <a:pt x="3" y="756"/>
                      <a:pt x="3" y="756"/>
                    </a:cubicBezTo>
                    <a:cubicBezTo>
                      <a:pt x="99" y="756"/>
                      <a:pt x="200" y="754"/>
                      <a:pt x="294" y="755"/>
                    </a:cubicBezTo>
                    <a:cubicBezTo>
                      <a:pt x="316" y="752"/>
                      <a:pt x="316" y="752"/>
                      <a:pt x="316" y="752"/>
                    </a:cubicBezTo>
                    <a:cubicBezTo>
                      <a:pt x="318" y="748"/>
                      <a:pt x="315" y="743"/>
                      <a:pt x="317" y="739"/>
                    </a:cubicBezTo>
                    <a:cubicBezTo>
                      <a:pt x="320" y="723"/>
                      <a:pt x="328" y="706"/>
                      <a:pt x="342" y="697"/>
                    </a:cubicBezTo>
                    <a:cubicBezTo>
                      <a:pt x="353" y="696"/>
                      <a:pt x="363" y="706"/>
                      <a:pt x="375" y="702"/>
                    </a:cubicBezTo>
                    <a:cubicBezTo>
                      <a:pt x="384" y="696"/>
                      <a:pt x="384" y="696"/>
                      <a:pt x="384" y="696"/>
                    </a:cubicBezTo>
                    <a:cubicBezTo>
                      <a:pt x="391" y="687"/>
                      <a:pt x="393" y="674"/>
                      <a:pt x="388" y="662"/>
                    </a:cubicBezTo>
                    <a:cubicBezTo>
                      <a:pt x="394" y="662"/>
                      <a:pt x="399" y="667"/>
                      <a:pt x="404" y="671"/>
                    </a:cubicBezTo>
                    <a:cubicBezTo>
                      <a:pt x="414" y="679"/>
                      <a:pt x="425" y="690"/>
                      <a:pt x="425" y="705"/>
                    </a:cubicBezTo>
                    <a:cubicBezTo>
                      <a:pt x="423" y="712"/>
                      <a:pt x="419" y="718"/>
                      <a:pt x="412" y="722"/>
                    </a:cubicBezTo>
                    <a:cubicBezTo>
                      <a:pt x="411" y="725"/>
                      <a:pt x="410" y="729"/>
                      <a:pt x="414" y="731"/>
                    </a:cubicBezTo>
                    <a:cubicBezTo>
                      <a:pt x="424" y="742"/>
                      <a:pt x="439" y="748"/>
                      <a:pt x="453" y="751"/>
                    </a:cubicBezTo>
                    <a:cubicBezTo>
                      <a:pt x="478" y="757"/>
                      <a:pt x="503" y="748"/>
                      <a:pt x="527" y="740"/>
                    </a:cubicBezTo>
                    <a:cubicBezTo>
                      <a:pt x="539" y="737"/>
                      <a:pt x="548" y="728"/>
                      <a:pt x="558" y="721"/>
                    </a:cubicBezTo>
                    <a:cubicBezTo>
                      <a:pt x="568" y="707"/>
                      <a:pt x="575" y="691"/>
                      <a:pt x="577" y="673"/>
                    </a:cubicBezTo>
                    <a:cubicBezTo>
                      <a:pt x="580" y="660"/>
                      <a:pt x="575" y="648"/>
                      <a:pt x="577" y="636"/>
                    </a:cubicBezTo>
                    <a:cubicBezTo>
                      <a:pt x="587" y="617"/>
                      <a:pt x="592" y="591"/>
                      <a:pt x="577" y="574"/>
                    </a:cubicBezTo>
                    <a:cubicBezTo>
                      <a:pt x="573" y="566"/>
                      <a:pt x="564" y="563"/>
                      <a:pt x="560" y="556"/>
                    </a:cubicBezTo>
                    <a:cubicBezTo>
                      <a:pt x="550" y="529"/>
                      <a:pt x="522" y="513"/>
                      <a:pt x="494" y="510"/>
                    </a:cubicBezTo>
                    <a:cubicBezTo>
                      <a:pt x="475" y="509"/>
                      <a:pt x="459" y="514"/>
                      <a:pt x="447" y="529"/>
                    </a:cubicBezTo>
                    <a:cubicBezTo>
                      <a:pt x="436" y="543"/>
                      <a:pt x="429" y="564"/>
                      <a:pt x="436" y="583"/>
                    </a:cubicBezTo>
                    <a:cubicBezTo>
                      <a:pt x="434" y="601"/>
                      <a:pt x="432" y="625"/>
                      <a:pt x="450" y="636"/>
                    </a:cubicBezTo>
                    <a:cubicBezTo>
                      <a:pt x="461" y="642"/>
                      <a:pt x="473" y="643"/>
                      <a:pt x="486" y="641"/>
                    </a:cubicBezTo>
                    <a:cubicBezTo>
                      <a:pt x="493" y="641"/>
                      <a:pt x="498" y="634"/>
                      <a:pt x="503" y="629"/>
                    </a:cubicBezTo>
                    <a:cubicBezTo>
                      <a:pt x="508" y="622"/>
                      <a:pt x="511" y="616"/>
                      <a:pt x="511" y="607"/>
                    </a:cubicBezTo>
                    <a:cubicBezTo>
                      <a:pt x="508" y="597"/>
                      <a:pt x="501" y="589"/>
                      <a:pt x="492" y="584"/>
                    </a:cubicBezTo>
                    <a:cubicBezTo>
                      <a:pt x="488" y="583"/>
                      <a:pt x="483" y="583"/>
                      <a:pt x="481" y="580"/>
                    </a:cubicBezTo>
                    <a:cubicBezTo>
                      <a:pt x="479" y="576"/>
                      <a:pt x="481" y="573"/>
                      <a:pt x="482" y="570"/>
                    </a:cubicBezTo>
                    <a:cubicBezTo>
                      <a:pt x="489" y="561"/>
                      <a:pt x="501" y="563"/>
                      <a:pt x="511" y="566"/>
                    </a:cubicBezTo>
                    <a:cubicBezTo>
                      <a:pt x="521" y="571"/>
                      <a:pt x="529" y="581"/>
                      <a:pt x="537" y="589"/>
                    </a:cubicBezTo>
                    <a:cubicBezTo>
                      <a:pt x="540" y="600"/>
                      <a:pt x="544" y="615"/>
                      <a:pt x="537" y="626"/>
                    </a:cubicBezTo>
                    <a:cubicBezTo>
                      <a:pt x="537" y="632"/>
                      <a:pt x="524" y="635"/>
                      <a:pt x="529" y="644"/>
                    </a:cubicBezTo>
                    <a:cubicBezTo>
                      <a:pt x="537" y="656"/>
                      <a:pt x="533" y="675"/>
                      <a:pt x="524" y="686"/>
                    </a:cubicBezTo>
                    <a:cubicBezTo>
                      <a:pt x="513" y="700"/>
                      <a:pt x="494" y="708"/>
                      <a:pt x="477" y="707"/>
                    </a:cubicBezTo>
                    <a:cubicBezTo>
                      <a:pt x="472" y="701"/>
                      <a:pt x="475" y="692"/>
                      <a:pt x="472" y="686"/>
                    </a:cubicBezTo>
                    <a:cubicBezTo>
                      <a:pt x="458" y="661"/>
                      <a:pt x="435" y="646"/>
                      <a:pt x="415" y="626"/>
                    </a:cubicBezTo>
                    <a:cubicBezTo>
                      <a:pt x="402" y="613"/>
                      <a:pt x="401" y="591"/>
                      <a:pt x="407" y="575"/>
                    </a:cubicBezTo>
                    <a:cubicBezTo>
                      <a:pt x="409" y="566"/>
                      <a:pt x="418" y="562"/>
                      <a:pt x="423" y="555"/>
                    </a:cubicBezTo>
                    <a:cubicBezTo>
                      <a:pt x="423" y="535"/>
                      <a:pt x="432" y="517"/>
                      <a:pt x="448" y="506"/>
                    </a:cubicBezTo>
                    <a:cubicBezTo>
                      <a:pt x="463" y="498"/>
                      <a:pt x="481" y="495"/>
                      <a:pt x="497" y="497"/>
                    </a:cubicBezTo>
                    <a:cubicBezTo>
                      <a:pt x="512" y="502"/>
                      <a:pt x="529" y="504"/>
                      <a:pt x="545" y="504"/>
                    </a:cubicBezTo>
                    <a:cubicBezTo>
                      <a:pt x="560" y="504"/>
                      <a:pt x="573" y="500"/>
                      <a:pt x="585" y="492"/>
                    </a:cubicBezTo>
                    <a:cubicBezTo>
                      <a:pt x="590" y="487"/>
                      <a:pt x="596" y="482"/>
                      <a:pt x="600" y="475"/>
                    </a:cubicBezTo>
                    <a:cubicBezTo>
                      <a:pt x="607" y="470"/>
                      <a:pt x="615" y="472"/>
                      <a:pt x="623" y="471"/>
                    </a:cubicBezTo>
                    <a:cubicBezTo>
                      <a:pt x="641" y="472"/>
                      <a:pt x="660" y="475"/>
                      <a:pt x="673" y="488"/>
                    </a:cubicBezTo>
                    <a:cubicBezTo>
                      <a:pt x="685" y="500"/>
                      <a:pt x="690" y="518"/>
                      <a:pt x="687" y="535"/>
                    </a:cubicBezTo>
                    <a:cubicBezTo>
                      <a:pt x="685" y="547"/>
                      <a:pt x="679" y="559"/>
                      <a:pt x="667" y="564"/>
                    </a:cubicBezTo>
                    <a:cubicBezTo>
                      <a:pt x="657" y="566"/>
                      <a:pt x="648" y="565"/>
                      <a:pt x="640" y="559"/>
                    </a:cubicBezTo>
                    <a:cubicBezTo>
                      <a:pt x="637" y="555"/>
                      <a:pt x="636" y="548"/>
                      <a:pt x="638" y="544"/>
                    </a:cubicBezTo>
                    <a:cubicBezTo>
                      <a:pt x="640" y="539"/>
                      <a:pt x="645" y="535"/>
                      <a:pt x="649" y="532"/>
                    </a:cubicBezTo>
                    <a:cubicBezTo>
                      <a:pt x="659" y="533"/>
                      <a:pt x="659" y="533"/>
                      <a:pt x="659" y="533"/>
                    </a:cubicBezTo>
                    <a:cubicBezTo>
                      <a:pt x="665" y="525"/>
                      <a:pt x="661" y="516"/>
                      <a:pt x="659" y="508"/>
                    </a:cubicBezTo>
                    <a:cubicBezTo>
                      <a:pt x="652" y="498"/>
                      <a:pt x="638" y="494"/>
                      <a:pt x="625" y="495"/>
                    </a:cubicBezTo>
                    <a:cubicBezTo>
                      <a:pt x="617" y="497"/>
                      <a:pt x="611" y="505"/>
                      <a:pt x="607" y="512"/>
                    </a:cubicBezTo>
                    <a:cubicBezTo>
                      <a:pt x="603" y="515"/>
                      <a:pt x="598" y="510"/>
                      <a:pt x="593" y="512"/>
                    </a:cubicBezTo>
                    <a:cubicBezTo>
                      <a:pt x="583" y="514"/>
                      <a:pt x="573" y="522"/>
                      <a:pt x="570" y="533"/>
                    </a:cubicBezTo>
                    <a:cubicBezTo>
                      <a:pt x="568" y="539"/>
                      <a:pt x="567" y="546"/>
                      <a:pt x="570" y="554"/>
                    </a:cubicBezTo>
                    <a:cubicBezTo>
                      <a:pt x="574" y="563"/>
                      <a:pt x="584" y="567"/>
                      <a:pt x="592" y="572"/>
                    </a:cubicBezTo>
                    <a:cubicBezTo>
                      <a:pt x="592" y="577"/>
                      <a:pt x="595" y="581"/>
                      <a:pt x="593" y="586"/>
                    </a:cubicBezTo>
                    <a:cubicBezTo>
                      <a:pt x="594" y="588"/>
                      <a:pt x="597" y="589"/>
                      <a:pt x="600" y="589"/>
                    </a:cubicBezTo>
                    <a:cubicBezTo>
                      <a:pt x="609" y="602"/>
                      <a:pt x="624" y="610"/>
                      <a:pt x="640" y="611"/>
                    </a:cubicBezTo>
                    <a:cubicBezTo>
                      <a:pt x="644" y="612"/>
                      <a:pt x="645" y="616"/>
                      <a:pt x="646" y="619"/>
                    </a:cubicBezTo>
                    <a:cubicBezTo>
                      <a:pt x="647" y="625"/>
                      <a:pt x="645" y="631"/>
                      <a:pt x="640" y="634"/>
                    </a:cubicBezTo>
                    <a:cubicBezTo>
                      <a:pt x="633" y="637"/>
                      <a:pt x="625" y="634"/>
                      <a:pt x="620" y="631"/>
                    </a:cubicBezTo>
                    <a:cubicBezTo>
                      <a:pt x="613" y="633"/>
                      <a:pt x="608" y="641"/>
                      <a:pt x="607" y="648"/>
                    </a:cubicBezTo>
                    <a:cubicBezTo>
                      <a:pt x="605" y="661"/>
                      <a:pt x="615" y="672"/>
                      <a:pt x="625" y="678"/>
                    </a:cubicBezTo>
                    <a:cubicBezTo>
                      <a:pt x="636" y="681"/>
                      <a:pt x="649" y="686"/>
                      <a:pt x="660" y="681"/>
                    </a:cubicBezTo>
                    <a:cubicBezTo>
                      <a:pt x="668" y="680"/>
                      <a:pt x="670" y="667"/>
                      <a:pt x="680" y="672"/>
                    </a:cubicBezTo>
                    <a:cubicBezTo>
                      <a:pt x="691" y="673"/>
                      <a:pt x="704" y="667"/>
                      <a:pt x="713" y="659"/>
                    </a:cubicBezTo>
                    <a:cubicBezTo>
                      <a:pt x="719" y="653"/>
                      <a:pt x="722" y="646"/>
                      <a:pt x="723" y="637"/>
                    </a:cubicBezTo>
                    <a:cubicBezTo>
                      <a:pt x="720" y="630"/>
                      <a:pt x="722" y="620"/>
                      <a:pt x="713" y="615"/>
                    </a:cubicBezTo>
                    <a:cubicBezTo>
                      <a:pt x="717" y="609"/>
                      <a:pt x="721" y="602"/>
                      <a:pt x="726" y="596"/>
                    </a:cubicBezTo>
                    <a:cubicBezTo>
                      <a:pt x="740" y="603"/>
                      <a:pt x="757" y="606"/>
                      <a:pt x="770" y="594"/>
                    </a:cubicBezTo>
                    <a:cubicBezTo>
                      <a:pt x="777" y="588"/>
                      <a:pt x="782" y="580"/>
                      <a:pt x="780" y="569"/>
                    </a:cubicBezTo>
                    <a:cubicBezTo>
                      <a:pt x="795" y="559"/>
                      <a:pt x="801" y="540"/>
                      <a:pt x="799" y="522"/>
                    </a:cubicBezTo>
                    <a:cubicBezTo>
                      <a:pt x="794" y="514"/>
                      <a:pt x="794" y="501"/>
                      <a:pt x="782" y="499"/>
                    </a:cubicBezTo>
                    <a:cubicBezTo>
                      <a:pt x="771" y="495"/>
                      <a:pt x="758" y="496"/>
                      <a:pt x="750" y="505"/>
                    </a:cubicBezTo>
                    <a:cubicBezTo>
                      <a:pt x="744" y="512"/>
                      <a:pt x="756" y="520"/>
                      <a:pt x="747" y="524"/>
                    </a:cubicBezTo>
                    <a:cubicBezTo>
                      <a:pt x="743" y="526"/>
                      <a:pt x="740" y="524"/>
                      <a:pt x="737" y="522"/>
                    </a:cubicBezTo>
                    <a:cubicBezTo>
                      <a:pt x="726" y="507"/>
                      <a:pt x="737" y="490"/>
                      <a:pt x="731" y="473"/>
                    </a:cubicBezTo>
                    <a:cubicBezTo>
                      <a:pt x="728" y="465"/>
                      <a:pt x="728" y="465"/>
                      <a:pt x="728" y="465"/>
                    </a:cubicBezTo>
                    <a:cubicBezTo>
                      <a:pt x="731" y="460"/>
                      <a:pt x="737" y="460"/>
                      <a:pt x="741" y="455"/>
                    </a:cubicBezTo>
                    <a:cubicBezTo>
                      <a:pt x="747" y="458"/>
                      <a:pt x="747" y="463"/>
                      <a:pt x="753" y="466"/>
                    </a:cubicBezTo>
                    <a:cubicBezTo>
                      <a:pt x="758" y="472"/>
                      <a:pt x="767" y="471"/>
                      <a:pt x="774" y="472"/>
                    </a:cubicBezTo>
                    <a:cubicBezTo>
                      <a:pt x="781" y="470"/>
                      <a:pt x="787" y="468"/>
                      <a:pt x="792" y="463"/>
                    </a:cubicBezTo>
                    <a:cubicBezTo>
                      <a:pt x="796" y="462"/>
                      <a:pt x="802" y="466"/>
                      <a:pt x="807" y="464"/>
                    </a:cubicBezTo>
                    <a:cubicBezTo>
                      <a:pt x="816" y="468"/>
                      <a:pt x="826" y="465"/>
                      <a:pt x="834" y="461"/>
                    </a:cubicBezTo>
                    <a:cubicBezTo>
                      <a:pt x="840" y="455"/>
                      <a:pt x="849" y="450"/>
                      <a:pt x="851" y="440"/>
                    </a:cubicBezTo>
                    <a:cubicBezTo>
                      <a:pt x="852" y="436"/>
                      <a:pt x="854" y="431"/>
                      <a:pt x="852" y="428"/>
                    </a:cubicBezTo>
                    <a:cubicBezTo>
                      <a:pt x="845" y="429"/>
                      <a:pt x="838" y="431"/>
                      <a:pt x="833" y="425"/>
                    </a:cubicBezTo>
                    <a:cubicBezTo>
                      <a:pt x="826" y="414"/>
                      <a:pt x="821" y="397"/>
                      <a:pt x="805" y="394"/>
                    </a:cubicBezTo>
                    <a:cubicBezTo>
                      <a:pt x="800" y="393"/>
                      <a:pt x="794" y="392"/>
                      <a:pt x="790" y="394"/>
                    </a:cubicBezTo>
                    <a:cubicBezTo>
                      <a:pt x="774" y="388"/>
                      <a:pt x="755" y="385"/>
                      <a:pt x="742" y="398"/>
                    </a:cubicBezTo>
                    <a:cubicBezTo>
                      <a:pt x="736" y="397"/>
                      <a:pt x="732" y="393"/>
                      <a:pt x="730" y="387"/>
                    </a:cubicBezTo>
                    <a:cubicBezTo>
                      <a:pt x="731" y="381"/>
                      <a:pt x="738" y="378"/>
                      <a:pt x="742" y="373"/>
                    </a:cubicBezTo>
                    <a:cubicBezTo>
                      <a:pt x="747" y="372"/>
                      <a:pt x="751" y="378"/>
                      <a:pt x="756" y="378"/>
                    </a:cubicBezTo>
                    <a:cubicBezTo>
                      <a:pt x="765" y="382"/>
                      <a:pt x="775" y="378"/>
                      <a:pt x="782" y="373"/>
                    </a:cubicBezTo>
                    <a:cubicBezTo>
                      <a:pt x="799" y="378"/>
                      <a:pt x="816" y="374"/>
                      <a:pt x="828" y="362"/>
                    </a:cubicBezTo>
                    <a:cubicBezTo>
                      <a:pt x="831" y="356"/>
                      <a:pt x="837" y="347"/>
                      <a:pt x="844" y="346"/>
                    </a:cubicBezTo>
                    <a:cubicBezTo>
                      <a:pt x="848" y="346"/>
                      <a:pt x="854" y="347"/>
                      <a:pt x="855" y="341"/>
                    </a:cubicBezTo>
                    <a:cubicBezTo>
                      <a:pt x="855" y="334"/>
                      <a:pt x="849" y="331"/>
                      <a:pt x="844" y="327"/>
                    </a:cubicBezTo>
                    <a:close/>
                    <a:moveTo>
                      <a:pt x="774" y="165"/>
                    </a:moveTo>
                    <a:cubicBezTo>
                      <a:pt x="775" y="167"/>
                      <a:pt x="776" y="169"/>
                      <a:pt x="778" y="170"/>
                    </a:cubicBezTo>
                    <a:cubicBezTo>
                      <a:pt x="778" y="172"/>
                      <a:pt x="775" y="173"/>
                      <a:pt x="773" y="174"/>
                    </a:cubicBezTo>
                    <a:cubicBezTo>
                      <a:pt x="764" y="165"/>
                      <a:pt x="752" y="165"/>
                      <a:pt x="739" y="165"/>
                    </a:cubicBezTo>
                    <a:cubicBezTo>
                      <a:pt x="736" y="163"/>
                      <a:pt x="731" y="164"/>
                      <a:pt x="728" y="158"/>
                    </a:cubicBezTo>
                    <a:cubicBezTo>
                      <a:pt x="735" y="143"/>
                      <a:pt x="733" y="124"/>
                      <a:pt x="723" y="111"/>
                    </a:cubicBezTo>
                    <a:cubicBezTo>
                      <a:pt x="715" y="102"/>
                      <a:pt x="703" y="95"/>
                      <a:pt x="689" y="98"/>
                    </a:cubicBezTo>
                    <a:cubicBezTo>
                      <a:pt x="677" y="85"/>
                      <a:pt x="660" y="82"/>
                      <a:pt x="643" y="79"/>
                    </a:cubicBezTo>
                    <a:cubicBezTo>
                      <a:pt x="628" y="82"/>
                      <a:pt x="610" y="85"/>
                      <a:pt x="603" y="102"/>
                    </a:cubicBezTo>
                    <a:cubicBezTo>
                      <a:pt x="597" y="102"/>
                      <a:pt x="589" y="107"/>
                      <a:pt x="585" y="100"/>
                    </a:cubicBezTo>
                    <a:cubicBezTo>
                      <a:pt x="586" y="82"/>
                      <a:pt x="579" y="66"/>
                      <a:pt x="571" y="51"/>
                    </a:cubicBezTo>
                    <a:cubicBezTo>
                      <a:pt x="564" y="44"/>
                      <a:pt x="559" y="33"/>
                      <a:pt x="549" y="33"/>
                    </a:cubicBezTo>
                    <a:cubicBezTo>
                      <a:pt x="547" y="24"/>
                      <a:pt x="536" y="21"/>
                      <a:pt x="529" y="17"/>
                    </a:cubicBezTo>
                    <a:cubicBezTo>
                      <a:pt x="509" y="11"/>
                      <a:pt x="484" y="3"/>
                      <a:pt x="460" y="7"/>
                    </a:cubicBezTo>
                    <a:cubicBezTo>
                      <a:pt x="444" y="12"/>
                      <a:pt x="428" y="13"/>
                      <a:pt x="415" y="23"/>
                    </a:cubicBezTo>
                    <a:cubicBezTo>
                      <a:pt x="408" y="30"/>
                      <a:pt x="398" y="33"/>
                      <a:pt x="395" y="42"/>
                    </a:cubicBezTo>
                    <a:cubicBezTo>
                      <a:pt x="403" y="51"/>
                      <a:pt x="415" y="60"/>
                      <a:pt x="413" y="73"/>
                    </a:cubicBezTo>
                    <a:cubicBezTo>
                      <a:pt x="413" y="79"/>
                      <a:pt x="410" y="83"/>
                      <a:pt x="405" y="87"/>
                    </a:cubicBezTo>
                    <a:cubicBezTo>
                      <a:pt x="403" y="87"/>
                      <a:pt x="400" y="89"/>
                      <a:pt x="398" y="87"/>
                    </a:cubicBezTo>
                    <a:cubicBezTo>
                      <a:pt x="395" y="75"/>
                      <a:pt x="385" y="62"/>
                      <a:pt x="372" y="60"/>
                    </a:cubicBezTo>
                    <a:cubicBezTo>
                      <a:pt x="359" y="58"/>
                      <a:pt x="347" y="74"/>
                      <a:pt x="337" y="62"/>
                    </a:cubicBezTo>
                    <a:cubicBezTo>
                      <a:pt x="327" y="56"/>
                      <a:pt x="327" y="43"/>
                      <a:pt x="324" y="33"/>
                    </a:cubicBezTo>
                    <a:cubicBezTo>
                      <a:pt x="323" y="27"/>
                      <a:pt x="326" y="20"/>
                      <a:pt x="320" y="16"/>
                    </a:cubicBezTo>
                    <a:cubicBezTo>
                      <a:pt x="292" y="12"/>
                      <a:pt x="260" y="15"/>
                      <a:pt x="230" y="14"/>
                    </a:cubicBezTo>
                    <a:cubicBezTo>
                      <a:pt x="176" y="14"/>
                      <a:pt x="125" y="14"/>
                      <a:pt x="70" y="15"/>
                    </a:cubicBezTo>
                    <a:cubicBezTo>
                      <a:pt x="48" y="13"/>
                      <a:pt x="27" y="16"/>
                      <a:pt x="5" y="14"/>
                    </a:cubicBezTo>
                    <a:cubicBezTo>
                      <a:pt x="4" y="13"/>
                      <a:pt x="4" y="11"/>
                      <a:pt x="6" y="11"/>
                    </a:cubicBezTo>
                    <a:cubicBezTo>
                      <a:pt x="28" y="10"/>
                      <a:pt x="51" y="11"/>
                      <a:pt x="73" y="10"/>
                    </a:cubicBezTo>
                    <a:cubicBezTo>
                      <a:pt x="136" y="11"/>
                      <a:pt x="194" y="9"/>
                      <a:pt x="256" y="10"/>
                    </a:cubicBezTo>
                    <a:cubicBezTo>
                      <a:pt x="280" y="10"/>
                      <a:pt x="300" y="10"/>
                      <a:pt x="323" y="10"/>
                    </a:cubicBezTo>
                    <a:cubicBezTo>
                      <a:pt x="328" y="16"/>
                      <a:pt x="332" y="22"/>
                      <a:pt x="329" y="30"/>
                    </a:cubicBezTo>
                    <a:cubicBezTo>
                      <a:pt x="334" y="40"/>
                      <a:pt x="331" y="53"/>
                      <a:pt x="341" y="60"/>
                    </a:cubicBezTo>
                    <a:cubicBezTo>
                      <a:pt x="349" y="63"/>
                      <a:pt x="357" y="56"/>
                      <a:pt x="366" y="56"/>
                    </a:cubicBezTo>
                    <a:cubicBezTo>
                      <a:pt x="377" y="55"/>
                      <a:pt x="387" y="59"/>
                      <a:pt x="394" y="68"/>
                    </a:cubicBezTo>
                    <a:cubicBezTo>
                      <a:pt x="398" y="72"/>
                      <a:pt x="399" y="78"/>
                      <a:pt x="403" y="82"/>
                    </a:cubicBezTo>
                    <a:cubicBezTo>
                      <a:pt x="405" y="79"/>
                      <a:pt x="408" y="76"/>
                      <a:pt x="408" y="72"/>
                    </a:cubicBezTo>
                    <a:cubicBezTo>
                      <a:pt x="407" y="61"/>
                      <a:pt x="399" y="51"/>
                      <a:pt x="388" y="45"/>
                    </a:cubicBezTo>
                    <a:cubicBezTo>
                      <a:pt x="388" y="41"/>
                      <a:pt x="388" y="41"/>
                      <a:pt x="388" y="41"/>
                    </a:cubicBezTo>
                    <a:cubicBezTo>
                      <a:pt x="398" y="28"/>
                      <a:pt x="413" y="17"/>
                      <a:pt x="428" y="11"/>
                    </a:cubicBezTo>
                    <a:cubicBezTo>
                      <a:pt x="443" y="7"/>
                      <a:pt x="456" y="1"/>
                      <a:pt x="472" y="0"/>
                    </a:cubicBezTo>
                    <a:cubicBezTo>
                      <a:pt x="502" y="4"/>
                      <a:pt x="533" y="10"/>
                      <a:pt x="556" y="30"/>
                    </a:cubicBezTo>
                    <a:cubicBezTo>
                      <a:pt x="574" y="40"/>
                      <a:pt x="581" y="60"/>
                      <a:pt x="588" y="78"/>
                    </a:cubicBezTo>
                    <a:cubicBezTo>
                      <a:pt x="590" y="84"/>
                      <a:pt x="589" y="92"/>
                      <a:pt x="592" y="97"/>
                    </a:cubicBezTo>
                    <a:cubicBezTo>
                      <a:pt x="595" y="97"/>
                      <a:pt x="596" y="97"/>
                      <a:pt x="598" y="97"/>
                    </a:cubicBezTo>
                    <a:cubicBezTo>
                      <a:pt x="608" y="80"/>
                      <a:pt x="628" y="74"/>
                      <a:pt x="648" y="75"/>
                    </a:cubicBezTo>
                    <a:cubicBezTo>
                      <a:pt x="662" y="78"/>
                      <a:pt x="677" y="80"/>
                      <a:pt x="687" y="91"/>
                    </a:cubicBezTo>
                    <a:cubicBezTo>
                      <a:pt x="696" y="93"/>
                      <a:pt x="705" y="93"/>
                      <a:pt x="713" y="97"/>
                    </a:cubicBezTo>
                    <a:cubicBezTo>
                      <a:pt x="727" y="107"/>
                      <a:pt x="737" y="120"/>
                      <a:pt x="738" y="136"/>
                    </a:cubicBezTo>
                    <a:cubicBezTo>
                      <a:pt x="735" y="158"/>
                      <a:pt x="735" y="158"/>
                      <a:pt x="735" y="158"/>
                    </a:cubicBezTo>
                    <a:cubicBezTo>
                      <a:pt x="737" y="160"/>
                      <a:pt x="737" y="160"/>
                      <a:pt x="737" y="160"/>
                    </a:cubicBezTo>
                    <a:cubicBezTo>
                      <a:pt x="744" y="160"/>
                      <a:pt x="751" y="160"/>
                      <a:pt x="758" y="161"/>
                    </a:cubicBezTo>
                    <a:cubicBezTo>
                      <a:pt x="764" y="161"/>
                      <a:pt x="768" y="167"/>
                      <a:pt x="774" y="1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 dirty="0"/>
              </a:p>
            </p:txBody>
          </p:sp>
        </p:grpSp>
        <p:sp>
          <p:nvSpPr>
            <p:cNvPr id="13" name="文本框 19"/>
            <p:cNvSpPr txBox="1"/>
            <p:nvPr/>
          </p:nvSpPr>
          <p:spPr>
            <a:xfrm>
              <a:off x="3900604" y="1038307"/>
              <a:ext cx="960573" cy="215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400" b="1">
                  <a:solidFill>
                    <a:srgbClr val="C29354"/>
                  </a:solidFill>
                  <a:latin typeface="Microsoft YaHei" panose="020B0503020204020204" charset="-122"/>
                  <a:ea typeface="Microsoft YaHei" panose="020B0503020204020204" charset="-122"/>
                </a:defRPr>
              </a:lvl1pPr>
            </a:lstStyle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#9Slide03 SFU Futura_01" panose="00000700000000000000" pitchFamily="2" charset="0"/>
                </a:rPr>
                <a:t>Nhiệm vụ</a:t>
              </a:r>
              <a:endParaRPr lang="zh-CN" altLang="en-US" sz="2400" dirty="0">
                <a:solidFill>
                  <a:schemeClr val="bg1"/>
                </a:solidFill>
                <a:latin typeface="#9Slide03 SFU Futura_01" panose="00000700000000000000" pitchFamily="2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629" y="448463"/>
            <a:ext cx="2857500" cy="25073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4628" y="3290392"/>
            <a:ext cx="3410413" cy="28020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983" y="-229744"/>
            <a:ext cx="4762500" cy="42195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338625" y="276447"/>
            <a:ext cx="8229600" cy="56323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000" b="1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0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Hữu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1920,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mất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2000,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khai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Kim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 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quán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làng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Lai, nay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Quảng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Thọ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huyện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Quảng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Điền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tỉnh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Thừa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Huế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 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mạng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con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mạng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tách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rời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chặng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mạng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 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(1937-1946); 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(1946-1954); 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Gió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lộng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(1955-1961)...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 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Hữu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tấm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gương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sĩ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mạng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suốt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phấn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đấu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hi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lai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tươi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tộc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hạnh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phúc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图片 12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628546" y="3906415"/>
            <a:ext cx="6563454" cy="29699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34" y="2668739"/>
            <a:ext cx="2847975" cy="38354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2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5628546" y="3906415"/>
            <a:ext cx="6563454" cy="2969915"/>
          </a:xfrm>
          <a:prstGeom prst="rect">
            <a:avLst/>
          </a:prstGeom>
        </p:spPr>
      </p:pic>
      <p:pic>
        <p:nvPicPr>
          <p:cNvPr id="4" name="图片 1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78" y="0"/>
            <a:ext cx="4762500" cy="42195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614530" y="91850"/>
            <a:ext cx="6655983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000" b="1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0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0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1-11-1965.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cục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 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050" algn="just">
              <a:lnSpc>
                <a:spcPct val="150000"/>
              </a:lnSpc>
            </a:pP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(4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): 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mảnh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Du.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050" algn="just">
              <a:lnSpc>
                <a:spcPct val="150000"/>
              </a:lnSpc>
            </a:pP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(4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):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Nỗi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tiếc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phận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050" algn="just">
              <a:lnSpc>
                <a:spcPct val="150000"/>
              </a:lnSpc>
            </a:pP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(8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): 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Hữu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tỏ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nỗi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nhắc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băn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khoăn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trăm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050" algn="just">
              <a:lnSpc>
                <a:spcPct val="150000"/>
              </a:lnSpc>
            </a:pP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(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Trải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nghìn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.):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phận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đàn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Du.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5 (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còn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):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Tấm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lòng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thương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nhớ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kính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trọng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tổ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tiên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Nguyễn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Du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288" y="3906415"/>
            <a:ext cx="2857500" cy="2573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/>
          <p:cNvGrpSpPr/>
          <p:nvPr/>
        </p:nvGrpSpPr>
        <p:grpSpPr>
          <a:xfrm>
            <a:off x="4340763" y="693280"/>
            <a:ext cx="2943395" cy="2152358"/>
            <a:chOff x="3064856" y="487997"/>
            <a:chExt cx="3744615" cy="273825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3064856" y="487997"/>
              <a:ext cx="3744615" cy="2738250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4141725" y="1172893"/>
              <a:ext cx="1590876" cy="12921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dirty="0">
                  <a:solidFill>
                    <a:srgbClr val="4AB08D"/>
                  </a:solidFill>
                  <a:latin typeface="#9Slide03 SFU Futura_01" panose="00000700000000000000" pitchFamily="2" charset="0"/>
                  <a:ea typeface="方正黄草简体" panose="03000509000000000000" pitchFamily="65" charset="-122"/>
                </a:rPr>
                <a:t>04</a:t>
              </a:r>
              <a:endParaRPr lang="zh-CN" altLang="en-US" sz="6000" dirty="0">
                <a:solidFill>
                  <a:srgbClr val="4AB08D"/>
                </a:solidFill>
                <a:latin typeface="#9Slide03 SFU Futura_01" panose="00000700000000000000" pitchFamily="2" charset="0"/>
                <a:ea typeface="方正黄草简体" panose="03000509000000000000" pitchFamily="65" charset="-122"/>
              </a:endParaRPr>
            </a:p>
          </p:txBody>
        </p:sp>
      </p:grp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3161841" y="2845638"/>
            <a:ext cx="608131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7200" b="1" dirty="0">
                <a:solidFill>
                  <a:srgbClr val="FF6699"/>
                </a:solidFill>
                <a:latin typeface="#9Slide03 SFU Futura_01" panose="00000700000000000000" pitchFamily="2" charset="0"/>
                <a:ea typeface="文悦古典明朝体 (非商业使用) W5" pitchFamily="50" charset="-122"/>
              </a:rPr>
              <a:t>Vận dụng</a:t>
            </a:r>
            <a:endParaRPr lang="zh-CN" altLang="en-US" sz="7200" b="1" dirty="0">
              <a:solidFill>
                <a:srgbClr val="FF6699"/>
              </a:solidFill>
              <a:latin typeface="#9Slide03 SFU Futura_01" panose="00000700000000000000" pitchFamily="2" charset="0"/>
              <a:ea typeface="文悦古典明朝体 (非商业使用) W5" pitchFamily="50" charset="-122"/>
            </a:endParaRPr>
          </a:p>
        </p:txBody>
      </p:sp>
      <p:pic>
        <p:nvPicPr>
          <p:cNvPr id="11" name="图片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4472" y="1595109"/>
            <a:ext cx="970771" cy="109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22874" y="328461"/>
            <a:ext cx="874061" cy="844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6" fill="hold" nodeType="click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3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4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6" presetClass="emph" presetSubtype="0" fill="hold" grpId="1" nodeType="withEffect">
                                      <p:stCondLst>
                                        <p:cond delay="21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9" grpId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6" presetClass="emph" presetSubtype="0" fill="hold" grpId="1" nodeType="withEffect">
                                      <p:stCondLst>
                                        <p:cond delay="21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9" grpId="1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图片 12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5628546" y="3906415"/>
            <a:ext cx="6563454" cy="2969915"/>
          </a:xfrm>
          <a:prstGeom prst="rect">
            <a:avLst/>
          </a:prstGeom>
        </p:spPr>
      </p:pic>
      <p:pic>
        <p:nvPicPr>
          <p:cNvPr id="115" name="图片 1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335"/>
            <a:ext cx="4762500" cy="4219575"/>
          </a:xfrm>
          <a:prstGeom prst="rect">
            <a:avLst/>
          </a:prstGeom>
        </p:spPr>
      </p:pic>
      <p:pic>
        <p:nvPicPr>
          <p:cNvPr id="124" name="图片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49471" y="785799"/>
            <a:ext cx="874061" cy="844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" name="图片 12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236241" y="1183750"/>
            <a:ext cx="256885" cy="25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6" name="Hình chữ nhật: Góc Tròn 5"/>
          <p:cNvSpPr/>
          <p:nvPr/>
        </p:nvSpPr>
        <p:spPr>
          <a:xfrm>
            <a:off x="563526" y="531628"/>
            <a:ext cx="11098618" cy="5858539"/>
          </a:xfrm>
          <a:prstGeom prst="roundRect">
            <a:avLst>
              <a:gd name="adj" fmla="val 12876"/>
            </a:avLst>
          </a:prstGeom>
          <a:ln>
            <a:noFill/>
          </a:ln>
          <a:effectLst>
            <a:outerShdw blurRad="381000" dist="190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Hộp Văn bản 3"/>
          <p:cNvSpPr txBox="1"/>
          <p:nvPr/>
        </p:nvSpPr>
        <p:spPr>
          <a:xfrm>
            <a:off x="2295939" y="1629837"/>
            <a:ext cx="8268779" cy="725520"/>
          </a:xfrm>
          <a:prstGeom prst="roundRect">
            <a:avLst>
              <a:gd name="adj" fmla="val 1402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2800" dirty="0" err="1"/>
              <a:t>V</a:t>
            </a:r>
            <a:r>
              <a:rPr lang="en-US" sz="2800" dirty="0" err="1" smtClean="0"/>
              <a:t>iết</a:t>
            </a:r>
            <a:r>
              <a:rPr lang="en-US" sz="2800" dirty="0" smtClean="0"/>
              <a:t> </a:t>
            </a:r>
            <a:r>
              <a:rPr lang="en-US" sz="2800" dirty="0" err="1"/>
              <a:t>đoạn</a:t>
            </a:r>
            <a:r>
              <a:rPr lang="en-US" sz="2800" dirty="0"/>
              <a:t> </a:t>
            </a:r>
            <a:r>
              <a:rPr lang="en-US" sz="2800" dirty="0" err="1"/>
              <a:t>văn</a:t>
            </a:r>
            <a:r>
              <a:rPr lang="en-US" sz="2800" dirty="0"/>
              <a:t> </a:t>
            </a:r>
            <a:r>
              <a:rPr lang="en-US" sz="2800" dirty="0" err="1"/>
              <a:t>ngắn</a:t>
            </a:r>
            <a:r>
              <a:rPr lang="en-US" sz="2800" dirty="0"/>
              <a:t> </a:t>
            </a:r>
            <a:r>
              <a:rPr lang="en-US" sz="2800" dirty="0" err="1"/>
              <a:t>cảm</a:t>
            </a:r>
            <a:r>
              <a:rPr lang="en-US" sz="2800" dirty="0"/>
              <a:t> </a:t>
            </a:r>
            <a:r>
              <a:rPr lang="en-US" sz="2800" dirty="0" err="1"/>
              <a:t>nhận</a:t>
            </a:r>
            <a:r>
              <a:rPr lang="en-US" sz="2800" dirty="0"/>
              <a:t>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 smtClean="0"/>
              <a:t>thơ</a:t>
            </a:r>
            <a:r>
              <a:rPr lang="vi-VN" sz="2800" dirty="0" smtClean="0"/>
              <a:t> tự chọn</a:t>
            </a:r>
            <a:endParaRPr lang="en-US" sz="280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1" name="组合 17"/>
          <p:cNvGrpSpPr/>
          <p:nvPr/>
        </p:nvGrpSpPr>
        <p:grpSpPr>
          <a:xfrm>
            <a:off x="4536156" y="786007"/>
            <a:ext cx="2886281" cy="635808"/>
            <a:chOff x="3711170" y="994510"/>
            <a:chExt cx="1361641" cy="298504"/>
          </a:xfrm>
          <a:solidFill>
            <a:srgbClr val="96D2CB"/>
          </a:solidFill>
        </p:grpSpPr>
        <p:grpSp>
          <p:nvGrpSpPr>
            <p:cNvPr id="12" name="组合 18"/>
            <p:cNvGrpSpPr/>
            <p:nvPr/>
          </p:nvGrpSpPr>
          <p:grpSpPr>
            <a:xfrm>
              <a:off x="3711170" y="994510"/>
              <a:ext cx="1361641" cy="298504"/>
              <a:chOff x="3071813" y="1292226"/>
              <a:chExt cx="2824163" cy="619124"/>
            </a:xfrm>
            <a:grpFill/>
          </p:grpSpPr>
          <p:sp>
            <p:nvSpPr>
              <p:cNvPr id="14" name="Freeform 5"/>
              <p:cNvSpPr/>
              <p:nvPr/>
            </p:nvSpPr>
            <p:spPr bwMode="auto">
              <a:xfrm>
                <a:off x="3478213" y="1362075"/>
                <a:ext cx="311150" cy="488950"/>
              </a:xfrm>
              <a:custGeom>
                <a:avLst/>
                <a:gdLst>
                  <a:gd name="T0" fmla="*/ 122 w 388"/>
                  <a:gd name="T1" fmla="*/ 22 h 609"/>
                  <a:gd name="T2" fmla="*/ 59 w 388"/>
                  <a:gd name="T3" fmla="*/ 65 h 609"/>
                  <a:gd name="T4" fmla="*/ 57 w 388"/>
                  <a:gd name="T5" fmla="*/ 66 h 609"/>
                  <a:gd name="T6" fmla="*/ 42 w 388"/>
                  <a:gd name="T7" fmla="*/ 139 h 609"/>
                  <a:gd name="T8" fmla="*/ 33 w 388"/>
                  <a:gd name="T9" fmla="*/ 150 h 609"/>
                  <a:gd name="T10" fmla="*/ 32 w 388"/>
                  <a:gd name="T11" fmla="*/ 191 h 609"/>
                  <a:gd name="T12" fmla="*/ 2 w 388"/>
                  <a:gd name="T13" fmla="*/ 233 h 609"/>
                  <a:gd name="T14" fmla="*/ 12 w 388"/>
                  <a:gd name="T15" fmla="*/ 249 h 609"/>
                  <a:gd name="T16" fmla="*/ 22 w 388"/>
                  <a:gd name="T17" fmla="*/ 275 h 609"/>
                  <a:gd name="T18" fmla="*/ 15 w 388"/>
                  <a:gd name="T19" fmla="*/ 351 h 609"/>
                  <a:gd name="T20" fmla="*/ 0 w 388"/>
                  <a:gd name="T21" fmla="*/ 376 h 609"/>
                  <a:gd name="T22" fmla="*/ 15 w 388"/>
                  <a:gd name="T23" fmla="*/ 398 h 609"/>
                  <a:gd name="T24" fmla="*/ 30 w 388"/>
                  <a:gd name="T25" fmla="*/ 447 h 609"/>
                  <a:gd name="T26" fmla="*/ 58 w 388"/>
                  <a:gd name="T27" fmla="*/ 525 h 609"/>
                  <a:gd name="T28" fmla="*/ 58 w 388"/>
                  <a:gd name="T29" fmla="*/ 545 h 609"/>
                  <a:gd name="T30" fmla="*/ 78 w 388"/>
                  <a:gd name="T31" fmla="*/ 551 h 609"/>
                  <a:gd name="T32" fmla="*/ 131 w 388"/>
                  <a:gd name="T33" fmla="*/ 605 h 609"/>
                  <a:gd name="T34" fmla="*/ 388 w 388"/>
                  <a:gd name="T35" fmla="*/ 609 h 609"/>
                  <a:gd name="T36" fmla="*/ 388 w 388"/>
                  <a:gd name="T37" fmla="*/ 2 h 609"/>
                  <a:gd name="T38" fmla="*/ 135 w 388"/>
                  <a:gd name="T39" fmla="*/ 0 h 609"/>
                  <a:gd name="T40" fmla="*/ 122 w 388"/>
                  <a:gd name="T41" fmla="*/ 22 h 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88" h="609">
                    <a:moveTo>
                      <a:pt x="122" y="22"/>
                    </a:moveTo>
                    <a:cubicBezTo>
                      <a:pt x="109" y="46"/>
                      <a:pt x="84" y="59"/>
                      <a:pt x="59" y="65"/>
                    </a:cubicBezTo>
                    <a:cubicBezTo>
                      <a:pt x="57" y="66"/>
                      <a:pt x="57" y="66"/>
                      <a:pt x="57" y="66"/>
                    </a:cubicBezTo>
                    <a:cubicBezTo>
                      <a:pt x="64" y="92"/>
                      <a:pt x="54" y="117"/>
                      <a:pt x="42" y="139"/>
                    </a:cubicBezTo>
                    <a:cubicBezTo>
                      <a:pt x="38" y="142"/>
                      <a:pt x="36" y="146"/>
                      <a:pt x="33" y="150"/>
                    </a:cubicBezTo>
                    <a:cubicBezTo>
                      <a:pt x="34" y="164"/>
                      <a:pt x="35" y="177"/>
                      <a:pt x="32" y="191"/>
                    </a:cubicBezTo>
                    <a:cubicBezTo>
                      <a:pt x="28" y="208"/>
                      <a:pt x="14" y="221"/>
                      <a:pt x="2" y="233"/>
                    </a:cubicBezTo>
                    <a:cubicBezTo>
                      <a:pt x="4" y="239"/>
                      <a:pt x="8" y="243"/>
                      <a:pt x="12" y="249"/>
                    </a:cubicBezTo>
                    <a:cubicBezTo>
                      <a:pt x="15" y="258"/>
                      <a:pt x="20" y="266"/>
                      <a:pt x="22" y="275"/>
                    </a:cubicBezTo>
                    <a:cubicBezTo>
                      <a:pt x="30" y="299"/>
                      <a:pt x="27" y="330"/>
                      <a:pt x="15" y="351"/>
                    </a:cubicBezTo>
                    <a:cubicBezTo>
                      <a:pt x="12" y="361"/>
                      <a:pt x="2" y="366"/>
                      <a:pt x="0" y="376"/>
                    </a:cubicBezTo>
                    <a:cubicBezTo>
                      <a:pt x="3" y="384"/>
                      <a:pt x="13" y="389"/>
                      <a:pt x="15" y="398"/>
                    </a:cubicBezTo>
                    <a:cubicBezTo>
                      <a:pt x="25" y="413"/>
                      <a:pt x="29" y="430"/>
                      <a:pt x="30" y="447"/>
                    </a:cubicBezTo>
                    <a:cubicBezTo>
                      <a:pt x="48" y="470"/>
                      <a:pt x="61" y="495"/>
                      <a:pt x="58" y="525"/>
                    </a:cubicBezTo>
                    <a:cubicBezTo>
                      <a:pt x="60" y="531"/>
                      <a:pt x="57" y="538"/>
                      <a:pt x="58" y="545"/>
                    </a:cubicBezTo>
                    <a:cubicBezTo>
                      <a:pt x="65" y="547"/>
                      <a:pt x="71" y="548"/>
                      <a:pt x="78" y="551"/>
                    </a:cubicBezTo>
                    <a:cubicBezTo>
                      <a:pt x="101" y="560"/>
                      <a:pt x="122" y="582"/>
                      <a:pt x="131" y="605"/>
                    </a:cubicBezTo>
                    <a:cubicBezTo>
                      <a:pt x="216" y="609"/>
                      <a:pt x="304" y="606"/>
                      <a:pt x="388" y="609"/>
                    </a:cubicBezTo>
                    <a:cubicBezTo>
                      <a:pt x="388" y="2"/>
                      <a:pt x="388" y="2"/>
                      <a:pt x="388" y="2"/>
                    </a:cubicBezTo>
                    <a:cubicBezTo>
                      <a:pt x="305" y="1"/>
                      <a:pt x="217" y="2"/>
                      <a:pt x="135" y="0"/>
                    </a:cubicBezTo>
                    <a:cubicBezTo>
                      <a:pt x="127" y="5"/>
                      <a:pt x="127" y="15"/>
                      <a:pt x="122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/>
              </a:p>
            </p:txBody>
          </p:sp>
          <p:sp>
            <p:nvSpPr>
              <p:cNvPr id="15" name="Rectangle 6"/>
              <p:cNvSpPr>
                <a:spLocks noChangeArrowheads="1"/>
              </p:cNvSpPr>
              <p:nvPr/>
            </p:nvSpPr>
            <p:spPr bwMode="auto">
              <a:xfrm>
                <a:off x="3759201" y="1363663"/>
                <a:ext cx="1616075" cy="48736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/>
              </a:p>
            </p:txBody>
          </p:sp>
          <p:sp>
            <p:nvSpPr>
              <p:cNvPr id="16" name="Freeform 7"/>
              <p:cNvSpPr/>
              <p:nvPr/>
            </p:nvSpPr>
            <p:spPr bwMode="auto">
              <a:xfrm>
                <a:off x="5172076" y="1362075"/>
                <a:ext cx="311150" cy="490537"/>
              </a:xfrm>
              <a:custGeom>
                <a:avLst/>
                <a:gdLst>
                  <a:gd name="T0" fmla="*/ 266 w 388"/>
                  <a:gd name="T1" fmla="*/ 21 h 609"/>
                  <a:gd name="T2" fmla="*/ 329 w 388"/>
                  <a:gd name="T3" fmla="*/ 65 h 609"/>
                  <a:gd name="T4" fmla="*/ 331 w 388"/>
                  <a:gd name="T5" fmla="*/ 66 h 609"/>
                  <a:gd name="T6" fmla="*/ 346 w 388"/>
                  <a:gd name="T7" fmla="*/ 138 h 609"/>
                  <a:gd name="T8" fmla="*/ 355 w 388"/>
                  <a:gd name="T9" fmla="*/ 150 h 609"/>
                  <a:gd name="T10" fmla="*/ 357 w 388"/>
                  <a:gd name="T11" fmla="*/ 190 h 609"/>
                  <a:gd name="T12" fmla="*/ 386 w 388"/>
                  <a:gd name="T13" fmla="*/ 232 h 609"/>
                  <a:gd name="T14" fmla="*/ 377 w 388"/>
                  <a:gd name="T15" fmla="*/ 249 h 609"/>
                  <a:gd name="T16" fmla="*/ 366 w 388"/>
                  <a:gd name="T17" fmla="*/ 275 h 609"/>
                  <a:gd name="T18" fmla="*/ 373 w 388"/>
                  <a:gd name="T19" fmla="*/ 351 h 609"/>
                  <a:gd name="T20" fmla="*/ 388 w 388"/>
                  <a:gd name="T21" fmla="*/ 376 h 609"/>
                  <a:gd name="T22" fmla="*/ 373 w 388"/>
                  <a:gd name="T23" fmla="*/ 398 h 609"/>
                  <a:gd name="T24" fmla="*/ 358 w 388"/>
                  <a:gd name="T25" fmla="*/ 447 h 609"/>
                  <a:gd name="T26" fmla="*/ 330 w 388"/>
                  <a:gd name="T27" fmla="*/ 524 h 609"/>
                  <a:gd name="T28" fmla="*/ 330 w 388"/>
                  <a:gd name="T29" fmla="*/ 544 h 609"/>
                  <a:gd name="T30" fmla="*/ 310 w 388"/>
                  <a:gd name="T31" fmla="*/ 550 h 609"/>
                  <a:gd name="T32" fmla="*/ 257 w 388"/>
                  <a:gd name="T33" fmla="*/ 605 h 609"/>
                  <a:gd name="T34" fmla="*/ 0 w 388"/>
                  <a:gd name="T35" fmla="*/ 608 h 609"/>
                  <a:gd name="T36" fmla="*/ 0 w 388"/>
                  <a:gd name="T37" fmla="*/ 2 h 609"/>
                  <a:gd name="T38" fmla="*/ 253 w 388"/>
                  <a:gd name="T39" fmla="*/ 0 h 609"/>
                  <a:gd name="T40" fmla="*/ 266 w 388"/>
                  <a:gd name="T41" fmla="*/ 21 h 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88" h="609">
                    <a:moveTo>
                      <a:pt x="266" y="21"/>
                    </a:moveTo>
                    <a:cubicBezTo>
                      <a:pt x="279" y="46"/>
                      <a:pt x="304" y="58"/>
                      <a:pt x="329" y="65"/>
                    </a:cubicBezTo>
                    <a:cubicBezTo>
                      <a:pt x="331" y="66"/>
                      <a:pt x="331" y="66"/>
                      <a:pt x="331" y="66"/>
                    </a:cubicBezTo>
                    <a:cubicBezTo>
                      <a:pt x="324" y="92"/>
                      <a:pt x="334" y="117"/>
                      <a:pt x="346" y="138"/>
                    </a:cubicBezTo>
                    <a:cubicBezTo>
                      <a:pt x="350" y="142"/>
                      <a:pt x="352" y="146"/>
                      <a:pt x="355" y="150"/>
                    </a:cubicBezTo>
                    <a:cubicBezTo>
                      <a:pt x="354" y="164"/>
                      <a:pt x="353" y="176"/>
                      <a:pt x="357" y="190"/>
                    </a:cubicBezTo>
                    <a:cubicBezTo>
                      <a:pt x="360" y="208"/>
                      <a:pt x="374" y="220"/>
                      <a:pt x="386" y="232"/>
                    </a:cubicBezTo>
                    <a:cubicBezTo>
                      <a:pt x="384" y="239"/>
                      <a:pt x="380" y="243"/>
                      <a:pt x="377" y="249"/>
                    </a:cubicBezTo>
                    <a:cubicBezTo>
                      <a:pt x="373" y="257"/>
                      <a:pt x="368" y="265"/>
                      <a:pt x="366" y="275"/>
                    </a:cubicBezTo>
                    <a:cubicBezTo>
                      <a:pt x="358" y="299"/>
                      <a:pt x="361" y="330"/>
                      <a:pt x="373" y="351"/>
                    </a:cubicBezTo>
                    <a:cubicBezTo>
                      <a:pt x="377" y="361"/>
                      <a:pt x="386" y="366"/>
                      <a:pt x="388" y="376"/>
                    </a:cubicBezTo>
                    <a:cubicBezTo>
                      <a:pt x="385" y="384"/>
                      <a:pt x="375" y="389"/>
                      <a:pt x="373" y="398"/>
                    </a:cubicBezTo>
                    <a:cubicBezTo>
                      <a:pt x="363" y="412"/>
                      <a:pt x="359" y="430"/>
                      <a:pt x="358" y="447"/>
                    </a:cubicBezTo>
                    <a:cubicBezTo>
                      <a:pt x="341" y="469"/>
                      <a:pt x="327" y="495"/>
                      <a:pt x="330" y="524"/>
                    </a:cubicBezTo>
                    <a:cubicBezTo>
                      <a:pt x="328" y="531"/>
                      <a:pt x="331" y="538"/>
                      <a:pt x="330" y="544"/>
                    </a:cubicBezTo>
                    <a:cubicBezTo>
                      <a:pt x="323" y="546"/>
                      <a:pt x="317" y="548"/>
                      <a:pt x="310" y="550"/>
                    </a:cubicBezTo>
                    <a:cubicBezTo>
                      <a:pt x="287" y="559"/>
                      <a:pt x="266" y="581"/>
                      <a:pt x="257" y="605"/>
                    </a:cubicBezTo>
                    <a:cubicBezTo>
                      <a:pt x="172" y="609"/>
                      <a:pt x="84" y="606"/>
                      <a:pt x="0" y="608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83" y="0"/>
                      <a:pt x="171" y="2"/>
                      <a:pt x="253" y="0"/>
                    </a:cubicBezTo>
                    <a:cubicBezTo>
                      <a:pt x="261" y="5"/>
                      <a:pt x="261" y="15"/>
                      <a:pt x="266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/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3381376" y="1441450"/>
                <a:ext cx="17463" cy="14287"/>
              </a:xfrm>
              <a:custGeom>
                <a:avLst/>
                <a:gdLst>
                  <a:gd name="T0" fmla="*/ 4 w 22"/>
                  <a:gd name="T1" fmla="*/ 2 h 18"/>
                  <a:gd name="T2" fmla="*/ 0 w 22"/>
                  <a:gd name="T3" fmla="*/ 8 h 18"/>
                  <a:gd name="T4" fmla="*/ 14 w 22"/>
                  <a:gd name="T5" fmla="*/ 18 h 18"/>
                  <a:gd name="T6" fmla="*/ 22 w 22"/>
                  <a:gd name="T7" fmla="*/ 10 h 18"/>
                  <a:gd name="T8" fmla="*/ 4 w 22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8">
                    <a:moveTo>
                      <a:pt x="4" y="2"/>
                    </a:moveTo>
                    <a:cubicBezTo>
                      <a:pt x="1" y="3"/>
                      <a:pt x="0" y="5"/>
                      <a:pt x="0" y="8"/>
                    </a:cubicBezTo>
                    <a:cubicBezTo>
                      <a:pt x="2" y="13"/>
                      <a:pt x="7" y="18"/>
                      <a:pt x="14" y="18"/>
                    </a:cubicBezTo>
                    <a:cubicBezTo>
                      <a:pt x="16" y="15"/>
                      <a:pt x="21" y="14"/>
                      <a:pt x="22" y="10"/>
                    </a:cubicBezTo>
                    <a:cubicBezTo>
                      <a:pt x="20" y="0"/>
                      <a:pt x="10" y="6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/>
              </a:p>
            </p:txBody>
          </p:sp>
          <p:sp>
            <p:nvSpPr>
              <p:cNvPr id="18" name="Freeform 9"/>
              <p:cNvSpPr/>
              <p:nvPr/>
            </p:nvSpPr>
            <p:spPr bwMode="auto">
              <a:xfrm>
                <a:off x="3384551" y="1592263"/>
                <a:ext cx="31750" cy="25400"/>
              </a:xfrm>
              <a:custGeom>
                <a:avLst/>
                <a:gdLst>
                  <a:gd name="T0" fmla="*/ 12 w 39"/>
                  <a:gd name="T1" fmla="*/ 2 h 30"/>
                  <a:gd name="T2" fmla="*/ 0 w 39"/>
                  <a:gd name="T3" fmla="*/ 14 h 30"/>
                  <a:gd name="T4" fmla="*/ 15 w 39"/>
                  <a:gd name="T5" fmla="*/ 30 h 30"/>
                  <a:gd name="T6" fmla="*/ 35 w 39"/>
                  <a:gd name="T7" fmla="*/ 23 h 30"/>
                  <a:gd name="T8" fmla="*/ 32 w 39"/>
                  <a:gd name="T9" fmla="*/ 13 h 30"/>
                  <a:gd name="T10" fmla="*/ 12 w 39"/>
                  <a:gd name="T11" fmla="*/ 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30">
                    <a:moveTo>
                      <a:pt x="12" y="2"/>
                    </a:moveTo>
                    <a:cubicBezTo>
                      <a:pt x="8" y="6"/>
                      <a:pt x="1" y="8"/>
                      <a:pt x="0" y="14"/>
                    </a:cubicBezTo>
                    <a:cubicBezTo>
                      <a:pt x="5" y="18"/>
                      <a:pt x="9" y="26"/>
                      <a:pt x="15" y="30"/>
                    </a:cubicBezTo>
                    <a:cubicBezTo>
                      <a:pt x="22" y="29"/>
                      <a:pt x="29" y="28"/>
                      <a:pt x="35" y="23"/>
                    </a:cubicBezTo>
                    <a:cubicBezTo>
                      <a:pt x="39" y="19"/>
                      <a:pt x="32" y="16"/>
                      <a:pt x="32" y="13"/>
                    </a:cubicBezTo>
                    <a:cubicBezTo>
                      <a:pt x="26" y="7"/>
                      <a:pt x="20" y="0"/>
                      <a:pt x="1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/>
              </a:p>
            </p:txBody>
          </p:sp>
          <p:sp>
            <p:nvSpPr>
              <p:cNvPr id="19" name="Freeform 10"/>
              <p:cNvSpPr/>
              <p:nvPr/>
            </p:nvSpPr>
            <p:spPr bwMode="auto">
              <a:xfrm>
                <a:off x="3402013" y="1468438"/>
                <a:ext cx="49213" cy="42862"/>
              </a:xfrm>
              <a:custGeom>
                <a:avLst/>
                <a:gdLst>
                  <a:gd name="T0" fmla="*/ 16 w 60"/>
                  <a:gd name="T1" fmla="*/ 42 h 54"/>
                  <a:gd name="T2" fmla="*/ 1 w 60"/>
                  <a:gd name="T3" fmla="*/ 46 h 54"/>
                  <a:gd name="T4" fmla="*/ 3 w 60"/>
                  <a:gd name="T5" fmla="*/ 51 h 54"/>
                  <a:gd name="T6" fmla="*/ 33 w 60"/>
                  <a:gd name="T7" fmla="*/ 51 h 54"/>
                  <a:gd name="T8" fmla="*/ 45 w 60"/>
                  <a:gd name="T9" fmla="*/ 43 h 54"/>
                  <a:gd name="T10" fmla="*/ 60 w 60"/>
                  <a:gd name="T11" fmla="*/ 5 h 54"/>
                  <a:gd name="T12" fmla="*/ 54 w 60"/>
                  <a:gd name="T13" fmla="*/ 1 h 54"/>
                  <a:gd name="T14" fmla="*/ 16 w 60"/>
                  <a:gd name="T15" fmla="*/ 42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" h="54">
                    <a:moveTo>
                      <a:pt x="16" y="42"/>
                    </a:moveTo>
                    <a:cubicBezTo>
                      <a:pt x="12" y="44"/>
                      <a:pt x="5" y="43"/>
                      <a:pt x="1" y="46"/>
                    </a:cubicBezTo>
                    <a:cubicBezTo>
                      <a:pt x="0" y="47"/>
                      <a:pt x="2" y="49"/>
                      <a:pt x="3" y="51"/>
                    </a:cubicBezTo>
                    <a:cubicBezTo>
                      <a:pt x="12" y="54"/>
                      <a:pt x="23" y="51"/>
                      <a:pt x="33" y="51"/>
                    </a:cubicBezTo>
                    <a:cubicBezTo>
                      <a:pt x="45" y="43"/>
                      <a:pt x="45" y="43"/>
                      <a:pt x="45" y="43"/>
                    </a:cubicBezTo>
                    <a:cubicBezTo>
                      <a:pt x="55" y="33"/>
                      <a:pt x="60" y="20"/>
                      <a:pt x="60" y="5"/>
                    </a:cubicBezTo>
                    <a:cubicBezTo>
                      <a:pt x="59" y="3"/>
                      <a:pt x="57" y="0"/>
                      <a:pt x="54" y="1"/>
                    </a:cubicBezTo>
                    <a:cubicBezTo>
                      <a:pt x="49" y="19"/>
                      <a:pt x="34" y="36"/>
                      <a:pt x="16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/>
              </a:p>
            </p:txBody>
          </p:sp>
          <p:sp>
            <p:nvSpPr>
              <p:cNvPr id="20" name="Freeform 11"/>
              <p:cNvSpPr/>
              <p:nvPr/>
            </p:nvSpPr>
            <p:spPr bwMode="auto">
              <a:xfrm>
                <a:off x="3438526" y="1403350"/>
                <a:ext cx="26988" cy="49212"/>
              </a:xfrm>
              <a:custGeom>
                <a:avLst/>
                <a:gdLst>
                  <a:gd name="T0" fmla="*/ 9 w 34"/>
                  <a:gd name="T1" fmla="*/ 0 h 62"/>
                  <a:gd name="T2" fmla="*/ 14 w 34"/>
                  <a:gd name="T3" fmla="*/ 16 h 62"/>
                  <a:gd name="T4" fmla="*/ 19 w 34"/>
                  <a:gd name="T5" fmla="*/ 62 h 62"/>
                  <a:gd name="T6" fmla="*/ 34 w 34"/>
                  <a:gd name="T7" fmla="*/ 36 h 62"/>
                  <a:gd name="T8" fmla="*/ 34 w 34"/>
                  <a:gd name="T9" fmla="*/ 26 h 62"/>
                  <a:gd name="T10" fmla="*/ 16 w 34"/>
                  <a:gd name="T11" fmla="*/ 5 h 62"/>
                  <a:gd name="T12" fmla="*/ 9 w 34"/>
                  <a:gd name="T1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62">
                    <a:moveTo>
                      <a:pt x="9" y="0"/>
                    </a:moveTo>
                    <a:cubicBezTo>
                      <a:pt x="0" y="3"/>
                      <a:pt x="12" y="10"/>
                      <a:pt x="14" y="16"/>
                    </a:cubicBezTo>
                    <a:cubicBezTo>
                      <a:pt x="22" y="29"/>
                      <a:pt x="14" y="47"/>
                      <a:pt x="19" y="62"/>
                    </a:cubicBezTo>
                    <a:cubicBezTo>
                      <a:pt x="30" y="59"/>
                      <a:pt x="32" y="46"/>
                      <a:pt x="34" y="36"/>
                    </a:cubicBezTo>
                    <a:cubicBezTo>
                      <a:pt x="34" y="32"/>
                      <a:pt x="32" y="29"/>
                      <a:pt x="34" y="26"/>
                    </a:cubicBezTo>
                    <a:cubicBezTo>
                      <a:pt x="28" y="20"/>
                      <a:pt x="24" y="10"/>
                      <a:pt x="16" y="5"/>
                    </a:cubicBezTo>
                    <a:cubicBezTo>
                      <a:pt x="13" y="4"/>
                      <a:pt x="13" y="0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/>
              </a:p>
            </p:txBody>
          </p:sp>
          <p:sp>
            <p:nvSpPr>
              <p:cNvPr id="21" name="Freeform 12"/>
              <p:cNvSpPr/>
              <p:nvPr/>
            </p:nvSpPr>
            <p:spPr bwMode="auto">
              <a:xfrm>
                <a:off x="3449638" y="1751013"/>
                <a:ext cx="22225" cy="47625"/>
              </a:xfrm>
              <a:custGeom>
                <a:avLst/>
                <a:gdLst>
                  <a:gd name="T0" fmla="*/ 4 w 27"/>
                  <a:gd name="T1" fmla="*/ 45 h 59"/>
                  <a:gd name="T2" fmla="*/ 1 w 27"/>
                  <a:gd name="T3" fmla="*/ 56 h 59"/>
                  <a:gd name="T4" fmla="*/ 4 w 27"/>
                  <a:gd name="T5" fmla="*/ 58 h 59"/>
                  <a:gd name="T6" fmla="*/ 24 w 27"/>
                  <a:gd name="T7" fmla="*/ 30 h 59"/>
                  <a:gd name="T8" fmla="*/ 15 w 27"/>
                  <a:gd name="T9" fmla="*/ 1 h 59"/>
                  <a:gd name="T10" fmla="*/ 8 w 27"/>
                  <a:gd name="T11" fmla="*/ 2 h 59"/>
                  <a:gd name="T12" fmla="*/ 3 w 27"/>
                  <a:gd name="T13" fmla="*/ 20 h 59"/>
                  <a:gd name="T14" fmla="*/ 4 w 27"/>
                  <a:gd name="T15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59">
                    <a:moveTo>
                      <a:pt x="4" y="45"/>
                    </a:moveTo>
                    <a:cubicBezTo>
                      <a:pt x="3" y="49"/>
                      <a:pt x="0" y="51"/>
                      <a:pt x="1" y="56"/>
                    </a:cubicBezTo>
                    <a:cubicBezTo>
                      <a:pt x="1" y="57"/>
                      <a:pt x="2" y="59"/>
                      <a:pt x="4" y="58"/>
                    </a:cubicBezTo>
                    <a:cubicBezTo>
                      <a:pt x="13" y="52"/>
                      <a:pt x="23" y="42"/>
                      <a:pt x="24" y="30"/>
                    </a:cubicBezTo>
                    <a:cubicBezTo>
                      <a:pt x="27" y="20"/>
                      <a:pt x="23" y="9"/>
                      <a:pt x="15" y="1"/>
                    </a:cubicBezTo>
                    <a:cubicBezTo>
                      <a:pt x="13" y="0"/>
                      <a:pt x="10" y="0"/>
                      <a:pt x="8" y="2"/>
                    </a:cubicBezTo>
                    <a:cubicBezTo>
                      <a:pt x="9" y="9"/>
                      <a:pt x="4" y="14"/>
                      <a:pt x="3" y="20"/>
                    </a:cubicBezTo>
                    <a:cubicBezTo>
                      <a:pt x="4" y="28"/>
                      <a:pt x="4" y="36"/>
                      <a:pt x="4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/>
              </a:p>
            </p:txBody>
          </p:sp>
          <p:sp>
            <p:nvSpPr>
              <p:cNvPr id="22" name="Freeform 13"/>
              <p:cNvSpPr>
                <a:spLocks noEditPoints="1"/>
              </p:cNvSpPr>
              <p:nvPr/>
            </p:nvSpPr>
            <p:spPr bwMode="auto">
              <a:xfrm>
                <a:off x="3071813" y="1292226"/>
                <a:ext cx="727075" cy="619124"/>
              </a:xfrm>
              <a:custGeom>
                <a:avLst/>
                <a:gdLst>
                  <a:gd name="T0" fmla="*/ 115 w 904"/>
                  <a:gd name="T1" fmla="*/ 274 h 769"/>
                  <a:gd name="T2" fmla="*/ 117 w 904"/>
                  <a:gd name="T3" fmla="*/ 576 h 769"/>
                  <a:gd name="T4" fmla="*/ 499 w 904"/>
                  <a:gd name="T5" fmla="*/ 683 h 769"/>
                  <a:gd name="T6" fmla="*/ 572 w 904"/>
                  <a:gd name="T7" fmla="*/ 767 h 769"/>
                  <a:gd name="T8" fmla="*/ 296 w 904"/>
                  <a:gd name="T9" fmla="*/ 681 h 769"/>
                  <a:gd name="T10" fmla="*/ 10 w 904"/>
                  <a:gd name="T11" fmla="*/ 414 h 769"/>
                  <a:gd name="T12" fmla="*/ 54 w 904"/>
                  <a:gd name="T13" fmla="*/ 397 h 769"/>
                  <a:gd name="T14" fmla="*/ 116 w 904"/>
                  <a:gd name="T15" fmla="*/ 438 h 769"/>
                  <a:gd name="T16" fmla="*/ 222 w 904"/>
                  <a:gd name="T17" fmla="*/ 446 h 769"/>
                  <a:gd name="T18" fmla="*/ 163 w 904"/>
                  <a:gd name="T19" fmla="*/ 569 h 769"/>
                  <a:gd name="T20" fmla="*/ 197 w 904"/>
                  <a:gd name="T21" fmla="*/ 620 h 769"/>
                  <a:gd name="T22" fmla="*/ 304 w 904"/>
                  <a:gd name="T23" fmla="*/ 554 h 769"/>
                  <a:gd name="T24" fmla="*/ 291 w 904"/>
                  <a:gd name="T25" fmla="*/ 463 h 769"/>
                  <a:gd name="T26" fmla="*/ 356 w 904"/>
                  <a:gd name="T27" fmla="*/ 621 h 769"/>
                  <a:gd name="T28" fmla="*/ 350 w 904"/>
                  <a:gd name="T29" fmla="*/ 559 h 769"/>
                  <a:gd name="T30" fmla="*/ 482 w 904"/>
                  <a:gd name="T31" fmla="*/ 466 h 769"/>
                  <a:gd name="T32" fmla="*/ 488 w 904"/>
                  <a:gd name="T33" fmla="*/ 42 h 769"/>
                  <a:gd name="T34" fmla="*/ 395 w 904"/>
                  <a:gd name="T35" fmla="*/ 139 h 769"/>
                  <a:gd name="T36" fmla="*/ 479 w 904"/>
                  <a:gd name="T37" fmla="*/ 127 h 769"/>
                  <a:gd name="T38" fmla="*/ 261 w 904"/>
                  <a:gd name="T39" fmla="*/ 232 h 769"/>
                  <a:gd name="T40" fmla="*/ 244 w 904"/>
                  <a:gd name="T41" fmla="*/ 146 h 769"/>
                  <a:gd name="T42" fmla="*/ 209 w 904"/>
                  <a:gd name="T43" fmla="*/ 166 h 769"/>
                  <a:gd name="T44" fmla="*/ 132 w 904"/>
                  <a:gd name="T45" fmla="*/ 267 h 769"/>
                  <a:gd name="T46" fmla="*/ 187 w 904"/>
                  <a:gd name="T47" fmla="*/ 310 h 769"/>
                  <a:gd name="T48" fmla="*/ 80 w 904"/>
                  <a:gd name="T49" fmla="*/ 354 h 769"/>
                  <a:gd name="T50" fmla="*/ 116 w 904"/>
                  <a:gd name="T51" fmla="*/ 494 h 769"/>
                  <a:gd name="T52" fmla="*/ 186 w 904"/>
                  <a:gd name="T53" fmla="*/ 290 h 769"/>
                  <a:gd name="T54" fmla="*/ 136 w 904"/>
                  <a:gd name="T55" fmla="*/ 295 h 769"/>
                  <a:gd name="T56" fmla="*/ 442 w 904"/>
                  <a:gd name="T57" fmla="*/ 106 h 769"/>
                  <a:gd name="T58" fmla="*/ 393 w 904"/>
                  <a:gd name="T59" fmla="*/ 133 h 769"/>
                  <a:gd name="T60" fmla="*/ 236 w 904"/>
                  <a:gd name="T61" fmla="*/ 207 h 769"/>
                  <a:gd name="T62" fmla="*/ 342 w 904"/>
                  <a:gd name="T63" fmla="*/ 537 h 769"/>
                  <a:gd name="T64" fmla="*/ 348 w 904"/>
                  <a:gd name="T65" fmla="*/ 260 h 769"/>
                  <a:gd name="T66" fmla="*/ 236 w 904"/>
                  <a:gd name="T67" fmla="*/ 389 h 769"/>
                  <a:gd name="T68" fmla="*/ 432 w 904"/>
                  <a:gd name="T69" fmla="*/ 441 h 769"/>
                  <a:gd name="T70" fmla="*/ 364 w 904"/>
                  <a:gd name="T71" fmla="*/ 382 h 769"/>
                  <a:gd name="T72" fmla="*/ 274 w 904"/>
                  <a:gd name="T73" fmla="*/ 349 h 769"/>
                  <a:gd name="T74" fmla="*/ 295 w 904"/>
                  <a:gd name="T75" fmla="*/ 418 h 769"/>
                  <a:gd name="T76" fmla="*/ 307 w 904"/>
                  <a:gd name="T77" fmla="*/ 597 h 769"/>
                  <a:gd name="T78" fmla="*/ 358 w 904"/>
                  <a:gd name="T79" fmla="*/ 338 h 769"/>
                  <a:gd name="T80" fmla="*/ 437 w 904"/>
                  <a:gd name="T81" fmla="*/ 388 h 769"/>
                  <a:gd name="T82" fmla="*/ 379 w 904"/>
                  <a:gd name="T83" fmla="*/ 134 h 769"/>
                  <a:gd name="T84" fmla="*/ 406 w 904"/>
                  <a:gd name="T85" fmla="*/ 644 h 769"/>
                  <a:gd name="T86" fmla="*/ 148 w 904"/>
                  <a:gd name="T87" fmla="*/ 378 h 769"/>
                  <a:gd name="T88" fmla="*/ 163 w 904"/>
                  <a:gd name="T89" fmla="*/ 455 h 769"/>
                  <a:gd name="T90" fmla="*/ 224 w 904"/>
                  <a:gd name="T91" fmla="*/ 672 h 769"/>
                  <a:gd name="T92" fmla="*/ 297 w 904"/>
                  <a:gd name="T93" fmla="*/ 512 h 769"/>
                  <a:gd name="T94" fmla="*/ 407 w 904"/>
                  <a:gd name="T95" fmla="*/ 497 h 769"/>
                  <a:gd name="T96" fmla="*/ 412 w 904"/>
                  <a:gd name="T97" fmla="*/ 584 h 769"/>
                  <a:gd name="T98" fmla="*/ 451 w 904"/>
                  <a:gd name="T99" fmla="*/ 751 h 769"/>
                  <a:gd name="T100" fmla="*/ 902 w 904"/>
                  <a:gd name="T101" fmla="*/ 748 h 769"/>
                  <a:gd name="T102" fmla="*/ 902 w 904"/>
                  <a:gd name="T103" fmla="*/ 713 h 769"/>
                  <a:gd name="T104" fmla="*/ 481 w 904"/>
                  <a:gd name="T105" fmla="*/ 316 h 769"/>
                  <a:gd name="T106" fmla="*/ 548 w 904"/>
                  <a:gd name="T107" fmla="*/ 127 h 769"/>
                  <a:gd name="T108" fmla="*/ 611 w 904"/>
                  <a:gd name="T109" fmla="*/ 22 h 769"/>
                  <a:gd name="T110" fmla="*/ 342 w 904"/>
                  <a:gd name="T111" fmla="*/ 54 h 769"/>
                  <a:gd name="T112" fmla="*/ 290 w 904"/>
                  <a:gd name="T113" fmla="*/ 105 h 769"/>
                  <a:gd name="T114" fmla="*/ 117 w 904"/>
                  <a:gd name="T115" fmla="*/ 295 h 769"/>
                  <a:gd name="T116" fmla="*/ 312 w 904"/>
                  <a:gd name="T117" fmla="*/ 97 h 769"/>
                  <a:gd name="T118" fmla="*/ 648 w 904"/>
                  <a:gd name="T119" fmla="*/ 10 h 769"/>
                  <a:gd name="T120" fmla="*/ 489 w 904"/>
                  <a:gd name="T121" fmla="*/ 23 h 769"/>
                  <a:gd name="T122" fmla="*/ 130 w 904"/>
                  <a:gd name="T123" fmla="*/ 165 h 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04" h="769">
                    <a:moveTo>
                      <a:pt x="8" y="366"/>
                    </a:moveTo>
                    <a:cubicBezTo>
                      <a:pt x="13" y="366"/>
                      <a:pt x="13" y="360"/>
                      <a:pt x="17" y="358"/>
                    </a:cubicBezTo>
                    <a:cubicBezTo>
                      <a:pt x="23" y="355"/>
                      <a:pt x="28" y="349"/>
                      <a:pt x="36" y="349"/>
                    </a:cubicBezTo>
                    <a:cubicBezTo>
                      <a:pt x="39" y="343"/>
                      <a:pt x="34" y="334"/>
                      <a:pt x="41" y="328"/>
                    </a:cubicBezTo>
                    <a:cubicBezTo>
                      <a:pt x="54" y="308"/>
                      <a:pt x="77" y="299"/>
                      <a:pt x="99" y="301"/>
                    </a:cubicBezTo>
                    <a:cubicBezTo>
                      <a:pt x="108" y="299"/>
                      <a:pt x="101" y="288"/>
                      <a:pt x="104" y="282"/>
                    </a:cubicBezTo>
                    <a:cubicBezTo>
                      <a:pt x="113" y="269"/>
                      <a:pt x="97" y="256"/>
                      <a:pt x="104" y="241"/>
                    </a:cubicBezTo>
                    <a:cubicBezTo>
                      <a:pt x="104" y="234"/>
                      <a:pt x="111" y="228"/>
                      <a:pt x="106" y="221"/>
                    </a:cubicBezTo>
                    <a:cubicBezTo>
                      <a:pt x="104" y="209"/>
                      <a:pt x="104" y="194"/>
                      <a:pt x="113" y="184"/>
                    </a:cubicBezTo>
                    <a:cubicBezTo>
                      <a:pt x="112" y="182"/>
                      <a:pt x="113" y="181"/>
                      <a:pt x="115" y="181"/>
                    </a:cubicBezTo>
                    <a:cubicBezTo>
                      <a:pt x="116" y="181"/>
                      <a:pt x="117" y="181"/>
                      <a:pt x="118" y="182"/>
                    </a:cubicBezTo>
                    <a:cubicBezTo>
                      <a:pt x="112" y="195"/>
                      <a:pt x="106" y="212"/>
                      <a:pt x="116" y="225"/>
                    </a:cubicBezTo>
                    <a:cubicBezTo>
                      <a:pt x="111" y="233"/>
                      <a:pt x="110" y="244"/>
                      <a:pt x="109" y="253"/>
                    </a:cubicBezTo>
                    <a:cubicBezTo>
                      <a:pt x="115" y="274"/>
                      <a:pt x="115" y="274"/>
                      <a:pt x="115" y="274"/>
                    </a:cubicBezTo>
                    <a:cubicBezTo>
                      <a:pt x="111" y="280"/>
                      <a:pt x="107" y="288"/>
                      <a:pt x="110" y="296"/>
                    </a:cubicBezTo>
                    <a:cubicBezTo>
                      <a:pt x="107" y="300"/>
                      <a:pt x="103" y="305"/>
                      <a:pt x="98" y="307"/>
                    </a:cubicBezTo>
                    <a:cubicBezTo>
                      <a:pt x="82" y="303"/>
                      <a:pt x="63" y="310"/>
                      <a:pt x="51" y="323"/>
                    </a:cubicBezTo>
                    <a:cubicBezTo>
                      <a:pt x="46" y="328"/>
                      <a:pt x="44" y="335"/>
                      <a:pt x="43" y="342"/>
                    </a:cubicBezTo>
                    <a:cubicBezTo>
                      <a:pt x="42" y="347"/>
                      <a:pt x="51" y="353"/>
                      <a:pt x="44" y="356"/>
                    </a:cubicBezTo>
                    <a:cubicBezTo>
                      <a:pt x="34" y="353"/>
                      <a:pt x="24" y="360"/>
                      <a:pt x="16" y="367"/>
                    </a:cubicBezTo>
                    <a:cubicBezTo>
                      <a:pt x="6" y="375"/>
                      <a:pt x="9" y="390"/>
                      <a:pt x="11" y="402"/>
                    </a:cubicBezTo>
                    <a:cubicBezTo>
                      <a:pt x="14" y="410"/>
                      <a:pt x="21" y="419"/>
                      <a:pt x="31" y="420"/>
                    </a:cubicBezTo>
                    <a:cubicBezTo>
                      <a:pt x="35" y="420"/>
                      <a:pt x="38" y="421"/>
                      <a:pt x="42" y="423"/>
                    </a:cubicBezTo>
                    <a:cubicBezTo>
                      <a:pt x="46" y="441"/>
                      <a:pt x="53" y="459"/>
                      <a:pt x="71" y="468"/>
                    </a:cubicBezTo>
                    <a:cubicBezTo>
                      <a:pt x="81" y="473"/>
                      <a:pt x="92" y="471"/>
                      <a:pt x="102" y="470"/>
                    </a:cubicBezTo>
                    <a:cubicBezTo>
                      <a:pt x="108" y="476"/>
                      <a:pt x="105" y="487"/>
                      <a:pt x="107" y="495"/>
                    </a:cubicBezTo>
                    <a:cubicBezTo>
                      <a:pt x="97" y="510"/>
                      <a:pt x="93" y="533"/>
                      <a:pt x="101" y="551"/>
                    </a:cubicBezTo>
                    <a:cubicBezTo>
                      <a:pt x="104" y="560"/>
                      <a:pt x="110" y="569"/>
                      <a:pt x="117" y="576"/>
                    </a:cubicBezTo>
                    <a:cubicBezTo>
                      <a:pt x="122" y="590"/>
                      <a:pt x="130" y="602"/>
                      <a:pt x="143" y="609"/>
                    </a:cubicBezTo>
                    <a:cubicBezTo>
                      <a:pt x="153" y="616"/>
                      <a:pt x="166" y="609"/>
                      <a:pt x="175" y="610"/>
                    </a:cubicBezTo>
                    <a:cubicBezTo>
                      <a:pt x="177" y="613"/>
                      <a:pt x="179" y="617"/>
                      <a:pt x="178" y="620"/>
                    </a:cubicBezTo>
                    <a:cubicBezTo>
                      <a:pt x="172" y="633"/>
                      <a:pt x="172" y="649"/>
                      <a:pt x="180" y="660"/>
                    </a:cubicBezTo>
                    <a:cubicBezTo>
                      <a:pt x="190" y="669"/>
                      <a:pt x="201" y="680"/>
                      <a:pt x="215" y="678"/>
                    </a:cubicBezTo>
                    <a:cubicBezTo>
                      <a:pt x="230" y="675"/>
                      <a:pt x="239" y="689"/>
                      <a:pt x="253" y="687"/>
                    </a:cubicBezTo>
                    <a:cubicBezTo>
                      <a:pt x="271" y="688"/>
                      <a:pt x="289" y="685"/>
                      <a:pt x="299" y="668"/>
                    </a:cubicBezTo>
                    <a:cubicBezTo>
                      <a:pt x="301" y="665"/>
                      <a:pt x="301" y="661"/>
                      <a:pt x="306" y="660"/>
                    </a:cubicBezTo>
                    <a:cubicBezTo>
                      <a:pt x="312" y="663"/>
                      <a:pt x="316" y="651"/>
                      <a:pt x="320" y="658"/>
                    </a:cubicBezTo>
                    <a:cubicBezTo>
                      <a:pt x="322" y="675"/>
                      <a:pt x="321" y="691"/>
                      <a:pt x="327" y="705"/>
                    </a:cubicBezTo>
                    <a:cubicBezTo>
                      <a:pt x="345" y="745"/>
                      <a:pt x="391" y="758"/>
                      <a:pt x="432" y="759"/>
                    </a:cubicBezTo>
                    <a:cubicBezTo>
                      <a:pt x="457" y="759"/>
                      <a:pt x="482" y="752"/>
                      <a:pt x="499" y="734"/>
                    </a:cubicBezTo>
                    <a:cubicBezTo>
                      <a:pt x="504" y="721"/>
                      <a:pt x="488" y="715"/>
                      <a:pt x="489" y="703"/>
                    </a:cubicBezTo>
                    <a:cubicBezTo>
                      <a:pt x="488" y="696"/>
                      <a:pt x="493" y="687"/>
                      <a:pt x="499" y="683"/>
                    </a:cubicBezTo>
                    <a:cubicBezTo>
                      <a:pt x="507" y="680"/>
                      <a:pt x="507" y="680"/>
                      <a:pt x="507" y="680"/>
                    </a:cubicBezTo>
                    <a:cubicBezTo>
                      <a:pt x="509" y="682"/>
                      <a:pt x="505" y="683"/>
                      <a:pt x="505" y="685"/>
                    </a:cubicBezTo>
                    <a:cubicBezTo>
                      <a:pt x="504" y="693"/>
                      <a:pt x="509" y="699"/>
                      <a:pt x="513" y="705"/>
                    </a:cubicBezTo>
                    <a:cubicBezTo>
                      <a:pt x="524" y="714"/>
                      <a:pt x="539" y="714"/>
                      <a:pt x="553" y="709"/>
                    </a:cubicBezTo>
                    <a:cubicBezTo>
                      <a:pt x="558" y="703"/>
                      <a:pt x="564" y="709"/>
                      <a:pt x="567" y="713"/>
                    </a:cubicBezTo>
                    <a:cubicBezTo>
                      <a:pt x="576" y="725"/>
                      <a:pt x="578" y="741"/>
                      <a:pt x="572" y="755"/>
                    </a:cubicBezTo>
                    <a:cubicBezTo>
                      <a:pt x="574" y="757"/>
                      <a:pt x="574" y="761"/>
                      <a:pt x="578" y="762"/>
                    </a:cubicBezTo>
                    <a:cubicBezTo>
                      <a:pt x="635" y="763"/>
                      <a:pt x="635" y="763"/>
                      <a:pt x="635" y="763"/>
                    </a:cubicBezTo>
                    <a:cubicBezTo>
                      <a:pt x="778" y="764"/>
                      <a:pt x="778" y="764"/>
                      <a:pt x="778" y="764"/>
                    </a:cubicBezTo>
                    <a:cubicBezTo>
                      <a:pt x="903" y="765"/>
                      <a:pt x="903" y="765"/>
                      <a:pt x="903" y="765"/>
                    </a:cubicBezTo>
                    <a:cubicBezTo>
                      <a:pt x="903" y="765"/>
                      <a:pt x="903" y="766"/>
                      <a:pt x="903" y="767"/>
                    </a:cubicBezTo>
                    <a:cubicBezTo>
                      <a:pt x="899" y="768"/>
                      <a:pt x="899" y="768"/>
                      <a:pt x="899" y="768"/>
                    </a:cubicBezTo>
                    <a:cubicBezTo>
                      <a:pt x="837" y="769"/>
                      <a:pt x="772" y="766"/>
                      <a:pt x="710" y="767"/>
                    </a:cubicBezTo>
                    <a:cubicBezTo>
                      <a:pt x="662" y="768"/>
                      <a:pt x="620" y="766"/>
                      <a:pt x="572" y="767"/>
                    </a:cubicBezTo>
                    <a:cubicBezTo>
                      <a:pt x="566" y="765"/>
                      <a:pt x="569" y="757"/>
                      <a:pt x="565" y="753"/>
                    </a:cubicBezTo>
                    <a:cubicBezTo>
                      <a:pt x="571" y="740"/>
                      <a:pt x="569" y="725"/>
                      <a:pt x="560" y="715"/>
                    </a:cubicBezTo>
                    <a:cubicBezTo>
                      <a:pt x="553" y="712"/>
                      <a:pt x="548" y="717"/>
                      <a:pt x="540" y="717"/>
                    </a:cubicBezTo>
                    <a:cubicBezTo>
                      <a:pt x="528" y="718"/>
                      <a:pt x="512" y="716"/>
                      <a:pt x="504" y="703"/>
                    </a:cubicBezTo>
                    <a:cubicBezTo>
                      <a:pt x="502" y="700"/>
                      <a:pt x="502" y="694"/>
                      <a:pt x="500" y="691"/>
                    </a:cubicBezTo>
                    <a:cubicBezTo>
                      <a:pt x="498" y="690"/>
                      <a:pt x="497" y="693"/>
                      <a:pt x="496" y="694"/>
                    </a:cubicBezTo>
                    <a:cubicBezTo>
                      <a:pt x="490" y="710"/>
                      <a:pt x="509" y="719"/>
                      <a:pt x="506" y="735"/>
                    </a:cubicBezTo>
                    <a:cubicBezTo>
                      <a:pt x="499" y="746"/>
                      <a:pt x="487" y="751"/>
                      <a:pt x="477" y="757"/>
                    </a:cubicBezTo>
                    <a:cubicBezTo>
                      <a:pt x="448" y="766"/>
                      <a:pt x="422" y="767"/>
                      <a:pt x="394" y="759"/>
                    </a:cubicBezTo>
                    <a:cubicBezTo>
                      <a:pt x="377" y="756"/>
                      <a:pt x="362" y="748"/>
                      <a:pt x="347" y="739"/>
                    </a:cubicBezTo>
                    <a:cubicBezTo>
                      <a:pt x="339" y="731"/>
                      <a:pt x="329" y="723"/>
                      <a:pt x="325" y="711"/>
                    </a:cubicBezTo>
                    <a:cubicBezTo>
                      <a:pt x="318" y="705"/>
                      <a:pt x="320" y="695"/>
                      <a:pt x="317" y="687"/>
                    </a:cubicBezTo>
                    <a:cubicBezTo>
                      <a:pt x="315" y="680"/>
                      <a:pt x="319" y="669"/>
                      <a:pt x="310" y="666"/>
                    </a:cubicBezTo>
                    <a:cubicBezTo>
                      <a:pt x="304" y="669"/>
                      <a:pt x="302" y="677"/>
                      <a:pt x="296" y="681"/>
                    </a:cubicBezTo>
                    <a:cubicBezTo>
                      <a:pt x="281" y="696"/>
                      <a:pt x="256" y="695"/>
                      <a:pt x="238" y="690"/>
                    </a:cubicBezTo>
                    <a:cubicBezTo>
                      <a:pt x="222" y="683"/>
                      <a:pt x="222" y="683"/>
                      <a:pt x="222" y="683"/>
                    </a:cubicBezTo>
                    <a:cubicBezTo>
                      <a:pt x="213" y="683"/>
                      <a:pt x="205" y="686"/>
                      <a:pt x="197" y="681"/>
                    </a:cubicBezTo>
                    <a:cubicBezTo>
                      <a:pt x="182" y="674"/>
                      <a:pt x="170" y="660"/>
                      <a:pt x="168" y="644"/>
                    </a:cubicBezTo>
                    <a:cubicBezTo>
                      <a:pt x="167" y="634"/>
                      <a:pt x="171" y="626"/>
                      <a:pt x="171" y="617"/>
                    </a:cubicBezTo>
                    <a:cubicBezTo>
                      <a:pt x="163" y="614"/>
                      <a:pt x="154" y="621"/>
                      <a:pt x="146" y="617"/>
                    </a:cubicBezTo>
                    <a:cubicBezTo>
                      <a:pt x="128" y="610"/>
                      <a:pt x="116" y="593"/>
                      <a:pt x="109" y="576"/>
                    </a:cubicBezTo>
                    <a:cubicBezTo>
                      <a:pt x="97" y="560"/>
                      <a:pt x="87" y="540"/>
                      <a:pt x="92" y="518"/>
                    </a:cubicBezTo>
                    <a:cubicBezTo>
                      <a:pt x="92" y="509"/>
                      <a:pt x="98" y="503"/>
                      <a:pt x="101" y="495"/>
                    </a:cubicBezTo>
                    <a:cubicBezTo>
                      <a:pt x="105" y="490"/>
                      <a:pt x="101" y="484"/>
                      <a:pt x="101" y="479"/>
                    </a:cubicBezTo>
                    <a:cubicBezTo>
                      <a:pt x="95" y="474"/>
                      <a:pt x="88" y="478"/>
                      <a:pt x="82" y="478"/>
                    </a:cubicBezTo>
                    <a:cubicBezTo>
                      <a:pt x="65" y="477"/>
                      <a:pt x="52" y="463"/>
                      <a:pt x="45" y="449"/>
                    </a:cubicBezTo>
                    <a:cubicBezTo>
                      <a:pt x="41" y="441"/>
                      <a:pt x="40" y="430"/>
                      <a:pt x="32" y="425"/>
                    </a:cubicBezTo>
                    <a:cubicBezTo>
                      <a:pt x="24" y="426"/>
                      <a:pt x="16" y="420"/>
                      <a:pt x="10" y="414"/>
                    </a:cubicBezTo>
                    <a:cubicBezTo>
                      <a:pt x="7" y="415"/>
                      <a:pt x="7" y="415"/>
                      <a:pt x="7" y="415"/>
                    </a:cubicBezTo>
                    <a:cubicBezTo>
                      <a:pt x="0" y="409"/>
                      <a:pt x="6" y="398"/>
                      <a:pt x="3" y="390"/>
                    </a:cubicBezTo>
                    <a:cubicBezTo>
                      <a:pt x="3" y="382"/>
                      <a:pt x="5" y="373"/>
                      <a:pt x="8" y="366"/>
                    </a:cubicBezTo>
                    <a:close/>
                    <a:moveTo>
                      <a:pt x="26" y="367"/>
                    </a:moveTo>
                    <a:cubicBezTo>
                      <a:pt x="19" y="372"/>
                      <a:pt x="18" y="382"/>
                      <a:pt x="16" y="390"/>
                    </a:cubicBezTo>
                    <a:cubicBezTo>
                      <a:pt x="17" y="400"/>
                      <a:pt x="24" y="410"/>
                      <a:pt x="33" y="414"/>
                    </a:cubicBezTo>
                    <a:cubicBezTo>
                      <a:pt x="45" y="418"/>
                      <a:pt x="54" y="408"/>
                      <a:pt x="61" y="401"/>
                    </a:cubicBezTo>
                    <a:cubicBezTo>
                      <a:pt x="65" y="395"/>
                      <a:pt x="64" y="388"/>
                      <a:pt x="63" y="380"/>
                    </a:cubicBezTo>
                    <a:cubicBezTo>
                      <a:pt x="60" y="373"/>
                      <a:pt x="55" y="365"/>
                      <a:pt x="46" y="364"/>
                    </a:cubicBezTo>
                    <a:cubicBezTo>
                      <a:pt x="40" y="359"/>
                      <a:pt x="33" y="364"/>
                      <a:pt x="26" y="367"/>
                    </a:cubicBezTo>
                    <a:close/>
                    <a:moveTo>
                      <a:pt x="29" y="374"/>
                    </a:moveTo>
                    <a:cubicBezTo>
                      <a:pt x="26" y="383"/>
                      <a:pt x="22" y="394"/>
                      <a:pt x="30" y="402"/>
                    </a:cubicBezTo>
                    <a:cubicBezTo>
                      <a:pt x="32" y="404"/>
                      <a:pt x="36" y="406"/>
                      <a:pt x="41" y="406"/>
                    </a:cubicBezTo>
                    <a:cubicBezTo>
                      <a:pt x="46" y="405"/>
                      <a:pt x="52" y="402"/>
                      <a:pt x="54" y="397"/>
                    </a:cubicBezTo>
                    <a:cubicBezTo>
                      <a:pt x="57" y="389"/>
                      <a:pt x="55" y="380"/>
                      <a:pt x="50" y="374"/>
                    </a:cubicBezTo>
                    <a:cubicBezTo>
                      <a:pt x="43" y="371"/>
                      <a:pt x="35" y="368"/>
                      <a:pt x="29" y="374"/>
                    </a:cubicBezTo>
                    <a:close/>
                    <a:moveTo>
                      <a:pt x="67" y="437"/>
                    </a:moveTo>
                    <a:cubicBezTo>
                      <a:pt x="65" y="439"/>
                      <a:pt x="61" y="438"/>
                      <a:pt x="60" y="440"/>
                    </a:cubicBezTo>
                    <a:cubicBezTo>
                      <a:pt x="64" y="451"/>
                      <a:pt x="75" y="456"/>
                      <a:pt x="85" y="458"/>
                    </a:cubicBezTo>
                    <a:cubicBezTo>
                      <a:pt x="96" y="460"/>
                      <a:pt x="104" y="451"/>
                      <a:pt x="115" y="452"/>
                    </a:cubicBezTo>
                    <a:cubicBezTo>
                      <a:pt x="120" y="454"/>
                      <a:pt x="119" y="459"/>
                      <a:pt x="124" y="462"/>
                    </a:cubicBezTo>
                    <a:cubicBezTo>
                      <a:pt x="129" y="464"/>
                      <a:pt x="137" y="463"/>
                      <a:pt x="142" y="463"/>
                    </a:cubicBezTo>
                    <a:cubicBezTo>
                      <a:pt x="146" y="460"/>
                      <a:pt x="151" y="457"/>
                      <a:pt x="152" y="452"/>
                    </a:cubicBezTo>
                    <a:cubicBezTo>
                      <a:pt x="153" y="445"/>
                      <a:pt x="153" y="440"/>
                      <a:pt x="148" y="435"/>
                    </a:cubicBezTo>
                    <a:cubicBezTo>
                      <a:pt x="143" y="432"/>
                      <a:pt x="135" y="429"/>
                      <a:pt x="129" y="433"/>
                    </a:cubicBezTo>
                    <a:cubicBezTo>
                      <a:pt x="127" y="434"/>
                      <a:pt x="130" y="437"/>
                      <a:pt x="129" y="439"/>
                    </a:cubicBezTo>
                    <a:cubicBezTo>
                      <a:pt x="129" y="444"/>
                      <a:pt x="124" y="443"/>
                      <a:pt x="121" y="442"/>
                    </a:cubicBezTo>
                    <a:cubicBezTo>
                      <a:pt x="118" y="442"/>
                      <a:pt x="117" y="440"/>
                      <a:pt x="116" y="438"/>
                    </a:cubicBezTo>
                    <a:cubicBezTo>
                      <a:pt x="115" y="430"/>
                      <a:pt x="121" y="428"/>
                      <a:pt x="126" y="424"/>
                    </a:cubicBezTo>
                    <a:cubicBezTo>
                      <a:pt x="135" y="421"/>
                      <a:pt x="146" y="422"/>
                      <a:pt x="154" y="428"/>
                    </a:cubicBezTo>
                    <a:cubicBezTo>
                      <a:pt x="158" y="432"/>
                      <a:pt x="161" y="438"/>
                      <a:pt x="162" y="444"/>
                    </a:cubicBezTo>
                    <a:cubicBezTo>
                      <a:pt x="166" y="445"/>
                      <a:pt x="168" y="449"/>
                      <a:pt x="168" y="453"/>
                    </a:cubicBezTo>
                    <a:cubicBezTo>
                      <a:pt x="178" y="455"/>
                      <a:pt x="187" y="460"/>
                      <a:pt x="198" y="457"/>
                    </a:cubicBezTo>
                    <a:cubicBezTo>
                      <a:pt x="205" y="455"/>
                      <a:pt x="213" y="450"/>
                      <a:pt x="215" y="442"/>
                    </a:cubicBezTo>
                    <a:cubicBezTo>
                      <a:pt x="217" y="438"/>
                      <a:pt x="217" y="432"/>
                      <a:pt x="214" y="428"/>
                    </a:cubicBezTo>
                    <a:cubicBezTo>
                      <a:pt x="212" y="422"/>
                      <a:pt x="207" y="420"/>
                      <a:pt x="201" y="419"/>
                    </a:cubicBezTo>
                    <a:cubicBezTo>
                      <a:pt x="194" y="417"/>
                      <a:pt x="197" y="425"/>
                      <a:pt x="194" y="429"/>
                    </a:cubicBezTo>
                    <a:cubicBezTo>
                      <a:pt x="194" y="430"/>
                      <a:pt x="192" y="430"/>
                      <a:pt x="191" y="429"/>
                    </a:cubicBezTo>
                    <a:cubicBezTo>
                      <a:pt x="188" y="426"/>
                      <a:pt x="186" y="423"/>
                      <a:pt x="187" y="418"/>
                    </a:cubicBezTo>
                    <a:cubicBezTo>
                      <a:pt x="188" y="415"/>
                      <a:pt x="192" y="412"/>
                      <a:pt x="196" y="410"/>
                    </a:cubicBezTo>
                    <a:cubicBezTo>
                      <a:pt x="204" y="407"/>
                      <a:pt x="212" y="413"/>
                      <a:pt x="219" y="418"/>
                    </a:cubicBezTo>
                    <a:cubicBezTo>
                      <a:pt x="224" y="425"/>
                      <a:pt x="228" y="438"/>
                      <a:pt x="222" y="446"/>
                    </a:cubicBezTo>
                    <a:cubicBezTo>
                      <a:pt x="219" y="455"/>
                      <a:pt x="212" y="460"/>
                      <a:pt x="204" y="464"/>
                    </a:cubicBezTo>
                    <a:cubicBezTo>
                      <a:pt x="197" y="465"/>
                      <a:pt x="187" y="466"/>
                      <a:pt x="183" y="472"/>
                    </a:cubicBezTo>
                    <a:cubicBezTo>
                      <a:pt x="170" y="489"/>
                      <a:pt x="188" y="511"/>
                      <a:pt x="172" y="527"/>
                    </a:cubicBezTo>
                    <a:cubicBezTo>
                      <a:pt x="166" y="530"/>
                      <a:pt x="158" y="537"/>
                      <a:pt x="152" y="530"/>
                    </a:cubicBezTo>
                    <a:cubicBezTo>
                      <a:pt x="141" y="524"/>
                      <a:pt x="152" y="511"/>
                      <a:pt x="142" y="505"/>
                    </a:cubicBezTo>
                    <a:cubicBezTo>
                      <a:pt x="133" y="504"/>
                      <a:pt x="126" y="504"/>
                      <a:pt x="119" y="509"/>
                    </a:cubicBezTo>
                    <a:cubicBezTo>
                      <a:pt x="115" y="518"/>
                      <a:pt x="108" y="526"/>
                      <a:pt x="112" y="537"/>
                    </a:cubicBezTo>
                    <a:cubicBezTo>
                      <a:pt x="114" y="547"/>
                      <a:pt x="118" y="557"/>
                      <a:pt x="128" y="560"/>
                    </a:cubicBezTo>
                    <a:cubicBezTo>
                      <a:pt x="138" y="564"/>
                      <a:pt x="128" y="573"/>
                      <a:pt x="132" y="580"/>
                    </a:cubicBezTo>
                    <a:cubicBezTo>
                      <a:pt x="133" y="585"/>
                      <a:pt x="138" y="591"/>
                      <a:pt x="143" y="592"/>
                    </a:cubicBezTo>
                    <a:cubicBezTo>
                      <a:pt x="152" y="596"/>
                      <a:pt x="164" y="596"/>
                      <a:pt x="173" y="590"/>
                    </a:cubicBezTo>
                    <a:cubicBezTo>
                      <a:pt x="181" y="588"/>
                      <a:pt x="180" y="579"/>
                      <a:pt x="181" y="572"/>
                    </a:cubicBezTo>
                    <a:cubicBezTo>
                      <a:pt x="179" y="566"/>
                      <a:pt x="175" y="561"/>
                      <a:pt x="169" y="560"/>
                    </a:cubicBezTo>
                    <a:cubicBezTo>
                      <a:pt x="164" y="561"/>
                      <a:pt x="167" y="566"/>
                      <a:pt x="163" y="569"/>
                    </a:cubicBezTo>
                    <a:cubicBezTo>
                      <a:pt x="161" y="569"/>
                      <a:pt x="159" y="568"/>
                      <a:pt x="157" y="567"/>
                    </a:cubicBezTo>
                    <a:cubicBezTo>
                      <a:pt x="155" y="565"/>
                      <a:pt x="153" y="561"/>
                      <a:pt x="154" y="558"/>
                    </a:cubicBezTo>
                    <a:cubicBezTo>
                      <a:pt x="157" y="554"/>
                      <a:pt x="162" y="552"/>
                      <a:pt x="167" y="551"/>
                    </a:cubicBezTo>
                    <a:cubicBezTo>
                      <a:pt x="174" y="551"/>
                      <a:pt x="180" y="555"/>
                      <a:pt x="185" y="560"/>
                    </a:cubicBezTo>
                    <a:cubicBezTo>
                      <a:pt x="195" y="570"/>
                      <a:pt x="187" y="582"/>
                      <a:pt x="186" y="592"/>
                    </a:cubicBezTo>
                    <a:cubicBezTo>
                      <a:pt x="187" y="599"/>
                      <a:pt x="190" y="605"/>
                      <a:pt x="197" y="608"/>
                    </a:cubicBezTo>
                    <a:cubicBezTo>
                      <a:pt x="200" y="611"/>
                      <a:pt x="205" y="607"/>
                      <a:pt x="209" y="607"/>
                    </a:cubicBezTo>
                    <a:cubicBezTo>
                      <a:pt x="219" y="608"/>
                      <a:pt x="229" y="612"/>
                      <a:pt x="233" y="622"/>
                    </a:cubicBezTo>
                    <a:cubicBezTo>
                      <a:pt x="234" y="626"/>
                      <a:pt x="236" y="633"/>
                      <a:pt x="232" y="637"/>
                    </a:cubicBezTo>
                    <a:cubicBezTo>
                      <a:pt x="229" y="640"/>
                      <a:pt x="225" y="646"/>
                      <a:pt x="220" y="642"/>
                    </a:cubicBezTo>
                    <a:cubicBezTo>
                      <a:pt x="218" y="641"/>
                      <a:pt x="214" y="638"/>
                      <a:pt x="215" y="634"/>
                    </a:cubicBezTo>
                    <a:cubicBezTo>
                      <a:pt x="216" y="630"/>
                      <a:pt x="220" y="627"/>
                      <a:pt x="224" y="627"/>
                    </a:cubicBezTo>
                    <a:cubicBezTo>
                      <a:pt x="224" y="620"/>
                      <a:pt x="217" y="619"/>
                      <a:pt x="212" y="616"/>
                    </a:cubicBezTo>
                    <a:cubicBezTo>
                      <a:pt x="208" y="616"/>
                      <a:pt x="201" y="617"/>
                      <a:pt x="197" y="620"/>
                    </a:cubicBezTo>
                    <a:cubicBezTo>
                      <a:pt x="192" y="624"/>
                      <a:pt x="190" y="631"/>
                      <a:pt x="188" y="638"/>
                    </a:cubicBezTo>
                    <a:cubicBezTo>
                      <a:pt x="187" y="646"/>
                      <a:pt x="193" y="651"/>
                      <a:pt x="198" y="656"/>
                    </a:cubicBezTo>
                    <a:cubicBezTo>
                      <a:pt x="207" y="663"/>
                      <a:pt x="221" y="666"/>
                      <a:pt x="232" y="660"/>
                    </a:cubicBezTo>
                    <a:cubicBezTo>
                      <a:pt x="235" y="660"/>
                      <a:pt x="235" y="665"/>
                      <a:pt x="237" y="667"/>
                    </a:cubicBezTo>
                    <a:cubicBezTo>
                      <a:pt x="244" y="675"/>
                      <a:pt x="255" y="676"/>
                      <a:pt x="265" y="674"/>
                    </a:cubicBezTo>
                    <a:cubicBezTo>
                      <a:pt x="275" y="673"/>
                      <a:pt x="282" y="666"/>
                      <a:pt x="288" y="658"/>
                    </a:cubicBezTo>
                    <a:cubicBezTo>
                      <a:pt x="290" y="653"/>
                      <a:pt x="289" y="646"/>
                      <a:pt x="286" y="641"/>
                    </a:cubicBezTo>
                    <a:cubicBezTo>
                      <a:pt x="280" y="641"/>
                      <a:pt x="273" y="646"/>
                      <a:pt x="266" y="642"/>
                    </a:cubicBezTo>
                    <a:cubicBezTo>
                      <a:pt x="256" y="640"/>
                      <a:pt x="251" y="630"/>
                      <a:pt x="249" y="620"/>
                    </a:cubicBezTo>
                    <a:cubicBezTo>
                      <a:pt x="250" y="598"/>
                      <a:pt x="275" y="605"/>
                      <a:pt x="287" y="596"/>
                    </a:cubicBezTo>
                    <a:cubicBezTo>
                      <a:pt x="295" y="590"/>
                      <a:pt x="301" y="584"/>
                      <a:pt x="300" y="574"/>
                    </a:cubicBezTo>
                    <a:cubicBezTo>
                      <a:pt x="297" y="566"/>
                      <a:pt x="287" y="561"/>
                      <a:pt x="289" y="553"/>
                    </a:cubicBezTo>
                    <a:cubicBezTo>
                      <a:pt x="291" y="549"/>
                      <a:pt x="295" y="545"/>
                      <a:pt x="299" y="546"/>
                    </a:cubicBezTo>
                    <a:cubicBezTo>
                      <a:pt x="302" y="547"/>
                      <a:pt x="304" y="550"/>
                      <a:pt x="304" y="554"/>
                    </a:cubicBezTo>
                    <a:cubicBezTo>
                      <a:pt x="305" y="557"/>
                      <a:pt x="309" y="564"/>
                      <a:pt x="314" y="562"/>
                    </a:cubicBezTo>
                    <a:cubicBezTo>
                      <a:pt x="319" y="560"/>
                      <a:pt x="323" y="555"/>
                      <a:pt x="325" y="550"/>
                    </a:cubicBezTo>
                    <a:cubicBezTo>
                      <a:pt x="325" y="543"/>
                      <a:pt x="324" y="537"/>
                      <a:pt x="321" y="531"/>
                    </a:cubicBezTo>
                    <a:cubicBezTo>
                      <a:pt x="315" y="521"/>
                      <a:pt x="305" y="521"/>
                      <a:pt x="295" y="521"/>
                    </a:cubicBezTo>
                    <a:cubicBezTo>
                      <a:pt x="286" y="518"/>
                      <a:pt x="289" y="508"/>
                      <a:pt x="281" y="504"/>
                    </a:cubicBezTo>
                    <a:cubicBezTo>
                      <a:pt x="274" y="501"/>
                      <a:pt x="264" y="503"/>
                      <a:pt x="258" y="506"/>
                    </a:cubicBezTo>
                    <a:cubicBezTo>
                      <a:pt x="253" y="509"/>
                      <a:pt x="250" y="515"/>
                      <a:pt x="249" y="520"/>
                    </a:cubicBezTo>
                    <a:cubicBezTo>
                      <a:pt x="246" y="529"/>
                      <a:pt x="256" y="524"/>
                      <a:pt x="260" y="525"/>
                    </a:cubicBezTo>
                    <a:cubicBezTo>
                      <a:pt x="271" y="531"/>
                      <a:pt x="277" y="544"/>
                      <a:pt x="275" y="555"/>
                    </a:cubicBezTo>
                    <a:cubicBezTo>
                      <a:pt x="273" y="562"/>
                      <a:pt x="265" y="567"/>
                      <a:pt x="259" y="571"/>
                    </a:cubicBezTo>
                    <a:cubicBezTo>
                      <a:pt x="245" y="575"/>
                      <a:pt x="230" y="572"/>
                      <a:pt x="222" y="561"/>
                    </a:cubicBezTo>
                    <a:cubicBezTo>
                      <a:pt x="209" y="546"/>
                      <a:pt x="206" y="524"/>
                      <a:pt x="212" y="506"/>
                    </a:cubicBezTo>
                    <a:cubicBezTo>
                      <a:pt x="215" y="489"/>
                      <a:pt x="230" y="475"/>
                      <a:pt x="245" y="469"/>
                    </a:cubicBezTo>
                    <a:cubicBezTo>
                      <a:pt x="260" y="466"/>
                      <a:pt x="275" y="461"/>
                      <a:pt x="291" y="463"/>
                    </a:cubicBezTo>
                    <a:cubicBezTo>
                      <a:pt x="297" y="463"/>
                      <a:pt x="303" y="467"/>
                      <a:pt x="309" y="467"/>
                    </a:cubicBezTo>
                    <a:cubicBezTo>
                      <a:pt x="316" y="478"/>
                      <a:pt x="326" y="489"/>
                      <a:pt x="339" y="493"/>
                    </a:cubicBezTo>
                    <a:cubicBezTo>
                      <a:pt x="358" y="497"/>
                      <a:pt x="377" y="498"/>
                      <a:pt x="395" y="492"/>
                    </a:cubicBezTo>
                    <a:cubicBezTo>
                      <a:pt x="416" y="486"/>
                      <a:pt x="440" y="489"/>
                      <a:pt x="459" y="498"/>
                    </a:cubicBezTo>
                    <a:cubicBezTo>
                      <a:pt x="479" y="510"/>
                      <a:pt x="488" y="532"/>
                      <a:pt x="491" y="554"/>
                    </a:cubicBezTo>
                    <a:cubicBezTo>
                      <a:pt x="501" y="561"/>
                      <a:pt x="505" y="573"/>
                      <a:pt x="508" y="585"/>
                    </a:cubicBezTo>
                    <a:cubicBezTo>
                      <a:pt x="513" y="608"/>
                      <a:pt x="501" y="628"/>
                      <a:pt x="483" y="644"/>
                    </a:cubicBezTo>
                    <a:cubicBezTo>
                      <a:pt x="464" y="657"/>
                      <a:pt x="448" y="672"/>
                      <a:pt x="440" y="693"/>
                    </a:cubicBezTo>
                    <a:cubicBezTo>
                      <a:pt x="438" y="701"/>
                      <a:pt x="441" y="710"/>
                      <a:pt x="442" y="717"/>
                    </a:cubicBezTo>
                    <a:cubicBezTo>
                      <a:pt x="442" y="718"/>
                      <a:pt x="440" y="720"/>
                      <a:pt x="438" y="720"/>
                    </a:cubicBezTo>
                    <a:cubicBezTo>
                      <a:pt x="422" y="715"/>
                      <a:pt x="405" y="717"/>
                      <a:pt x="391" y="707"/>
                    </a:cubicBezTo>
                    <a:cubicBezTo>
                      <a:pt x="389" y="705"/>
                      <a:pt x="390" y="702"/>
                      <a:pt x="387" y="703"/>
                    </a:cubicBezTo>
                    <a:cubicBezTo>
                      <a:pt x="370" y="688"/>
                      <a:pt x="359" y="668"/>
                      <a:pt x="365" y="645"/>
                    </a:cubicBezTo>
                    <a:cubicBezTo>
                      <a:pt x="368" y="636"/>
                      <a:pt x="356" y="630"/>
                      <a:pt x="356" y="621"/>
                    </a:cubicBezTo>
                    <a:cubicBezTo>
                      <a:pt x="352" y="607"/>
                      <a:pt x="355" y="591"/>
                      <a:pt x="365" y="580"/>
                    </a:cubicBezTo>
                    <a:cubicBezTo>
                      <a:pt x="375" y="568"/>
                      <a:pt x="388" y="555"/>
                      <a:pt x="405" y="555"/>
                    </a:cubicBezTo>
                    <a:cubicBezTo>
                      <a:pt x="415" y="556"/>
                      <a:pt x="427" y="558"/>
                      <a:pt x="431" y="570"/>
                    </a:cubicBezTo>
                    <a:cubicBezTo>
                      <a:pt x="431" y="574"/>
                      <a:pt x="432" y="581"/>
                      <a:pt x="428" y="583"/>
                    </a:cubicBezTo>
                    <a:cubicBezTo>
                      <a:pt x="429" y="594"/>
                      <a:pt x="418" y="584"/>
                      <a:pt x="414" y="590"/>
                    </a:cubicBezTo>
                    <a:cubicBezTo>
                      <a:pt x="406" y="594"/>
                      <a:pt x="401" y="602"/>
                      <a:pt x="402" y="611"/>
                    </a:cubicBezTo>
                    <a:cubicBezTo>
                      <a:pt x="402" y="619"/>
                      <a:pt x="407" y="626"/>
                      <a:pt x="413" y="631"/>
                    </a:cubicBezTo>
                    <a:cubicBezTo>
                      <a:pt x="423" y="639"/>
                      <a:pt x="437" y="634"/>
                      <a:pt x="447" y="632"/>
                    </a:cubicBezTo>
                    <a:cubicBezTo>
                      <a:pt x="453" y="629"/>
                      <a:pt x="458" y="623"/>
                      <a:pt x="459" y="617"/>
                    </a:cubicBezTo>
                    <a:cubicBezTo>
                      <a:pt x="466" y="603"/>
                      <a:pt x="452" y="589"/>
                      <a:pt x="461" y="576"/>
                    </a:cubicBezTo>
                    <a:cubicBezTo>
                      <a:pt x="463" y="563"/>
                      <a:pt x="461" y="550"/>
                      <a:pt x="456" y="539"/>
                    </a:cubicBezTo>
                    <a:cubicBezTo>
                      <a:pt x="452" y="531"/>
                      <a:pt x="443" y="528"/>
                      <a:pt x="439" y="522"/>
                    </a:cubicBezTo>
                    <a:cubicBezTo>
                      <a:pt x="431" y="517"/>
                      <a:pt x="423" y="518"/>
                      <a:pt x="414" y="517"/>
                    </a:cubicBezTo>
                    <a:cubicBezTo>
                      <a:pt x="386" y="518"/>
                      <a:pt x="360" y="534"/>
                      <a:pt x="350" y="559"/>
                    </a:cubicBezTo>
                    <a:cubicBezTo>
                      <a:pt x="340" y="567"/>
                      <a:pt x="332" y="579"/>
                      <a:pt x="327" y="590"/>
                    </a:cubicBezTo>
                    <a:cubicBezTo>
                      <a:pt x="326" y="602"/>
                      <a:pt x="327" y="614"/>
                      <a:pt x="331" y="625"/>
                    </a:cubicBezTo>
                    <a:cubicBezTo>
                      <a:pt x="332" y="630"/>
                      <a:pt x="339" y="632"/>
                      <a:pt x="338" y="637"/>
                    </a:cubicBezTo>
                    <a:cubicBezTo>
                      <a:pt x="333" y="651"/>
                      <a:pt x="332" y="668"/>
                      <a:pt x="336" y="682"/>
                    </a:cubicBezTo>
                    <a:cubicBezTo>
                      <a:pt x="340" y="699"/>
                      <a:pt x="350" y="711"/>
                      <a:pt x="361" y="723"/>
                    </a:cubicBezTo>
                    <a:cubicBezTo>
                      <a:pt x="395" y="744"/>
                      <a:pt x="448" y="755"/>
                      <a:pt x="482" y="728"/>
                    </a:cubicBezTo>
                    <a:cubicBezTo>
                      <a:pt x="483" y="725"/>
                      <a:pt x="479" y="723"/>
                      <a:pt x="478" y="721"/>
                    </a:cubicBezTo>
                    <a:cubicBezTo>
                      <a:pt x="469" y="712"/>
                      <a:pt x="469" y="698"/>
                      <a:pt x="474" y="687"/>
                    </a:cubicBezTo>
                    <a:cubicBezTo>
                      <a:pt x="488" y="661"/>
                      <a:pt x="518" y="656"/>
                      <a:pt x="536" y="634"/>
                    </a:cubicBezTo>
                    <a:cubicBezTo>
                      <a:pt x="548" y="618"/>
                      <a:pt x="543" y="594"/>
                      <a:pt x="539" y="576"/>
                    </a:cubicBezTo>
                    <a:cubicBezTo>
                      <a:pt x="538" y="573"/>
                      <a:pt x="534" y="570"/>
                      <a:pt x="535" y="566"/>
                    </a:cubicBezTo>
                    <a:cubicBezTo>
                      <a:pt x="530" y="555"/>
                      <a:pt x="524" y="544"/>
                      <a:pt x="515" y="535"/>
                    </a:cubicBezTo>
                    <a:cubicBezTo>
                      <a:pt x="512" y="519"/>
                      <a:pt x="512" y="519"/>
                      <a:pt x="512" y="519"/>
                    </a:cubicBezTo>
                    <a:cubicBezTo>
                      <a:pt x="514" y="497"/>
                      <a:pt x="497" y="480"/>
                      <a:pt x="482" y="466"/>
                    </a:cubicBezTo>
                    <a:cubicBezTo>
                      <a:pt x="480" y="463"/>
                      <a:pt x="475" y="465"/>
                      <a:pt x="472" y="462"/>
                    </a:cubicBezTo>
                    <a:cubicBezTo>
                      <a:pt x="471" y="456"/>
                      <a:pt x="478" y="454"/>
                      <a:pt x="481" y="452"/>
                    </a:cubicBezTo>
                    <a:cubicBezTo>
                      <a:pt x="504" y="436"/>
                      <a:pt x="507" y="408"/>
                      <a:pt x="511" y="383"/>
                    </a:cubicBezTo>
                    <a:cubicBezTo>
                      <a:pt x="511" y="362"/>
                      <a:pt x="504" y="345"/>
                      <a:pt x="489" y="331"/>
                    </a:cubicBezTo>
                    <a:cubicBezTo>
                      <a:pt x="484" y="324"/>
                      <a:pt x="468" y="324"/>
                      <a:pt x="470" y="312"/>
                    </a:cubicBezTo>
                    <a:cubicBezTo>
                      <a:pt x="484" y="306"/>
                      <a:pt x="496" y="296"/>
                      <a:pt x="506" y="284"/>
                    </a:cubicBezTo>
                    <a:cubicBezTo>
                      <a:pt x="518" y="269"/>
                      <a:pt x="521" y="249"/>
                      <a:pt x="514" y="231"/>
                    </a:cubicBezTo>
                    <a:cubicBezTo>
                      <a:pt x="512" y="222"/>
                      <a:pt x="521" y="219"/>
                      <a:pt x="526" y="214"/>
                    </a:cubicBezTo>
                    <a:cubicBezTo>
                      <a:pt x="535" y="203"/>
                      <a:pt x="542" y="188"/>
                      <a:pt x="542" y="173"/>
                    </a:cubicBezTo>
                    <a:cubicBezTo>
                      <a:pt x="545" y="165"/>
                      <a:pt x="539" y="158"/>
                      <a:pt x="539" y="149"/>
                    </a:cubicBezTo>
                    <a:cubicBezTo>
                      <a:pt x="535" y="141"/>
                      <a:pt x="531" y="133"/>
                      <a:pt x="524" y="127"/>
                    </a:cubicBezTo>
                    <a:cubicBezTo>
                      <a:pt x="512" y="105"/>
                      <a:pt x="481" y="106"/>
                      <a:pt x="474" y="79"/>
                    </a:cubicBezTo>
                    <a:cubicBezTo>
                      <a:pt x="470" y="68"/>
                      <a:pt x="473" y="55"/>
                      <a:pt x="482" y="47"/>
                    </a:cubicBezTo>
                    <a:cubicBezTo>
                      <a:pt x="484" y="45"/>
                      <a:pt x="489" y="46"/>
                      <a:pt x="488" y="42"/>
                    </a:cubicBezTo>
                    <a:cubicBezTo>
                      <a:pt x="482" y="36"/>
                      <a:pt x="475" y="32"/>
                      <a:pt x="468" y="28"/>
                    </a:cubicBezTo>
                    <a:cubicBezTo>
                      <a:pt x="452" y="23"/>
                      <a:pt x="436" y="19"/>
                      <a:pt x="419" y="19"/>
                    </a:cubicBezTo>
                    <a:cubicBezTo>
                      <a:pt x="409" y="20"/>
                      <a:pt x="398" y="23"/>
                      <a:pt x="388" y="26"/>
                    </a:cubicBezTo>
                    <a:cubicBezTo>
                      <a:pt x="361" y="36"/>
                      <a:pt x="339" y="63"/>
                      <a:pt x="337" y="92"/>
                    </a:cubicBezTo>
                    <a:cubicBezTo>
                      <a:pt x="336" y="114"/>
                      <a:pt x="336" y="114"/>
                      <a:pt x="336" y="114"/>
                    </a:cubicBezTo>
                    <a:cubicBezTo>
                      <a:pt x="330" y="121"/>
                      <a:pt x="327" y="130"/>
                      <a:pt x="324" y="139"/>
                    </a:cubicBezTo>
                    <a:cubicBezTo>
                      <a:pt x="319" y="154"/>
                      <a:pt x="328" y="169"/>
                      <a:pt x="337" y="180"/>
                    </a:cubicBezTo>
                    <a:cubicBezTo>
                      <a:pt x="339" y="183"/>
                      <a:pt x="344" y="183"/>
                      <a:pt x="345" y="186"/>
                    </a:cubicBezTo>
                    <a:cubicBezTo>
                      <a:pt x="343" y="193"/>
                      <a:pt x="343" y="201"/>
                      <a:pt x="344" y="208"/>
                    </a:cubicBezTo>
                    <a:cubicBezTo>
                      <a:pt x="347" y="227"/>
                      <a:pt x="364" y="245"/>
                      <a:pt x="383" y="252"/>
                    </a:cubicBezTo>
                    <a:cubicBezTo>
                      <a:pt x="405" y="258"/>
                      <a:pt x="427" y="247"/>
                      <a:pt x="442" y="231"/>
                    </a:cubicBezTo>
                    <a:cubicBezTo>
                      <a:pt x="453" y="216"/>
                      <a:pt x="460" y="199"/>
                      <a:pt x="459" y="180"/>
                    </a:cubicBezTo>
                    <a:cubicBezTo>
                      <a:pt x="453" y="163"/>
                      <a:pt x="450" y="139"/>
                      <a:pt x="429" y="133"/>
                    </a:cubicBezTo>
                    <a:cubicBezTo>
                      <a:pt x="417" y="129"/>
                      <a:pt x="404" y="132"/>
                      <a:pt x="395" y="139"/>
                    </a:cubicBezTo>
                    <a:cubicBezTo>
                      <a:pt x="389" y="154"/>
                      <a:pt x="389" y="154"/>
                      <a:pt x="389" y="154"/>
                    </a:cubicBezTo>
                    <a:cubicBezTo>
                      <a:pt x="389" y="159"/>
                      <a:pt x="388" y="167"/>
                      <a:pt x="393" y="171"/>
                    </a:cubicBezTo>
                    <a:cubicBezTo>
                      <a:pt x="403" y="180"/>
                      <a:pt x="411" y="166"/>
                      <a:pt x="420" y="173"/>
                    </a:cubicBezTo>
                    <a:cubicBezTo>
                      <a:pt x="422" y="179"/>
                      <a:pt x="427" y="184"/>
                      <a:pt x="426" y="193"/>
                    </a:cubicBezTo>
                    <a:cubicBezTo>
                      <a:pt x="425" y="203"/>
                      <a:pt x="415" y="213"/>
                      <a:pt x="405" y="217"/>
                    </a:cubicBezTo>
                    <a:cubicBezTo>
                      <a:pt x="396" y="220"/>
                      <a:pt x="388" y="215"/>
                      <a:pt x="380" y="211"/>
                    </a:cubicBezTo>
                    <a:cubicBezTo>
                      <a:pt x="370" y="204"/>
                      <a:pt x="367" y="192"/>
                      <a:pt x="366" y="180"/>
                    </a:cubicBezTo>
                    <a:cubicBezTo>
                      <a:pt x="364" y="173"/>
                      <a:pt x="354" y="168"/>
                      <a:pt x="354" y="159"/>
                    </a:cubicBezTo>
                    <a:cubicBezTo>
                      <a:pt x="349" y="145"/>
                      <a:pt x="352" y="130"/>
                      <a:pt x="363" y="119"/>
                    </a:cubicBezTo>
                    <a:cubicBezTo>
                      <a:pt x="369" y="113"/>
                      <a:pt x="361" y="107"/>
                      <a:pt x="363" y="100"/>
                    </a:cubicBezTo>
                    <a:cubicBezTo>
                      <a:pt x="364" y="77"/>
                      <a:pt x="385" y="62"/>
                      <a:pt x="404" y="53"/>
                    </a:cubicBezTo>
                    <a:cubicBezTo>
                      <a:pt x="415" y="49"/>
                      <a:pt x="432" y="47"/>
                      <a:pt x="443" y="53"/>
                    </a:cubicBezTo>
                    <a:cubicBezTo>
                      <a:pt x="447" y="60"/>
                      <a:pt x="441" y="66"/>
                      <a:pt x="440" y="72"/>
                    </a:cubicBezTo>
                    <a:cubicBezTo>
                      <a:pt x="436" y="97"/>
                      <a:pt x="460" y="115"/>
                      <a:pt x="479" y="127"/>
                    </a:cubicBezTo>
                    <a:cubicBezTo>
                      <a:pt x="489" y="138"/>
                      <a:pt x="500" y="147"/>
                      <a:pt x="503" y="161"/>
                    </a:cubicBezTo>
                    <a:cubicBezTo>
                      <a:pt x="511" y="182"/>
                      <a:pt x="497" y="200"/>
                      <a:pt x="485" y="215"/>
                    </a:cubicBezTo>
                    <a:cubicBezTo>
                      <a:pt x="485" y="226"/>
                      <a:pt x="487" y="238"/>
                      <a:pt x="483" y="249"/>
                    </a:cubicBezTo>
                    <a:cubicBezTo>
                      <a:pt x="480" y="261"/>
                      <a:pt x="470" y="274"/>
                      <a:pt x="458" y="281"/>
                    </a:cubicBezTo>
                    <a:cubicBezTo>
                      <a:pt x="445" y="289"/>
                      <a:pt x="429" y="289"/>
                      <a:pt x="415" y="283"/>
                    </a:cubicBezTo>
                    <a:cubicBezTo>
                      <a:pt x="399" y="277"/>
                      <a:pt x="382" y="272"/>
                      <a:pt x="364" y="272"/>
                    </a:cubicBezTo>
                    <a:cubicBezTo>
                      <a:pt x="344" y="273"/>
                      <a:pt x="326" y="291"/>
                      <a:pt x="318" y="308"/>
                    </a:cubicBezTo>
                    <a:cubicBezTo>
                      <a:pt x="310" y="311"/>
                      <a:pt x="304" y="311"/>
                      <a:pt x="297" y="309"/>
                    </a:cubicBezTo>
                    <a:cubicBezTo>
                      <a:pt x="284" y="311"/>
                      <a:pt x="270" y="310"/>
                      <a:pt x="258" y="307"/>
                    </a:cubicBezTo>
                    <a:cubicBezTo>
                      <a:pt x="244" y="303"/>
                      <a:pt x="234" y="293"/>
                      <a:pt x="226" y="282"/>
                    </a:cubicBezTo>
                    <a:cubicBezTo>
                      <a:pt x="214" y="260"/>
                      <a:pt x="212" y="229"/>
                      <a:pt x="224" y="206"/>
                    </a:cubicBezTo>
                    <a:cubicBezTo>
                      <a:pt x="231" y="201"/>
                      <a:pt x="239" y="196"/>
                      <a:pt x="247" y="196"/>
                    </a:cubicBezTo>
                    <a:cubicBezTo>
                      <a:pt x="256" y="197"/>
                      <a:pt x="264" y="201"/>
                      <a:pt x="266" y="209"/>
                    </a:cubicBezTo>
                    <a:cubicBezTo>
                      <a:pt x="269" y="217"/>
                      <a:pt x="267" y="226"/>
                      <a:pt x="261" y="232"/>
                    </a:cubicBezTo>
                    <a:cubicBezTo>
                      <a:pt x="258" y="236"/>
                      <a:pt x="248" y="237"/>
                      <a:pt x="253" y="245"/>
                    </a:cubicBezTo>
                    <a:cubicBezTo>
                      <a:pt x="254" y="250"/>
                      <a:pt x="258" y="255"/>
                      <a:pt x="263" y="256"/>
                    </a:cubicBezTo>
                    <a:cubicBezTo>
                      <a:pt x="272" y="257"/>
                      <a:pt x="280" y="254"/>
                      <a:pt x="285" y="246"/>
                    </a:cubicBezTo>
                    <a:cubicBezTo>
                      <a:pt x="292" y="244"/>
                      <a:pt x="299" y="249"/>
                      <a:pt x="306" y="249"/>
                    </a:cubicBezTo>
                    <a:cubicBezTo>
                      <a:pt x="315" y="247"/>
                      <a:pt x="323" y="240"/>
                      <a:pt x="329" y="232"/>
                    </a:cubicBezTo>
                    <a:cubicBezTo>
                      <a:pt x="333" y="225"/>
                      <a:pt x="333" y="215"/>
                      <a:pt x="330" y="208"/>
                    </a:cubicBezTo>
                    <a:cubicBezTo>
                      <a:pt x="328" y="200"/>
                      <a:pt x="320" y="193"/>
                      <a:pt x="312" y="193"/>
                    </a:cubicBezTo>
                    <a:cubicBezTo>
                      <a:pt x="308" y="191"/>
                      <a:pt x="302" y="191"/>
                      <a:pt x="299" y="196"/>
                    </a:cubicBezTo>
                    <a:cubicBezTo>
                      <a:pt x="293" y="204"/>
                      <a:pt x="304" y="208"/>
                      <a:pt x="304" y="216"/>
                    </a:cubicBezTo>
                    <a:cubicBezTo>
                      <a:pt x="303" y="220"/>
                      <a:pt x="298" y="220"/>
                      <a:pt x="295" y="220"/>
                    </a:cubicBezTo>
                    <a:cubicBezTo>
                      <a:pt x="290" y="218"/>
                      <a:pt x="288" y="214"/>
                      <a:pt x="287" y="210"/>
                    </a:cubicBezTo>
                    <a:cubicBezTo>
                      <a:pt x="284" y="201"/>
                      <a:pt x="291" y="195"/>
                      <a:pt x="292" y="186"/>
                    </a:cubicBezTo>
                    <a:cubicBezTo>
                      <a:pt x="286" y="170"/>
                      <a:pt x="268" y="166"/>
                      <a:pt x="254" y="163"/>
                    </a:cubicBezTo>
                    <a:cubicBezTo>
                      <a:pt x="248" y="160"/>
                      <a:pt x="246" y="153"/>
                      <a:pt x="244" y="146"/>
                    </a:cubicBezTo>
                    <a:cubicBezTo>
                      <a:pt x="244" y="137"/>
                      <a:pt x="251" y="130"/>
                      <a:pt x="258" y="127"/>
                    </a:cubicBezTo>
                    <a:cubicBezTo>
                      <a:pt x="266" y="120"/>
                      <a:pt x="277" y="132"/>
                      <a:pt x="283" y="120"/>
                    </a:cubicBezTo>
                    <a:cubicBezTo>
                      <a:pt x="284" y="115"/>
                      <a:pt x="284" y="109"/>
                      <a:pt x="281" y="105"/>
                    </a:cubicBezTo>
                    <a:cubicBezTo>
                      <a:pt x="272" y="94"/>
                      <a:pt x="256" y="91"/>
                      <a:pt x="243" y="96"/>
                    </a:cubicBezTo>
                    <a:cubicBezTo>
                      <a:pt x="236" y="99"/>
                      <a:pt x="234" y="106"/>
                      <a:pt x="230" y="112"/>
                    </a:cubicBezTo>
                    <a:cubicBezTo>
                      <a:pt x="228" y="113"/>
                      <a:pt x="225" y="113"/>
                      <a:pt x="222" y="112"/>
                    </a:cubicBezTo>
                    <a:cubicBezTo>
                      <a:pt x="216" y="107"/>
                      <a:pt x="210" y="110"/>
                      <a:pt x="203" y="113"/>
                    </a:cubicBezTo>
                    <a:cubicBezTo>
                      <a:pt x="193" y="121"/>
                      <a:pt x="186" y="133"/>
                      <a:pt x="188" y="145"/>
                    </a:cubicBezTo>
                    <a:cubicBezTo>
                      <a:pt x="190" y="151"/>
                      <a:pt x="195" y="155"/>
                      <a:pt x="201" y="156"/>
                    </a:cubicBezTo>
                    <a:cubicBezTo>
                      <a:pt x="205" y="157"/>
                      <a:pt x="211" y="156"/>
                      <a:pt x="214" y="152"/>
                    </a:cubicBezTo>
                    <a:cubicBezTo>
                      <a:pt x="220" y="147"/>
                      <a:pt x="211" y="141"/>
                      <a:pt x="216" y="136"/>
                    </a:cubicBezTo>
                    <a:cubicBezTo>
                      <a:pt x="218" y="134"/>
                      <a:pt x="222" y="136"/>
                      <a:pt x="223" y="139"/>
                    </a:cubicBezTo>
                    <a:cubicBezTo>
                      <a:pt x="225" y="143"/>
                      <a:pt x="226" y="147"/>
                      <a:pt x="224" y="151"/>
                    </a:cubicBezTo>
                    <a:cubicBezTo>
                      <a:pt x="224" y="160"/>
                      <a:pt x="216" y="163"/>
                      <a:pt x="209" y="166"/>
                    </a:cubicBezTo>
                    <a:cubicBezTo>
                      <a:pt x="205" y="166"/>
                      <a:pt x="200" y="167"/>
                      <a:pt x="195" y="164"/>
                    </a:cubicBezTo>
                    <a:cubicBezTo>
                      <a:pt x="189" y="166"/>
                      <a:pt x="186" y="170"/>
                      <a:pt x="181" y="173"/>
                    </a:cubicBezTo>
                    <a:cubicBezTo>
                      <a:pt x="172" y="179"/>
                      <a:pt x="182" y="185"/>
                      <a:pt x="181" y="191"/>
                    </a:cubicBezTo>
                    <a:cubicBezTo>
                      <a:pt x="181" y="201"/>
                      <a:pt x="176" y="211"/>
                      <a:pt x="167" y="216"/>
                    </a:cubicBezTo>
                    <a:cubicBezTo>
                      <a:pt x="162" y="218"/>
                      <a:pt x="156" y="217"/>
                      <a:pt x="152" y="213"/>
                    </a:cubicBezTo>
                    <a:cubicBezTo>
                      <a:pt x="151" y="210"/>
                      <a:pt x="148" y="206"/>
                      <a:pt x="152" y="203"/>
                    </a:cubicBezTo>
                    <a:cubicBezTo>
                      <a:pt x="156" y="200"/>
                      <a:pt x="160" y="202"/>
                      <a:pt x="164" y="204"/>
                    </a:cubicBezTo>
                    <a:cubicBezTo>
                      <a:pt x="166" y="204"/>
                      <a:pt x="168" y="200"/>
                      <a:pt x="170" y="197"/>
                    </a:cubicBezTo>
                    <a:cubicBezTo>
                      <a:pt x="172" y="191"/>
                      <a:pt x="171" y="185"/>
                      <a:pt x="166" y="180"/>
                    </a:cubicBezTo>
                    <a:cubicBezTo>
                      <a:pt x="160" y="176"/>
                      <a:pt x="153" y="179"/>
                      <a:pt x="147" y="180"/>
                    </a:cubicBezTo>
                    <a:cubicBezTo>
                      <a:pt x="138" y="184"/>
                      <a:pt x="130" y="189"/>
                      <a:pt x="128" y="199"/>
                    </a:cubicBezTo>
                    <a:cubicBezTo>
                      <a:pt x="125" y="208"/>
                      <a:pt x="128" y="218"/>
                      <a:pt x="133" y="225"/>
                    </a:cubicBezTo>
                    <a:cubicBezTo>
                      <a:pt x="131" y="228"/>
                      <a:pt x="132" y="233"/>
                      <a:pt x="127" y="235"/>
                    </a:cubicBezTo>
                    <a:cubicBezTo>
                      <a:pt x="123" y="246"/>
                      <a:pt x="125" y="258"/>
                      <a:pt x="132" y="267"/>
                    </a:cubicBezTo>
                    <a:cubicBezTo>
                      <a:pt x="138" y="271"/>
                      <a:pt x="147" y="272"/>
                      <a:pt x="154" y="268"/>
                    </a:cubicBezTo>
                    <a:cubicBezTo>
                      <a:pt x="154" y="258"/>
                      <a:pt x="153" y="244"/>
                      <a:pt x="164" y="238"/>
                    </a:cubicBezTo>
                    <a:cubicBezTo>
                      <a:pt x="170" y="235"/>
                      <a:pt x="175" y="234"/>
                      <a:pt x="181" y="236"/>
                    </a:cubicBezTo>
                    <a:cubicBezTo>
                      <a:pt x="191" y="239"/>
                      <a:pt x="192" y="250"/>
                      <a:pt x="195" y="258"/>
                    </a:cubicBezTo>
                    <a:cubicBezTo>
                      <a:pt x="197" y="273"/>
                      <a:pt x="189" y="289"/>
                      <a:pt x="198" y="302"/>
                    </a:cubicBezTo>
                    <a:cubicBezTo>
                      <a:pt x="211" y="303"/>
                      <a:pt x="221" y="315"/>
                      <a:pt x="224" y="326"/>
                    </a:cubicBezTo>
                    <a:cubicBezTo>
                      <a:pt x="222" y="336"/>
                      <a:pt x="223" y="348"/>
                      <a:pt x="213" y="353"/>
                    </a:cubicBezTo>
                    <a:cubicBezTo>
                      <a:pt x="207" y="353"/>
                      <a:pt x="201" y="356"/>
                      <a:pt x="196" y="352"/>
                    </a:cubicBezTo>
                    <a:cubicBezTo>
                      <a:pt x="192" y="350"/>
                      <a:pt x="188" y="346"/>
                      <a:pt x="188" y="341"/>
                    </a:cubicBezTo>
                    <a:cubicBezTo>
                      <a:pt x="189" y="339"/>
                      <a:pt x="191" y="337"/>
                      <a:pt x="193" y="337"/>
                    </a:cubicBezTo>
                    <a:cubicBezTo>
                      <a:pt x="197" y="336"/>
                      <a:pt x="198" y="339"/>
                      <a:pt x="200" y="342"/>
                    </a:cubicBezTo>
                    <a:cubicBezTo>
                      <a:pt x="203" y="344"/>
                      <a:pt x="207" y="344"/>
                      <a:pt x="209" y="342"/>
                    </a:cubicBezTo>
                    <a:cubicBezTo>
                      <a:pt x="214" y="337"/>
                      <a:pt x="213" y="328"/>
                      <a:pt x="211" y="322"/>
                    </a:cubicBezTo>
                    <a:cubicBezTo>
                      <a:pt x="207" y="313"/>
                      <a:pt x="198" y="309"/>
                      <a:pt x="187" y="310"/>
                    </a:cubicBezTo>
                    <a:cubicBezTo>
                      <a:pt x="177" y="312"/>
                      <a:pt x="169" y="321"/>
                      <a:pt x="161" y="326"/>
                    </a:cubicBezTo>
                    <a:cubicBezTo>
                      <a:pt x="159" y="334"/>
                      <a:pt x="158" y="346"/>
                      <a:pt x="147" y="348"/>
                    </a:cubicBezTo>
                    <a:cubicBezTo>
                      <a:pt x="142" y="349"/>
                      <a:pt x="136" y="350"/>
                      <a:pt x="131" y="347"/>
                    </a:cubicBezTo>
                    <a:cubicBezTo>
                      <a:pt x="128" y="344"/>
                      <a:pt x="125" y="342"/>
                      <a:pt x="126" y="337"/>
                    </a:cubicBezTo>
                    <a:cubicBezTo>
                      <a:pt x="126" y="334"/>
                      <a:pt x="130" y="331"/>
                      <a:pt x="133" y="332"/>
                    </a:cubicBezTo>
                    <a:cubicBezTo>
                      <a:pt x="137" y="332"/>
                      <a:pt x="138" y="337"/>
                      <a:pt x="141" y="341"/>
                    </a:cubicBezTo>
                    <a:cubicBezTo>
                      <a:pt x="143" y="342"/>
                      <a:pt x="146" y="341"/>
                      <a:pt x="148" y="339"/>
                    </a:cubicBezTo>
                    <a:cubicBezTo>
                      <a:pt x="152" y="333"/>
                      <a:pt x="153" y="326"/>
                      <a:pt x="150" y="319"/>
                    </a:cubicBezTo>
                    <a:cubicBezTo>
                      <a:pt x="146" y="315"/>
                      <a:pt x="141" y="311"/>
                      <a:pt x="135" y="311"/>
                    </a:cubicBezTo>
                    <a:cubicBezTo>
                      <a:pt x="127" y="311"/>
                      <a:pt x="116" y="310"/>
                      <a:pt x="111" y="319"/>
                    </a:cubicBezTo>
                    <a:cubicBezTo>
                      <a:pt x="109" y="322"/>
                      <a:pt x="111" y="327"/>
                      <a:pt x="107" y="328"/>
                    </a:cubicBezTo>
                    <a:cubicBezTo>
                      <a:pt x="100" y="323"/>
                      <a:pt x="91" y="323"/>
                      <a:pt x="83" y="324"/>
                    </a:cubicBezTo>
                    <a:cubicBezTo>
                      <a:pt x="76" y="328"/>
                      <a:pt x="66" y="328"/>
                      <a:pt x="62" y="337"/>
                    </a:cubicBezTo>
                    <a:cubicBezTo>
                      <a:pt x="70" y="340"/>
                      <a:pt x="77" y="347"/>
                      <a:pt x="80" y="354"/>
                    </a:cubicBezTo>
                    <a:cubicBezTo>
                      <a:pt x="84" y="366"/>
                      <a:pt x="98" y="368"/>
                      <a:pt x="110" y="368"/>
                    </a:cubicBezTo>
                    <a:cubicBezTo>
                      <a:pt x="115" y="368"/>
                      <a:pt x="118" y="363"/>
                      <a:pt x="124" y="364"/>
                    </a:cubicBezTo>
                    <a:cubicBezTo>
                      <a:pt x="131" y="371"/>
                      <a:pt x="131" y="371"/>
                      <a:pt x="131" y="371"/>
                    </a:cubicBezTo>
                    <a:cubicBezTo>
                      <a:pt x="143" y="374"/>
                      <a:pt x="152" y="369"/>
                      <a:pt x="162" y="362"/>
                    </a:cubicBezTo>
                    <a:cubicBezTo>
                      <a:pt x="170" y="370"/>
                      <a:pt x="178" y="375"/>
                      <a:pt x="185" y="384"/>
                    </a:cubicBezTo>
                    <a:cubicBezTo>
                      <a:pt x="187" y="393"/>
                      <a:pt x="176" y="399"/>
                      <a:pt x="169" y="403"/>
                    </a:cubicBezTo>
                    <a:cubicBezTo>
                      <a:pt x="168" y="405"/>
                      <a:pt x="164" y="410"/>
                      <a:pt x="161" y="408"/>
                    </a:cubicBezTo>
                    <a:cubicBezTo>
                      <a:pt x="156" y="402"/>
                      <a:pt x="149" y="399"/>
                      <a:pt x="142" y="397"/>
                    </a:cubicBezTo>
                    <a:cubicBezTo>
                      <a:pt x="133" y="397"/>
                      <a:pt x="123" y="400"/>
                      <a:pt x="115" y="403"/>
                    </a:cubicBezTo>
                    <a:cubicBezTo>
                      <a:pt x="108" y="399"/>
                      <a:pt x="101" y="400"/>
                      <a:pt x="94" y="404"/>
                    </a:cubicBezTo>
                    <a:cubicBezTo>
                      <a:pt x="82" y="413"/>
                      <a:pt x="82" y="430"/>
                      <a:pt x="67" y="437"/>
                    </a:cubicBezTo>
                    <a:close/>
                    <a:moveTo>
                      <a:pt x="114" y="480"/>
                    </a:moveTo>
                    <a:cubicBezTo>
                      <a:pt x="114" y="483"/>
                      <a:pt x="117" y="486"/>
                      <a:pt x="114" y="488"/>
                    </a:cubicBezTo>
                    <a:cubicBezTo>
                      <a:pt x="113" y="489"/>
                      <a:pt x="112" y="494"/>
                      <a:pt x="116" y="494"/>
                    </a:cubicBezTo>
                    <a:cubicBezTo>
                      <a:pt x="122" y="493"/>
                      <a:pt x="128" y="492"/>
                      <a:pt x="133" y="489"/>
                    </a:cubicBezTo>
                    <a:cubicBezTo>
                      <a:pt x="144" y="489"/>
                      <a:pt x="156" y="494"/>
                      <a:pt x="161" y="504"/>
                    </a:cubicBezTo>
                    <a:cubicBezTo>
                      <a:pt x="163" y="509"/>
                      <a:pt x="157" y="516"/>
                      <a:pt x="164" y="518"/>
                    </a:cubicBezTo>
                    <a:cubicBezTo>
                      <a:pt x="174" y="507"/>
                      <a:pt x="162" y="493"/>
                      <a:pt x="164" y="479"/>
                    </a:cubicBezTo>
                    <a:cubicBezTo>
                      <a:pt x="163" y="474"/>
                      <a:pt x="171" y="466"/>
                      <a:pt x="161" y="465"/>
                    </a:cubicBezTo>
                    <a:cubicBezTo>
                      <a:pt x="157" y="464"/>
                      <a:pt x="156" y="468"/>
                      <a:pt x="154" y="470"/>
                    </a:cubicBezTo>
                    <a:cubicBezTo>
                      <a:pt x="145" y="480"/>
                      <a:pt x="131" y="475"/>
                      <a:pt x="119" y="474"/>
                    </a:cubicBezTo>
                    <a:cubicBezTo>
                      <a:pt x="116" y="474"/>
                      <a:pt x="116" y="478"/>
                      <a:pt x="114" y="480"/>
                    </a:cubicBezTo>
                    <a:close/>
                    <a:moveTo>
                      <a:pt x="136" y="295"/>
                    </a:moveTo>
                    <a:cubicBezTo>
                      <a:pt x="134" y="295"/>
                      <a:pt x="134" y="297"/>
                      <a:pt x="133" y="299"/>
                    </a:cubicBezTo>
                    <a:cubicBezTo>
                      <a:pt x="147" y="304"/>
                      <a:pt x="147" y="304"/>
                      <a:pt x="147" y="304"/>
                    </a:cubicBezTo>
                    <a:cubicBezTo>
                      <a:pt x="152" y="307"/>
                      <a:pt x="156" y="312"/>
                      <a:pt x="160" y="316"/>
                    </a:cubicBezTo>
                    <a:cubicBezTo>
                      <a:pt x="169" y="310"/>
                      <a:pt x="177" y="302"/>
                      <a:pt x="188" y="301"/>
                    </a:cubicBezTo>
                    <a:cubicBezTo>
                      <a:pt x="190" y="297"/>
                      <a:pt x="187" y="293"/>
                      <a:pt x="186" y="290"/>
                    </a:cubicBezTo>
                    <a:cubicBezTo>
                      <a:pt x="185" y="275"/>
                      <a:pt x="193" y="257"/>
                      <a:pt x="181" y="244"/>
                    </a:cubicBezTo>
                    <a:cubicBezTo>
                      <a:pt x="177" y="242"/>
                      <a:pt x="175" y="242"/>
                      <a:pt x="171" y="243"/>
                    </a:cubicBezTo>
                    <a:cubicBezTo>
                      <a:pt x="162" y="248"/>
                      <a:pt x="163" y="260"/>
                      <a:pt x="164" y="269"/>
                    </a:cubicBezTo>
                    <a:cubicBezTo>
                      <a:pt x="162" y="273"/>
                      <a:pt x="162" y="273"/>
                      <a:pt x="162" y="273"/>
                    </a:cubicBezTo>
                    <a:cubicBezTo>
                      <a:pt x="156" y="280"/>
                      <a:pt x="147" y="280"/>
                      <a:pt x="137" y="279"/>
                    </a:cubicBezTo>
                    <a:cubicBezTo>
                      <a:pt x="137" y="280"/>
                      <a:pt x="137" y="280"/>
                      <a:pt x="137" y="280"/>
                    </a:cubicBezTo>
                    <a:cubicBezTo>
                      <a:pt x="143" y="282"/>
                      <a:pt x="150" y="286"/>
                      <a:pt x="157" y="285"/>
                    </a:cubicBezTo>
                    <a:cubicBezTo>
                      <a:pt x="161" y="285"/>
                      <a:pt x="164" y="282"/>
                      <a:pt x="166" y="278"/>
                    </a:cubicBezTo>
                    <a:cubicBezTo>
                      <a:pt x="168" y="273"/>
                      <a:pt x="170" y="266"/>
                      <a:pt x="170" y="260"/>
                    </a:cubicBezTo>
                    <a:cubicBezTo>
                      <a:pt x="171" y="256"/>
                      <a:pt x="169" y="249"/>
                      <a:pt x="176" y="250"/>
                    </a:cubicBezTo>
                    <a:cubicBezTo>
                      <a:pt x="182" y="258"/>
                      <a:pt x="182" y="270"/>
                      <a:pt x="179" y="281"/>
                    </a:cubicBezTo>
                    <a:cubicBezTo>
                      <a:pt x="177" y="286"/>
                      <a:pt x="182" y="293"/>
                      <a:pt x="176" y="297"/>
                    </a:cubicBezTo>
                    <a:cubicBezTo>
                      <a:pt x="170" y="298"/>
                      <a:pt x="165" y="305"/>
                      <a:pt x="157" y="306"/>
                    </a:cubicBezTo>
                    <a:cubicBezTo>
                      <a:pt x="153" y="298"/>
                      <a:pt x="143" y="297"/>
                      <a:pt x="136" y="295"/>
                    </a:cubicBezTo>
                    <a:close/>
                    <a:moveTo>
                      <a:pt x="236" y="207"/>
                    </a:moveTo>
                    <a:cubicBezTo>
                      <a:pt x="231" y="214"/>
                      <a:pt x="226" y="221"/>
                      <a:pt x="226" y="230"/>
                    </a:cubicBezTo>
                    <a:cubicBezTo>
                      <a:pt x="222" y="247"/>
                      <a:pt x="227" y="265"/>
                      <a:pt x="234" y="281"/>
                    </a:cubicBezTo>
                    <a:cubicBezTo>
                      <a:pt x="249" y="301"/>
                      <a:pt x="276" y="306"/>
                      <a:pt x="299" y="300"/>
                    </a:cubicBezTo>
                    <a:cubicBezTo>
                      <a:pt x="303" y="302"/>
                      <a:pt x="309" y="303"/>
                      <a:pt x="313" y="301"/>
                    </a:cubicBezTo>
                    <a:cubicBezTo>
                      <a:pt x="320" y="287"/>
                      <a:pt x="333" y="275"/>
                      <a:pt x="348" y="268"/>
                    </a:cubicBezTo>
                    <a:cubicBezTo>
                      <a:pt x="363" y="261"/>
                      <a:pt x="383" y="267"/>
                      <a:pt x="399" y="270"/>
                    </a:cubicBezTo>
                    <a:cubicBezTo>
                      <a:pt x="411" y="273"/>
                      <a:pt x="424" y="280"/>
                      <a:pt x="437" y="279"/>
                    </a:cubicBezTo>
                    <a:cubicBezTo>
                      <a:pt x="453" y="280"/>
                      <a:pt x="465" y="265"/>
                      <a:pt x="474" y="254"/>
                    </a:cubicBezTo>
                    <a:cubicBezTo>
                      <a:pt x="475" y="241"/>
                      <a:pt x="483" y="228"/>
                      <a:pt x="475" y="216"/>
                    </a:cubicBezTo>
                    <a:cubicBezTo>
                      <a:pt x="475" y="215"/>
                      <a:pt x="473" y="214"/>
                      <a:pt x="475" y="213"/>
                    </a:cubicBezTo>
                    <a:cubicBezTo>
                      <a:pt x="488" y="205"/>
                      <a:pt x="493" y="190"/>
                      <a:pt x="497" y="177"/>
                    </a:cubicBezTo>
                    <a:cubicBezTo>
                      <a:pt x="498" y="169"/>
                      <a:pt x="496" y="163"/>
                      <a:pt x="493" y="157"/>
                    </a:cubicBezTo>
                    <a:cubicBezTo>
                      <a:pt x="484" y="134"/>
                      <a:pt x="458" y="126"/>
                      <a:pt x="442" y="106"/>
                    </a:cubicBezTo>
                    <a:cubicBezTo>
                      <a:pt x="432" y="93"/>
                      <a:pt x="431" y="76"/>
                      <a:pt x="434" y="59"/>
                    </a:cubicBezTo>
                    <a:cubicBezTo>
                      <a:pt x="427" y="53"/>
                      <a:pt x="419" y="59"/>
                      <a:pt x="411" y="59"/>
                    </a:cubicBezTo>
                    <a:cubicBezTo>
                      <a:pt x="396" y="64"/>
                      <a:pt x="378" y="76"/>
                      <a:pt x="374" y="93"/>
                    </a:cubicBezTo>
                    <a:cubicBezTo>
                      <a:pt x="370" y="100"/>
                      <a:pt x="374" y="109"/>
                      <a:pt x="375" y="117"/>
                    </a:cubicBezTo>
                    <a:cubicBezTo>
                      <a:pt x="366" y="123"/>
                      <a:pt x="363" y="133"/>
                      <a:pt x="359" y="143"/>
                    </a:cubicBezTo>
                    <a:cubicBezTo>
                      <a:pt x="360" y="149"/>
                      <a:pt x="360" y="156"/>
                      <a:pt x="363" y="163"/>
                    </a:cubicBezTo>
                    <a:cubicBezTo>
                      <a:pt x="364" y="168"/>
                      <a:pt x="370" y="168"/>
                      <a:pt x="374" y="170"/>
                    </a:cubicBezTo>
                    <a:cubicBezTo>
                      <a:pt x="378" y="173"/>
                      <a:pt x="375" y="178"/>
                      <a:pt x="375" y="181"/>
                    </a:cubicBezTo>
                    <a:cubicBezTo>
                      <a:pt x="375" y="192"/>
                      <a:pt x="379" y="203"/>
                      <a:pt x="390" y="208"/>
                    </a:cubicBezTo>
                    <a:cubicBezTo>
                      <a:pt x="397" y="208"/>
                      <a:pt x="404" y="208"/>
                      <a:pt x="409" y="202"/>
                    </a:cubicBezTo>
                    <a:cubicBezTo>
                      <a:pt x="412" y="198"/>
                      <a:pt x="415" y="192"/>
                      <a:pt x="414" y="186"/>
                    </a:cubicBezTo>
                    <a:cubicBezTo>
                      <a:pt x="411" y="184"/>
                      <a:pt x="406" y="186"/>
                      <a:pt x="403" y="187"/>
                    </a:cubicBezTo>
                    <a:cubicBezTo>
                      <a:pt x="394" y="185"/>
                      <a:pt x="385" y="179"/>
                      <a:pt x="381" y="171"/>
                    </a:cubicBezTo>
                    <a:cubicBezTo>
                      <a:pt x="375" y="157"/>
                      <a:pt x="383" y="142"/>
                      <a:pt x="393" y="133"/>
                    </a:cubicBezTo>
                    <a:cubicBezTo>
                      <a:pt x="408" y="123"/>
                      <a:pt x="429" y="123"/>
                      <a:pt x="443" y="133"/>
                    </a:cubicBezTo>
                    <a:cubicBezTo>
                      <a:pt x="458" y="145"/>
                      <a:pt x="464" y="164"/>
                      <a:pt x="467" y="182"/>
                    </a:cubicBezTo>
                    <a:cubicBezTo>
                      <a:pt x="467" y="208"/>
                      <a:pt x="456" y="235"/>
                      <a:pt x="432" y="251"/>
                    </a:cubicBezTo>
                    <a:cubicBezTo>
                      <a:pt x="417" y="261"/>
                      <a:pt x="403" y="259"/>
                      <a:pt x="385" y="261"/>
                    </a:cubicBezTo>
                    <a:cubicBezTo>
                      <a:pt x="366" y="257"/>
                      <a:pt x="351" y="242"/>
                      <a:pt x="341" y="227"/>
                    </a:cubicBezTo>
                    <a:cubicBezTo>
                      <a:pt x="336" y="234"/>
                      <a:pt x="334" y="242"/>
                      <a:pt x="327" y="247"/>
                    </a:cubicBezTo>
                    <a:cubicBezTo>
                      <a:pt x="319" y="255"/>
                      <a:pt x="309" y="262"/>
                      <a:pt x="298" y="258"/>
                    </a:cubicBezTo>
                    <a:cubicBezTo>
                      <a:pt x="295" y="257"/>
                      <a:pt x="293" y="255"/>
                      <a:pt x="290" y="257"/>
                    </a:cubicBezTo>
                    <a:cubicBezTo>
                      <a:pt x="285" y="264"/>
                      <a:pt x="276" y="264"/>
                      <a:pt x="270" y="267"/>
                    </a:cubicBezTo>
                    <a:cubicBezTo>
                      <a:pt x="262" y="269"/>
                      <a:pt x="256" y="266"/>
                      <a:pt x="251" y="261"/>
                    </a:cubicBezTo>
                    <a:cubicBezTo>
                      <a:pt x="244" y="254"/>
                      <a:pt x="241" y="242"/>
                      <a:pt x="244" y="231"/>
                    </a:cubicBezTo>
                    <a:cubicBezTo>
                      <a:pt x="244" y="224"/>
                      <a:pt x="253" y="226"/>
                      <a:pt x="256" y="220"/>
                    </a:cubicBezTo>
                    <a:cubicBezTo>
                      <a:pt x="258" y="216"/>
                      <a:pt x="257" y="211"/>
                      <a:pt x="253" y="207"/>
                    </a:cubicBezTo>
                    <a:cubicBezTo>
                      <a:pt x="248" y="204"/>
                      <a:pt x="242" y="205"/>
                      <a:pt x="236" y="207"/>
                    </a:cubicBezTo>
                    <a:close/>
                    <a:moveTo>
                      <a:pt x="226" y="510"/>
                    </a:moveTo>
                    <a:cubicBezTo>
                      <a:pt x="225" y="518"/>
                      <a:pt x="225" y="518"/>
                      <a:pt x="225" y="518"/>
                    </a:cubicBezTo>
                    <a:cubicBezTo>
                      <a:pt x="227" y="534"/>
                      <a:pt x="227" y="553"/>
                      <a:pt x="245" y="558"/>
                    </a:cubicBezTo>
                    <a:cubicBezTo>
                      <a:pt x="250" y="561"/>
                      <a:pt x="254" y="556"/>
                      <a:pt x="257" y="552"/>
                    </a:cubicBezTo>
                    <a:cubicBezTo>
                      <a:pt x="258" y="550"/>
                      <a:pt x="260" y="546"/>
                      <a:pt x="258" y="544"/>
                    </a:cubicBezTo>
                    <a:cubicBezTo>
                      <a:pt x="252" y="540"/>
                      <a:pt x="247" y="538"/>
                      <a:pt x="239" y="538"/>
                    </a:cubicBezTo>
                    <a:cubicBezTo>
                      <a:pt x="233" y="533"/>
                      <a:pt x="230" y="524"/>
                      <a:pt x="231" y="514"/>
                    </a:cubicBezTo>
                    <a:cubicBezTo>
                      <a:pt x="234" y="505"/>
                      <a:pt x="240" y="495"/>
                      <a:pt x="249" y="490"/>
                    </a:cubicBezTo>
                    <a:cubicBezTo>
                      <a:pt x="251" y="489"/>
                      <a:pt x="254" y="490"/>
                      <a:pt x="256" y="488"/>
                    </a:cubicBezTo>
                    <a:cubicBezTo>
                      <a:pt x="265" y="488"/>
                      <a:pt x="271" y="485"/>
                      <a:pt x="279" y="489"/>
                    </a:cubicBezTo>
                    <a:cubicBezTo>
                      <a:pt x="286" y="491"/>
                      <a:pt x="292" y="497"/>
                      <a:pt x="299" y="501"/>
                    </a:cubicBezTo>
                    <a:cubicBezTo>
                      <a:pt x="301" y="503"/>
                      <a:pt x="299" y="507"/>
                      <a:pt x="303" y="508"/>
                    </a:cubicBezTo>
                    <a:cubicBezTo>
                      <a:pt x="312" y="504"/>
                      <a:pt x="320" y="511"/>
                      <a:pt x="329" y="514"/>
                    </a:cubicBezTo>
                    <a:cubicBezTo>
                      <a:pt x="336" y="520"/>
                      <a:pt x="340" y="529"/>
                      <a:pt x="342" y="537"/>
                    </a:cubicBezTo>
                    <a:cubicBezTo>
                      <a:pt x="345" y="538"/>
                      <a:pt x="345" y="538"/>
                      <a:pt x="345" y="538"/>
                    </a:cubicBezTo>
                    <a:cubicBezTo>
                      <a:pt x="350" y="532"/>
                      <a:pt x="354" y="525"/>
                      <a:pt x="361" y="521"/>
                    </a:cubicBezTo>
                    <a:cubicBezTo>
                      <a:pt x="365" y="517"/>
                      <a:pt x="374" y="519"/>
                      <a:pt x="372" y="511"/>
                    </a:cubicBezTo>
                    <a:cubicBezTo>
                      <a:pt x="368" y="508"/>
                      <a:pt x="365" y="514"/>
                      <a:pt x="361" y="514"/>
                    </a:cubicBezTo>
                    <a:cubicBezTo>
                      <a:pt x="329" y="505"/>
                      <a:pt x="329" y="505"/>
                      <a:pt x="329" y="505"/>
                    </a:cubicBezTo>
                    <a:cubicBezTo>
                      <a:pt x="316" y="500"/>
                      <a:pt x="308" y="488"/>
                      <a:pt x="298" y="479"/>
                    </a:cubicBezTo>
                    <a:cubicBezTo>
                      <a:pt x="280" y="473"/>
                      <a:pt x="264" y="480"/>
                      <a:pt x="247" y="484"/>
                    </a:cubicBezTo>
                    <a:cubicBezTo>
                      <a:pt x="237" y="489"/>
                      <a:pt x="231" y="500"/>
                      <a:pt x="226" y="510"/>
                    </a:cubicBezTo>
                    <a:close/>
                    <a:moveTo>
                      <a:pt x="244" y="208"/>
                    </a:moveTo>
                    <a:cubicBezTo>
                      <a:pt x="229" y="221"/>
                      <a:pt x="232" y="239"/>
                      <a:pt x="232" y="256"/>
                    </a:cubicBezTo>
                    <a:cubicBezTo>
                      <a:pt x="237" y="275"/>
                      <a:pt x="253" y="288"/>
                      <a:pt x="270" y="293"/>
                    </a:cubicBezTo>
                    <a:cubicBezTo>
                      <a:pt x="282" y="295"/>
                      <a:pt x="295" y="296"/>
                      <a:pt x="308" y="295"/>
                    </a:cubicBezTo>
                    <a:cubicBezTo>
                      <a:pt x="310" y="292"/>
                      <a:pt x="312" y="292"/>
                      <a:pt x="313" y="289"/>
                    </a:cubicBezTo>
                    <a:cubicBezTo>
                      <a:pt x="322" y="277"/>
                      <a:pt x="334" y="266"/>
                      <a:pt x="348" y="260"/>
                    </a:cubicBezTo>
                    <a:cubicBezTo>
                      <a:pt x="350" y="257"/>
                      <a:pt x="357" y="261"/>
                      <a:pt x="358" y="256"/>
                    </a:cubicBezTo>
                    <a:cubicBezTo>
                      <a:pt x="352" y="252"/>
                      <a:pt x="349" y="246"/>
                      <a:pt x="345" y="240"/>
                    </a:cubicBezTo>
                    <a:cubicBezTo>
                      <a:pt x="342" y="240"/>
                      <a:pt x="342" y="240"/>
                      <a:pt x="342" y="240"/>
                    </a:cubicBezTo>
                    <a:cubicBezTo>
                      <a:pt x="333" y="250"/>
                      <a:pt x="321" y="260"/>
                      <a:pt x="305" y="260"/>
                    </a:cubicBezTo>
                    <a:cubicBezTo>
                      <a:pt x="301" y="261"/>
                      <a:pt x="297" y="259"/>
                      <a:pt x="294" y="261"/>
                    </a:cubicBezTo>
                    <a:cubicBezTo>
                      <a:pt x="290" y="271"/>
                      <a:pt x="278" y="272"/>
                      <a:pt x="268" y="273"/>
                    </a:cubicBezTo>
                    <a:cubicBezTo>
                      <a:pt x="255" y="273"/>
                      <a:pt x="243" y="264"/>
                      <a:pt x="238" y="252"/>
                    </a:cubicBezTo>
                    <a:cubicBezTo>
                      <a:pt x="238" y="228"/>
                      <a:pt x="238" y="228"/>
                      <a:pt x="238" y="228"/>
                    </a:cubicBezTo>
                    <a:cubicBezTo>
                      <a:pt x="238" y="223"/>
                      <a:pt x="244" y="224"/>
                      <a:pt x="246" y="220"/>
                    </a:cubicBezTo>
                    <a:cubicBezTo>
                      <a:pt x="249" y="216"/>
                      <a:pt x="253" y="213"/>
                      <a:pt x="249" y="209"/>
                    </a:cubicBezTo>
                    <a:cubicBezTo>
                      <a:pt x="247" y="207"/>
                      <a:pt x="246" y="208"/>
                      <a:pt x="244" y="208"/>
                    </a:cubicBezTo>
                    <a:close/>
                    <a:moveTo>
                      <a:pt x="254" y="375"/>
                    </a:moveTo>
                    <a:cubicBezTo>
                      <a:pt x="236" y="384"/>
                      <a:pt x="236" y="384"/>
                      <a:pt x="236" y="384"/>
                    </a:cubicBezTo>
                    <a:cubicBezTo>
                      <a:pt x="235" y="386"/>
                      <a:pt x="234" y="387"/>
                      <a:pt x="236" y="389"/>
                    </a:cubicBezTo>
                    <a:cubicBezTo>
                      <a:pt x="249" y="393"/>
                      <a:pt x="262" y="401"/>
                      <a:pt x="267" y="414"/>
                    </a:cubicBezTo>
                    <a:cubicBezTo>
                      <a:pt x="269" y="422"/>
                      <a:pt x="263" y="432"/>
                      <a:pt x="273" y="437"/>
                    </a:cubicBezTo>
                    <a:cubicBezTo>
                      <a:pt x="284" y="436"/>
                      <a:pt x="296" y="431"/>
                      <a:pt x="308" y="434"/>
                    </a:cubicBezTo>
                    <a:cubicBezTo>
                      <a:pt x="313" y="418"/>
                      <a:pt x="323" y="397"/>
                      <a:pt x="343" y="393"/>
                    </a:cubicBezTo>
                    <a:cubicBezTo>
                      <a:pt x="353" y="391"/>
                      <a:pt x="364" y="392"/>
                      <a:pt x="372" y="389"/>
                    </a:cubicBezTo>
                    <a:cubicBezTo>
                      <a:pt x="387" y="389"/>
                      <a:pt x="395" y="403"/>
                      <a:pt x="400" y="414"/>
                    </a:cubicBezTo>
                    <a:cubicBezTo>
                      <a:pt x="402" y="422"/>
                      <a:pt x="402" y="432"/>
                      <a:pt x="395" y="438"/>
                    </a:cubicBezTo>
                    <a:cubicBezTo>
                      <a:pt x="389" y="441"/>
                      <a:pt x="382" y="441"/>
                      <a:pt x="374" y="440"/>
                    </a:cubicBezTo>
                    <a:cubicBezTo>
                      <a:pt x="364" y="436"/>
                      <a:pt x="363" y="419"/>
                      <a:pt x="349" y="423"/>
                    </a:cubicBezTo>
                    <a:cubicBezTo>
                      <a:pt x="344" y="426"/>
                      <a:pt x="339" y="428"/>
                      <a:pt x="336" y="434"/>
                    </a:cubicBezTo>
                    <a:cubicBezTo>
                      <a:pt x="331" y="440"/>
                      <a:pt x="335" y="448"/>
                      <a:pt x="338" y="454"/>
                    </a:cubicBezTo>
                    <a:cubicBezTo>
                      <a:pt x="345" y="465"/>
                      <a:pt x="357" y="472"/>
                      <a:pt x="369" y="475"/>
                    </a:cubicBezTo>
                    <a:cubicBezTo>
                      <a:pt x="385" y="475"/>
                      <a:pt x="400" y="475"/>
                      <a:pt x="412" y="464"/>
                    </a:cubicBezTo>
                    <a:cubicBezTo>
                      <a:pt x="422" y="459"/>
                      <a:pt x="427" y="449"/>
                      <a:pt x="432" y="441"/>
                    </a:cubicBezTo>
                    <a:cubicBezTo>
                      <a:pt x="441" y="441"/>
                      <a:pt x="448" y="434"/>
                      <a:pt x="455" y="431"/>
                    </a:cubicBezTo>
                    <a:cubicBezTo>
                      <a:pt x="473" y="418"/>
                      <a:pt x="475" y="396"/>
                      <a:pt x="472" y="376"/>
                    </a:cubicBezTo>
                    <a:cubicBezTo>
                      <a:pt x="472" y="361"/>
                      <a:pt x="460" y="351"/>
                      <a:pt x="452" y="340"/>
                    </a:cubicBezTo>
                    <a:cubicBezTo>
                      <a:pt x="443" y="333"/>
                      <a:pt x="430" y="332"/>
                      <a:pt x="420" y="327"/>
                    </a:cubicBezTo>
                    <a:cubicBezTo>
                      <a:pt x="412" y="316"/>
                      <a:pt x="412" y="316"/>
                      <a:pt x="412" y="316"/>
                    </a:cubicBezTo>
                    <a:cubicBezTo>
                      <a:pt x="401" y="302"/>
                      <a:pt x="381" y="301"/>
                      <a:pt x="365" y="306"/>
                    </a:cubicBezTo>
                    <a:cubicBezTo>
                      <a:pt x="357" y="310"/>
                      <a:pt x="348" y="315"/>
                      <a:pt x="344" y="324"/>
                    </a:cubicBezTo>
                    <a:cubicBezTo>
                      <a:pt x="343" y="330"/>
                      <a:pt x="345" y="336"/>
                      <a:pt x="347" y="342"/>
                    </a:cubicBezTo>
                    <a:cubicBezTo>
                      <a:pt x="349" y="348"/>
                      <a:pt x="357" y="346"/>
                      <a:pt x="362" y="349"/>
                    </a:cubicBezTo>
                    <a:cubicBezTo>
                      <a:pt x="364" y="346"/>
                      <a:pt x="366" y="341"/>
                      <a:pt x="370" y="341"/>
                    </a:cubicBezTo>
                    <a:cubicBezTo>
                      <a:pt x="376" y="338"/>
                      <a:pt x="382" y="340"/>
                      <a:pt x="387" y="343"/>
                    </a:cubicBezTo>
                    <a:cubicBezTo>
                      <a:pt x="394" y="346"/>
                      <a:pt x="395" y="353"/>
                      <a:pt x="397" y="360"/>
                    </a:cubicBezTo>
                    <a:cubicBezTo>
                      <a:pt x="397" y="367"/>
                      <a:pt x="392" y="373"/>
                      <a:pt x="386" y="377"/>
                    </a:cubicBezTo>
                    <a:cubicBezTo>
                      <a:pt x="379" y="380"/>
                      <a:pt x="371" y="384"/>
                      <a:pt x="364" y="382"/>
                    </a:cubicBezTo>
                    <a:cubicBezTo>
                      <a:pt x="346" y="387"/>
                      <a:pt x="330" y="378"/>
                      <a:pt x="320" y="363"/>
                    </a:cubicBezTo>
                    <a:cubicBezTo>
                      <a:pt x="316" y="357"/>
                      <a:pt x="315" y="350"/>
                      <a:pt x="310" y="344"/>
                    </a:cubicBezTo>
                    <a:cubicBezTo>
                      <a:pt x="296" y="344"/>
                      <a:pt x="284" y="343"/>
                      <a:pt x="271" y="338"/>
                    </a:cubicBezTo>
                    <a:cubicBezTo>
                      <a:pt x="269" y="340"/>
                      <a:pt x="269" y="340"/>
                      <a:pt x="269" y="340"/>
                    </a:cubicBezTo>
                    <a:cubicBezTo>
                      <a:pt x="265" y="352"/>
                      <a:pt x="264" y="367"/>
                      <a:pt x="254" y="375"/>
                    </a:cubicBezTo>
                    <a:close/>
                    <a:moveTo>
                      <a:pt x="267" y="374"/>
                    </a:moveTo>
                    <a:cubicBezTo>
                      <a:pt x="262" y="379"/>
                      <a:pt x="256" y="382"/>
                      <a:pt x="252" y="387"/>
                    </a:cubicBezTo>
                    <a:cubicBezTo>
                      <a:pt x="267" y="396"/>
                      <a:pt x="275" y="411"/>
                      <a:pt x="277" y="427"/>
                    </a:cubicBezTo>
                    <a:cubicBezTo>
                      <a:pt x="284" y="428"/>
                      <a:pt x="293" y="425"/>
                      <a:pt x="300" y="425"/>
                    </a:cubicBezTo>
                    <a:cubicBezTo>
                      <a:pt x="303" y="423"/>
                      <a:pt x="303" y="419"/>
                      <a:pt x="306" y="417"/>
                    </a:cubicBezTo>
                    <a:cubicBezTo>
                      <a:pt x="312" y="405"/>
                      <a:pt x="321" y="396"/>
                      <a:pt x="331" y="387"/>
                    </a:cubicBezTo>
                    <a:cubicBezTo>
                      <a:pt x="327" y="381"/>
                      <a:pt x="319" y="377"/>
                      <a:pt x="315" y="371"/>
                    </a:cubicBezTo>
                    <a:cubicBezTo>
                      <a:pt x="311" y="364"/>
                      <a:pt x="309" y="357"/>
                      <a:pt x="304" y="353"/>
                    </a:cubicBezTo>
                    <a:cubicBezTo>
                      <a:pt x="294" y="353"/>
                      <a:pt x="284" y="350"/>
                      <a:pt x="274" y="349"/>
                    </a:cubicBezTo>
                    <a:cubicBezTo>
                      <a:pt x="272" y="357"/>
                      <a:pt x="271" y="366"/>
                      <a:pt x="267" y="374"/>
                    </a:cubicBezTo>
                    <a:close/>
                    <a:moveTo>
                      <a:pt x="267" y="140"/>
                    </a:moveTo>
                    <a:cubicBezTo>
                      <a:pt x="277" y="143"/>
                      <a:pt x="289" y="145"/>
                      <a:pt x="296" y="134"/>
                    </a:cubicBezTo>
                    <a:cubicBezTo>
                      <a:pt x="303" y="128"/>
                      <a:pt x="302" y="118"/>
                      <a:pt x="308" y="112"/>
                    </a:cubicBezTo>
                    <a:cubicBezTo>
                      <a:pt x="310" y="111"/>
                      <a:pt x="312" y="114"/>
                      <a:pt x="312" y="115"/>
                    </a:cubicBezTo>
                    <a:cubicBezTo>
                      <a:pt x="310" y="129"/>
                      <a:pt x="305" y="143"/>
                      <a:pt x="308" y="156"/>
                    </a:cubicBezTo>
                    <a:cubicBezTo>
                      <a:pt x="309" y="163"/>
                      <a:pt x="314" y="169"/>
                      <a:pt x="312" y="176"/>
                    </a:cubicBezTo>
                    <a:cubicBezTo>
                      <a:pt x="309" y="177"/>
                      <a:pt x="306" y="178"/>
                      <a:pt x="304" y="175"/>
                    </a:cubicBezTo>
                    <a:cubicBezTo>
                      <a:pt x="297" y="157"/>
                      <a:pt x="279" y="155"/>
                      <a:pt x="263" y="152"/>
                    </a:cubicBezTo>
                    <a:cubicBezTo>
                      <a:pt x="258" y="149"/>
                      <a:pt x="261" y="140"/>
                      <a:pt x="267" y="140"/>
                    </a:cubicBezTo>
                    <a:close/>
                    <a:moveTo>
                      <a:pt x="264" y="384"/>
                    </a:moveTo>
                    <a:cubicBezTo>
                      <a:pt x="262" y="388"/>
                      <a:pt x="267" y="391"/>
                      <a:pt x="269" y="392"/>
                    </a:cubicBezTo>
                    <a:cubicBezTo>
                      <a:pt x="277" y="399"/>
                      <a:pt x="280" y="409"/>
                      <a:pt x="282" y="419"/>
                    </a:cubicBezTo>
                    <a:cubicBezTo>
                      <a:pt x="285" y="420"/>
                      <a:pt x="291" y="419"/>
                      <a:pt x="295" y="418"/>
                    </a:cubicBezTo>
                    <a:cubicBezTo>
                      <a:pt x="296" y="412"/>
                      <a:pt x="301" y="406"/>
                      <a:pt x="306" y="401"/>
                    </a:cubicBezTo>
                    <a:cubicBezTo>
                      <a:pt x="310" y="397"/>
                      <a:pt x="317" y="394"/>
                      <a:pt x="318" y="388"/>
                    </a:cubicBezTo>
                    <a:cubicBezTo>
                      <a:pt x="309" y="379"/>
                      <a:pt x="304" y="368"/>
                      <a:pt x="300" y="358"/>
                    </a:cubicBezTo>
                    <a:cubicBezTo>
                      <a:pt x="294" y="357"/>
                      <a:pt x="285" y="354"/>
                      <a:pt x="279" y="358"/>
                    </a:cubicBezTo>
                    <a:cubicBezTo>
                      <a:pt x="277" y="367"/>
                      <a:pt x="273" y="378"/>
                      <a:pt x="264" y="384"/>
                    </a:cubicBezTo>
                    <a:close/>
                    <a:moveTo>
                      <a:pt x="280" y="616"/>
                    </a:moveTo>
                    <a:cubicBezTo>
                      <a:pt x="275" y="618"/>
                      <a:pt x="269" y="617"/>
                      <a:pt x="265" y="622"/>
                    </a:cubicBezTo>
                    <a:cubicBezTo>
                      <a:pt x="265" y="624"/>
                      <a:pt x="265" y="626"/>
                      <a:pt x="266" y="627"/>
                    </a:cubicBezTo>
                    <a:cubicBezTo>
                      <a:pt x="274" y="629"/>
                      <a:pt x="280" y="625"/>
                      <a:pt x="287" y="624"/>
                    </a:cubicBezTo>
                    <a:cubicBezTo>
                      <a:pt x="300" y="625"/>
                      <a:pt x="305" y="638"/>
                      <a:pt x="307" y="648"/>
                    </a:cubicBezTo>
                    <a:cubicBezTo>
                      <a:pt x="310" y="650"/>
                      <a:pt x="311" y="647"/>
                      <a:pt x="314" y="647"/>
                    </a:cubicBezTo>
                    <a:cubicBezTo>
                      <a:pt x="317" y="645"/>
                      <a:pt x="319" y="641"/>
                      <a:pt x="319" y="637"/>
                    </a:cubicBezTo>
                    <a:cubicBezTo>
                      <a:pt x="312" y="627"/>
                      <a:pt x="308" y="613"/>
                      <a:pt x="311" y="601"/>
                    </a:cubicBezTo>
                    <a:cubicBezTo>
                      <a:pt x="312" y="599"/>
                      <a:pt x="309" y="597"/>
                      <a:pt x="307" y="597"/>
                    </a:cubicBezTo>
                    <a:cubicBezTo>
                      <a:pt x="301" y="609"/>
                      <a:pt x="289" y="610"/>
                      <a:pt x="280" y="616"/>
                    </a:cubicBezTo>
                    <a:close/>
                    <a:moveTo>
                      <a:pt x="352" y="430"/>
                    </a:moveTo>
                    <a:cubicBezTo>
                      <a:pt x="346" y="432"/>
                      <a:pt x="339" y="440"/>
                      <a:pt x="343" y="448"/>
                    </a:cubicBezTo>
                    <a:cubicBezTo>
                      <a:pt x="349" y="454"/>
                      <a:pt x="354" y="464"/>
                      <a:pt x="363" y="466"/>
                    </a:cubicBezTo>
                    <a:cubicBezTo>
                      <a:pt x="384" y="472"/>
                      <a:pt x="407" y="464"/>
                      <a:pt x="420" y="447"/>
                    </a:cubicBezTo>
                    <a:cubicBezTo>
                      <a:pt x="423" y="443"/>
                      <a:pt x="421" y="437"/>
                      <a:pt x="425" y="434"/>
                    </a:cubicBezTo>
                    <a:cubicBezTo>
                      <a:pt x="432" y="432"/>
                      <a:pt x="441" y="432"/>
                      <a:pt x="447" y="426"/>
                    </a:cubicBezTo>
                    <a:cubicBezTo>
                      <a:pt x="466" y="414"/>
                      <a:pt x="466" y="388"/>
                      <a:pt x="463" y="369"/>
                    </a:cubicBezTo>
                    <a:cubicBezTo>
                      <a:pt x="457" y="359"/>
                      <a:pt x="450" y="347"/>
                      <a:pt x="439" y="342"/>
                    </a:cubicBezTo>
                    <a:cubicBezTo>
                      <a:pt x="431" y="336"/>
                      <a:pt x="422" y="340"/>
                      <a:pt x="415" y="336"/>
                    </a:cubicBezTo>
                    <a:cubicBezTo>
                      <a:pt x="410" y="326"/>
                      <a:pt x="404" y="317"/>
                      <a:pt x="394" y="313"/>
                    </a:cubicBezTo>
                    <a:cubicBezTo>
                      <a:pt x="379" y="308"/>
                      <a:pt x="364" y="314"/>
                      <a:pt x="354" y="323"/>
                    </a:cubicBezTo>
                    <a:cubicBezTo>
                      <a:pt x="351" y="328"/>
                      <a:pt x="351" y="335"/>
                      <a:pt x="354" y="338"/>
                    </a:cubicBezTo>
                    <a:cubicBezTo>
                      <a:pt x="355" y="339"/>
                      <a:pt x="356" y="339"/>
                      <a:pt x="358" y="338"/>
                    </a:cubicBezTo>
                    <a:cubicBezTo>
                      <a:pt x="361" y="335"/>
                      <a:pt x="366" y="333"/>
                      <a:pt x="370" y="331"/>
                    </a:cubicBezTo>
                    <a:cubicBezTo>
                      <a:pt x="382" y="328"/>
                      <a:pt x="395" y="333"/>
                      <a:pt x="402" y="343"/>
                    </a:cubicBezTo>
                    <a:cubicBezTo>
                      <a:pt x="410" y="348"/>
                      <a:pt x="401" y="362"/>
                      <a:pt x="411" y="365"/>
                    </a:cubicBezTo>
                    <a:cubicBezTo>
                      <a:pt x="411" y="358"/>
                      <a:pt x="414" y="352"/>
                      <a:pt x="412" y="346"/>
                    </a:cubicBezTo>
                    <a:cubicBezTo>
                      <a:pt x="414" y="343"/>
                      <a:pt x="416" y="347"/>
                      <a:pt x="419" y="346"/>
                    </a:cubicBezTo>
                    <a:cubicBezTo>
                      <a:pt x="434" y="348"/>
                      <a:pt x="449" y="357"/>
                      <a:pt x="456" y="372"/>
                    </a:cubicBezTo>
                    <a:cubicBezTo>
                      <a:pt x="461" y="387"/>
                      <a:pt x="460" y="403"/>
                      <a:pt x="450" y="416"/>
                    </a:cubicBezTo>
                    <a:cubicBezTo>
                      <a:pt x="443" y="423"/>
                      <a:pt x="431" y="427"/>
                      <a:pt x="421" y="424"/>
                    </a:cubicBezTo>
                    <a:cubicBezTo>
                      <a:pt x="420" y="422"/>
                      <a:pt x="414" y="419"/>
                      <a:pt x="417" y="416"/>
                    </a:cubicBezTo>
                    <a:cubicBezTo>
                      <a:pt x="424" y="415"/>
                      <a:pt x="430" y="412"/>
                      <a:pt x="435" y="409"/>
                    </a:cubicBezTo>
                    <a:cubicBezTo>
                      <a:pt x="440" y="404"/>
                      <a:pt x="446" y="400"/>
                      <a:pt x="447" y="393"/>
                    </a:cubicBezTo>
                    <a:cubicBezTo>
                      <a:pt x="442" y="382"/>
                      <a:pt x="433" y="373"/>
                      <a:pt x="422" y="366"/>
                    </a:cubicBezTo>
                    <a:cubicBezTo>
                      <a:pt x="420" y="366"/>
                      <a:pt x="416" y="365"/>
                      <a:pt x="415" y="367"/>
                    </a:cubicBezTo>
                    <a:cubicBezTo>
                      <a:pt x="422" y="373"/>
                      <a:pt x="430" y="381"/>
                      <a:pt x="437" y="388"/>
                    </a:cubicBezTo>
                    <a:cubicBezTo>
                      <a:pt x="441" y="399"/>
                      <a:pt x="425" y="402"/>
                      <a:pt x="420" y="409"/>
                    </a:cubicBezTo>
                    <a:cubicBezTo>
                      <a:pt x="416" y="408"/>
                      <a:pt x="412" y="409"/>
                      <a:pt x="409" y="412"/>
                    </a:cubicBezTo>
                    <a:cubicBezTo>
                      <a:pt x="410" y="421"/>
                      <a:pt x="411" y="432"/>
                      <a:pt x="405" y="439"/>
                    </a:cubicBezTo>
                    <a:cubicBezTo>
                      <a:pt x="400" y="448"/>
                      <a:pt x="389" y="447"/>
                      <a:pt x="381" y="449"/>
                    </a:cubicBezTo>
                    <a:cubicBezTo>
                      <a:pt x="375" y="448"/>
                      <a:pt x="368" y="446"/>
                      <a:pt x="364" y="441"/>
                    </a:cubicBezTo>
                    <a:cubicBezTo>
                      <a:pt x="358" y="438"/>
                      <a:pt x="359" y="431"/>
                      <a:pt x="352" y="430"/>
                    </a:cubicBezTo>
                    <a:close/>
                    <a:moveTo>
                      <a:pt x="384" y="118"/>
                    </a:moveTo>
                    <a:cubicBezTo>
                      <a:pt x="384" y="109"/>
                      <a:pt x="378" y="102"/>
                      <a:pt x="381" y="93"/>
                    </a:cubicBezTo>
                    <a:cubicBezTo>
                      <a:pt x="388" y="76"/>
                      <a:pt x="405" y="65"/>
                      <a:pt x="424" y="64"/>
                    </a:cubicBezTo>
                    <a:cubicBezTo>
                      <a:pt x="430" y="67"/>
                      <a:pt x="423" y="72"/>
                      <a:pt x="424" y="76"/>
                    </a:cubicBezTo>
                    <a:cubicBezTo>
                      <a:pt x="420" y="94"/>
                      <a:pt x="431" y="110"/>
                      <a:pt x="445" y="120"/>
                    </a:cubicBezTo>
                    <a:cubicBezTo>
                      <a:pt x="446" y="123"/>
                      <a:pt x="444" y="122"/>
                      <a:pt x="442" y="122"/>
                    </a:cubicBezTo>
                    <a:cubicBezTo>
                      <a:pt x="439" y="122"/>
                      <a:pt x="435" y="119"/>
                      <a:pt x="432" y="118"/>
                    </a:cubicBezTo>
                    <a:cubicBezTo>
                      <a:pt x="413" y="116"/>
                      <a:pt x="392" y="117"/>
                      <a:pt x="379" y="134"/>
                    </a:cubicBezTo>
                    <a:cubicBezTo>
                      <a:pt x="378" y="142"/>
                      <a:pt x="374" y="148"/>
                      <a:pt x="373" y="155"/>
                    </a:cubicBezTo>
                    <a:cubicBezTo>
                      <a:pt x="371" y="158"/>
                      <a:pt x="369" y="154"/>
                      <a:pt x="369" y="153"/>
                    </a:cubicBezTo>
                    <a:cubicBezTo>
                      <a:pt x="368" y="150"/>
                      <a:pt x="368" y="150"/>
                      <a:pt x="368" y="150"/>
                    </a:cubicBezTo>
                    <a:cubicBezTo>
                      <a:pt x="371" y="138"/>
                      <a:pt x="374" y="126"/>
                      <a:pt x="384" y="118"/>
                    </a:cubicBezTo>
                    <a:close/>
                    <a:moveTo>
                      <a:pt x="384" y="581"/>
                    </a:moveTo>
                    <a:cubicBezTo>
                      <a:pt x="374" y="587"/>
                      <a:pt x="369" y="599"/>
                      <a:pt x="369" y="611"/>
                    </a:cubicBezTo>
                    <a:cubicBezTo>
                      <a:pt x="371" y="620"/>
                      <a:pt x="375" y="629"/>
                      <a:pt x="382" y="636"/>
                    </a:cubicBezTo>
                    <a:cubicBezTo>
                      <a:pt x="385" y="641"/>
                      <a:pt x="381" y="645"/>
                      <a:pt x="380" y="650"/>
                    </a:cubicBezTo>
                    <a:cubicBezTo>
                      <a:pt x="378" y="663"/>
                      <a:pt x="383" y="676"/>
                      <a:pt x="390" y="687"/>
                    </a:cubicBezTo>
                    <a:cubicBezTo>
                      <a:pt x="398" y="694"/>
                      <a:pt x="407" y="700"/>
                      <a:pt x="418" y="700"/>
                    </a:cubicBezTo>
                    <a:cubicBezTo>
                      <a:pt x="428" y="695"/>
                      <a:pt x="420" y="682"/>
                      <a:pt x="427" y="675"/>
                    </a:cubicBezTo>
                    <a:cubicBezTo>
                      <a:pt x="432" y="663"/>
                      <a:pt x="442" y="652"/>
                      <a:pt x="453" y="645"/>
                    </a:cubicBezTo>
                    <a:cubicBezTo>
                      <a:pt x="453" y="644"/>
                      <a:pt x="452" y="644"/>
                      <a:pt x="451" y="644"/>
                    </a:cubicBezTo>
                    <a:cubicBezTo>
                      <a:pt x="436" y="649"/>
                      <a:pt x="421" y="647"/>
                      <a:pt x="406" y="644"/>
                    </a:cubicBezTo>
                    <a:cubicBezTo>
                      <a:pt x="390" y="637"/>
                      <a:pt x="388" y="620"/>
                      <a:pt x="387" y="606"/>
                    </a:cubicBezTo>
                    <a:cubicBezTo>
                      <a:pt x="387" y="592"/>
                      <a:pt x="395" y="581"/>
                      <a:pt x="407" y="575"/>
                    </a:cubicBezTo>
                    <a:cubicBezTo>
                      <a:pt x="408" y="574"/>
                      <a:pt x="406" y="573"/>
                      <a:pt x="405" y="573"/>
                    </a:cubicBezTo>
                    <a:cubicBezTo>
                      <a:pt x="398" y="574"/>
                      <a:pt x="390" y="575"/>
                      <a:pt x="384" y="581"/>
                    </a:cubicBezTo>
                    <a:close/>
                    <a:moveTo>
                      <a:pt x="372" y="358"/>
                    </a:moveTo>
                    <a:cubicBezTo>
                      <a:pt x="372" y="358"/>
                      <a:pt x="371" y="358"/>
                      <a:pt x="371" y="360"/>
                    </a:cubicBezTo>
                    <a:cubicBezTo>
                      <a:pt x="372" y="360"/>
                      <a:pt x="373" y="360"/>
                      <a:pt x="374" y="359"/>
                    </a:cubicBezTo>
                    <a:cubicBezTo>
                      <a:pt x="372" y="358"/>
                      <a:pt x="372" y="358"/>
                      <a:pt x="372" y="358"/>
                    </a:cubicBezTo>
                    <a:close/>
                    <a:moveTo>
                      <a:pt x="60" y="327"/>
                    </a:moveTo>
                    <a:cubicBezTo>
                      <a:pt x="55" y="331"/>
                      <a:pt x="49" y="334"/>
                      <a:pt x="49" y="341"/>
                    </a:cubicBezTo>
                    <a:cubicBezTo>
                      <a:pt x="50" y="347"/>
                      <a:pt x="56" y="346"/>
                      <a:pt x="60" y="346"/>
                    </a:cubicBezTo>
                    <a:cubicBezTo>
                      <a:pt x="67" y="347"/>
                      <a:pt x="73" y="356"/>
                      <a:pt x="76" y="362"/>
                    </a:cubicBezTo>
                    <a:cubicBezTo>
                      <a:pt x="88" y="374"/>
                      <a:pt x="105" y="378"/>
                      <a:pt x="122" y="373"/>
                    </a:cubicBezTo>
                    <a:cubicBezTo>
                      <a:pt x="129" y="378"/>
                      <a:pt x="139" y="382"/>
                      <a:pt x="148" y="378"/>
                    </a:cubicBezTo>
                    <a:cubicBezTo>
                      <a:pt x="153" y="378"/>
                      <a:pt x="157" y="372"/>
                      <a:pt x="162" y="373"/>
                    </a:cubicBezTo>
                    <a:cubicBezTo>
                      <a:pt x="166" y="378"/>
                      <a:pt x="173" y="381"/>
                      <a:pt x="174" y="387"/>
                    </a:cubicBezTo>
                    <a:cubicBezTo>
                      <a:pt x="172" y="393"/>
                      <a:pt x="168" y="397"/>
                      <a:pt x="162" y="398"/>
                    </a:cubicBezTo>
                    <a:cubicBezTo>
                      <a:pt x="149" y="385"/>
                      <a:pt x="130" y="388"/>
                      <a:pt x="114" y="394"/>
                    </a:cubicBezTo>
                    <a:cubicBezTo>
                      <a:pt x="110" y="392"/>
                      <a:pt x="104" y="393"/>
                      <a:pt x="99" y="394"/>
                    </a:cubicBezTo>
                    <a:cubicBezTo>
                      <a:pt x="83" y="397"/>
                      <a:pt x="78" y="414"/>
                      <a:pt x="71" y="425"/>
                    </a:cubicBezTo>
                    <a:cubicBezTo>
                      <a:pt x="66" y="431"/>
                      <a:pt x="59" y="429"/>
                      <a:pt x="52" y="428"/>
                    </a:cubicBezTo>
                    <a:cubicBezTo>
                      <a:pt x="50" y="431"/>
                      <a:pt x="52" y="436"/>
                      <a:pt x="53" y="440"/>
                    </a:cubicBezTo>
                    <a:cubicBezTo>
                      <a:pt x="55" y="450"/>
                      <a:pt x="64" y="455"/>
                      <a:pt x="70" y="461"/>
                    </a:cubicBezTo>
                    <a:cubicBezTo>
                      <a:pt x="78" y="465"/>
                      <a:pt x="88" y="468"/>
                      <a:pt x="97" y="464"/>
                    </a:cubicBezTo>
                    <a:cubicBezTo>
                      <a:pt x="102" y="466"/>
                      <a:pt x="108" y="462"/>
                      <a:pt x="112" y="463"/>
                    </a:cubicBezTo>
                    <a:cubicBezTo>
                      <a:pt x="117" y="468"/>
                      <a:pt x="123" y="470"/>
                      <a:pt x="130" y="472"/>
                    </a:cubicBezTo>
                    <a:cubicBezTo>
                      <a:pt x="137" y="471"/>
                      <a:pt x="146" y="472"/>
                      <a:pt x="151" y="466"/>
                    </a:cubicBezTo>
                    <a:cubicBezTo>
                      <a:pt x="157" y="463"/>
                      <a:pt x="157" y="458"/>
                      <a:pt x="163" y="455"/>
                    </a:cubicBezTo>
                    <a:cubicBezTo>
                      <a:pt x="167" y="460"/>
                      <a:pt x="173" y="460"/>
                      <a:pt x="176" y="465"/>
                    </a:cubicBezTo>
                    <a:cubicBezTo>
                      <a:pt x="173" y="473"/>
                      <a:pt x="173" y="473"/>
                      <a:pt x="173" y="473"/>
                    </a:cubicBezTo>
                    <a:cubicBezTo>
                      <a:pt x="167" y="490"/>
                      <a:pt x="178" y="507"/>
                      <a:pt x="167" y="522"/>
                    </a:cubicBezTo>
                    <a:cubicBezTo>
                      <a:pt x="164" y="524"/>
                      <a:pt x="161" y="526"/>
                      <a:pt x="157" y="524"/>
                    </a:cubicBezTo>
                    <a:cubicBezTo>
                      <a:pt x="148" y="520"/>
                      <a:pt x="160" y="512"/>
                      <a:pt x="154" y="505"/>
                    </a:cubicBezTo>
                    <a:cubicBezTo>
                      <a:pt x="146" y="496"/>
                      <a:pt x="133" y="495"/>
                      <a:pt x="122" y="499"/>
                    </a:cubicBezTo>
                    <a:cubicBezTo>
                      <a:pt x="110" y="501"/>
                      <a:pt x="110" y="514"/>
                      <a:pt x="105" y="522"/>
                    </a:cubicBezTo>
                    <a:cubicBezTo>
                      <a:pt x="103" y="540"/>
                      <a:pt x="109" y="559"/>
                      <a:pt x="124" y="569"/>
                    </a:cubicBezTo>
                    <a:cubicBezTo>
                      <a:pt x="122" y="580"/>
                      <a:pt x="127" y="588"/>
                      <a:pt x="134" y="594"/>
                    </a:cubicBezTo>
                    <a:cubicBezTo>
                      <a:pt x="147" y="606"/>
                      <a:pt x="164" y="603"/>
                      <a:pt x="178" y="596"/>
                    </a:cubicBezTo>
                    <a:cubicBezTo>
                      <a:pt x="183" y="602"/>
                      <a:pt x="187" y="609"/>
                      <a:pt x="191" y="615"/>
                    </a:cubicBezTo>
                    <a:cubicBezTo>
                      <a:pt x="182" y="620"/>
                      <a:pt x="184" y="630"/>
                      <a:pt x="181" y="637"/>
                    </a:cubicBezTo>
                    <a:cubicBezTo>
                      <a:pt x="182" y="646"/>
                      <a:pt x="185" y="653"/>
                      <a:pt x="191" y="659"/>
                    </a:cubicBezTo>
                    <a:cubicBezTo>
                      <a:pt x="200" y="667"/>
                      <a:pt x="213" y="673"/>
                      <a:pt x="224" y="672"/>
                    </a:cubicBezTo>
                    <a:cubicBezTo>
                      <a:pt x="234" y="667"/>
                      <a:pt x="236" y="680"/>
                      <a:pt x="244" y="681"/>
                    </a:cubicBezTo>
                    <a:cubicBezTo>
                      <a:pt x="255" y="686"/>
                      <a:pt x="268" y="681"/>
                      <a:pt x="279" y="678"/>
                    </a:cubicBezTo>
                    <a:cubicBezTo>
                      <a:pt x="289" y="672"/>
                      <a:pt x="299" y="661"/>
                      <a:pt x="297" y="648"/>
                    </a:cubicBezTo>
                    <a:cubicBezTo>
                      <a:pt x="296" y="641"/>
                      <a:pt x="291" y="633"/>
                      <a:pt x="284" y="631"/>
                    </a:cubicBezTo>
                    <a:cubicBezTo>
                      <a:pt x="279" y="634"/>
                      <a:pt x="271" y="637"/>
                      <a:pt x="264" y="634"/>
                    </a:cubicBezTo>
                    <a:cubicBezTo>
                      <a:pt x="259" y="631"/>
                      <a:pt x="257" y="625"/>
                      <a:pt x="258" y="619"/>
                    </a:cubicBezTo>
                    <a:cubicBezTo>
                      <a:pt x="259" y="616"/>
                      <a:pt x="260" y="612"/>
                      <a:pt x="264" y="611"/>
                    </a:cubicBezTo>
                    <a:cubicBezTo>
                      <a:pt x="280" y="610"/>
                      <a:pt x="295" y="602"/>
                      <a:pt x="304" y="589"/>
                    </a:cubicBezTo>
                    <a:cubicBezTo>
                      <a:pt x="307" y="589"/>
                      <a:pt x="310" y="588"/>
                      <a:pt x="311" y="586"/>
                    </a:cubicBezTo>
                    <a:cubicBezTo>
                      <a:pt x="309" y="581"/>
                      <a:pt x="312" y="577"/>
                      <a:pt x="312" y="572"/>
                    </a:cubicBezTo>
                    <a:cubicBezTo>
                      <a:pt x="320" y="567"/>
                      <a:pt x="330" y="563"/>
                      <a:pt x="334" y="554"/>
                    </a:cubicBezTo>
                    <a:cubicBezTo>
                      <a:pt x="337" y="546"/>
                      <a:pt x="336" y="539"/>
                      <a:pt x="334" y="533"/>
                    </a:cubicBezTo>
                    <a:cubicBezTo>
                      <a:pt x="331" y="522"/>
                      <a:pt x="321" y="514"/>
                      <a:pt x="311" y="512"/>
                    </a:cubicBezTo>
                    <a:cubicBezTo>
                      <a:pt x="306" y="510"/>
                      <a:pt x="301" y="515"/>
                      <a:pt x="297" y="512"/>
                    </a:cubicBezTo>
                    <a:cubicBezTo>
                      <a:pt x="293" y="505"/>
                      <a:pt x="287" y="497"/>
                      <a:pt x="279" y="495"/>
                    </a:cubicBezTo>
                    <a:cubicBezTo>
                      <a:pt x="266" y="494"/>
                      <a:pt x="252" y="498"/>
                      <a:pt x="245" y="508"/>
                    </a:cubicBezTo>
                    <a:cubicBezTo>
                      <a:pt x="243" y="516"/>
                      <a:pt x="239" y="525"/>
                      <a:pt x="245" y="533"/>
                    </a:cubicBezTo>
                    <a:cubicBezTo>
                      <a:pt x="255" y="532"/>
                      <a:pt x="255" y="532"/>
                      <a:pt x="255" y="532"/>
                    </a:cubicBezTo>
                    <a:cubicBezTo>
                      <a:pt x="259" y="535"/>
                      <a:pt x="264" y="539"/>
                      <a:pt x="266" y="544"/>
                    </a:cubicBezTo>
                    <a:cubicBezTo>
                      <a:pt x="268" y="548"/>
                      <a:pt x="267" y="555"/>
                      <a:pt x="264" y="559"/>
                    </a:cubicBezTo>
                    <a:cubicBezTo>
                      <a:pt x="256" y="565"/>
                      <a:pt x="247" y="566"/>
                      <a:pt x="237" y="564"/>
                    </a:cubicBezTo>
                    <a:cubicBezTo>
                      <a:pt x="225" y="559"/>
                      <a:pt x="219" y="547"/>
                      <a:pt x="217" y="535"/>
                    </a:cubicBezTo>
                    <a:cubicBezTo>
                      <a:pt x="214" y="518"/>
                      <a:pt x="219" y="500"/>
                      <a:pt x="231" y="488"/>
                    </a:cubicBezTo>
                    <a:cubicBezTo>
                      <a:pt x="244" y="475"/>
                      <a:pt x="263" y="472"/>
                      <a:pt x="281" y="471"/>
                    </a:cubicBezTo>
                    <a:cubicBezTo>
                      <a:pt x="289" y="472"/>
                      <a:pt x="297" y="470"/>
                      <a:pt x="304" y="475"/>
                    </a:cubicBezTo>
                    <a:cubicBezTo>
                      <a:pt x="308" y="482"/>
                      <a:pt x="314" y="487"/>
                      <a:pt x="319" y="492"/>
                    </a:cubicBezTo>
                    <a:cubicBezTo>
                      <a:pt x="331" y="500"/>
                      <a:pt x="344" y="504"/>
                      <a:pt x="359" y="504"/>
                    </a:cubicBezTo>
                    <a:cubicBezTo>
                      <a:pt x="375" y="504"/>
                      <a:pt x="392" y="502"/>
                      <a:pt x="407" y="497"/>
                    </a:cubicBezTo>
                    <a:cubicBezTo>
                      <a:pt x="423" y="495"/>
                      <a:pt x="441" y="498"/>
                      <a:pt x="456" y="506"/>
                    </a:cubicBezTo>
                    <a:cubicBezTo>
                      <a:pt x="472" y="517"/>
                      <a:pt x="481" y="535"/>
                      <a:pt x="481" y="555"/>
                    </a:cubicBezTo>
                    <a:cubicBezTo>
                      <a:pt x="486" y="562"/>
                      <a:pt x="495" y="566"/>
                      <a:pt x="497" y="575"/>
                    </a:cubicBezTo>
                    <a:cubicBezTo>
                      <a:pt x="503" y="591"/>
                      <a:pt x="502" y="613"/>
                      <a:pt x="489" y="626"/>
                    </a:cubicBezTo>
                    <a:cubicBezTo>
                      <a:pt x="469" y="646"/>
                      <a:pt x="446" y="661"/>
                      <a:pt x="432" y="686"/>
                    </a:cubicBezTo>
                    <a:cubicBezTo>
                      <a:pt x="429" y="692"/>
                      <a:pt x="432" y="701"/>
                      <a:pt x="427" y="707"/>
                    </a:cubicBezTo>
                    <a:cubicBezTo>
                      <a:pt x="410" y="708"/>
                      <a:pt x="391" y="700"/>
                      <a:pt x="380" y="686"/>
                    </a:cubicBezTo>
                    <a:cubicBezTo>
                      <a:pt x="371" y="675"/>
                      <a:pt x="367" y="656"/>
                      <a:pt x="375" y="644"/>
                    </a:cubicBezTo>
                    <a:cubicBezTo>
                      <a:pt x="380" y="635"/>
                      <a:pt x="367" y="632"/>
                      <a:pt x="367" y="626"/>
                    </a:cubicBezTo>
                    <a:cubicBezTo>
                      <a:pt x="360" y="615"/>
                      <a:pt x="364" y="600"/>
                      <a:pt x="367" y="589"/>
                    </a:cubicBezTo>
                    <a:cubicBezTo>
                      <a:pt x="375" y="581"/>
                      <a:pt x="383" y="571"/>
                      <a:pt x="393" y="566"/>
                    </a:cubicBezTo>
                    <a:cubicBezTo>
                      <a:pt x="403" y="563"/>
                      <a:pt x="415" y="561"/>
                      <a:pt x="422" y="570"/>
                    </a:cubicBezTo>
                    <a:cubicBezTo>
                      <a:pt x="423" y="573"/>
                      <a:pt x="425" y="576"/>
                      <a:pt x="423" y="580"/>
                    </a:cubicBezTo>
                    <a:cubicBezTo>
                      <a:pt x="421" y="583"/>
                      <a:pt x="416" y="583"/>
                      <a:pt x="412" y="584"/>
                    </a:cubicBezTo>
                    <a:cubicBezTo>
                      <a:pt x="403" y="589"/>
                      <a:pt x="396" y="597"/>
                      <a:pt x="393" y="607"/>
                    </a:cubicBezTo>
                    <a:cubicBezTo>
                      <a:pt x="393" y="616"/>
                      <a:pt x="396" y="622"/>
                      <a:pt x="401" y="629"/>
                    </a:cubicBezTo>
                    <a:cubicBezTo>
                      <a:pt x="406" y="634"/>
                      <a:pt x="411" y="641"/>
                      <a:pt x="418" y="641"/>
                    </a:cubicBezTo>
                    <a:cubicBezTo>
                      <a:pt x="431" y="643"/>
                      <a:pt x="443" y="642"/>
                      <a:pt x="454" y="636"/>
                    </a:cubicBezTo>
                    <a:cubicBezTo>
                      <a:pt x="472" y="625"/>
                      <a:pt x="470" y="601"/>
                      <a:pt x="468" y="583"/>
                    </a:cubicBezTo>
                    <a:cubicBezTo>
                      <a:pt x="475" y="564"/>
                      <a:pt x="468" y="543"/>
                      <a:pt x="457" y="529"/>
                    </a:cubicBezTo>
                    <a:cubicBezTo>
                      <a:pt x="445" y="514"/>
                      <a:pt x="429" y="509"/>
                      <a:pt x="410" y="510"/>
                    </a:cubicBezTo>
                    <a:cubicBezTo>
                      <a:pt x="382" y="513"/>
                      <a:pt x="354" y="529"/>
                      <a:pt x="344" y="556"/>
                    </a:cubicBezTo>
                    <a:cubicBezTo>
                      <a:pt x="340" y="563"/>
                      <a:pt x="331" y="566"/>
                      <a:pt x="327" y="574"/>
                    </a:cubicBezTo>
                    <a:cubicBezTo>
                      <a:pt x="312" y="591"/>
                      <a:pt x="317" y="617"/>
                      <a:pt x="327" y="636"/>
                    </a:cubicBezTo>
                    <a:cubicBezTo>
                      <a:pt x="329" y="648"/>
                      <a:pt x="324" y="660"/>
                      <a:pt x="327" y="673"/>
                    </a:cubicBezTo>
                    <a:cubicBezTo>
                      <a:pt x="329" y="691"/>
                      <a:pt x="336" y="707"/>
                      <a:pt x="346" y="721"/>
                    </a:cubicBezTo>
                    <a:cubicBezTo>
                      <a:pt x="356" y="728"/>
                      <a:pt x="365" y="737"/>
                      <a:pt x="377" y="740"/>
                    </a:cubicBezTo>
                    <a:cubicBezTo>
                      <a:pt x="401" y="748"/>
                      <a:pt x="426" y="757"/>
                      <a:pt x="451" y="751"/>
                    </a:cubicBezTo>
                    <a:cubicBezTo>
                      <a:pt x="465" y="748"/>
                      <a:pt x="480" y="742"/>
                      <a:pt x="490" y="731"/>
                    </a:cubicBezTo>
                    <a:cubicBezTo>
                      <a:pt x="494" y="729"/>
                      <a:pt x="493" y="725"/>
                      <a:pt x="492" y="722"/>
                    </a:cubicBezTo>
                    <a:cubicBezTo>
                      <a:pt x="485" y="718"/>
                      <a:pt x="481" y="712"/>
                      <a:pt x="479" y="705"/>
                    </a:cubicBezTo>
                    <a:cubicBezTo>
                      <a:pt x="479" y="690"/>
                      <a:pt x="490" y="679"/>
                      <a:pt x="500" y="671"/>
                    </a:cubicBezTo>
                    <a:cubicBezTo>
                      <a:pt x="505" y="667"/>
                      <a:pt x="510" y="662"/>
                      <a:pt x="516" y="662"/>
                    </a:cubicBezTo>
                    <a:cubicBezTo>
                      <a:pt x="511" y="674"/>
                      <a:pt x="513" y="687"/>
                      <a:pt x="520" y="696"/>
                    </a:cubicBezTo>
                    <a:cubicBezTo>
                      <a:pt x="529" y="702"/>
                      <a:pt x="529" y="702"/>
                      <a:pt x="529" y="702"/>
                    </a:cubicBezTo>
                    <a:cubicBezTo>
                      <a:pt x="541" y="706"/>
                      <a:pt x="551" y="696"/>
                      <a:pt x="562" y="697"/>
                    </a:cubicBezTo>
                    <a:cubicBezTo>
                      <a:pt x="576" y="706"/>
                      <a:pt x="584" y="723"/>
                      <a:pt x="587" y="739"/>
                    </a:cubicBezTo>
                    <a:cubicBezTo>
                      <a:pt x="589" y="743"/>
                      <a:pt x="586" y="748"/>
                      <a:pt x="588" y="752"/>
                    </a:cubicBezTo>
                    <a:cubicBezTo>
                      <a:pt x="610" y="755"/>
                      <a:pt x="610" y="755"/>
                      <a:pt x="610" y="755"/>
                    </a:cubicBezTo>
                    <a:cubicBezTo>
                      <a:pt x="704" y="754"/>
                      <a:pt x="805" y="756"/>
                      <a:pt x="901" y="756"/>
                    </a:cubicBezTo>
                    <a:cubicBezTo>
                      <a:pt x="903" y="755"/>
                      <a:pt x="903" y="755"/>
                      <a:pt x="903" y="755"/>
                    </a:cubicBezTo>
                    <a:cubicBezTo>
                      <a:pt x="903" y="753"/>
                      <a:pt x="904" y="750"/>
                      <a:pt x="902" y="748"/>
                    </a:cubicBezTo>
                    <a:cubicBezTo>
                      <a:pt x="898" y="749"/>
                      <a:pt x="895" y="745"/>
                      <a:pt x="891" y="747"/>
                    </a:cubicBezTo>
                    <a:cubicBezTo>
                      <a:pt x="711" y="746"/>
                      <a:pt x="711" y="746"/>
                      <a:pt x="711" y="746"/>
                    </a:cubicBezTo>
                    <a:cubicBezTo>
                      <a:pt x="598" y="746"/>
                      <a:pt x="598" y="746"/>
                      <a:pt x="598" y="746"/>
                    </a:cubicBezTo>
                    <a:cubicBezTo>
                      <a:pt x="596" y="745"/>
                      <a:pt x="596" y="745"/>
                      <a:pt x="596" y="745"/>
                    </a:cubicBezTo>
                    <a:cubicBezTo>
                      <a:pt x="591" y="724"/>
                      <a:pt x="584" y="705"/>
                      <a:pt x="568" y="689"/>
                    </a:cubicBezTo>
                    <a:cubicBezTo>
                      <a:pt x="556" y="679"/>
                      <a:pt x="548" y="697"/>
                      <a:pt x="535" y="695"/>
                    </a:cubicBezTo>
                    <a:cubicBezTo>
                      <a:pt x="529" y="693"/>
                      <a:pt x="523" y="691"/>
                      <a:pt x="522" y="685"/>
                    </a:cubicBezTo>
                    <a:cubicBezTo>
                      <a:pt x="517" y="671"/>
                      <a:pt x="525" y="659"/>
                      <a:pt x="535" y="650"/>
                    </a:cubicBezTo>
                    <a:cubicBezTo>
                      <a:pt x="538" y="650"/>
                      <a:pt x="540" y="650"/>
                      <a:pt x="543" y="649"/>
                    </a:cubicBezTo>
                    <a:cubicBezTo>
                      <a:pt x="567" y="644"/>
                      <a:pt x="589" y="656"/>
                      <a:pt x="605" y="674"/>
                    </a:cubicBezTo>
                    <a:cubicBezTo>
                      <a:pt x="612" y="686"/>
                      <a:pt x="619" y="697"/>
                      <a:pt x="621" y="710"/>
                    </a:cubicBezTo>
                    <a:cubicBezTo>
                      <a:pt x="654" y="710"/>
                      <a:pt x="684" y="711"/>
                      <a:pt x="715" y="712"/>
                    </a:cubicBezTo>
                    <a:cubicBezTo>
                      <a:pt x="897" y="714"/>
                      <a:pt x="897" y="714"/>
                      <a:pt x="897" y="714"/>
                    </a:cubicBezTo>
                    <a:cubicBezTo>
                      <a:pt x="902" y="713"/>
                      <a:pt x="902" y="713"/>
                      <a:pt x="902" y="713"/>
                    </a:cubicBezTo>
                    <a:cubicBezTo>
                      <a:pt x="903" y="711"/>
                      <a:pt x="903" y="708"/>
                      <a:pt x="902" y="706"/>
                    </a:cubicBezTo>
                    <a:cubicBezTo>
                      <a:pt x="863" y="705"/>
                      <a:pt x="829" y="704"/>
                      <a:pt x="792" y="704"/>
                    </a:cubicBezTo>
                    <a:cubicBezTo>
                      <a:pt x="627" y="701"/>
                      <a:pt x="627" y="701"/>
                      <a:pt x="627" y="701"/>
                    </a:cubicBezTo>
                    <a:cubicBezTo>
                      <a:pt x="624" y="700"/>
                      <a:pt x="624" y="700"/>
                      <a:pt x="624" y="700"/>
                    </a:cubicBezTo>
                    <a:cubicBezTo>
                      <a:pt x="619" y="678"/>
                      <a:pt x="603" y="656"/>
                      <a:pt x="581" y="646"/>
                    </a:cubicBezTo>
                    <a:cubicBezTo>
                      <a:pt x="569" y="641"/>
                      <a:pt x="557" y="637"/>
                      <a:pt x="543" y="640"/>
                    </a:cubicBezTo>
                    <a:cubicBezTo>
                      <a:pt x="542" y="639"/>
                      <a:pt x="542" y="639"/>
                      <a:pt x="542" y="639"/>
                    </a:cubicBezTo>
                    <a:cubicBezTo>
                      <a:pt x="549" y="628"/>
                      <a:pt x="552" y="614"/>
                      <a:pt x="552" y="602"/>
                    </a:cubicBezTo>
                    <a:cubicBezTo>
                      <a:pt x="548" y="576"/>
                      <a:pt x="540" y="552"/>
                      <a:pt x="522" y="532"/>
                    </a:cubicBezTo>
                    <a:cubicBezTo>
                      <a:pt x="520" y="511"/>
                      <a:pt x="520" y="511"/>
                      <a:pt x="520" y="511"/>
                    </a:cubicBezTo>
                    <a:cubicBezTo>
                      <a:pt x="517" y="497"/>
                      <a:pt x="512" y="485"/>
                      <a:pt x="502" y="475"/>
                    </a:cubicBezTo>
                    <a:cubicBezTo>
                      <a:pt x="499" y="467"/>
                      <a:pt x="478" y="463"/>
                      <a:pt x="491" y="452"/>
                    </a:cubicBezTo>
                    <a:cubicBezTo>
                      <a:pt x="510" y="436"/>
                      <a:pt x="514" y="410"/>
                      <a:pt x="518" y="386"/>
                    </a:cubicBezTo>
                    <a:cubicBezTo>
                      <a:pt x="521" y="357"/>
                      <a:pt x="506" y="330"/>
                      <a:pt x="481" y="316"/>
                    </a:cubicBezTo>
                    <a:cubicBezTo>
                      <a:pt x="497" y="304"/>
                      <a:pt x="515" y="292"/>
                      <a:pt x="521" y="273"/>
                    </a:cubicBezTo>
                    <a:cubicBezTo>
                      <a:pt x="523" y="261"/>
                      <a:pt x="528" y="250"/>
                      <a:pt x="524" y="238"/>
                    </a:cubicBezTo>
                    <a:cubicBezTo>
                      <a:pt x="518" y="228"/>
                      <a:pt x="530" y="222"/>
                      <a:pt x="535" y="215"/>
                    </a:cubicBezTo>
                    <a:cubicBezTo>
                      <a:pt x="538" y="212"/>
                      <a:pt x="537" y="208"/>
                      <a:pt x="541" y="205"/>
                    </a:cubicBezTo>
                    <a:cubicBezTo>
                      <a:pt x="548" y="183"/>
                      <a:pt x="548" y="183"/>
                      <a:pt x="548" y="183"/>
                    </a:cubicBezTo>
                    <a:cubicBezTo>
                      <a:pt x="553" y="172"/>
                      <a:pt x="547" y="161"/>
                      <a:pt x="546" y="150"/>
                    </a:cubicBezTo>
                    <a:cubicBezTo>
                      <a:pt x="535" y="129"/>
                      <a:pt x="535" y="129"/>
                      <a:pt x="535" y="129"/>
                    </a:cubicBezTo>
                    <a:cubicBezTo>
                      <a:pt x="536" y="128"/>
                      <a:pt x="536" y="128"/>
                      <a:pt x="536" y="128"/>
                    </a:cubicBezTo>
                    <a:cubicBezTo>
                      <a:pt x="547" y="131"/>
                      <a:pt x="558" y="138"/>
                      <a:pt x="571" y="133"/>
                    </a:cubicBezTo>
                    <a:cubicBezTo>
                      <a:pt x="593" y="128"/>
                      <a:pt x="615" y="111"/>
                      <a:pt x="621" y="86"/>
                    </a:cubicBezTo>
                    <a:cubicBezTo>
                      <a:pt x="622" y="82"/>
                      <a:pt x="626" y="77"/>
                      <a:pt x="622" y="73"/>
                    </a:cubicBezTo>
                    <a:cubicBezTo>
                      <a:pt x="621" y="73"/>
                      <a:pt x="618" y="73"/>
                      <a:pt x="617" y="75"/>
                    </a:cubicBezTo>
                    <a:cubicBezTo>
                      <a:pt x="612" y="83"/>
                      <a:pt x="611" y="95"/>
                      <a:pt x="604" y="103"/>
                    </a:cubicBezTo>
                    <a:cubicBezTo>
                      <a:pt x="592" y="121"/>
                      <a:pt x="570" y="131"/>
                      <a:pt x="548" y="127"/>
                    </a:cubicBezTo>
                    <a:cubicBezTo>
                      <a:pt x="536" y="121"/>
                      <a:pt x="520" y="113"/>
                      <a:pt x="520" y="96"/>
                    </a:cubicBezTo>
                    <a:cubicBezTo>
                      <a:pt x="518" y="89"/>
                      <a:pt x="522" y="82"/>
                      <a:pt x="526" y="77"/>
                    </a:cubicBezTo>
                    <a:cubicBezTo>
                      <a:pt x="530" y="74"/>
                      <a:pt x="535" y="73"/>
                      <a:pt x="540" y="73"/>
                    </a:cubicBezTo>
                    <a:cubicBezTo>
                      <a:pt x="548" y="73"/>
                      <a:pt x="548" y="83"/>
                      <a:pt x="553" y="87"/>
                    </a:cubicBezTo>
                    <a:cubicBezTo>
                      <a:pt x="565" y="89"/>
                      <a:pt x="577" y="82"/>
                      <a:pt x="583" y="73"/>
                    </a:cubicBezTo>
                    <a:cubicBezTo>
                      <a:pt x="586" y="71"/>
                      <a:pt x="582" y="65"/>
                      <a:pt x="588" y="65"/>
                    </a:cubicBezTo>
                    <a:cubicBezTo>
                      <a:pt x="592" y="54"/>
                      <a:pt x="594" y="42"/>
                      <a:pt x="597" y="30"/>
                    </a:cubicBezTo>
                    <a:cubicBezTo>
                      <a:pt x="612" y="29"/>
                      <a:pt x="628" y="31"/>
                      <a:pt x="642" y="30"/>
                    </a:cubicBezTo>
                    <a:cubicBezTo>
                      <a:pt x="846" y="32"/>
                      <a:pt x="846" y="32"/>
                      <a:pt x="846" y="32"/>
                    </a:cubicBezTo>
                    <a:cubicBezTo>
                      <a:pt x="864" y="32"/>
                      <a:pt x="882" y="34"/>
                      <a:pt x="900" y="31"/>
                    </a:cubicBezTo>
                    <a:cubicBezTo>
                      <a:pt x="900" y="30"/>
                      <a:pt x="901" y="28"/>
                      <a:pt x="899" y="26"/>
                    </a:cubicBezTo>
                    <a:cubicBezTo>
                      <a:pt x="852" y="25"/>
                      <a:pt x="801" y="26"/>
                      <a:pt x="754" y="25"/>
                    </a:cubicBezTo>
                    <a:cubicBezTo>
                      <a:pt x="741" y="24"/>
                      <a:pt x="726" y="25"/>
                      <a:pt x="713" y="23"/>
                    </a:cubicBezTo>
                    <a:cubicBezTo>
                      <a:pt x="679" y="25"/>
                      <a:pt x="644" y="22"/>
                      <a:pt x="611" y="22"/>
                    </a:cubicBezTo>
                    <a:cubicBezTo>
                      <a:pt x="604" y="22"/>
                      <a:pt x="594" y="18"/>
                      <a:pt x="591" y="26"/>
                    </a:cubicBezTo>
                    <a:cubicBezTo>
                      <a:pt x="584" y="32"/>
                      <a:pt x="588" y="42"/>
                      <a:pt x="585" y="50"/>
                    </a:cubicBezTo>
                    <a:cubicBezTo>
                      <a:pt x="580" y="60"/>
                      <a:pt x="578" y="73"/>
                      <a:pt x="565" y="77"/>
                    </a:cubicBezTo>
                    <a:cubicBezTo>
                      <a:pt x="558" y="80"/>
                      <a:pt x="554" y="73"/>
                      <a:pt x="549" y="69"/>
                    </a:cubicBezTo>
                    <a:cubicBezTo>
                      <a:pt x="542" y="63"/>
                      <a:pt x="532" y="68"/>
                      <a:pt x="524" y="70"/>
                    </a:cubicBezTo>
                    <a:cubicBezTo>
                      <a:pt x="517" y="74"/>
                      <a:pt x="512" y="82"/>
                      <a:pt x="512" y="90"/>
                    </a:cubicBezTo>
                    <a:cubicBezTo>
                      <a:pt x="511" y="95"/>
                      <a:pt x="515" y="101"/>
                      <a:pt x="512" y="105"/>
                    </a:cubicBezTo>
                    <a:cubicBezTo>
                      <a:pt x="498" y="99"/>
                      <a:pt x="481" y="89"/>
                      <a:pt x="479" y="73"/>
                    </a:cubicBezTo>
                    <a:cubicBezTo>
                      <a:pt x="479" y="65"/>
                      <a:pt x="481" y="58"/>
                      <a:pt x="487" y="53"/>
                    </a:cubicBezTo>
                    <a:cubicBezTo>
                      <a:pt x="489" y="51"/>
                      <a:pt x="492" y="53"/>
                      <a:pt x="494" y="51"/>
                    </a:cubicBezTo>
                    <a:cubicBezTo>
                      <a:pt x="496" y="48"/>
                      <a:pt x="496" y="43"/>
                      <a:pt x="497" y="40"/>
                    </a:cubicBezTo>
                    <a:cubicBezTo>
                      <a:pt x="489" y="31"/>
                      <a:pt x="479" y="27"/>
                      <a:pt x="469" y="22"/>
                    </a:cubicBezTo>
                    <a:cubicBezTo>
                      <a:pt x="453" y="20"/>
                      <a:pt x="439" y="11"/>
                      <a:pt x="421" y="13"/>
                    </a:cubicBezTo>
                    <a:cubicBezTo>
                      <a:pt x="390" y="16"/>
                      <a:pt x="360" y="28"/>
                      <a:pt x="342" y="54"/>
                    </a:cubicBezTo>
                    <a:cubicBezTo>
                      <a:pt x="335" y="63"/>
                      <a:pt x="333" y="74"/>
                      <a:pt x="329" y="83"/>
                    </a:cubicBezTo>
                    <a:cubicBezTo>
                      <a:pt x="329" y="93"/>
                      <a:pt x="325" y="102"/>
                      <a:pt x="328" y="111"/>
                    </a:cubicBezTo>
                    <a:cubicBezTo>
                      <a:pt x="323" y="123"/>
                      <a:pt x="317" y="134"/>
                      <a:pt x="316" y="148"/>
                    </a:cubicBezTo>
                    <a:cubicBezTo>
                      <a:pt x="316" y="160"/>
                      <a:pt x="320" y="170"/>
                      <a:pt x="327" y="180"/>
                    </a:cubicBezTo>
                    <a:cubicBezTo>
                      <a:pt x="328" y="186"/>
                      <a:pt x="343" y="189"/>
                      <a:pt x="334" y="196"/>
                    </a:cubicBezTo>
                    <a:cubicBezTo>
                      <a:pt x="328" y="194"/>
                      <a:pt x="323" y="186"/>
                      <a:pt x="316" y="186"/>
                    </a:cubicBezTo>
                    <a:cubicBezTo>
                      <a:pt x="312" y="183"/>
                      <a:pt x="304" y="189"/>
                      <a:pt x="300" y="183"/>
                    </a:cubicBezTo>
                    <a:cubicBezTo>
                      <a:pt x="296" y="171"/>
                      <a:pt x="284" y="164"/>
                      <a:pt x="273" y="160"/>
                    </a:cubicBezTo>
                    <a:cubicBezTo>
                      <a:pt x="270" y="162"/>
                      <a:pt x="266" y="160"/>
                      <a:pt x="263" y="159"/>
                    </a:cubicBezTo>
                    <a:cubicBezTo>
                      <a:pt x="259" y="158"/>
                      <a:pt x="252" y="154"/>
                      <a:pt x="252" y="148"/>
                    </a:cubicBezTo>
                    <a:cubicBezTo>
                      <a:pt x="252" y="142"/>
                      <a:pt x="254" y="137"/>
                      <a:pt x="258" y="133"/>
                    </a:cubicBezTo>
                    <a:cubicBezTo>
                      <a:pt x="263" y="131"/>
                      <a:pt x="269" y="129"/>
                      <a:pt x="274" y="134"/>
                    </a:cubicBezTo>
                    <a:cubicBezTo>
                      <a:pt x="280" y="138"/>
                      <a:pt x="284" y="132"/>
                      <a:pt x="289" y="128"/>
                    </a:cubicBezTo>
                    <a:cubicBezTo>
                      <a:pt x="292" y="121"/>
                      <a:pt x="293" y="113"/>
                      <a:pt x="290" y="105"/>
                    </a:cubicBezTo>
                    <a:cubicBezTo>
                      <a:pt x="286" y="98"/>
                      <a:pt x="278" y="93"/>
                      <a:pt x="269" y="90"/>
                    </a:cubicBezTo>
                    <a:cubicBezTo>
                      <a:pt x="253" y="84"/>
                      <a:pt x="235" y="88"/>
                      <a:pt x="224" y="102"/>
                    </a:cubicBezTo>
                    <a:cubicBezTo>
                      <a:pt x="213" y="103"/>
                      <a:pt x="203" y="104"/>
                      <a:pt x="195" y="112"/>
                    </a:cubicBezTo>
                    <a:cubicBezTo>
                      <a:pt x="182" y="120"/>
                      <a:pt x="176" y="136"/>
                      <a:pt x="181" y="151"/>
                    </a:cubicBezTo>
                    <a:cubicBezTo>
                      <a:pt x="183" y="154"/>
                      <a:pt x="183" y="154"/>
                      <a:pt x="183" y="154"/>
                    </a:cubicBezTo>
                    <a:cubicBezTo>
                      <a:pt x="190" y="165"/>
                      <a:pt x="173" y="167"/>
                      <a:pt x="169" y="173"/>
                    </a:cubicBezTo>
                    <a:cubicBezTo>
                      <a:pt x="165" y="173"/>
                      <a:pt x="161" y="171"/>
                      <a:pt x="156" y="171"/>
                    </a:cubicBezTo>
                    <a:cubicBezTo>
                      <a:pt x="142" y="174"/>
                      <a:pt x="128" y="179"/>
                      <a:pt x="122" y="192"/>
                    </a:cubicBezTo>
                    <a:cubicBezTo>
                      <a:pt x="117" y="204"/>
                      <a:pt x="119" y="215"/>
                      <a:pt x="124" y="226"/>
                    </a:cubicBezTo>
                    <a:cubicBezTo>
                      <a:pt x="119" y="230"/>
                      <a:pt x="118" y="236"/>
                      <a:pt x="117" y="242"/>
                    </a:cubicBezTo>
                    <a:cubicBezTo>
                      <a:pt x="116" y="256"/>
                      <a:pt x="121" y="267"/>
                      <a:pt x="131" y="276"/>
                    </a:cubicBezTo>
                    <a:cubicBezTo>
                      <a:pt x="131" y="278"/>
                      <a:pt x="131" y="278"/>
                      <a:pt x="131" y="278"/>
                    </a:cubicBezTo>
                    <a:cubicBezTo>
                      <a:pt x="128" y="278"/>
                      <a:pt x="126" y="282"/>
                      <a:pt x="122" y="280"/>
                    </a:cubicBezTo>
                    <a:cubicBezTo>
                      <a:pt x="113" y="281"/>
                      <a:pt x="119" y="290"/>
                      <a:pt x="117" y="295"/>
                    </a:cubicBezTo>
                    <a:cubicBezTo>
                      <a:pt x="119" y="297"/>
                      <a:pt x="118" y="301"/>
                      <a:pt x="121" y="302"/>
                    </a:cubicBezTo>
                    <a:cubicBezTo>
                      <a:pt x="112" y="304"/>
                      <a:pt x="107" y="311"/>
                      <a:pt x="103" y="318"/>
                    </a:cubicBezTo>
                    <a:cubicBezTo>
                      <a:pt x="94" y="317"/>
                      <a:pt x="85" y="313"/>
                      <a:pt x="77" y="319"/>
                    </a:cubicBezTo>
                    <a:cubicBezTo>
                      <a:pt x="70" y="319"/>
                      <a:pt x="65" y="323"/>
                      <a:pt x="60" y="327"/>
                    </a:cubicBezTo>
                    <a:close/>
                    <a:moveTo>
                      <a:pt x="130" y="165"/>
                    </a:moveTo>
                    <a:cubicBezTo>
                      <a:pt x="136" y="167"/>
                      <a:pt x="140" y="161"/>
                      <a:pt x="146" y="161"/>
                    </a:cubicBezTo>
                    <a:cubicBezTo>
                      <a:pt x="153" y="160"/>
                      <a:pt x="160" y="160"/>
                      <a:pt x="167" y="160"/>
                    </a:cubicBezTo>
                    <a:cubicBezTo>
                      <a:pt x="169" y="158"/>
                      <a:pt x="169" y="158"/>
                      <a:pt x="169" y="158"/>
                    </a:cubicBezTo>
                    <a:cubicBezTo>
                      <a:pt x="166" y="136"/>
                      <a:pt x="166" y="136"/>
                      <a:pt x="166" y="136"/>
                    </a:cubicBezTo>
                    <a:cubicBezTo>
                      <a:pt x="167" y="120"/>
                      <a:pt x="177" y="107"/>
                      <a:pt x="191" y="97"/>
                    </a:cubicBezTo>
                    <a:cubicBezTo>
                      <a:pt x="199" y="93"/>
                      <a:pt x="208" y="93"/>
                      <a:pt x="217" y="91"/>
                    </a:cubicBezTo>
                    <a:cubicBezTo>
                      <a:pt x="227" y="80"/>
                      <a:pt x="242" y="78"/>
                      <a:pt x="256" y="75"/>
                    </a:cubicBezTo>
                    <a:cubicBezTo>
                      <a:pt x="276" y="74"/>
                      <a:pt x="296" y="80"/>
                      <a:pt x="306" y="97"/>
                    </a:cubicBezTo>
                    <a:cubicBezTo>
                      <a:pt x="308" y="97"/>
                      <a:pt x="309" y="97"/>
                      <a:pt x="312" y="97"/>
                    </a:cubicBezTo>
                    <a:cubicBezTo>
                      <a:pt x="315" y="92"/>
                      <a:pt x="314" y="84"/>
                      <a:pt x="316" y="78"/>
                    </a:cubicBezTo>
                    <a:cubicBezTo>
                      <a:pt x="323" y="60"/>
                      <a:pt x="330" y="40"/>
                      <a:pt x="348" y="30"/>
                    </a:cubicBezTo>
                    <a:cubicBezTo>
                      <a:pt x="371" y="10"/>
                      <a:pt x="402" y="4"/>
                      <a:pt x="432" y="0"/>
                    </a:cubicBezTo>
                    <a:cubicBezTo>
                      <a:pt x="448" y="1"/>
                      <a:pt x="461" y="7"/>
                      <a:pt x="476" y="11"/>
                    </a:cubicBezTo>
                    <a:cubicBezTo>
                      <a:pt x="491" y="17"/>
                      <a:pt x="506" y="28"/>
                      <a:pt x="516" y="41"/>
                    </a:cubicBezTo>
                    <a:cubicBezTo>
                      <a:pt x="516" y="45"/>
                      <a:pt x="516" y="45"/>
                      <a:pt x="516" y="45"/>
                    </a:cubicBezTo>
                    <a:cubicBezTo>
                      <a:pt x="505" y="51"/>
                      <a:pt x="497" y="61"/>
                      <a:pt x="496" y="72"/>
                    </a:cubicBezTo>
                    <a:cubicBezTo>
                      <a:pt x="496" y="76"/>
                      <a:pt x="499" y="79"/>
                      <a:pt x="501" y="82"/>
                    </a:cubicBezTo>
                    <a:cubicBezTo>
                      <a:pt x="505" y="78"/>
                      <a:pt x="506" y="72"/>
                      <a:pt x="510" y="68"/>
                    </a:cubicBezTo>
                    <a:cubicBezTo>
                      <a:pt x="517" y="59"/>
                      <a:pt x="527" y="55"/>
                      <a:pt x="538" y="56"/>
                    </a:cubicBezTo>
                    <a:cubicBezTo>
                      <a:pt x="547" y="56"/>
                      <a:pt x="555" y="63"/>
                      <a:pt x="563" y="60"/>
                    </a:cubicBezTo>
                    <a:cubicBezTo>
                      <a:pt x="573" y="53"/>
                      <a:pt x="570" y="40"/>
                      <a:pt x="575" y="30"/>
                    </a:cubicBezTo>
                    <a:cubicBezTo>
                      <a:pt x="572" y="22"/>
                      <a:pt x="576" y="16"/>
                      <a:pt x="581" y="10"/>
                    </a:cubicBezTo>
                    <a:cubicBezTo>
                      <a:pt x="604" y="10"/>
                      <a:pt x="624" y="10"/>
                      <a:pt x="648" y="10"/>
                    </a:cubicBezTo>
                    <a:cubicBezTo>
                      <a:pt x="710" y="9"/>
                      <a:pt x="768" y="11"/>
                      <a:pt x="831" y="10"/>
                    </a:cubicBezTo>
                    <a:cubicBezTo>
                      <a:pt x="853" y="11"/>
                      <a:pt x="876" y="10"/>
                      <a:pt x="898" y="11"/>
                    </a:cubicBezTo>
                    <a:cubicBezTo>
                      <a:pt x="900" y="11"/>
                      <a:pt x="900" y="13"/>
                      <a:pt x="899" y="14"/>
                    </a:cubicBezTo>
                    <a:cubicBezTo>
                      <a:pt x="877" y="16"/>
                      <a:pt x="856" y="13"/>
                      <a:pt x="834" y="15"/>
                    </a:cubicBezTo>
                    <a:cubicBezTo>
                      <a:pt x="779" y="14"/>
                      <a:pt x="728" y="14"/>
                      <a:pt x="674" y="14"/>
                    </a:cubicBezTo>
                    <a:cubicBezTo>
                      <a:pt x="644" y="15"/>
                      <a:pt x="612" y="12"/>
                      <a:pt x="584" y="16"/>
                    </a:cubicBezTo>
                    <a:cubicBezTo>
                      <a:pt x="578" y="20"/>
                      <a:pt x="581" y="27"/>
                      <a:pt x="580" y="33"/>
                    </a:cubicBezTo>
                    <a:cubicBezTo>
                      <a:pt x="577" y="43"/>
                      <a:pt x="577" y="56"/>
                      <a:pt x="567" y="62"/>
                    </a:cubicBezTo>
                    <a:cubicBezTo>
                      <a:pt x="557" y="74"/>
                      <a:pt x="545" y="58"/>
                      <a:pt x="532" y="60"/>
                    </a:cubicBezTo>
                    <a:cubicBezTo>
                      <a:pt x="519" y="62"/>
                      <a:pt x="509" y="75"/>
                      <a:pt x="506" y="87"/>
                    </a:cubicBezTo>
                    <a:cubicBezTo>
                      <a:pt x="504" y="89"/>
                      <a:pt x="501" y="87"/>
                      <a:pt x="499" y="87"/>
                    </a:cubicBezTo>
                    <a:cubicBezTo>
                      <a:pt x="494" y="83"/>
                      <a:pt x="491" y="79"/>
                      <a:pt x="491" y="73"/>
                    </a:cubicBezTo>
                    <a:cubicBezTo>
                      <a:pt x="489" y="60"/>
                      <a:pt x="501" y="51"/>
                      <a:pt x="509" y="42"/>
                    </a:cubicBezTo>
                    <a:cubicBezTo>
                      <a:pt x="506" y="33"/>
                      <a:pt x="496" y="30"/>
                      <a:pt x="489" y="23"/>
                    </a:cubicBezTo>
                    <a:cubicBezTo>
                      <a:pt x="476" y="13"/>
                      <a:pt x="460" y="12"/>
                      <a:pt x="444" y="7"/>
                    </a:cubicBezTo>
                    <a:cubicBezTo>
                      <a:pt x="420" y="3"/>
                      <a:pt x="395" y="11"/>
                      <a:pt x="375" y="17"/>
                    </a:cubicBezTo>
                    <a:cubicBezTo>
                      <a:pt x="368" y="21"/>
                      <a:pt x="357" y="24"/>
                      <a:pt x="355" y="33"/>
                    </a:cubicBezTo>
                    <a:cubicBezTo>
                      <a:pt x="345" y="33"/>
                      <a:pt x="340" y="44"/>
                      <a:pt x="333" y="51"/>
                    </a:cubicBezTo>
                    <a:cubicBezTo>
                      <a:pt x="325" y="66"/>
                      <a:pt x="318" y="82"/>
                      <a:pt x="319" y="100"/>
                    </a:cubicBezTo>
                    <a:cubicBezTo>
                      <a:pt x="315" y="107"/>
                      <a:pt x="307" y="102"/>
                      <a:pt x="301" y="102"/>
                    </a:cubicBezTo>
                    <a:cubicBezTo>
                      <a:pt x="294" y="85"/>
                      <a:pt x="276" y="82"/>
                      <a:pt x="261" y="79"/>
                    </a:cubicBezTo>
                    <a:cubicBezTo>
                      <a:pt x="244" y="82"/>
                      <a:pt x="227" y="85"/>
                      <a:pt x="215" y="98"/>
                    </a:cubicBezTo>
                    <a:cubicBezTo>
                      <a:pt x="201" y="95"/>
                      <a:pt x="189" y="102"/>
                      <a:pt x="181" y="111"/>
                    </a:cubicBezTo>
                    <a:cubicBezTo>
                      <a:pt x="171" y="124"/>
                      <a:pt x="169" y="143"/>
                      <a:pt x="176" y="158"/>
                    </a:cubicBezTo>
                    <a:cubicBezTo>
                      <a:pt x="173" y="164"/>
                      <a:pt x="168" y="163"/>
                      <a:pt x="165" y="165"/>
                    </a:cubicBezTo>
                    <a:cubicBezTo>
                      <a:pt x="152" y="165"/>
                      <a:pt x="140" y="165"/>
                      <a:pt x="131" y="174"/>
                    </a:cubicBezTo>
                    <a:cubicBezTo>
                      <a:pt x="129" y="173"/>
                      <a:pt x="126" y="172"/>
                      <a:pt x="126" y="170"/>
                    </a:cubicBezTo>
                    <a:cubicBezTo>
                      <a:pt x="128" y="169"/>
                      <a:pt x="129" y="167"/>
                      <a:pt x="130" y="1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/>
              </a:p>
            </p:txBody>
          </p:sp>
          <p:sp>
            <p:nvSpPr>
              <p:cNvPr id="23" name="Freeform 14"/>
              <p:cNvSpPr/>
              <p:nvPr/>
            </p:nvSpPr>
            <p:spPr bwMode="auto">
              <a:xfrm>
                <a:off x="3570288" y="1341438"/>
                <a:ext cx="925513" cy="11112"/>
              </a:xfrm>
              <a:custGeom>
                <a:avLst/>
                <a:gdLst>
                  <a:gd name="T0" fmla="*/ 20 w 1153"/>
                  <a:gd name="T1" fmla="*/ 0 h 13"/>
                  <a:gd name="T2" fmla="*/ 143 w 1153"/>
                  <a:gd name="T3" fmla="*/ 2 h 13"/>
                  <a:gd name="T4" fmla="*/ 809 w 1153"/>
                  <a:gd name="T5" fmla="*/ 4 h 13"/>
                  <a:gd name="T6" fmla="*/ 1144 w 1153"/>
                  <a:gd name="T7" fmla="*/ 5 h 13"/>
                  <a:gd name="T8" fmla="*/ 1149 w 1153"/>
                  <a:gd name="T9" fmla="*/ 11 h 13"/>
                  <a:gd name="T10" fmla="*/ 1024 w 1153"/>
                  <a:gd name="T11" fmla="*/ 13 h 13"/>
                  <a:gd name="T12" fmla="*/ 1004 w 1153"/>
                  <a:gd name="T13" fmla="*/ 11 h 13"/>
                  <a:gd name="T14" fmla="*/ 773 w 1153"/>
                  <a:gd name="T15" fmla="*/ 12 h 13"/>
                  <a:gd name="T16" fmla="*/ 344 w 1153"/>
                  <a:gd name="T17" fmla="*/ 10 h 13"/>
                  <a:gd name="T18" fmla="*/ 34 w 1153"/>
                  <a:gd name="T19" fmla="*/ 9 h 13"/>
                  <a:gd name="T20" fmla="*/ 0 w 1153"/>
                  <a:gd name="T21" fmla="*/ 5 h 13"/>
                  <a:gd name="T22" fmla="*/ 20 w 1153"/>
                  <a:gd name="T2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53" h="13">
                    <a:moveTo>
                      <a:pt x="20" y="0"/>
                    </a:moveTo>
                    <a:cubicBezTo>
                      <a:pt x="143" y="2"/>
                      <a:pt x="143" y="2"/>
                      <a:pt x="143" y="2"/>
                    </a:cubicBezTo>
                    <a:cubicBezTo>
                      <a:pt x="809" y="4"/>
                      <a:pt x="809" y="4"/>
                      <a:pt x="809" y="4"/>
                    </a:cubicBezTo>
                    <a:cubicBezTo>
                      <a:pt x="922" y="3"/>
                      <a:pt x="1031" y="5"/>
                      <a:pt x="1144" y="5"/>
                    </a:cubicBezTo>
                    <a:cubicBezTo>
                      <a:pt x="1153" y="6"/>
                      <a:pt x="1149" y="9"/>
                      <a:pt x="1149" y="11"/>
                    </a:cubicBezTo>
                    <a:cubicBezTo>
                      <a:pt x="1106" y="12"/>
                      <a:pt x="1065" y="12"/>
                      <a:pt x="1024" y="13"/>
                    </a:cubicBezTo>
                    <a:cubicBezTo>
                      <a:pt x="1004" y="11"/>
                      <a:pt x="1004" y="11"/>
                      <a:pt x="1004" y="11"/>
                    </a:cubicBezTo>
                    <a:cubicBezTo>
                      <a:pt x="927" y="13"/>
                      <a:pt x="847" y="11"/>
                      <a:pt x="773" y="12"/>
                    </a:cubicBezTo>
                    <a:cubicBezTo>
                      <a:pt x="634" y="11"/>
                      <a:pt x="489" y="12"/>
                      <a:pt x="344" y="10"/>
                    </a:cubicBezTo>
                    <a:cubicBezTo>
                      <a:pt x="245" y="10"/>
                      <a:pt x="138" y="9"/>
                      <a:pt x="34" y="9"/>
                    </a:cubicBezTo>
                    <a:cubicBezTo>
                      <a:pt x="23" y="9"/>
                      <a:pt x="0" y="10"/>
                      <a:pt x="0" y="5"/>
                    </a:cubicBezTo>
                    <a:cubicBezTo>
                      <a:pt x="0" y="2"/>
                      <a:pt x="11" y="1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/>
              </a:p>
            </p:txBody>
          </p:sp>
          <p:sp>
            <p:nvSpPr>
              <p:cNvPr id="24" name="Rectangle 15"/>
              <p:cNvSpPr>
                <a:spLocks noChangeArrowheads="1"/>
              </p:cNvSpPr>
              <p:nvPr/>
            </p:nvSpPr>
            <p:spPr bwMode="auto">
              <a:xfrm>
                <a:off x="3744913" y="1314450"/>
                <a:ext cx="747713" cy="31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/>
              </a:p>
            </p:txBody>
          </p:sp>
          <p:sp>
            <p:nvSpPr>
              <p:cNvPr id="25" name="Rectangle 16"/>
              <p:cNvSpPr>
                <a:spLocks noChangeArrowheads="1"/>
              </p:cNvSpPr>
              <p:nvPr/>
            </p:nvSpPr>
            <p:spPr bwMode="auto">
              <a:xfrm>
                <a:off x="3775076" y="1301750"/>
                <a:ext cx="717550" cy="15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/>
              </a:p>
            </p:txBody>
          </p:sp>
          <p:sp>
            <p:nvSpPr>
              <p:cNvPr id="26" name="Freeform 17"/>
              <p:cNvSpPr/>
              <p:nvPr/>
            </p:nvSpPr>
            <p:spPr bwMode="auto">
              <a:xfrm>
                <a:off x="4462463" y="1341438"/>
                <a:ext cx="925513" cy="9525"/>
              </a:xfrm>
              <a:custGeom>
                <a:avLst/>
                <a:gdLst>
                  <a:gd name="T0" fmla="*/ 1153 w 1153"/>
                  <a:gd name="T1" fmla="*/ 5 h 12"/>
                  <a:gd name="T2" fmla="*/ 1119 w 1153"/>
                  <a:gd name="T3" fmla="*/ 9 h 12"/>
                  <a:gd name="T4" fmla="*/ 809 w 1153"/>
                  <a:gd name="T5" fmla="*/ 10 h 12"/>
                  <a:gd name="T6" fmla="*/ 380 w 1153"/>
                  <a:gd name="T7" fmla="*/ 12 h 12"/>
                  <a:gd name="T8" fmla="*/ 149 w 1153"/>
                  <a:gd name="T9" fmla="*/ 11 h 12"/>
                  <a:gd name="T10" fmla="*/ 129 w 1153"/>
                  <a:gd name="T11" fmla="*/ 12 h 12"/>
                  <a:gd name="T12" fmla="*/ 4 w 1153"/>
                  <a:gd name="T13" fmla="*/ 11 h 12"/>
                  <a:gd name="T14" fmla="*/ 9 w 1153"/>
                  <a:gd name="T15" fmla="*/ 4 h 12"/>
                  <a:gd name="T16" fmla="*/ 344 w 1153"/>
                  <a:gd name="T17" fmla="*/ 3 h 12"/>
                  <a:gd name="T18" fmla="*/ 1010 w 1153"/>
                  <a:gd name="T19" fmla="*/ 2 h 12"/>
                  <a:gd name="T20" fmla="*/ 1133 w 1153"/>
                  <a:gd name="T21" fmla="*/ 0 h 12"/>
                  <a:gd name="T22" fmla="*/ 1153 w 1153"/>
                  <a:gd name="T23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53" h="12">
                    <a:moveTo>
                      <a:pt x="1153" y="5"/>
                    </a:moveTo>
                    <a:cubicBezTo>
                      <a:pt x="1153" y="10"/>
                      <a:pt x="1130" y="9"/>
                      <a:pt x="1119" y="9"/>
                    </a:cubicBezTo>
                    <a:cubicBezTo>
                      <a:pt x="1015" y="9"/>
                      <a:pt x="908" y="9"/>
                      <a:pt x="809" y="10"/>
                    </a:cubicBezTo>
                    <a:cubicBezTo>
                      <a:pt x="664" y="12"/>
                      <a:pt x="519" y="11"/>
                      <a:pt x="380" y="12"/>
                    </a:cubicBezTo>
                    <a:cubicBezTo>
                      <a:pt x="306" y="11"/>
                      <a:pt x="226" y="12"/>
                      <a:pt x="149" y="11"/>
                    </a:cubicBezTo>
                    <a:cubicBezTo>
                      <a:pt x="129" y="12"/>
                      <a:pt x="129" y="12"/>
                      <a:pt x="129" y="12"/>
                    </a:cubicBezTo>
                    <a:cubicBezTo>
                      <a:pt x="88" y="11"/>
                      <a:pt x="47" y="11"/>
                      <a:pt x="4" y="11"/>
                    </a:cubicBezTo>
                    <a:cubicBezTo>
                      <a:pt x="4" y="9"/>
                      <a:pt x="0" y="6"/>
                      <a:pt x="9" y="4"/>
                    </a:cubicBezTo>
                    <a:cubicBezTo>
                      <a:pt x="122" y="4"/>
                      <a:pt x="231" y="3"/>
                      <a:pt x="344" y="3"/>
                    </a:cubicBezTo>
                    <a:cubicBezTo>
                      <a:pt x="1010" y="2"/>
                      <a:pt x="1010" y="2"/>
                      <a:pt x="1010" y="2"/>
                    </a:cubicBezTo>
                    <a:cubicBezTo>
                      <a:pt x="1133" y="0"/>
                      <a:pt x="1133" y="0"/>
                      <a:pt x="1133" y="0"/>
                    </a:cubicBezTo>
                    <a:cubicBezTo>
                      <a:pt x="1142" y="1"/>
                      <a:pt x="1153" y="2"/>
                      <a:pt x="115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/>
              </a:p>
            </p:txBody>
          </p:sp>
          <p:sp>
            <p:nvSpPr>
              <p:cNvPr id="27" name="Rectangle 18"/>
              <p:cNvSpPr>
                <a:spLocks noChangeArrowheads="1"/>
              </p:cNvSpPr>
              <p:nvPr/>
            </p:nvSpPr>
            <p:spPr bwMode="auto">
              <a:xfrm>
                <a:off x="4465638" y="1314450"/>
                <a:ext cx="747713" cy="31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/>
              </a:p>
            </p:txBody>
          </p:sp>
          <p:sp>
            <p:nvSpPr>
              <p:cNvPr id="28" name="Rectangle 19"/>
              <p:cNvSpPr>
                <a:spLocks noChangeArrowheads="1"/>
              </p:cNvSpPr>
              <p:nvPr/>
            </p:nvSpPr>
            <p:spPr bwMode="auto">
              <a:xfrm>
                <a:off x="4465638" y="1300163"/>
                <a:ext cx="717550" cy="31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/>
              </a:p>
            </p:txBody>
          </p:sp>
          <p:sp>
            <p:nvSpPr>
              <p:cNvPr id="29" name="Rectangle 20"/>
              <p:cNvSpPr>
                <a:spLocks noChangeArrowheads="1"/>
              </p:cNvSpPr>
              <p:nvPr/>
            </p:nvSpPr>
            <p:spPr bwMode="auto">
              <a:xfrm>
                <a:off x="3759201" y="1860550"/>
                <a:ext cx="1447800" cy="63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/>
              </a:p>
            </p:txBody>
          </p:sp>
          <p:sp>
            <p:nvSpPr>
              <p:cNvPr id="30" name="Rectangle 21"/>
              <p:cNvSpPr>
                <a:spLocks noChangeArrowheads="1"/>
              </p:cNvSpPr>
              <p:nvPr/>
            </p:nvSpPr>
            <p:spPr bwMode="auto">
              <a:xfrm>
                <a:off x="3775076" y="1890713"/>
                <a:ext cx="1466850" cy="95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/>
              </a:p>
            </p:txBody>
          </p:sp>
          <p:sp>
            <p:nvSpPr>
              <p:cNvPr id="31" name="Rectangle 22"/>
              <p:cNvSpPr>
                <a:spLocks noChangeArrowheads="1"/>
              </p:cNvSpPr>
              <p:nvPr/>
            </p:nvSpPr>
            <p:spPr bwMode="auto">
              <a:xfrm>
                <a:off x="3759201" y="1906588"/>
                <a:ext cx="1495425" cy="31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/>
              </a:p>
            </p:txBody>
          </p:sp>
          <p:sp>
            <p:nvSpPr>
              <p:cNvPr id="32" name="Freeform 23"/>
              <p:cNvSpPr/>
              <p:nvPr/>
            </p:nvSpPr>
            <p:spPr bwMode="auto">
              <a:xfrm>
                <a:off x="5570538" y="1441450"/>
                <a:ext cx="17463" cy="14287"/>
              </a:xfrm>
              <a:custGeom>
                <a:avLst/>
                <a:gdLst>
                  <a:gd name="T0" fmla="*/ 18 w 22"/>
                  <a:gd name="T1" fmla="*/ 2 h 18"/>
                  <a:gd name="T2" fmla="*/ 0 w 22"/>
                  <a:gd name="T3" fmla="*/ 10 h 18"/>
                  <a:gd name="T4" fmla="*/ 8 w 22"/>
                  <a:gd name="T5" fmla="*/ 18 h 18"/>
                  <a:gd name="T6" fmla="*/ 22 w 22"/>
                  <a:gd name="T7" fmla="*/ 8 h 18"/>
                  <a:gd name="T8" fmla="*/ 18 w 22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8">
                    <a:moveTo>
                      <a:pt x="18" y="2"/>
                    </a:moveTo>
                    <a:cubicBezTo>
                      <a:pt x="12" y="6"/>
                      <a:pt x="2" y="0"/>
                      <a:pt x="0" y="10"/>
                    </a:cubicBezTo>
                    <a:cubicBezTo>
                      <a:pt x="1" y="14"/>
                      <a:pt x="6" y="15"/>
                      <a:pt x="8" y="18"/>
                    </a:cubicBezTo>
                    <a:cubicBezTo>
                      <a:pt x="15" y="18"/>
                      <a:pt x="20" y="13"/>
                      <a:pt x="22" y="8"/>
                    </a:cubicBezTo>
                    <a:cubicBezTo>
                      <a:pt x="22" y="5"/>
                      <a:pt x="21" y="3"/>
                      <a:pt x="1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/>
              </a:p>
            </p:txBody>
          </p:sp>
          <p:sp>
            <p:nvSpPr>
              <p:cNvPr id="33" name="Freeform 24"/>
              <p:cNvSpPr/>
              <p:nvPr/>
            </p:nvSpPr>
            <p:spPr bwMode="auto">
              <a:xfrm>
                <a:off x="5553076" y="1592263"/>
                <a:ext cx="30163" cy="25400"/>
              </a:xfrm>
              <a:custGeom>
                <a:avLst/>
                <a:gdLst>
                  <a:gd name="T0" fmla="*/ 27 w 39"/>
                  <a:gd name="T1" fmla="*/ 2 h 30"/>
                  <a:gd name="T2" fmla="*/ 7 w 39"/>
                  <a:gd name="T3" fmla="*/ 13 h 30"/>
                  <a:gd name="T4" fmla="*/ 4 w 39"/>
                  <a:gd name="T5" fmla="*/ 23 h 30"/>
                  <a:gd name="T6" fmla="*/ 24 w 39"/>
                  <a:gd name="T7" fmla="*/ 30 h 30"/>
                  <a:gd name="T8" fmla="*/ 39 w 39"/>
                  <a:gd name="T9" fmla="*/ 14 h 30"/>
                  <a:gd name="T10" fmla="*/ 27 w 39"/>
                  <a:gd name="T11" fmla="*/ 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30">
                    <a:moveTo>
                      <a:pt x="27" y="2"/>
                    </a:moveTo>
                    <a:cubicBezTo>
                      <a:pt x="19" y="0"/>
                      <a:pt x="13" y="7"/>
                      <a:pt x="7" y="13"/>
                    </a:cubicBezTo>
                    <a:cubicBezTo>
                      <a:pt x="7" y="16"/>
                      <a:pt x="0" y="19"/>
                      <a:pt x="4" y="23"/>
                    </a:cubicBezTo>
                    <a:cubicBezTo>
                      <a:pt x="10" y="28"/>
                      <a:pt x="17" y="29"/>
                      <a:pt x="24" y="30"/>
                    </a:cubicBezTo>
                    <a:cubicBezTo>
                      <a:pt x="30" y="26"/>
                      <a:pt x="34" y="18"/>
                      <a:pt x="39" y="14"/>
                    </a:cubicBezTo>
                    <a:cubicBezTo>
                      <a:pt x="38" y="8"/>
                      <a:pt x="31" y="6"/>
                      <a:pt x="27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/>
              </a:p>
            </p:txBody>
          </p:sp>
          <p:sp>
            <p:nvSpPr>
              <p:cNvPr id="34" name="Freeform 25"/>
              <p:cNvSpPr/>
              <p:nvPr/>
            </p:nvSpPr>
            <p:spPr bwMode="auto">
              <a:xfrm>
                <a:off x="5518151" y="1468438"/>
                <a:ext cx="47625" cy="42862"/>
              </a:xfrm>
              <a:custGeom>
                <a:avLst/>
                <a:gdLst>
                  <a:gd name="T0" fmla="*/ 44 w 60"/>
                  <a:gd name="T1" fmla="*/ 42 h 54"/>
                  <a:gd name="T2" fmla="*/ 6 w 60"/>
                  <a:gd name="T3" fmla="*/ 1 h 54"/>
                  <a:gd name="T4" fmla="*/ 0 w 60"/>
                  <a:gd name="T5" fmla="*/ 5 h 54"/>
                  <a:gd name="T6" fmla="*/ 15 w 60"/>
                  <a:gd name="T7" fmla="*/ 43 h 54"/>
                  <a:gd name="T8" fmla="*/ 27 w 60"/>
                  <a:gd name="T9" fmla="*/ 51 h 54"/>
                  <a:gd name="T10" fmla="*/ 57 w 60"/>
                  <a:gd name="T11" fmla="*/ 51 h 54"/>
                  <a:gd name="T12" fmla="*/ 59 w 60"/>
                  <a:gd name="T13" fmla="*/ 46 h 54"/>
                  <a:gd name="T14" fmla="*/ 44 w 60"/>
                  <a:gd name="T15" fmla="*/ 42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" h="54">
                    <a:moveTo>
                      <a:pt x="44" y="42"/>
                    </a:moveTo>
                    <a:cubicBezTo>
                      <a:pt x="26" y="36"/>
                      <a:pt x="11" y="19"/>
                      <a:pt x="6" y="1"/>
                    </a:cubicBezTo>
                    <a:cubicBezTo>
                      <a:pt x="3" y="0"/>
                      <a:pt x="1" y="3"/>
                      <a:pt x="0" y="5"/>
                    </a:cubicBezTo>
                    <a:cubicBezTo>
                      <a:pt x="0" y="20"/>
                      <a:pt x="5" y="33"/>
                      <a:pt x="15" y="43"/>
                    </a:cubicBezTo>
                    <a:cubicBezTo>
                      <a:pt x="27" y="51"/>
                      <a:pt x="27" y="51"/>
                      <a:pt x="27" y="51"/>
                    </a:cubicBezTo>
                    <a:cubicBezTo>
                      <a:pt x="37" y="51"/>
                      <a:pt x="48" y="54"/>
                      <a:pt x="57" y="51"/>
                    </a:cubicBezTo>
                    <a:cubicBezTo>
                      <a:pt x="58" y="49"/>
                      <a:pt x="60" y="47"/>
                      <a:pt x="59" y="46"/>
                    </a:cubicBezTo>
                    <a:cubicBezTo>
                      <a:pt x="55" y="43"/>
                      <a:pt x="48" y="44"/>
                      <a:pt x="44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/>
              </a:p>
            </p:txBody>
          </p:sp>
          <p:sp>
            <p:nvSpPr>
              <p:cNvPr id="35" name="Freeform 26"/>
              <p:cNvSpPr/>
              <p:nvPr/>
            </p:nvSpPr>
            <p:spPr bwMode="auto">
              <a:xfrm>
                <a:off x="5503863" y="1403350"/>
                <a:ext cx="26988" cy="49212"/>
              </a:xfrm>
              <a:custGeom>
                <a:avLst/>
                <a:gdLst>
                  <a:gd name="T0" fmla="*/ 25 w 34"/>
                  <a:gd name="T1" fmla="*/ 0 h 62"/>
                  <a:gd name="T2" fmla="*/ 18 w 34"/>
                  <a:gd name="T3" fmla="*/ 5 h 62"/>
                  <a:gd name="T4" fmla="*/ 0 w 34"/>
                  <a:gd name="T5" fmla="*/ 26 h 62"/>
                  <a:gd name="T6" fmla="*/ 0 w 34"/>
                  <a:gd name="T7" fmla="*/ 36 h 62"/>
                  <a:gd name="T8" fmla="*/ 15 w 34"/>
                  <a:gd name="T9" fmla="*/ 62 h 62"/>
                  <a:gd name="T10" fmla="*/ 20 w 34"/>
                  <a:gd name="T11" fmla="*/ 16 h 62"/>
                  <a:gd name="T12" fmla="*/ 25 w 34"/>
                  <a:gd name="T1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62">
                    <a:moveTo>
                      <a:pt x="25" y="0"/>
                    </a:moveTo>
                    <a:cubicBezTo>
                      <a:pt x="21" y="0"/>
                      <a:pt x="21" y="4"/>
                      <a:pt x="18" y="5"/>
                    </a:cubicBezTo>
                    <a:cubicBezTo>
                      <a:pt x="10" y="10"/>
                      <a:pt x="6" y="20"/>
                      <a:pt x="0" y="26"/>
                    </a:cubicBezTo>
                    <a:cubicBezTo>
                      <a:pt x="2" y="29"/>
                      <a:pt x="0" y="32"/>
                      <a:pt x="0" y="36"/>
                    </a:cubicBezTo>
                    <a:cubicBezTo>
                      <a:pt x="2" y="46"/>
                      <a:pt x="4" y="59"/>
                      <a:pt x="15" y="62"/>
                    </a:cubicBezTo>
                    <a:cubicBezTo>
                      <a:pt x="20" y="47"/>
                      <a:pt x="12" y="29"/>
                      <a:pt x="20" y="16"/>
                    </a:cubicBezTo>
                    <a:cubicBezTo>
                      <a:pt x="22" y="10"/>
                      <a:pt x="34" y="3"/>
                      <a:pt x="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/>
              </a:p>
            </p:txBody>
          </p:sp>
          <p:sp>
            <p:nvSpPr>
              <p:cNvPr id="36" name="Freeform 27"/>
              <p:cNvSpPr/>
              <p:nvPr/>
            </p:nvSpPr>
            <p:spPr bwMode="auto">
              <a:xfrm>
                <a:off x="5497513" y="1751013"/>
                <a:ext cx="20638" cy="47625"/>
              </a:xfrm>
              <a:custGeom>
                <a:avLst/>
                <a:gdLst>
                  <a:gd name="T0" fmla="*/ 23 w 27"/>
                  <a:gd name="T1" fmla="*/ 45 h 59"/>
                  <a:gd name="T2" fmla="*/ 24 w 27"/>
                  <a:gd name="T3" fmla="*/ 20 h 59"/>
                  <a:gd name="T4" fmla="*/ 19 w 27"/>
                  <a:gd name="T5" fmla="*/ 2 h 59"/>
                  <a:gd name="T6" fmla="*/ 12 w 27"/>
                  <a:gd name="T7" fmla="*/ 1 h 59"/>
                  <a:gd name="T8" fmla="*/ 3 w 27"/>
                  <a:gd name="T9" fmla="*/ 30 h 59"/>
                  <a:gd name="T10" fmla="*/ 23 w 27"/>
                  <a:gd name="T11" fmla="*/ 58 h 59"/>
                  <a:gd name="T12" fmla="*/ 26 w 27"/>
                  <a:gd name="T13" fmla="*/ 56 h 59"/>
                  <a:gd name="T14" fmla="*/ 23 w 27"/>
                  <a:gd name="T15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59">
                    <a:moveTo>
                      <a:pt x="23" y="45"/>
                    </a:moveTo>
                    <a:cubicBezTo>
                      <a:pt x="23" y="36"/>
                      <a:pt x="23" y="28"/>
                      <a:pt x="24" y="20"/>
                    </a:cubicBezTo>
                    <a:cubicBezTo>
                      <a:pt x="23" y="14"/>
                      <a:pt x="18" y="9"/>
                      <a:pt x="19" y="2"/>
                    </a:cubicBezTo>
                    <a:cubicBezTo>
                      <a:pt x="17" y="0"/>
                      <a:pt x="14" y="0"/>
                      <a:pt x="12" y="1"/>
                    </a:cubicBezTo>
                    <a:cubicBezTo>
                      <a:pt x="4" y="9"/>
                      <a:pt x="0" y="20"/>
                      <a:pt x="3" y="30"/>
                    </a:cubicBezTo>
                    <a:cubicBezTo>
                      <a:pt x="4" y="42"/>
                      <a:pt x="14" y="52"/>
                      <a:pt x="23" y="58"/>
                    </a:cubicBezTo>
                    <a:cubicBezTo>
                      <a:pt x="25" y="59"/>
                      <a:pt x="26" y="57"/>
                      <a:pt x="26" y="56"/>
                    </a:cubicBezTo>
                    <a:cubicBezTo>
                      <a:pt x="27" y="51"/>
                      <a:pt x="24" y="49"/>
                      <a:pt x="23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/>
              </a:p>
            </p:txBody>
          </p:sp>
          <p:sp>
            <p:nvSpPr>
              <p:cNvPr id="37" name="Freeform 28"/>
              <p:cNvSpPr>
                <a:spLocks noEditPoints="1"/>
              </p:cNvSpPr>
              <p:nvPr/>
            </p:nvSpPr>
            <p:spPr bwMode="auto">
              <a:xfrm>
                <a:off x="5170488" y="1292226"/>
                <a:ext cx="725488" cy="619124"/>
              </a:xfrm>
              <a:custGeom>
                <a:avLst/>
                <a:gdLst>
                  <a:gd name="T0" fmla="*/ 736 w 904"/>
                  <a:gd name="T1" fmla="*/ 644 h 769"/>
                  <a:gd name="T2" fmla="*/ 400 w 904"/>
                  <a:gd name="T3" fmla="*/ 703 h 769"/>
                  <a:gd name="T4" fmla="*/ 351 w 904"/>
                  <a:gd name="T5" fmla="*/ 709 h 769"/>
                  <a:gd name="T6" fmla="*/ 724 w 904"/>
                  <a:gd name="T7" fmla="*/ 660 h 769"/>
                  <a:gd name="T8" fmla="*/ 861 w 904"/>
                  <a:gd name="T9" fmla="*/ 342 h 769"/>
                  <a:gd name="T10" fmla="*/ 863 w 904"/>
                  <a:gd name="T11" fmla="*/ 328 h 769"/>
                  <a:gd name="T12" fmla="*/ 863 w 904"/>
                  <a:gd name="T13" fmla="*/ 406 h 769"/>
                  <a:gd name="T14" fmla="*/ 824 w 904"/>
                  <a:gd name="T15" fmla="*/ 354 h 769"/>
                  <a:gd name="T16" fmla="*/ 717 w 904"/>
                  <a:gd name="T17" fmla="*/ 310 h 769"/>
                  <a:gd name="T18" fmla="*/ 772 w 904"/>
                  <a:gd name="T19" fmla="*/ 267 h 769"/>
                  <a:gd name="T20" fmla="*/ 695 w 904"/>
                  <a:gd name="T21" fmla="*/ 166 h 769"/>
                  <a:gd name="T22" fmla="*/ 660 w 904"/>
                  <a:gd name="T23" fmla="*/ 146 h 769"/>
                  <a:gd name="T24" fmla="*/ 643 w 904"/>
                  <a:gd name="T25" fmla="*/ 232 h 769"/>
                  <a:gd name="T26" fmla="*/ 425 w 904"/>
                  <a:gd name="T27" fmla="*/ 127 h 769"/>
                  <a:gd name="T28" fmla="*/ 509 w 904"/>
                  <a:gd name="T29" fmla="*/ 139 h 769"/>
                  <a:gd name="T30" fmla="*/ 416 w 904"/>
                  <a:gd name="T31" fmla="*/ 42 h 769"/>
                  <a:gd name="T32" fmla="*/ 422 w 904"/>
                  <a:gd name="T33" fmla="*/ 466 h 769"/>
                  <a:gd name="T34" fmla="*/ 554 w 904"/>
                  <a:gd name="T35" fmla="*/ 559 h 769"/>
                  <a:gd name="T36" fmla="*/ 548 w 904"/>
                  <a:gd name="T37" fmla="*/ 621 h 769"/>
                  <a:gd name="T38" fmla="*/ 613 w 904"/>
                  <a:gd name="T39" fmla="*/ 463 h 769"/>
                  <a:gd name="T40" fmla="*/ 600 w 904"/>
                  <a:gd name="T41" fmla="*/ 554 h 769"/>
                  <a:gd name="T42" fmla="*/ 707 w 904"/>
                  <a:gd name="T43" fmla="*/ 620 h 769"/>
                  <a:gd name="T44" fmla="*/ 741 w 904"/>
                  <a:gd name="T45" fmla="*/ 569 h 769"/>
                  <a:gd name="T46" fmla="*/ 682 w 904"/>
                  <a:gd name="T47" fmla="*/ 446 h 769"/>
                  <a:gd name="T48" fmla="*/ 788 w 904"/>
                  <a:gd name="T49" fmla="*/ 438 h 769"/>
                  <a:gd name="T50" fmla="*/ 750 w 904"/>
                  <a:gd name="T51" fmla="*/ 470 h 769"/>
                  <a:gd name="T52" fmla="*/ 734 w 904"/>
                  <a:gd name="T53" fmla="*/ 260 h 769"/>
                  <a:gd name="T54" fmla="*/ 768 w 904"/>
                  <a:gd name="T55" fmla="*/ 295 h 769"/>
                  <a:gd name="T56" fmla="*/ 461 w 904"/>
                  <a:gd name="T57" fmla="*/ 133 h 769"/>
                  <a:gd name="T58" fmla="*/ 470 w 904"/>
                  <a:gd name="T59" fmla="*/ 59 h 769"/>
                  <a:gd name="T60" fmla="*/ 668 w 904"/>
                  <a:gd name="T61" fmla="*/ 207 h 769"/>
                  <a:gd name="T62" fmla="*/ 648 w 904"/>
                  <a:gd name="T63" fmla="*/ 488 h 769"/>
                  <a:gd name="T64" fmla="*/ 636 w 904"/>
                  <a:gd name="T65" fmla="*/ 273 h 769"/>
                  <a:gd name="T66" fmla="*/ 633 w 904"/>
                  <a:gd name="T67" fmla="*/ 338 h 769"/>
                  <a:gd name="T68" fmla="*/ 452 w 904"/>
                  <a:gd name="T69" fmla="*/ 340 h 769"/>
                  <a:gd name="T70" fmla="*/ 596 w 904"/>
                  <a:gd name="T71" fmla="*/ 434 h 769"/>
                  <a:gd name="T72" fmla="*/ 652 w 904"/>
                  <a:gd name="T73" fmla="*/ 387 h 769"/>
                  <a:gd name="T74" fmla="*/ 586 w 904"/>
                  <a:gd name="T75" fmla="*/ 388 h 769"/>
                  <a:gd name="T76" fmla="*/ 639 w 904"/>
                  <a:gd name="T77" fmla="*/ 622 h 769"/>
                  <a:gd name="T78" fmla="*/ 483 w 904"/>
                  <a:gd name="T79" fmla="*/ 424 h 769"/>
                  <a:gd name="T80" fmla="*/ 441 w 904"/>
                  <a:gd name="T81" fmla="*/ 369 h 769"/>
                  <a:gd name="T82" fmla="*/ 459 w 904"/>
                  <a:gd name="T83" fmla="*/ 120 h 769"/>
                  <a:gd name="T84" fmla="*/ 514 w 904"/>
                  <a:gd name="T85" fmla="*/ 687 h 769"/>
                  <a:gd name="T86" fmla="*/ 782 w 904"/>
                  <a:gd name="T87" fmla="*/ 280 h 769"/>
                  <a:gd name="T88" fmla="*/ 615 w 904"/>
                  <a:gd name="T89" fmla="*/ 128 h 769"/>
                  <a:gd name="T90" fmla="*/ 483 w 904"/>
                  <a:gd name="T91" fmla="*/ 13 h 769"/>
                  <a:gd name="T92" fmla="*/ 191 w 904"/>
                  <a:gd name="T93" fmla="*/ 23 h 769"/>
                  <a:gd name="T94" fmla="*/ 300 w 904"/>
                  <a:gd name="T95" fmla="*/ 103 h 769"/>
                  <a:gd name="T96" fmla="*/ 386 w 904"/>
                  <a:gd name="T97" fmla="*/ 386 h 769"/>
                  <a:gd name="T98" fmla="*/ 7 w 904"/>
                  <a:gd name="T99" fmla="*/ 714 h 769"/>
                  <a:gd name="T100" fmla="*/ 1 w 904"/>
                  <a:gd name="T101" fmla="*/ 755 h 769"/>
                  <a:gd name="T102" fmla="*/ 527 w 904"/>
                  <a:gd name="T103" fmla="*/ 740 h 769"/>
                  <a:gd name="T104" fmla="*/ 481 w 904"/>
                  <a:gd name="T105" fmla="*/ 580 h 769"/>
                  <a:gd name="T106" fmla="*/ 545 w 904"/>
                  <a:gd name="T107" fmla="*/ 504 h 769"/>
                  <a:gd name="T108" fmla="*/ 593 w 904"/>
                  <a:gd name="T109" fmla="*/ 512 h 769"/>
                  <a:gd name="T110" fmla="*/ 713 w 904"/>
                  <a:gd name="T111" fmla="*/ 659 h 769"/>
                  <a:gd name="T112" fmla="*/ 753 w 904"/>
                  <a:gd name="T113" fmla="*/ 466 h 769"/>
                  <a:gd name="T114" fmla="*/ 782 w 904"/>
                  <a:gd name="T115" fmla="*/ 373 h 769"/>
                  <a:gd name="T116" fmla="*/ 585 w 904"/>
                  <a:gd name="T117" fmla="*/ 100 h 769"/>
                  <a:gd name="T118" fmla="*/ 230 w 904"/>
                  <a:gd name="T119" fmla="*/ 14 h 769"/>
                  <a:gd name="T120" fmla="*/ 388 w 904"/>
                  <a:gd name="T121" fmla="*/ 41 h 769"/>
                  <a:gd name="T122" fmla="*/ 774 w 904"/>
                  <a:gd name="T123" fmla="*/ 165 h 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04" h="769">
                    <a:moveTo>
                      <a:pt x="896" y="366"/>
                    </a:moveTo>
                    <a:cubicBezTo>
                      <a:pt x="899" y="373"/>
                      <a:pt x="901" y="382"/>
                      <a:pt x="901" y="390"/>
                    </a:cubicBezTo>
                    <a:cubicBezTo>
                      <a:pt x="898" y="398"/>
                      <a:pt x="904" y="409"/>
                      <a:pt x="897" y="415"/>
                    </a:cubicBezTo>
                    <a:cubicBezTo>
                      <a:pt x="894" y="414"/>
                      <a:pt x="894" y="414"/>
                      <a:pt x="894" y="414"/>
                    </a:cubicBezTo>
                    <a:cubicBezTo>
                      <a:pt x="888" y="420"/>
                      <a:pt x="880" y="426"/>
                      <a:pt x="872" y="425"/>
                    </a:cubicBezTo>
                    <a:cubicBezTo>
                      <a:pt x="864" y="430"/>
                      <a:pt x="863" y="441"/>
                      <a:pt x="859" y="449"/>
                    </a:cubicBezTo>
                    <a:cubicBezTo>
                      <a:pt x="852" y="463"/>
                      <a:pt x="839" y="477"/>
                      <a:pt x="822" y="478"/>
                    </a:cubicBezTo>
                    <a:cubicBezTo>
                      <a:pt x="816" y="478"/>
                      <a:pt x="809" y="474"/>
                      <a:pt x="803" y="479"/>
                    </a:cubicBezTo>
                    <a:cubicBezTo>
                      <a:pt x="803" y="484"/>
                      <a:pt x="799" y="490"/>
                      <a:pt x="803" y="495"/>
                    </a:cubicBezTo>
                    <a:cubicBezTo>
                      <a:pt x="806" y="503"/>
                      <a:pt x="812" y="509"/>
                      <a:pt x="812" y="518"/>
                    </a:cubicBezTo>
                    <a:cubicBezTo>
                      <a:pt x="817" y="540"/>
                      <a:pt x="807" y="560"/>
                      <a:pt x="795" y="576"/>
                    </a:cubicBezTo>
                    <a:cubicBezTo>
                      <a:pt x="788" y="593"/>
                      <a:pt x="776" y="610"/>
                      <a:pt x="758" y="617"/>
                    </a:cubicBezTo>
                    <a:cubicBezTo>
                      <a:pt x="750" y="621"/>
                      <a:pt x="741" y="614"/>
                      <a:pt x="733" y="617"/>
                    </a:cubicBezTo>
                    <a:cubicBezTo>
                      <a:pt x="733" y="626"/>
                      <a:pt x="737" y="634"/>
                      <a:pt x="736" y="644"/>
                    </a:cubicBezTo>
                    <a:cubicBezTo>
                      <a:pt x="734" y="660"/>
                      <a:pt x="722" y="674"/>
                      <a:pt x="707" y="681"/>
                    </a:cubicBezTo>
                    <a:cubicBezTo>
                      <a:pt x="699" y="686"/>
                      <a:pt x="691" y="683"/>
                      <a:pt x="682" y="683"/>
                    </a:cubicBezTo>
                    <a:cubicBezTo>
                      <a:pt x="666" y="690"/>
                      <a:pt x="666" y="690"/>
                      <a:pt x="666" y="690"/>
                    </a:cubicBezTo>
                    <a:cubicBezTo>
                      <a:pt x="648" y="695"/>
                      <a:pt x="623" y="696"/>
                      <a:pt x="608" y="681"/>
                    </a:cubicBezTo>
                    <a:cubicBezTo>
                      <a:pt x="602" y="677"/>
                      <a:pt x="600" y="669"/>
                      <a:pt x="594" y="666"/>
                    </a:cubicBezTo>
                    <a:cubicBezTo>
                      <a:pt x="585" y="669"/>
                      <a:pt x="589" y="680"/>
                      <a:pt x="587" y="687"/>
                    </a:cubicBezTo>
                    <a:cubicBezTo>
                      <a:pt x="584" y="695"/>
                      <a:pt x="586" y="705"/>
                      <a:pt x="579" y="711"/>
                    </a:cubicBezTo>
                    <a:cubicBezTo>
                      <a:pt x="575" y="723"/>
                      <a:pt x="565" y="731"/>
                      <a:pt x="557" y="739"/>
                    </a:cubicBezTo>
                    <a:cubicBezTo>
                      <a:pt x="542" y="748"/>
                      <a:pt x="527" y="756"/>
                      <a:pt x="510" y="759"/>
                    </a:cubicBezTo>
                    <a:cubicBezTo>
                      <a:pt x="482" y="767"/>
                      <a:pt x="456" y="766"/>
                      <a:pt x="427" y="757"/>
                    </a:cubicBezTo>
                    <a:cubicBezTo>
                      <a:pt x="417" y="751"/>
                      <a:pt x="405" y="746"/>
                      <a:pt x="398" y="735"/>
                    </a:cubicBezTo>
                    <a:cubicBezTo>
                      <a:pt x="395" y="719"/>
                      <a:pt x="414" y="710"/>
                      <a:pt x="408" y="694"/>
                    </a:cubicBezTo>
                    <a:cubicBezTo>
                      <a:pt x="407" y="693"/>
                      <a:pt x="406" y="690"/>
                      <a:pt x="404" y="691"/>
                    </a:cubicBezTo>
                    <a:cubicBezTo>
                      <a:pt x="402" y="694"/>
                      <a:pt x="402" y="700"/>
                      <a:pt x="400" y="703"/>
                    </a:cubicBezTo>
                    <a:cubicBezTo>
                      <a:pt x="392" y="716"/>
                      <a:pt x="376" y="718"/>
                      <a:pt x="364" y="717"/>
                    </a:cubicBezTo>
                    <a:cubicBezTo>
                      <a:pt x="356" y="717"/>
                      <a:pt x="351" y="712"/>
                      <a:pt x="344" y="715"/>
                    </a:cubicBezTo>
                    <a:cubicBezTo>
                      <a:pt x="335" y="725"/>
                      <a:pt x="333" y="740"/>
                      <a:pt x="339" y="753"/>
                    </a:cubicBezTo>
                    <a:cubicBezTo>
                      <a:pt x="335" y="757"/>
                      <a:pt x="338" y="765"/>
                      <a:pt x="332" y="767"/>
                    </a:cubicBezTo>
                    <a:cubicBezTo>
                      <a:pt x="284" y="766"/>
                      <a:pt x="242" y="768"/>
                      <a:pt x="194" y="767"/>
                    </a:cubicBezTo>
                    <a:cubicBezTo>
                      <a:pt x="132" y="766"/>
                      <a:pt x="67" y="769"/>
                      <a:pt x="5" y="768"/>
                    </a:cubicBezTo>
                    <a:cubicBezTo>
                      <a:pt x="1" y="767"/>
                      <a:pt x="1" y="767"/>
                      <a:pt x="1" y="767"/>
                    </a:cubicBezTo>
                    <a:cubicBezTo>
                      <a:pt x="1" y="766"/>
                      <a:pt x="1" y="765"/>
                      <a:pt x="1" y="765"/>
                    </a:cubicBezTo>
                    <a:cubicBezTo>
                      <a:pt x="126" y="764"/>
                      <a:pt x="126" y="764"/>
                      <a:pt x="126" y="764"/>
                    </a:cubicBezTo>
                    <a:cubicBezTo>
                      <a:pt x="269" y="763"/>
                      <a:pt x="269" y="763"/>
                      <a:pt x="269" y="763"/>
                    </a:cubicBezTo>
                    <a:cubicBezTo>
                      <a:pt x="326" y="762"/>
                      <a:pt x="326" y="762"/>
                      <a:pt x="326" y="762"/>
                    </a:cubicBezTo>
                    <a:cubicBezTo>
                      <a:pt x="330" y="761"/>
                      <a:pt x="330" y="757"/>
                      <a:pt x="332" y="755"/>
                    </a:cubicBezTo>
                    <a:cubicBezTo>
                      <a:pt x="326" y="741"/>
                      <a:pt x="328" y="725"/>
                      <a:pt x="337" y="713"/>
                    </a:cubicBezTo>
                    <a:cubicBezTo>
                      <a:pt x="340" y="709"/>
                      <a:pt x="346" y="703"/>
                      <a:pt x="351" y="709"/>
                    </a:cubicBezTo>
                    <a:cubicBezTo>
                      <a:pt x="365" y="714"/>
                      <a:pt x="380" y="714"/>
                      <a:pt x="391" y="705"/>
                    </a:cubicBezTo>
                    <a:cubicBezTo>
                      <a:pt x="395" y="699"/>
                      <a:pt x="400" y="693"/>
                      <a:pt x="399" y="685"/>
                    </a:cubicBezTo>
                    <a:cubicBezTo>
                      <a:pt x="399" y="683"/>
                      <a:pt x="395" y="682"/>
                      <a:pt x="397" y="680"/>
                    </a:cubicBezTo>
                    <a:cubicBezTo>
                      <a:pt x="405" y="683"/>
                      <a:pt x="405" y="683"/>
                      <a:pt x="405" y="683"/>
                    </a:cubicBezTo>
                    <a:cubicBezTo>
                      <a:pt x="411" y="687"/>
                      <a:pt x="416" y="696"/>
                      <a:pt x="415" y="703"/>
                    </a:cubicBezTo>
                    <a:cubicBezTo>
                      <a:pt x="416" y="715"/>
                      <a:pt x="400" y="721"/>
                      <a:pt x="405" y="734"/>
                    </a:cubicBezTo>
                    <a:cubicBezTo>
                      <a:pt x="422" y="752"/>
                      <a:pt x="447" y="759"/>
                      <a:pt x="472" y="759"/>
                    </a:cubicBezTo>
                    <a:cubicBezTo>
                      <a:pt x="513" y="758"/>
                      <a:pt x="559" y="745"/>
                      <a:pt x="577" y="705"/>
                    </a:cubicBezTo>
                    <a:cubicBezTo>
                      <a:pt x="583" y="691"/>
                      <a:pt x="582" y="675"/>
                      <a:pt x="584" y="658"/>
                    </a:cubicBezTo>
                    <a:cubicBezTo>
                      <a:pt x="588" y="651"/>
                      <a:pt x="592" y="663"/>
                      <a:pt x="598" y="660"/>
                    </a:cubicBezTo>
                    <a:cubicBezTo>
                      <a:pt x="603" y="661"/>
                      <a:pt x="603" y="665"/>
                      <a:pt x="605" y="668"/>
                    </a:cubicBezTo>
                    <a:cubicBezTo>
                      <a:pt x="615" y="685"/>
                      <a:pt x="633" y="688"/>
                      <a:pt x="651" y="687"/>
                    </a:cubicBezTo>
                    <a:cubicBezTo>
                      <a:pt x="665" y="689"/>
                      <a:pt x="674" y="675"/>
                      <a:pt x="689" y="678"/>
                    </a:cubicBezTo>
                    <a:cubicBezTo>
                      <a:pt x="703" y="680"/>
                      <a:pt x="714" y="669"/>
                      <a:pt x="724" y="660"/>
                    </a:cubicBezTo>
                    <a:cubicBezTo>
                      <a:pt x="732" y="649"/>
                      <a:pt x="732" y="633"/>
                      <a:pt x="726" y="620"/>
                    </a:cubicBezTo>
                    <a:cubicBezTo>
                      <a:pt x="725" y="617"/>
                      <a:pt x="727" y="613"/>
                      <a:pt x="729" y="610"/>
                    </a:cubicBezTo>
                    <a:cubicBezTo>
                      <a:pt x="738" y="609"/>
                      <a:pt x="751" y="616"/>
                      <a:pt x="761" y="609"/>
                    </a:cubicBezTo>
                    <a:cubicBezTo>
                      <a:pt x="774" y="602"/>
                      <a:pt x="782" y="590"/>
                      <a:pt x="787" y="576"/>
                    </a:cubicBezTo>
                    <a:cubicBezTo>
                      <a:pt x="794" y="569"/>
                      <a:pt x="800" y="560"/>
                      <a:pt x="803" y="551"/>
                    </a:cubicBezTo>
                    <a:cubicBezTo>
                      <a:pt x="811" y="533"/>
                      <a:pt x="807" y="510"/>
                      <a:pt x="797" y="495"/>
                    </a:cubicBezTo>
                    <a:cubicBezTo>
                      <a:pt x="799" y="487"/>
                      <a:pt x="796" y="476"/>
                      <a:pt x="802" y="470"/>
                    </a:cubicBezTo>
                    <a:cubicBezTo>
                      <a:pt x="812" y="471"/>
                      <a:pt x="823" y="473"/>
                      <a:pt x="833" y="468"/>
                    </a:cubicBezTo>
                    <a:cubicBezTo>
                      <a:pt x="851" y="459"/>
                      <a:pt x="858" y="441"/>
                      <a:pt x="862" y="423"/>
                    </a:cubicBezTo>
                    <a:cubicBezTo>
                      <a:pt x="866" y="421"/>
                      <a:pt x="869" y="420"/>
                      <a:pt x="873" y="420"/>
                    </a:cubicBezTo>
                    <a:cubicBezTo>
                      <a:pt x="883" y="419"/>
                      <a:pt x="890" y="410"/>
                      <a:pt x="893" y="402"/>
                    </a:cubicBezTo>
                    <a:cubicBezTo>
                      <a:pt x="895" y="390"/>
                      <a:pt x="898" y="375"/>
                      <a:pt x="888" y="367"/>
                    </a:cubicBezTo>
                    <a:cubicBezTo>
                      <a:pt x="880" y="360"/>
                      <a:pt x="870" y="353"/>
                      <a:pt x="860" y="356"/>
                    </a:cubicBezTo>
                    <a:cubicBezTo>
                      <a:pt x="853" y="353"/>
                      <a:pt x="862" y="347"/>
                      <a:pt x="861" y="342"/>
                    </a:cubicBezTo>
                    <a:cubicBezTo>
                      <a:pt x="860" y="335"/>
                      <a:pt x="858" y="328"/>
                      <a:pt x="853" y="323"/>
                    </a:cubicBezTo>
                    <a:cubicBezTo>
                      <a:pt x="841" y="310"/>
                      <a:pt x="822" y="303"/>
                      <a:pt x="806" y="307"/>
                    </a:cubicBezTo>
                    <a:cubicBezTo>
                      <a:pt x="801" y="305"/>
                      <a:pt x="797" y="300"/>
                      <a:pt x="794" y="296"/>
                    </a:cubicBezTo>
                    <a:cubicBezTo>
                      <a:pt x="797" y="288"/>
                      <a:pt x="793" y="280"/>
                      <a:pt x="789" y="274"/>
                    </a:cubicBezTo>
                    <a:cubicBezTo>
                      <a:pt x="795" y="253"/>
                      <a:pt x="795" y="253"/>
                      <a:pt x="795" y="253"/>
                    </a:cubicBezTo>
                    <a:cubicBezTo>
                      <a:pt x="794" y="244"/>
                      <a:pt x="793" y="233"/>
                      <a:pt x="788" y="225"/>
                    </a:cubicBezTo>
                    <a:cubicBezTo>
                      <a:pt x="798" y="212"/>
                      <a:pt x="792" y="195"/>
                      <a:pt x="786" y="182"/>
                    </a:cubicBezTo>
                    <a:cubicBezTo>
                      <a:pt x="787" y="181"/>
                      <a:pt x="788" y="181"/>
                      <a:pt x="789" y="181"/>
                    </a:cubicBezTo>
                    <a:cubicBezTo>
                      <a:pt x="791" y="181"/>
                      <a:pt x="792" y="182"/>
                      <a:pt x="791" y="184"/>
                    </a:cubicBezTo>
                    <a:cubicBezTo>
                      <a:pt x="800" y="194"/>
                      <a:pt x="800" y="209"/>
                      <a:pt x="798" y="221"/>
                    </a:cubicBezTo>
                    <a:cubicBezTo>
                      <a:pt x="793" y="228"/>
                      <a:pt x="800" y="234"/>
                      <a:pt x="800" y="241"/>
                    </a:cubicBezTo>
                    <a:cubicBezTo>
                      <a:pt x="807" y="256"/>
                      <a:pt x="791" y="269"/>
                      <a:pt x="800" y="282"/>
                    </a:cubicBezTo>
                    <a:cubicBezTo>
                      <a:pt x="803" y="288"/>
                      <a:pt x="796" y="299"/>
                      <a:pt x="805" y="301"/>
                    </a:cubicBezTo>
                    <a:cubicBezTo>
                      <a:pt x="827" y="299"/>
                      <a:pt x="850" y="308"/>
                      <a:pt x="863" y="328"/>
                    </a:cubicBezTo>
                    <a:cubicBezTo>
                      <a:pt x="870" y="334"/>
                      <a:pt x="865" y="343"/>
                      <a:pt x="868" y="349"/>
                    </a:cubicBezTo>
                    <a:cubicBezTo>
                      <a:pt x="876" y="349"/>
                      <a:pt x="881" y="355"/>
                      <a:pt x="887" y="358"/>
                    </a:cubicBezTo>
                    <a:cubicBezTo>
                      <a:pt x="891" y="360"/>
                      <a:pt x="891" y="366"/>
                      <a:pt x="896" y="366"/>
                    </a:cubicBezTo>
                    <a:close/>
                    <a:moveTo>
                      <a:pt x="878" y="367"/>
                    </a:moveTo>
                    <a:cubicBezTo>
                      <a:pt x="871" y="364"/>
                      <a:pt x="864" y="359"/>
                      <a:pt x="858" y="364"/>
                    </a:cubicBezTo>
                    <a:cubicBezTo>
                      <a:pt x="849" y="365"/>
                      <a:pt x="844" y="373"/>
                      <a:pt x="841" y="380"/>
                    </a:cubicBezTo>
                    <a:cubicBezTo>
                      <a:pt x="840" y="388"/>
                      <a:pt x="839" y="395"/>
                      <a:pt x="843" y="401"/>
                    </a:cubicBezTo>
                    <a:cubicBezTo>
                      <a:pt x="850" y="408"/>
                      <a:pt x="859" y="418"/>
                      <a:pt x="871" y="414"/>
                    </a:cubicBezTo>
                    <a:cubicBezTo>
                      <a:pt x="880" y="410"/>
                      <a:pt x="887" y="400"/>
                      <a:pt x="888" y="390"/>
                    </a:cubicBezTo>
                    <a:cubicBezTo>
                      <a:pt x="886" y="382"/>
                      <a:pt x="885" y="372"/>
                      <a:pt x="878" y="367"/>
                    </a:cubicBezTo>
                    <a:close/>
                    <a:moveTo>
                      <a:pt x="875" y="374"/>
                    </a:moveTo>
                    <a:cubicBezTo>
                      <a:pt x="869" y="368"/>
                      <a:pt x="861" y="371"/>
                      <a:pt x="854" y="374"/>
                    </a:cubicBezTo>
                    <a:cubicBezTo>
                      <a:pt x="849" y="380"/>
                      <a:pt x="847" y="389"/>
                      <a:pt x="850" y="397"/>
                    </a:cubicBezTo>
                    <a:cubicBezTo>
                      <a:pt x="852" y="402"/>
                      <a:pt x="858" y="405"/>
                      <a:pt x="863" y="406"/>
                    </a:cubicBezTo>
                    <a:cubicBezTo>
                      <a:pt x="868" y="406"/>
                      <a:pt x="872" y="404"/>
                      <a:pt x="874" y="402"/>
                    </a:cubicBezTo>
                    <a:cubicBezTo>
                      <a:pt x="882" y="394"/>
                      <a:pt x="878" y="383"/>
                      <a:pt x="875" y="374"/>
                    </a:cubicBezTo>
                    <a:close/>
                    <a:moveTo>
                      <a:pt x="837" y="437"/>
                    </a:moveTo>
                    <a:cubicBezTo>
                      <a:pt x="822" y="430"/>
                      <a:pt x="822" y="413"/>
                      <a:pt x="810" y="404"/>
                    </a:cubicBezTo>
                    <a:cubicBezTo>
                      <a:pt x="803" y="400"/>
                      <a:pt x="796" y="399"/>
                      <a:pt x="789" y="403"/>
                    </a:cubicBezTo>
                    <a:cubicBezTo>
                      <a:pt x="781" y="400"/>
                      <a:pt x="771" y="397"/>
                      <a:pt x="762" y="397"/>
                    </a:cubicBezTo>
                    <a:cubicBezTo>
                      <a:pt x="755" y="399"/>
                      <a:pt x="748" y="402"/>
                      <a:pt x="743" y="408"/>
                    </a:cubicBezTo>
                    <a:cubicBezTo>
                      <a:pt x="740" y="410"/>
                      <a:pt x="736" y="405"/>
                      <a:pt x="735" y="403"/>
                    </a:cubicBezTo>
                    <a:cubicBezTo>
                      <a:pt x="728" y="399"/>
                      <a:pt x="717" y="393"/>
                      <a:pt x="719" y="384"/>
                    </a:cubicBezTo>
                    <a:cubicBezTo>
                      <a:pt x="726" y="375"/>
                      <a:pt x="734" y="370"/>
                      <a:pt x="742" y="362"/>
                    </a:cubicBezTo>
                    <a:cubicBezTo>
                      <a:pt x="752" y="369"/>
                      <a:pt x="761" y="374"/>
                      <a:pt x="773" y="371"/>
                    </a:cubicBezTo>
                    <a:cubicBezTo>
                      <a:pt x="780" y="364"/>
                      <a:pt x="780" y="364"/>
                      <a:pt x="780" y="364"/>
                    </a:cubicBezTo>
                    <a:cubicBezTo>
                      <a:pt x="786" y="363"/>
                      <a:pt x="789" y="368"/>
                      <a:pt x="794" y="368"/>
                    </a:cubicBezTo>
                    <a:cubicBezTo>
                      <a:pt x="806" y="368"/>
                      <a:pt x="820" y="366"/>
                      <a:pt x="824" y="354"/>
                    </a:cubicBezTo>
                    <a:cubicBezTo>
                      <a:pt x="827" y="347"/>
                      <a:pt x="834" y="340"/>
                      <a:pt x="842" y="337"/>
                    </a:cubicBezTo>
                    <a:cubicBezTo>
                      <a:pt x="838" y="328"/>
                      <a:pt x="828" y="328"/>
                      <a:pt x="821" y="324"/>
                    </a:cubicBezTo>
                    <a:cubicBezTo>
                      <a:pt x="813" y="323"/>
                      <a:pt x="804" y="323"/>
                      <a:pt x="797" y="328"/>
                    </a:cubicBezTo>
                    <a:cubicBezTo>
                      <a:pt x="793" y="327"/>
                      <a:pt x="795" y="322"/>
                      <a:pt x="793" y="319"/>
                    </a:cubicBezTo>
                    <a:cubicBezTo>
                      <a:pt x="788" y="310"/>
                      <a:pt x="777" y="311"/>
                      <a:pt x="769" y="311"/>
                    </a:cubicBezTo>
                    <a:cubicBezTo>
                      <a:pt x="763" y="311"/>
                      <a:pt x="758" y="315"/>
                      <a:pt x="754" y="319"/>
                    </a:cubicBezTo>
                    <a:cubicBezTo>
                      <a:pt x="751" y="326"/>
                      <a:pt x="752" y="333"/>
                      <a:pt x="756" y="339"/>
                    </a:cubicBezTo>
                    <a:cubicBezTo>
                      <a:pt x="758" y="341"/>
                      <a:pt x="761" y="342"/>
                      <a:pt x="763" y="341"/>
                    </a:cubicBezTo>
                    <a:cubicBezTo>
                      <a:pt x="766" y="337"/>
                      <a:pt x="767" y="332"/>
                      <a:pt x="771" y="332"/>
                    </a:cubicBezTo>
                    <a:cubicBezTo>
                      <a:pt x="774" y="331"/>
                      <a:pt x="778" y="334"/>
                      <a:pt x="778" y="337"/>
                    </a:cubicBezTo>
                    <a:cubicBezTo>
                      <a:pt x="779" y="342"/>
                      <a:pt x="776" y="344"/>
                      <a:pt x="773" y="347"/>
                    </a:cubicBezTo>
                    <a:cubicBezTo>
                      <a:pt x="768" y="350"/>
                      <a:pt x="762" y="349"/>
                      <a:pt x="757" y="348"/>
                    </a:cubicBezTo>
                    <a:cubicBezTo>
                      <a:pt x="746" y="346"/>
                      <a:pt x="745" y="334"/>
                      <a:pt x="743" y="326"/>
                    </a:cubicBezTo>
                    <a:cubicBezTo>
                      <a:pt x="735" y="321"/>
                      <a:pt x="727" y="312"/>
                      <a:pt x="717" y="310"/>
                    </a:cubicBezTo>
                    <a:cubicBezTo>
                      <a:pt x="706" y="309"/>
                      <a:pt x="697" y="313"/>
                      <a:pt x="693" y="322"/>
                    </a:cubicBezTo>
                    <a:cubicBezTo>
                      <a:pt x="691" y="328"/>
                      <a:pt x="690" y="337"/>
                      <a:pt x="695" y="342"/>
                    </a:cubicBezTo>
                    <a:cubicBezTo>
                      <a:pt x="697" y="344"/>
                      <a:pt x="701" y="344"/>
                      <a:pt x="704" y="342"/>
                    </a:cubicBezTo>
                    <a:cubicBezTo>
                      <a:pt x="706" y="339"/>
                      <a:pt x="707" y="336"/>
                      <a:pt x="711" y="337"/>
                    </a:cubicBezTo>
                    <a:cubicBezTo>
                      <a:pt x="713" y="337"/>
                      <a:pt x="715" y="339"/>
                      <a:pt x="716" y="341"/>
                    </a:cubicBezTo>
                    <a:cubicBezTo>
                      <a:pt x="716" y="346"/>
                      <a:pt x="712" y="350"/>
                      <a:pt x="708" y="352"/>
                    </a:cubicBezTo>
                    <a:cubicBezTo>
                      <a:pt x="703" y="356"/>
                      <a:pt x="697" y="353"/>
                      <a:pt x="691" y="353"/>
                    </a:cubicBezTo>
                    <a:cubicBezTo>
                      <a:pt x="681" y="348"/>
                      <a:pt x="682" y="336"/>
                      <a:pt x="680" y="326"/>
                    </a:cubicBezTo>
                    <a:cubicBezTo>
                      <a:pt x="683" y="315"/>
                      <a:pt x="693" y="303"/>
                      <a:pt x="706" y="302"/>
                    </a:cubicBezTo>
                    <a:cubicBezTo>
                      <a:pt x="715" y="289"/>
                      <a:pt x="707" y="273"/>
                      <a:pt x="709" y="258"/>
                    </a:cubicBezTo>
                    <a:cubicBezTo>
                      <a:pt x="712" y="250"/>
                      <a:pt x="713" y="239"/>
                      <a:pt x="723" y="236"/>
                    </a:cubicBezTo>
                    <a:cubicBezTo>
                      <a:pt x="729" y="234"/>
                      <a:pt x="734" y="235"/>
                      <a:pt x="740" y="238"/>
                    </a:cubicBezTo>
                    <a:cubicBezTo>
                      <a:pt x="751" y="244"/>
                      <a:pt x="750" y="258"/>
                      <a:pt x="750" y="268"/>
                    </a:cubicBezTo>
                    <a:cubicBezTo>
                      <a:pt x="757" y="272"/>
                      <a:pt x="766" y="271"/>
                      <a:pt x="772" y="267"/>
                    </a:cubicBezTo>
                    <a:cubicBezTo>
                      <a:pt x="779" y="258"/>
                      <a:pt x="781" y="246"/>
                      <a:pt x="777" y="235"/>
                    </a:cubicBezTo>
                    <a:cubicBezTo>
                      <a:pt x="772" y="233"/>
                      <a:pt x="773" y="228"/>
                      <a:pt x="771" y="225"/>
                    </a:cubicBezTo>
                    <a:cubicBezTo>
                      <a:pt x="776" y="218"/>
                      <a:pt x="779" y="208"/>
                      <a:pt x="776" y="199"/>
                    </a:cubicBezTo>
                    <a:cubicBezTo>
                      <a:pt x="774" y="189"/>
                      <a:pt x="766" y="184"/>
                      <a:pt x="757" y="180"/>
                    </a:cubicBezTo>
                    <a:cubicBezTo>
                      <a:pt x="751" y="179"/>
                      <a:pt x="744" y="176"/>
                      <a:pt x="738" y="180"/>
                    </a:cubicBezTo>
                    <a:cubicBezTo>
                      <a:pt x="733" y="185"/>
                      <a:pt x="732" y="191"/>
                      <a:pt x="734" y="197"/>
                    </a:cubicBezTo>
                    <a:cubicBezTo>
                      <a:pt x="736" y="200"/>
                      <a:pt x="738" y="204"/>
                      <a:pt x="740" y="204"/>
                    </a:cubicBezTo>
                    <a:cubicBezTo>
                      <a:pt x="744" y="202"/>
                      <a:pt x="748" y="200"/>
                      <a:pt x="752" y="203"/>
                    </a:cubicBezTo>
                    <a:cubicBezTo>
                      <a:pt x="756" y="206"/>
                      <a:pt x="753" y="210"/>
                      <a:pt x="752" y="213"/>
                    </a:cubicBezTo>
                    <a:cubicBezTo>
                      <a:pt x="748" y="217"/>
                      <a:pt x="742" y="218"/>
                      <a:pt x="737" y="216"/>
                    </a:cubicBezTo>
                    <a:cubicBezTo>
                      <a:pt x="728" y="211"/>
                      <a:pt x="723" y="201"/>
                      <a:pt x="723" y="191"/>
                    </a:cubicBezTo>
                    <a:cubicBezTo>
                      <a:pt x="722" y="185"/>
                      <a:pt x="732" y="179"/>
                      <a:pt x="723" y="173"/>
                    </a:cubicBezTo>
                    <a:cubicBezTo>
                      <a:pt x="718" y="170"/>
                      <a:pt x="715" y="166"/>
                      <a:pt x="709" y="164"/>
                    </a:cubicBezTo>
                    <a:cubicBezTo>
                      <a:pt x="704" y="167"/>
                      <a:pt x="699" y="166"/>
                      <a:pt x="695" y="166"/>
                    </a:cubicBezTo>
                    <a:cubicBezTo>
                      <a:pt x="688" y="163"/>
                      <a:pt x="680" y="160"/>
                      <a:pt x="680" y="151"/>
                    </a:cubicBezTo>
                    <a:cubicBezTo>
                      <a:pt x="678" y="147"/>
                      <a:pt x="679" y="143"/>
                      <a:pt x="681" y="139"/>
                    </a:cubicBezTo>
                    <a:cubicBezTo>
                      <a:pt x="682" y="136"/>
                      <a:pt x="686" y="134"/>
                      <a:pt x="688" y="136"/>
                    </a:cubicBezTo>
                    <a:cubicBezTo>
                      <a:pt x="693" y="141"/>
                      <a:pt x="684" y="147"/>
                      <a:pt x="690" y="152"/>
                    </a:cubicBezTo>
                    <a:cubicBezTo>
                      <a:pt x="693" y="156"/>
                      <a:pt x="699" y="157"/>
                      <a:pt x="703" y="156"/>
                    </a:cubicBezTo>
                    <a:cubicBezTo>
                      <a:pt x="709" y="155"/>
                      <a:pt x="714" y="151"/>
                      <a:pt x="716" y="145"/>
                    </a:cubicBezTo>
                    <a:cubicBezTo>
                      <a:pt x="718" y="133"/>
                      <a:pt x="711" y="121"/>
                      <a:pt x="701" y="113"/>
                    </a:cubicBezTo>
                    <a:cubicBezTo>
                      <a:pt x="694" y="110"/>
                      <a:pt x="688" y="107"/>
                      <a:pt x="682" y="112"/>
                    </a:cubicBezTo>
                    <a:cubicBezTo>
                      <a:pt x="679" y="113"/>
                      <a:pt x="676" y="113"/>
                      <a:pt x="674" y="112"/>
                    </a:cubicBezTo>
                    <a:cubicBezTo>
                      <a:pt x="670" y="106"/>
                      <a:pt x="668" y="99"/>
                      <a:pt x="661" y="96"/>
                    </a:cubicBezTo>
                    <a:cubicBezTo>
                      <a:pt x="648" y="91"/>
                      <a:pt x="632" y="94"/>
                      <a:pt x="623" y="105"/>
                    </a:cubicBezTo>
                    <a:cubicBezTo>
                      <a:pt x="620" y="109"/>
                      <a:pt x="620" y="115"/>
                      <a:pt x="621" y="120"/>
                    </a:cubicBezTo>
                    <a:cubicBezTo>
                      <a:pt x="627" y="132"/>
                      <a:pt x="638" y="120"/>
                      <a:pt x="646" y="127"/>
                    </a:cubicBezTo>
                    <a:cubicBezTo>
                      <a:pt x="653" y="130"/>
                      <a:pt x="660" y="137"/>
                      <a:pt x="660" y="146"/>
                    </a:cubicBezTo>
                    <a:cubicBezTo>
                      <a:pt x="658" y="153"/>
                      <a:pt x="656" y="160"/>
                      <a:pt x="650" y="163"/>
                    </a:cubicBezTo>
                    <a:cubicBezTo>
                      <a:pt x="636" y="166"/>
                      <a:pt x="618" y="170"/>
                      <a:pt x="612" y="186"/>
                    </a:cubicBezTo>
                    <a:cubicBezTo>
                      <a:pt x="613" y="195"/>
                      <a:pt x="620" y="201"/>
                      <a:pt x="617" y="210"/>
                    </a:cubicBezTo>
                    <a:cubicBezTo>
                      <a:pt x="616" y="214"/>
                      <a:pt x="614" y="218"/>
                      <a:pt x="609" y="220"/>
                    </a:cubicBezTo>
                    <a:cubicBezTo>
                      <a:pt x="606" y="220"/>
                      <a:pt x="601" y="220"/>
                      <a:pt x="600" y="216"/>
                    </a:cubicBezTo>
                    <a:cubicBezTo>
                      <a:pt x="600" y="208"/>
                      <a:pt x="611" y="204"/>
                      <a:pt x="605" y="196"/>
                    </a:cubicBezTo>
                    <a:cubicBezTo>
                      <a:pt x="602" y="191"/>
                      <a:pt x="596" y="191"/>
                      <a:pt x="592" y="193"/>
                    </a:cubicBezTo>
                    <a:cubicBezTo>
                      <a:pt x="584" y="193"/>
                      <a:pt x="576" y="200"/>
                      <a:pt x="574" y="208"/>
                    </a:cubicBezTo>
                    <a:cubicBezTo>
                      <a:pt x="571" y="215"/>
                      <a:pt x="571" y="225"/>
                      <a:pt x="575" y="232"/>
                    </a:cubicBezTo>
                    <a:cubicBezTo>
                      <a:pt x="581" y="240"/>
                      <a:pt x="589" y="247"/>
                      <a:pt x="598" y="249"/>
                    </a:cubicBezTo>
                    <a:cubicBezTo>
                      <a:pt x="605" y="249"/>
                      <a:pt x="612" y="244"/>
                      <a:pt x="619" y="246"/>
                    </a:cubicBezTo>
                    <a:cubicBezTo>
                      <a:pt x="624" y="254"/>
                      <a:pt x="632" y="257"/>
                      <a:pt x="641" y="256"/>
                    </a:cubicBezTo>
                    <a:cubicBezTo>
                      <a:pt x="646" y="255"/>
                      <a:pt x="650" y="250"/>
                      <a:pt x="651" y="245"/>
                    </a:cubicBezTo>
                    <a:cubicBezTo>
                      <a:pt x="656" y="237"/>
                      <a:pt x="646" y="236"/>
                      <a:pt x="643" y="232"/>
                    </a:cubicBezTo>
                    <a:cubicBezTo>
                      <a:pt x="637" y="226"/>
                      <a:pt x="635" y="217"/>
                      <a:pt x="638" y="209"/>
                    </a:cubicBezTo>
                    <a:cubicBezTo>
                      <a:pt x="640" y="201"/>
                      <a:pt x="648" y="197"/>
                      <a:pt x="657" y="196"/>
                    </a:cubicBezTo>
                    <a:cubicBezTo>
                      <a:pt x="665" y="196"/>
                      <a:pt x="673" y="201"/>
                      <a:pt x="680" y="206"/>
                    </a:cubicBezTo>
                    <a:cubicBezTo>
                      <a:pt x="692" y="229"/>
                      <a:pt x="690" y="260"/>
                      <a:pt x="678" y="282"/>
                    </a:cubicBezTo>
                    <a:cubicBezTo>
                      <a:pt x="670" y="293"/>
                      <a:pt x="660" y="303"/>
                      <a:pt x="646" y="307"/>
                    </a:cubicBezTo>
                    <a:cubicBezTo>
                      <a:pt x="634" y="310"/>
                      <a:pt x="620" y="311"/>
                      <a:pt x="607" y="309"/>
                    </a:cubicBezTo>
                    <a:cubicBezTo>
                      <a:pt x="600" y="311"/>
                      <a:pt x="594" y="311"/>
                      <a:pt x="586" y="308"/>
                    </a:cubicBezTo>
                    <a:cubicBezTo>
                      <a:pt x="578" y="291"/>
                      <a:pt x="560" y="273"/>
                      <a:pt x="540" y="272"/>
                    </a:cubicBezTo>
                    <a:cubicBezTo>
                      <a:pt x="522" y="272"/>
                      <a:pt x="505" y="277"/>
                      <a:pt x="489" y="283"/>
                    </a:cubicBezTo>
                    <a:cubicBezTo>
                      <a:pt x="475" y="289"/>
                      <a:pt x="459" y="289"/>
                      <a:pt x="446" y="281"/>
                    </a:cubicBezTo>
                    <a:cubicBezTo>
                      <a:pt x="434" y="274"/>
                      <a:pt x="424" y="261"/>
                      <a:pt x="421" y="249"/>
                    </a:cubicBezTo>
                    <a:cubicBezTo>
                      <a:pt x="417" y="238"/>
                      <a:pt x="419" y="226"/>
                      <a:pt x="419" y="215"/>
                    </a:cubicBezTo>
                    <a:cubicBezTo>
                      <a:pt x="407" y="200"/>
                      <a:pt x="393" y="182"/>
                      <a:pt x="401" y="161"/>
                    </a:cubicBezTo>
                    <a:cubicBezTo>
                      <a:pt x="404" y="147"/>
                      <a:pt x="415" y="138"/>
                      <a:pt x="425" y="127"/>
                    </a:cubicBezTo>
                    <a:cubicBezTo>
                      <a:pt x="444" y="115"/>
                      <a:pt x="468" y="97"/>
                      <a:pt x="464" y="72"/>
                    </a:cubicBezTo>
                    <a:cubicBezTo>
                      <a:pt x="463" y="66"/>
                      <a:pt x="457" y="60"/>
                      <a:pt x="461" y="53"/>
                    </a:cubicBezTo>
                    <a:cubicBezTo>
                      <a:pt x="472" y="47"/>
                      <a:pt x="489" y="49"/>
                      <a:pt x="500" y="53"/>
                    </a:cubicBezTo>
                    <a:cubicBezTo>
                      <a:pt x="519" y="62"/>
                      <a:pt x="540" y="77"/>
                      <a:pt x="541" y="100"/>
                    </a:cubicBezTo>
                    <a:cubicBezTo>
                      <a:pt x="543" y="107"/>
                      <a:pt x="535" y="113"/>
                      <a:pt x="541" y="119"/>
                    </a:cubicBezTo>
                    <a:cubicBezTo>
                      <a:pt x="552" y="130"/>
                      <a:pt x="555" y="145"/>
                      <a:pt x="550" y="159"/>
                    </a:cubicBezTo>
                    <a:cubicBezTo>
                      <a:pt x="550" y="168"/>
                      <a:pt x="540" y="173"/>
                      <a:pt x="538" y="180"/>
                    </a:cubicBezTo>
                    <a:cubicBezTo>
                      <a:pt x="537" y="192"/>
                      <a:pt x="534" y="204"/>
                      <a:pt x="524" y="211"/>
                    </a:cubicBezTo>
                    <a:cubicBezTo>
                      <a:pt x="516" y="215"/>
                      <a:pt x="508" y="220"/>
                      <a:pt x="499" y="217"/>
                    </a:cubicBezTo>
                    <a:cubicBezTo>
                      <a:pt x="489" y="213"/>
                      <a:pt x="479" y="203"/>
                      <a:pt x="478" y="193"/>
                    </a:cubicBezTo>
                    <a:cubicBezTo>
                      <a:pt x="477" y="184"/>
                      <a:pt x="482" y="179"/>
                      <a:pt x="484" y="173"/>
                    </a:cubicBezTo>
                    <a:cubicBezTo>
                      <a:pt x="493" y="166"/>
                      <a:pt x="501" y="180"/>
                      <a:pt x="511" y="171"/>
                    </a:cubicBezTo>
                    <a:cubicBezTo>
                      <a:pt x="516" y="167"/>
                      <a:pt x="515" y="159"/>
                      <a:pt x="515" y="154"/>
                    </a:cubicBezTo>
                    <a:cubicBezTo>
                      <a:pt x="509" y="139"/>
                      <a:pt x="509" y="139"/>
                      <a:pt x="509" y="139"/>
                    </a:cubicBezTo>
                    <a:cubicBezTo>
                      <a:pt x="500" y="132"/>
                      <a:pt x="487" y="129"/>
                      <a:pt x="475" y="133"/>
                    </a:cubicBezTo>
                    <a:cubicBezTo>
                      <a:pt x="454" y="139"/>
                      <a:pt x="451" y="163"/>
                      <a:pt x="445" y="180"/>
                    </a:cubicBezTo>
                    <a:cubicBezTo>
                      <a:pt x="444" y="199"/>
                      <a:pt x="451" y="216"/>
                      <a:pt x="462" y="231"/>
                    </a:cubicBezTo>
                    <a:cubicBezTo>
                      <a:pt x="477" y="247"/>
                      <a:pt x="499" y="258"/>
                      <a:pt x="521" y="252"/>
                    </a:cubicBezTo>
                    <a:cubicBezTo>
                      <a:pt x="540" y="245"/>
                      <a:pt x="557" y="227"/>
                      <a:pt x="560" y="208"/>
                    </a:cubicBezTo>
                    <a:cubicBezTo>
                      <a:pt x="561" y="201"/>
                      <a:pt x="561" y="193"/>
                      <a:pt x="559" y="186"/>
                    </a:cubicBezTo>
                    <a:cubicBezTo>
                      <a:pt x="560" y="183"/>
                      <a:pt x="565" y="183"/>
                      <a:pt x="567" y="180"/>
                    </a:cubicBezTo>
                    <a:cubicBezTo>
                      <a:pt x="576" y="169"/>
                      <a:pt x="585" y="154"/>
                      <a:pt x="580" y="139"/>
                    </a:cubicBezTo>
                    <a:cubicBezTo>
                      <a:pt x="577" y="130"/>
                      <a:pt x="574" y="121"/>
                      <a:pt x="568" y="114"/>
                    </a:cubicBezTo>
                    <a:cubicBezTo>
                      <a:pt x="567" y="92"/>
                      <a:pt x="567" y="92"/>
                      <a:pt x="567" y="92"/>
                    </a:cubicBezTo>
                    <a:cubicBezTo>
                      <a:pt x="565" y="63"/>
                      <a:pt x="543" y="36"/>
                      <a:pt x="516" y="26"/>
                    </a:cubicBezTo>
                    <a:cubicBezTo>
                      <a:pt x="506" y="23"/>
                      <a:pt x="495" y="20"/>
                      <a:pt x="485" y="19"/>
                    </a:cubicBezTo>
                    <a:cubicBezTo>
                      <a:pt x="468" y="19"/>
                      <a:pt x="452" y="23"/>
                      <a:pt x="436" y="28"/>
                    </a:cubicBezTo>
                    <a:cubicBezTo>
                      <a:pt x="429" y="32"/>
                      <a:pt x="422" y="36"/>
                      <a:pt x="416" y="42"/>
                    </a:cubicBezTo>
                    <a:cubicBezTo>
                      <a:pt x="415" y="46"/>
                      <a:pt x="420" y="45"/>
                      <a:pt x="422" y="47"/>
                    </a:cubicBezTo>
                    <a:cubicBezTo>
                      <a:pt x="431" y="55"/>
                      <a:pt x="434" y="68"/>
                      <a:pt x="430" y="79"/>
                    </a:cubicBezTo>
                    <a:cubicBezTo>
                      <a:pt x="423" y="106"/>
                      <a:pt x="392" y="105"/>
                      <a:pt x="380" y="127"/>
                    </a:cubicBezTo>
                    <a:cubicBezTo>
                      <a:pt x="373" y="133"/>
                      <a:pt x="369" y="141"/>
                      <a:pt x="365" y="149"/>
                    </a:cubicBezTo>
                    <a:cubicBezTo>
                      <a:pt x="365" y="158"/>
                      <a:pt x="359" y="165"/>
                      <a:pt x="362" y="173"/>
                    </a:cubicBezTo>
                    <a:cubicBezTo>
                      <a:pt x="362" y="188"/>
                      <a:pt x="369" y="203"/>
                      <a:pt x="378" y="214"/>
                    </a:cubicBezTo>
                    <a:cubicBezTo>
                      <a:pt x="383" y="219"/>
                      <a:pt x="392" y="222"/>
                      <a:pt x="390" y="231"/>
                    </a:cubicBezTo>
                    <a:cubicBezTo>
                      <a:pt x="383" y="249"/>
                      <a:pt x="386" y="269"/>
                      <a:pt x="398" y="284"/>
                    </a:cubicBezTo>
                    <a:cubicBezTo>
                      <a:pt x="408" y="296"/>
                      <a:pt x="420" y="306"/>
                      <a:pt x="434" y="312"/>
                    </a:cubicBezTo>
                    <a:cubicBezTo>
                      <a:pt x="436" y="324"/>
                      <a:pt x="420" y="324"/>
                      <a:pt x="415" y="331"/>
                    </a:cubicBezTo>
                    <a:cubicBezTo>
                      <a:pt x="400" y="345"/>
                      <a:pt x="393" y="362"/>
                      <a:pt x="393" y="383"/>
                    </a:cubicBezTo>
                    <a:cubicBezTo>
                      <a:pt x="397" y="408"/>
                      <a:pt x="400" y="436"/>
                      <a:pt x="423" y="452"/>
                    </a:cubicBezTo>
                    <a:cubicBezTo>
                      <a:pt x="426" y="454"/>
                      <a:pt x="433" y="456"/>
                      <a:pt x="432" y="462"/>
                    </a:cubicBezTo>
                    <a:cubicBezTo>
                      <a:pt x="429" y="465"/>
                      <a:pt x="424" y="463"/>
                      <a:pt x="422" y="466"/>
                    </a:cubicBezTo>
                    <a:cubicBezTo>
                      <a:pt x="407" y="480"/>
                      <a:pt x="390" y="497"/>
                      <a:pt x="392" y="519"/>
                    </a:cubicBezTo>
                    <a:cubicBezTo>
                      <a:pt x="389" y="535"/>
                      <a:pt x="389" y="535"/>
                      <a:pt x="389" y="535"/>
                    </a:cubicBezTo>
                    <a:cubicBezTo>
                      <a:pt x="380" y="544"/>
                      <a:pt x="374" y="555"/>
                      <a:pt x="369" y="566"/>
                    </a:cubicBezTo>
                    <a:cubicBezTo>
                      <a:pt x="370" y="570"/>
                      <a:pt x="366" y="573"/>
                      <a:pt x="365" y="576"/>
                    </a:cubicBezTo>
                    <a:cubicBezTo>
                      <a:pt x="361" y="594"/>
                      <a:pt x="356" y="618"/>
                      <a:pt x="368" y="634"/>
                    </a:cubicBezTo>
                    <a:cubicBezTo>
                      <a:pt x="386" y="656"/>
                      <a:pt x="416" y="661"/>
                      <a:pt x="430" y="687"/>
                    </a:cubicBezTo>
                    <a:cubicBezTo>
                      <a:pt x="435" y="698"/>
                      <a:pt x="435" y="712"/>
                      <a:pt x="426" y="721"/>
                    </a:cubicBezTo>
                    <a:cubicBezTo>
                      <a:pt x="425" y="723"/>
                      <a:pt x="421" y="725"/>
                      <a:pt x="422" y="728"/>
                    </a:cubicBezTo>
                    <a:cubicBezTo>
                      <a:pt x="456" y="755"/>
                      <a:pt x="509" y="744"/>
                      <a:pt x="543" y="723"/>
                    </a:cubicBezTo>
                    <a:cubicBezTo>
                      <a:pt x="554" y="711"/>
                      <a:pt x="564" y="699"/>
                      <a:pt x="568" y="682"/>
                    </a:cubicBezTo>
                    <a:cubicBezTo>
                      <a:pt x="572" y="668"/>
                      <a:pt x="571" y="651"/>
                      <a:pt x="566" y="637"/>
                    </a:cubicBezTo>
                    <a:cubicBezTo>
                      <a:pt x="565" y="632"/>
                      <a:pt x="572" y="630"/>
                      <a:pt x="573" y="625"/>
                    </a:cubicBezTo>
                    <a:cubicBezTo>
                      <a:pt x="577" y="614"/>
                      <a:pt x="578" y="602"/>
                      <a:pt x="577" y="590"/>
                    </a:cubicBezTo>
                    <a:cubicBezTo>
                      <a:pt x="572" y="579"/>
                      <a:pt x="564" y="567"/>
                      <a:pt x="554" y="559"/>
                    </a:cubicBezTo>
                    <a:cubicBezTo>
                      <a:pt x="544" y="534"/>
                      <a:pt x="518" y="518"/>
                      <a:pt x="490" y="517"/>
                    </a:cubicBezTo>
                    <a:cubicBezTo>
                      <a:pt x="481" y="518"/>
                      <a:pt x="473" y="517"/>
                      <a:pt x="465" y="522"/>
                    </a:cubicBezTo>
                    <a:cubicBezTo>
                      <a:pt x="461" y="528"/>
                      <a:pt x="452" y="531"/>
                      <a:pt x="448" y="539"/>
                    </a:cubicBezTo>
                    <a:cubicBezTo>
                      <a:pt x="443" y="550"/>
                      <a:pt x="441" y="563"/>
                      <a:pt x="443" y="576"/>
                    </a:cubicBezTo>
                    <a:cubicBezTo>
                      <a:pt x="452" y="589"/>
                      <a:pt x="438" y="603"/>
                      <a:pt x="445" y="617"/>
                    </a:cubicBezTo>
                    <a:cubicBezTo>
                      <a:pt x="446" y="623"/>
                      <a:pt x="451" y="629"/>
                      <a:pt x="457" y="632"/>
                    </a:cubicBezTo>
                    <a:cubicBezTo>
                      <a:pt x="467" y="634"/>
                      <a:pt x="481" y="639"/>
                      <a:pt x="491" y="631"/>
                    </a:cubicBezTo>
                    <a:cubicBezTo>
                      <a:pt x="497" y="626"/>
                      <a:pt x="502" y="619"/>
                      <a:pt x="502" y="611"/>
                    </a:cubicBezTo>
                    <a:cubicBezTo>
                      <a:pt x="503" y="602"/>
                      <a:pt x="498" y="594"/>
                      <a:pt x="490" y="590"/>
                    </a:cubicBezTo>
                    <a:cubicBezTo>
                      <a:pt x="486" y="584"/>
                      <a:pt x="475" y="594"/>
                      <a:pt x="476" y="583"/>
                    </a:cubicBezTo>
                    <a:cubicBezTo>
                      <a:pt x="472" y="581"/>
                      <a:pt x="473" y="574"/>
                      <a:pt x="473" y="570"/>
                    </a:cubicBezTo>
                    <a:cubicBezTo>
                      <a:pt x="477" y="558"/>
                      <a:pt x="489" y="556"/>
                      <a:pt x="499" y="555"/>
                    </a:cubicBezTo>
                    <a:cubicBezTo>
                      <a:pt x="516" y="555"/>
                      <a:pt x="529" y="568"/>
                      <a:pt x="539" y="580"/>
                    </a:cubicBezTo>
                    <a:cubicBezTo>
                      <a:pt x="549" y="591"/>
                      <a:pt x="552" y="607"/>
                      <a:pt x="548" y="621"/>
                    </a:cubicBezTo>
                    <a:cubicBezTo>
                      <a:pt x="548" y="630"/>
                      <a:pt x="536" y="636"/>
                      <a:pt x="539" y="645"/>
                    </a:cubicBezTo>
                    <a:cubicBezTo>
                      <a:pt x="545" y="668"/>
                      <a:pt x="534" y="688"/>
                      <a:pt x="517" y="703"/>
                    </a:cubicBezTo>
                    <a:cubicBezTo>
                      <a:pt x="514" y="702"/>
                      <a:pt x="515" y="705"/>
                      <a:pt x="513" y="707"/>
                    </a:cubicBezTo>
                    <a:cubicBezTo>
                      <a:pt x="499" y="717"/>
                      <a:pt x="482" y="715"/>
                      <a:pt x="466" y="720"/>
                    </a:cubicBezTo>
                    <a:cubicBezTo>
                      <a:pt x="464" y="720"/>
                      <a:pt x="462" y="718"/>
                      <a:pt x="462" y="717"/>
                    </a:cubicBezTo>
                    <a:cubicBezTo>
                      <a:pt x="463" y="710"/>
                      <a:pt x="466" y="701"/>
                      <a:pt x="464" y="693"/>
                    </a:cubicBezTo>
                    <a:cubicBezTo>
                      <a:pt x="456" y="672"/>
                      <a:pt x="440" y="657"/>
                      <a:pt x="421" y="644"/>
                    </a:cubicBezTo>
                    <a:cubicBezTo>
                      <a:pt x="403" y="628"/>
                      <a:pt x="391" y="608"/>
                      <a:pt x="396" y="585"/>
                    </a:cubicBezTo>
                    <a:cubicBezTo>
                      <a:pt x="399" y="573"/>
                      <a:pt x="403" y="561"/>
                      <a:pt x="413" y="554"/>
                    </a:cubicBezTo>
                    <a:cubicBezTo>
                      <a:pt x="416" y="532"/>
                      <a:pt x="425" y="510"/>
                      <a:pt x="445" y="498"/>
                    </a:cubicBezTo>
                    <a:cubicBezTo>
                      <a:pt x="464" y="489"/>
                      <a:pt x="488" y="486"/>
                      <a:pt x="509" y="492"/>
                    </a:cubicBezTo>
                    <a:cubicBezTo>
                      <a:pt x="527" y="498"/>
                      <a:pt x="546" y="497"/>
                      <a:pt x="565" y="493"/>
                    </a:cubicBezTo>
                    <a:cubicBezTo>
                      <a:pt x="578" y="489"/>
                      <a:pt x="588" y="478"/>
                      <a:pt x="595" y="467"/>
                    </a:cubicBezTo>
                    <a:cubicBezTo>
                      <a:pt x="601" y="467"/>
                      <a:pt x="607" y="463"/>
                      <a:pt x="613" y="463"/>
                    </a:cubicBezTo>
                    <a:cubicBezTo>
                      <a:pt x="629" y="461"/>
                      <a:pt x="644" y="466"/>
                      <a:pt x="659" y="469"/>
                    </a:cubicBezTo>
                    <a:cubicBezTo>
                      <a:pt x="674" y="475"/>
                      <a:pt x="689" y="489"/>
                      <a:pt x="692" y="506"/>
                    </a:cubicBezTo>
                    <a:cubicBezTo>
                      <a:pt x="698" y="524"/>
                      <a:pt x="695" y="546"/>
                      <a:pt x="682" y="561"/>
                    </a:cubicBezTo>
                    <a:cubicBezTo>
                      <a:pt x="674" y="572"/>
                      <a:pt x="659" y="575"/>
                      <a:pt x="645" y="571"/>
                    </a:cubicBezTo>
                    <a:cubicBezTo>
                      <a:pt x="639" y="567"/>
                      <a:pt x="631" y="562"/>
                      <a:pt x="629" y="555"/>
                    </a:cubicBezTo>
                    <a:cubicBezTo>
                      <a:pt x="627" y="544"/>
                      <a:pt x="633" y="531"/>
                      <a:pt x="644" y="525"/>
                    </a:cubicBezTo>
                    <a:cubicBezTo>
                      <a:pt x="648" y="524"/>
                      <a:pt x="658" y="529"/>
                      <a:pt x="655" y="520"/>
                    </a:cubicBezTo>
                    <a:cubicBezTo>
                      <a:pt x="654" y="515"/>
                      <a:pt x="651" y="509"/>
                      <a:pt x="646" y="506"/>
                    </a:cubicBezTo>
                    <a:cubicBezTo>
                      <a:pt x="640" y="503"/>
                      <a:pt x="630" y="501"/>
                      <a:pt x="623" y="504"/>
                    </a:cubicBezTo>
                    <a:cubicBezTo>
                      <a:pt x="615" y="508"/>
                      <a:pt x="618" y="518"/>
                      <a:pt x="609" y="521"/>
                    </a:cubicBezTo>
                    <a:cubicBezTo>
                      <a:pt x="599" y="521"/>
                      <a:pt x="589" y="521"/>
                      <a:pt x="583" y="531"/>
                    </a:cubicBezTo>
                    <a:cubicBezTo>
                      <a:pt x="580" y="537"/>
                      <a:pt x="579" y="543"/>
                      <a:pt x="579" y="550"/>
                    </a:cubicBezTo>
                    <a:cubicBezTo>
                      <a:pt x="581" y="555"/>
                      <a:pt x="585" y="560"/>
                      <a:pt x="590" y="562"/>
                    </a:cubicBezTo>
                    <a:cubicBezTo>
                      <a:pt x="595" y="564"/>
                      <a:pt x="599" y="557"/>
                      <a:pt x="600" y="554"/>
                    </a:cubicBezTo>
                    <a:cubicBezTo>
                      <a:pt x="600" y="550"/>
                      <a:pt x="602" y="547"/>
                      <a:pt x="605" y="546"/>
                    </a:cubicBezTo>
                    <a:cubicBezTo>
                      <a:pt x="609" y="545"/>
                      <a:pt x="613" y="549"/>
                      <a:pt x="615" y="553"/>
                    </a:cubicBezTo>
                    <a:cubicBezTo>
                      <a:pt x="617" y="561"/>
                      <a:pt x="607" y="566"/>
                      <a:pt x="604" y="574"/>
                    </a:cubicBezTo>
                    <a:cubicBezTo>
                      <a:pt x="603" y="584"/>
                      <a:pt x="609" y="590"/>
                      <a:pt x="617" y="596"/>
                    </a:cubicBezTo>
                    <a:cubicBezTo>
                      <a:pt x="629" y="605"/>
                      <a:pt x="654" y="598"/>
                      <a:pt x="655" y="620"/>
                    </a:cubicBezTo>
                    <a:cubicBezTo>
                      <a:pt x="653" y="630"/>
                      <a:pt x="648" y="640"/>
                      <a:pt x="638" y="642"/>
                    </a:cubicBezTo>
                    <a:cubicBezTo>
                      <a:pt x="631" y="646"/>
                      <a:pt x="624" y="641"/>
                      <a:pt x="618" y="641"/>
                    </a:cubicBezTo>
                    <a:cubicBezTo>
                      <a:pt x="615" y="646"/>
                      <a:pt x="614" y="653"/>
                      <a:pt x="616" y="658"/>
                    </a:cubicBezTo>
                    <a:cubicBezTo>
                      <a:pt x="622" y="666"/>
                      <a:pt x="629" y="673"/>
                      <a:pt x="639" y="674"/>
                    </a:cubicBezTo>
                    <a:cubicBezTo>
                      <a:pt x="649" y="676"/>
                      <a:pt x="660" y="675"/>
                      <a:pt x="667" y="667"/>
                    </a:cubicBezTo>
                    <a:cubicBezTo>
                      <a:pt x="669" y="665"/>
                      <a:pt x="669" y="660"/>
                      <a:pt x="672" y="660"/>
                    </a:cubicBezTo>
                    <a:cubicBezTo>
                      <a:pt x="683" y="666"/>
                      <a:pt x="697" y="663"/>
                      <a:pt x="706" y="656"/>
                    </a:cubicBezTo>
                    <a:cubicBezTo>
                      <a:pt x="711" y="651"/>
                      <a:pt x="717" y="646"/>
                      <a:pt x="716" y="638"/>
                    </a:cubicBezTo>
                    <a:cubicBezTo>
                      <a:pt x="714" y="631"/>
                      <a:pt x="712" y="624"/>
                      <a:pt x="707" y="620"/>
                    </a:cubicBezTo>
                    <a:cubicBezTo>
                      <a:pt x="703" y="617"/>
                      <a:pt x="696" y="616"/>
                      <a:pt x="692" y="616"/>
                    </a:cubicBezTo>
                    <a:cubicBezTo>
                      <a:pt x="687" y="619"/>
                      <a:pt x="680" y="620"/>
                      <a:pt x="680" y="627"/>
                    </a:cubicBezTo>
                    <a:cubicBezTo>
                      <a:pt x="684" y="627"/>
                      <a:pt x="688" y="630"/>
                      <a:pt x="689" y="634"/>
                    </a:cubicBezTo>
                    <a:cubicBezTo>
                      <a:pt x="690" y="638"/>
                      <a:pt x="686" y="641"/>
                      <a:pt x="684" y="642"/>
                    </a:cubicBezTo>
                    <a:cubicBezTo>
                      <a:pt x="679" y="646"/>
                      <a:pt x="675" y="640"/>
                      <a:pt x="672" y="637"/>
                    </a:cubicBezTo>
                    <a:cubicBezTo>
                      <a:pt x="668" y="633"/>
                      <a:pt x="670" y="626"/>
                      <a:pt x="671" y="622"/>
                    </a:cubicBezTo>
                    <a:cubicBezTo>
                      <a:pt x="675" y="612"/>
                      <a:pt x="685" y="608"/>
                      <a:pt x="695" y="607"/>
                    </a:cubicBezTo>
                    <a:cubicBezTo>
                      <a:pt x="699" y="607"/>
                      <a:pt x="704" y="611"/>
                      <a:pt x="707" y="608"/>
                    </a:cubicBezTo>
                    <a:cubicBezTo>
                      <a:pt x="714" y="605"/>
                      <a:pt x="717" y="599"/>
                      <a:pt x="718" y="592"/>
                    </a:cubicBezTo>
                    <a:cubicBezTo>
                      <a:pt x="717" y="582"/>
                      <a:pt x="709" y="570"/>
                      <a:pt x="719" y="560"/>
                    </a:cubicBezTo>
                    <a:cubicBezTo>
                      <a:pt x="724" y="555"/>
                      <a:pt x="730" y="551"/>
                      <a:pt x="737" y="551"/>
                    </a:cubicBezTo>
                    <a:cubicBezTo>
                      <a:pt x="742" y="552"/>
                      <a:pt x="747" y="554"/>
                      <a:pt x="750" y="558"/>
                    </a:cubicBezTo>
                    <a:cubicBezTo>
                      <a:pt x="751" y="561"/>
                      <a:pt x="749" y="565"/>
                      <a:pt x="747" y="567"/>
                    </a:cubicBezTo>
                    <a:cubicBezTo>
                      <a:pt x="745" y="568"/>
                      <a:pt x="743" y="569"/>
                      <a:pt x="741" y="569"/>
                    </a:cubicBezTo>
                    <a:cubicBezTo>
                      <a:pt x="737" y="566"/>
                      <a:pt x="740" y="561"/>
                      <a:pt x="735" y="560"/>
                    </a:cubicBezTo>
                    <a:cubicBezTo>
                      <a:pt x="729" y="561"/>
                      <a:pt x="725" y="566"/>
                      <a:pt x="723" y="572"/>
                    </a:cubicBezTo>
                    <a:cubicBezTo>
                      <a:pt x="724" y="579"/>
                      <a:pt x="723" y="588"/>
                      <a:pt x="731" y="590"/>
                    </a:cubicBezTo>
                    <a:cubicBezTo>
                      <a:pt x="740" y="596"/>
                      <a:pt x="752" y="596"/>
                      <a:pt x="761" y="592"/>
                    </a:cubicBezTo>
                    <a:cubicBezTo>
                      <a:pt x="766" y="591"/>
                      <a:pt x="771" y="585"/>
                      <a:pt x="772" y="580"/>
                    </a:cubicBezTo>
                    <a:cubicBezTo>
                      <a:pt x="776" y="573"/>
                      <a:pt x="766" y="564"/>
                      <a:pt x="776" y="560"/>
                    </a:cubicBezTo>
                    <a:cubicBezTo>
                      <a:pt x="786" y="557"/>
                      <a:pt x="790" y="547"/>
                      <a:pt x="792" y="537"/>
                    </a:cubicBezTo>
                    <a:cubicBezTo>
                      <a:pt x="796" y="526"/>
                      <a:pt x="789" y="518"/>
                      <a:pt x="785" y="509"/>
                    </a:cubicBezTo>
                    <a:cubicBezTo>
                      <a:pt x="778" y="504"/>
                      <a:pt x="771" y="504"/>
                      <a:pt x="762" y="505"/>
                    </a:cubicBezTo>
                    <a:cubicBezTo>
                      <a:pt x="752" y="511"/>
                      <a:pt x="763" y="524"/>
                      <a:pt x="752" y="530"/>
                    </a:cubicBezTo>
                    <a:cubicBezTo>
                      <a:pt x="746" y="537"/>
                      <a:pt x="738" y="530"/>
                      <a:pt x="732" y="527"/>
                    </a:cubicBezTo>
                    <a:cubicBezTo>
                      <a:pt x="716" y="511"/>
                      <a:pt x="734" y="489"/>
                      <a:pt x="721" y="472"/>
                    </a:cubicBezTo>
                    <a:cubicBezTo>
                      <a:pt x="717" y="466"/>
                      <a:pt x="707" y="465"/>
                      <a:pt x="700" y="464"/>
                    </a:cubicBezTo>
                    <a:cubicBezTo>
                      <a:pt x="692" y="460"/>
                      <a:pt x="685" y="455"/>
                      <a:pt x="682" y="446"/>
                    </a:cubicBezTo>
                    <a:cubicBezTo>
                      <a:pt x="676" y="438"/>
                      <a:pt x="680" y="425"/>
                      <a:pt x="685" y="418"/>
                    </a:cubicBezTo>
                    <a:cubicBezTo>
                      <a:pt x="692" y="413"/>
                      <a:pt x="700" y="407"/>
                      <a:pt x="708" y="410"/>
                    </a:cubicBezTo>
                    <a:cubicBezTo>
                      <a:pt x="712" y="412"/>
                      <a:pt x="716" y="415"/>
                      <a:pt x="717" y="418"/>
                    </a:cubicBezTo>
                    <a:cubicBezTo>
                      <a:pt x="718" y="423"/>
                      <a:pt x="716" y="426"/>
                      <a:pt x="713" y="429"/>
                    </a:cubicBezTo>
                    <a:cubicBezTo>
                      <a:pt x="712" y="430"/>
                      <a:pt x="710" y="430"/>
                      <a:pt x="710" y="429"/>
                    </a:cubicBezTo>
                    <a:cubicBezTo>
                      <a:pt x="707" y="425"/>
                      <a:pt x="710" y="417"/>
                      <a:pt x="703" y="419"/>
                    </a:cubicBezTo>
                    <a:cubicBezTo>
                      <a:pt x="697" y="420"/>
                      <a:pt x="692" y="422"/>
                      <a:pt x="690" y="428"/>
                    </a:cubicBezTo>
                    <a:cubicBezTo>
                      <a:pt x="687" y="432"/>
                      <a:pt x="687" y="438"/>
                      <a:pt x="689" y="442"/>
                    </a:cubicBezTo>
                    <a:cubicBezTo>
                      <a:pt x="691" y="450"/>
                      <a:pt x="699" y="455"/>
                      <a:pt x="706" y="457"/>
                    </a:cubicBezTo>
                    <a:cubicBezTo>
                      <a:pt x="717" y="460"/>
                      <a:pt x="726" y="455"/>
                      <a:pt x="736" y="453"/>
                    </a:cubicBezTo>
                    <a:cubicBezTo>
                      <a:pt x="736" y="449"/>
                      <a:pt x="738" y="445"/>
                      <a:pt x="742" y="444"/>
                    </a:cubicBezTo>
                    <a:cubicBezTo>
                      <a:pt x="743" y="438"/>
                      <a:pt x="746" y="432"/>
                      <a:pt x="750" y="428"/>
                    </a:cubicBezTo>
                    <a:cubicBezTo>
                      <a:pt x="758" y="422"/>
                      <a:pt x="769" y="421"/>
                      <a:pt x="778" y="424"/>
                    </a:cubicBezTo>
                    <a:cubicBezTo>
                      <a:pt x="783" y="428"/>
                      <a:pt x="789" y="430"/>
                      <a:pt x="788" y="438"/>
                    </a:cubicBezTo>
                    <a:cubicBezTo>
                      <a:pt x="787" y="440"/>
                      <a:pt x="786" y="442"/>
                      <a:pt x="783" y="442"/>
                    </a:cubicBezTo>
                    <a:cubicBezTo>
                      <a:pt x="780" y="443"/>
                      <a:pt x="775" y="444"/>
                      <a:pt x="775" y="439"/>
                    </a:cubicBezTo>
                    <a:cubicBezTo>
                      <a:pt x="774" y="437"/>
                      <a:pt x="777" y="434"/>
                      <a:pt x="775" y="433"/>
                    </a:cubicBezTo>
                    <a:cubicBezTo>
                      <a:pt x="769" y="429"/>
                      <a:pt x="761" y="432"/>
                      <a:pt x="756" y="435"/>
                    </a:cubicBezTo>
                    <a:cubicBezTo>
                      <a:pt x="751" y="440"/>
                      <a:pt x="751" y="445"/>
                      <a:pt x="752" y="452"/>
                    </a:cubicBezTo>
                    <a:cubicBezTo>
                      <a:pt x="753" y="457"/>
                      <a:pt x="758" y="460"/>
                      <a:pt x="762" y="463"/>
                    </a:cubicBezTo>
                    <a:cubicBezTo>
                      <a:pt x="767" y="463"/>
                      <a:pt x="775" y="464"/>
                      <a:pt x="780" y="462"/>
                    </a:cubicBezTo>
                    <a:cubicBezTo>
                      <a:pt x="785" y="459"/>
                      <a:pt x="784" y="454"/>
                      <a:pt x="789" y="452"/>
                    </a:cubicBezTo>
                    <a:cubicBezTo>
                      <a:pt x="800" y="451"/>
                      <a:pt x="808" y="460"/>
                      <a:pt x="819" y="458"/>
                    </a:cubicBezTo>
                    <a:cubicBezTo>
                      <a:pt x="829" y="456"/>
                      <a:pt x="840" y="451"/>
                      <a:pt x="844" y="440"/>
                    </a:cubicBezTo>
                    <a:cubicBezTo>
                      <a:pt x="843" y="438"/>
                      <a:pt x="839" y="439"/>
                      <a:pt x="837" y="437"/>
                    </a:cubicBezTo>
                    <a:close/>
                    <a:moveTo>
                      <a:pt x="790" y="480"/>
                    </a:moveTo>
                    <a:cubicBezTo>
                      <a:pt x="788" y="478"/>
                      <a:pt x="788" y="474"/>
                      <a:pt x="785" y="474"/>
                    </a:cubicBezTo>
                    <a:cubicBezTo>
                      <a:pt x="773" y="475"/>
                      <a:pt x="759" y="480"/>
                      <a:pt x="750" y="470"/>
                    </a:cubicBezTo>
                    <a:cubicBezTo>
                      <a:pt x="748" y="468"/>
                      <a:pt x="747" y="464"/>
                      <a:pt x="743" y="465"/>
                    </a:cubicBezTo>
                    <a:cubicBezTo>
                      <a:pt x="733" y="466"/>
                      <a:pt x="741" y="474"/>
                      <a:pt x="740" y="479"/>
                    </a:cubicBezTo>
                    <a:cubicBezTo>
                      <a:pt x="742" y="493"/>
                      <a:pt x="730" y="507"/>
                      <a:pt x="740" y="518"/>
                    </a:cubicBezTo>
                    <a:cubicBezTo>
                      <a:pt x="747" y="516"/>
                      <a:pt x="741" y="509"/>
                      <a:pt x="743" y="504"/>
                    </a:cubicBezTo>
                    <a:cubicBezTo>
                      <a:pt x="748" y="494"/>
                      <a:pt x="760" y="489"/>
                      <a:pt x="771" y="489"/>
                    </a:cubicBezTo>
                    <a:cubicBezTo>
                      <a:pt x="776" y="492"/>
                      <a:pt x="782" y="493"/>
                      <a:pt x="788" y="494"/>
                    </a:cubicBezTo>
                    <a:cubicBezTo>
                      <a:pt x="792" y="494"/>
                      <a:pt x="791" y="489"/>
                      <a:pt x="790" y="488"/>
                    </a:cubicBezTo>
                    <a:cubicBezTo>
                      <a:pt x="787" y="486"/>
                      <a:pt x="790" y="483"/>
                      <a:pt x="790" y="480"/>
                    </a:cubicBezTo>
                    <a:close/>
                    <a:moveTo>
                      <a:pt x="768" y="295"/>
                    </a:moveTo>
                    <a:cubicBezTo>
                      <a:pt x="761" y="297"/>
                      <a:pt x="751" y="298"/>
                      <a:pt x="747" y="306"/>
                    </a:cubicBezTo>
                    <a:cubicBezTo>
                      <a:pt x="739" y="305"/>
                      <a:pt x="734" y="298"/>
                      <a:pt x="728" y="297"/>
                    </a:cubicBezTo>
                    <a:cubicBezTo>
                      <a:pt x="722" y="293"/>
                      <a:pt x="727" y="286"/>
                      <a:pt x="725" y="281"/>
                    </a:cubicBezTo>
                    <a:cubicBezTo>
                      <a:pt x="722" y="270"/>
                      <a:pt x="722" y="258"/>
                      <a:pt x="728" y="250"/>
                    </a:cubicBezTo>
                    <a:cubicBezTo>
                      <a:pt x="735" y="249"/>
                      <a:pt x="733" y="256"/>
                      <a:pt x="734" y="260"/>
                    </a:cubicBezTo>
                    <a:cubicBezTo>
                      <a:pt x="734" y="266"/>
                      <a:pt x="736" y="273"/>
                      <a:pt x="738" y="278"/>
                    </a:cubicBezTo>
                    <a:cubicBezTo>
                      <a:pt x="740" y="282"/>
                      <a:pt x="743" y="285"/>
                      <a:pt x="747" y="285"/>
                    </a:cubicBezTo>
                    <a:cubicBezTo>
                      <a:pt x="754" y="286"/>
                      <a:pt x="761" y="282"/>
                      <a:pt x="767" y="280"/>
                    </a:cubicBezTo>
                    <a:cubicBezTo>
                      <a:pt x="767" y="279"/>
                      <a:pt x="767" y="279"/>
                      <a:pt x="767" y="279"/>
                    </a:cubicBezTo>
                    <a:cubicBezTo>
                      <a:pt x="757" y="280"/>
                      <a:pt x="748" y="280"/>
                      <a:pt x="742" y="273"/>
                    </a:cubicBezTo>
                    <a:cubicBezTo>
                      <a:pt x="740" y="269"/>
                      <a:pt x="740" y="269"/>
                      <a:pt x="740" y="269"/>
                    </a:cubicBezTo>
                    <a:cubicBezTo>
                      <a:pt x="741" y="260"/>
                      <a:pt x="742" y="248"/>
                      <a:pt x="733" y="243"/>
                    </a:cubicBezTo>
                    <a:cubicBezTo>
                      <a:pt x="729" y="242"/>
                      <a:pt x="727" y="242"/>
                      <a:pt x="723" y="244"/>
                    </a:cubicBezTo>
                    <a:cubicBezTo>
                      <a:pt x="711" y="257"/>
                      <a:pt x="719" y="275"/>
                      <a:pt x="718" y="290"/>
                    </a:cubicBezTo>
                    <a:cubicBezTo>
                      <a:pt x="717" y="293"/>
                      <a:pt x="714" y="297"/>
                      <a:pt x="716" y="301"/>
                    </a:cubicBezTo>
                    <a:cubicBezTo>
                      <a:pt x="727" y="302"/>
                      <a:pt x="735" y="310"/>
                      <a:pt x="744" y="316"/>
                    </a:cubicBezTo>
                    <a:cubicBezTo>
                      <a:pt x="748" y="312"/>
                      <a:pt x="752" y="307"/>
                      <a:pt x="757" y="304"/>
                    </a:cubicBezTo>
                    <a:cubicBezTo>
                      <a:pt x="771" y="299"/>
                      <a:pt x="771" y="299"/>
                      <a:pt x="771" y="299"/>
                    </a:cubicBezTo>
                    <a:cubicBezTo>
                      <a:pt x="770" y="297"/>
                      <a:pt x="770" y="295"/>
                      <a:pt x="768" y="295"/>
                    </a:cubicBezTo>
                    <a:close/>
                    <a:moveTo>
                      <a:pt x="668" y="207"/>
                    </a:moveTo>
                    <a:cubicBezTo>
                      <a:pt x="662" y="205"/>
                      <a:pt x="656" y="204"/>
                      <a:pt x="651" y="207"/>
                    </a:cubicBezTo>
                    <a:cubicBezTo>
                      <a:pt x="647" y="211"/>
                      <a:pt x="646" y="216"/>
                      <a:pt x="648" y="220"/>
                    </a:cubicBezTo>
                    <a:cubicBezTo>
                      <a:pt x="651" y="226"/>
                      <a:pt x="660" y="224"/>
                      <a:pt x="660" y="231"/>
                    </a:cubicBezTo>
                    <a:cubicBezTo>
                      <a:pt x="663" y="242"/>
                      <a:pt x="660" y="254"/>
                      <a:pt x="653" y="261"/>
                    </a:cubicBezTo>
                    <a:cubicBezTo>
                      <a:pt x="648" y="266"/>
                      <a:pt x="642" y="269"/>
                      <a:pt x="634" y="267"/>
                    </a:cubicBezTo>
                    <a:cubicBezTo>
                      <a:pt x="628" y="264"/>
                      <a:pt x="619" y="264"/>
                      <a:pt x="614" y="257"/>
                    </a:cubicBezTo>
                    <a:cubicBezTo>
                      <a:pt x="611" y="255"/>
                      <a:pt x="609" y="257"/>
                      <a:pt x="606" y="258"/>
                    </a:cubicBezTo>
                    <a:cubicBezTo>
                      <a:pt x="595" y="262"/>
                      <a:pt x="585" y="255"/>
                      <a:pt x="577" y="247"/>
                    </a:cubicBezTo>
                    <a:cubicBezTo>
                      <a:pt x="570" y="242"/>
                      <a:pt x="568" y="234"/>
                      <a:pt x="563" y="227"/>
                    </a:cubicBezTo>
                    <a:cubicBezTo>
                      <a:pt x="553" y="242"/>
                      <a:pt x="538" y="257"/>
                      <a:pt x="519" y="261"/>
                    </a:cubicBezTo>
                    <a:cubicBezTo>
                      <a:pt x="501" y="259"/>
                      <a:pt x="487" y="261"/>
                      <a:pt x="472" y="251"/>
                    </a:cubicBezTo>
                    <a:cubicBezTo>
                      <a:pt x="448" y="235"/>
                      <a:pt x="437" y="208"/>
                      <a:pt x="437" y="182"/>
                    </a:cubicBezTo>
                    <a:cubicBezTo>
                      <a:pt x="440" y="164"/>
                      <a:pt x="446" y="145"/>
                      <a:pt x="461" y="133"/>
                    </a:cubicBezTo>
                    <a:cubicBezTo>
                      <a:pt x="475" y="123"/>
                      <a:pt x="496" y="123"/>
                      <a:pt x="511" y="133"/>
                    </a:cubicBezTo>
                    <a:cubicBezTo>
                      <a:pt x="521" y="142"/>
                      <a:pt x="529" y="157"/>
                      <a:pt x="523" y="171"/>
                    </a:cubicBezTo>
                    <a:cubicBezTo>
                      <a:pt x="519" y="179"/>
                      <a:pt x="510" y="185"/>
                      <a:pt x="501" y="187"/>
                    </a:cubicBezTo>
                    <a:cubicBezTo>
                      <a:pt x="498" y="186"/>
                      <a:pt x="493" y="184"/>
                      <a:pt x="490" y="186"/>
                    </a:cubicBezTo>
                    <a:cubicBezTo>
                      <a:pt x="489" y="192"/>
                      <a:pt x="492" y="198"/>
                      <a:pt x="495" y="202"/>
                    </a:cubicBezTo>
                    <a:cubicBezTo>
                      <a:pt x="500" y="208"/>
                      <a:pt x="507" y="208"/>
                      <a:pt x="514" y="208"/>
                    </a:cubicBezTo>
                    <a:cubicBezTo>
                      <a:pt x="525" y="203"/>
                      <a:pt x="529" y="192"/>
                      <a:pt x="529" y="181"/>
                    </a:cubicBezTo>
                    <a:cubicBezTo>
                      <a:pt x="529" y="178"/>
                      <a:pt x="526" y="173"/>
                      <a:pt x="530" y="170"/>
                    </a:cubicBezTo>
                    <a:cubicBezTo>
                      <a:pt x="534" y="168"/>
                      <a:pt x="540" y="168"/>
                      <a:pt x="541" y="163"/>
                    </a:cubicBezTo>
                    <a:cubicBezTo>
                      <a:pt x="544" y="156"/>
                      <a:pt x="544" y="149"/>
                      <a:pt x="545" y="143"/>
                    </a:cubicBezTo>
                    <a:cubicBezTo>
                      <a:pt x="541" y="133"/>
                      <a:pt x="538" y="123"/>
                      <a:pt x="529" y="117"/>
                    </a:cubicBezTo>
                    <a:cubicBezTo>
                      <a:pt x="530" y="109"/>
                      <a:pt x="534" y="100"/>
                      <a:pt x="530" y="93"/>
                    </a:cubicBezTo>
                    <a:cubicBezTo>
                      <a:pt x="526" y="76"/>
                      <a:pt x="508" y="64"/>
                      <a:pt x="493" y="59"/>
                    </a:cubicBezTo>
                    <a:cubicBezTo>
                      <a:pt x="485" y="59"/>
                      <a:pt x="477" y="53"/>
                      <a:pt x="470" y="59"/>
                    </a:cubicBezTo>
                    <a:cubicBezTo>
                      <a:pt x="473" y="76"/>
                      <a:pt x="472" y="93"/>
                      <a:pt x="462" y="106"/>
                    </a:cubicBezTo>
                    <a:cubicBezTo>
                      <a:pt x="446" y="126"/>
                      <a:pt x="420" y="134"/>
                      <a:pt x="411" y="157"/>
                    </a:cubicBezTo>
                    <a:cubicBezTo>
                      <a:pt x="408" y="163"/>
                      <a:pt x="406" y="169"/>
                      <a:pt x="407" y="177"/>
                    </a:cubicBezTo>
                    <a:cubicBezTo>
                      <a:pt x="411" y="190"/>
                      <a:pt x="416" y="205"/>
                      <a:pt x="429" y="213"/>
                    </a:cubicBezTo>
                    <a:cubicBezTo>
                      <a:pt x="431" y="214"/>
                      <a:pt x="429" y="215"/>
                      <a:pt x="429" y="216"/>
                    </a:cubicBezTo>
                    <a:cubicBezTo>
                      <a:pt x="421" y="228"/>
                      <a:pt x="429" y="241"/>
                      <a:pt x="430" y="254"/>
                    </a:cubicBezTo>
                    <a:cubicBezTo>
                      <a:pt x="439" y="265"/>
                      <a:pt x="451" y="280"/>
                      <a:pt x="467" y="279"/>
                    </a:cubicBezTo>
                    <a:cubicBezTo>
                      <a:pt x="480" y="280"/>
                      <a:pt x="493" y="273"/>
                      <a:pt x="505" y="270"/>
                    </a:cubicBezTo>
                    <a:cubicBezTo>
                      <a:pt x="521" y="267"/>
                      <a:pt x="541" y="261"/>
                      <a:pt x="556" y="268"/>
                    </a:cubicBezTo>
                    <a:cubicBezTo>
                      <a:pt x="571" y="275"/>
                      <a:pt x="584" y="287"/>
                      <a:pt x="591" y="301"/>
                    </a:cubicBezTo>
                    <a:cubicBezTo>
                      <a:pt x="595" y="303"/>
                      <a:pt x="601" y="302"/>
                      <a:pt x="605" y="300"/>
                    </a:cubicBezTo>
                    <a:cubicBezTo>
                      <a:pt x="628" y="306"/>
                      <a:pt x="655" y="301"/>
                      <a:pt x="670" y="281"/>
                    </a:cubicBezTo>
                    <a:cubicBezTo>
                      <a:pt x="677" y="265"/>
                      <a:pt x="682" y="247"/>
                      <a:pt x="678" y="230"/>
                    </a:cubicBezTo>
                    <a:cubicBezTo>
                      <a:pt x="678" y="221"/>
                      <a:pt x="673" y="214"/>
                      <a:pt x="668" y="207"/>
                    </a:cubicBezTo>
                    <a:close/>
                    <a:moveTo>
                      <a:pt x="678" y="510"/>
                    </a:moveTo>
                    <a:cubicBezTo>
                      <a:pt x="673" y="500"/>
                      <a:pt x="667" y="489"/>
                      <a:pt x="657" y="484"/>
                    </a:cubicBezTo>
                    <a:cubicBezTo>
                      <a:pt x="640" y="480"/>
                      <a:pt x="624" y="473"/>
                      <a:pt x="606" y="479"/>
                    </a:cubicBezTo>
                    <a:cubicBezTo>
                      <a:pt x="596" y="488"/>
                      <a:pt x="588" y="500"/>
                      <a:pt x="575" y="505"/>
                    </a:cubicBezTo>
                    <a:cubicBezTo>
                      <a:pt x="543" y="514"/>
                      <a:pt x="543" y="514"/>
                      <a:pt x="543" y="514"/>
                    </a:cubicBezTo>
                    <a:cubicBezTo>
                      <a:pt x="539" y="514"/>
                      <a:pt x="536" y="508"/>
                      <a:pt x="532" y="511"/>
                    </a:cubicBezTo>
                    <a:cubicBezTo>
                      <a:pt x="530" y="519"/>
                      <a:pt x="539" y="517"/>
                      <a:pt x="543" y="521"/>
                    </a:cubicBezTo>
                    <a:cubicBezTo>
                      <a:pt x="550" y="525"/>
                      <a:pt x="554" y="532"/>
                      <a:pt x="559" y="538"/>
                    </a:cubicBezTo>
                    <a:cubicBezTo>
                      <a:pt x="562" y="537"/>
                      <a:pt x="562" y="537"/>
                      <a:pt x="562" y="537"/>
                    </a:cubicBezTo>
                    <a:cubicBezTo>
                      <a:pt x="564" y="529"/>
                      <a:pt x="568" y="520"/>
                      <a:pt x="575" y="514"/>
                    </a:cubicBezTo>
                    <a:cubicBezTo>
                      <a:pt x="584" y="511"/>
                      <a:pt x="592" y="504"/>
                      <a:pt x="601" y="508"/>
                    </a:cubicBezTo>
                    <a:cubicBezTo>
                      <a:pt x="605" y="507"/>
                      <a:pt x="603" y="503"/>
                      <a:pt x="605" y="501"/>
                    </a:cubicBezTo>
                    <a:cubicBezTo>
                      <a:pt x="612" y="497"/>
                      <a:pt x="618" y="491"/>
                      <a:pt x="625" y="489"/>
                    </a:cubicBezTo>
                    <a:cubicBezTo>
                      <a:pt x="633" y="485"/>
                      <a:pt x="639" y="488"/>
                      <a:pt x="648" y="488"/>
                    </a:cubicBezTo>
                    <a:cubicBezTo>
                      <a:pt x="650" y="490"/>
                      <a:pt x="653" y="489"/>
                      <a:pt x="655" y="490"/>
                    </a:cubicBezTo>
                    <a:cubicBezTo>
                      <a:pt x="664" y="495"/>
                      <a:pt x="670" y="505"/>
                      <a:pt x="673" y="514"/>
                    </a:cubicBezTo>
                    <a:cubicBezTo>
                      <a:pt x="674" y="524"/>
                      <a:pt x="671" y="533"/>
                      <a:pt x="665" y="538"/>
                    </a:cubicBezTo>
                    <a:cubicBezTo>
                      <a:pt x="657" y="538"/>
                      <a:pt x="652" y="540"/>
                      <a:pt x="646" y="544"/>
                    </a:cubicBezTo>
                    <a:cubicBezTo>
                      <a:pt x="644" y="546"/>
                      <a:pt x="646" y="550"/>
                      <a:pt x="647" y="552"/>
                    </a:cubicBezTo>
                    <a:cubicBezTo>
                      <a:pt x="650" y="556"/>
                      <a:pt x="654" y="561"/>
                      <a:pt x="659" y="558"/>
                    </a:cubicBezTo>
                    <a:cubicBezTo>
                      <a:pt x="677" y="553"/>
                      <a:pt x="677" y="534"/>
                      <a:pt x="679" y="518"/>
                    </a:cubicBezTo>
                    <a:cubicBezTo>
                      <a:pt x="678" y="510"/>
                      <a:pt x="678" y="510"/>
                      <a:pt x="678" y="510"/>
                    </a:cubicBezTo>
                    <a:close/>
                    <a:moveTo>
                      <a:pt x="660" y="208"/>
                    </a:moveTo>
                    <a:cubicBezTo>
                      <a:pt x="658" y="208"/>
                      <a:pt x="657" y="207"/>
                      <a:pt x="655" y="209"/>
                    </a:cubicBezTo>
                    <a:cubicBezTo>
                      <a:pt x="651" y="213"/>
                      <a:pt x="655" y="216"/>
                      <a:pt x="658" y="220"/>
                    </a:cubicBezTo>
                    <a:cubicBezTo>
                      <a:pt x="660" y="224"/>
                      <a:pt x="666" y="223"/>
                      <a:pt x="666" y="228"/>
                    </a:cubicBezTo>
                    <a:cubicBezTo>
                      <a:pt x="666" y="252"/>
                      <a:pt x="666" y="252"/>
                      <a:pt x="666" y="252"/>
                    </a:cubicBezTo>
                    <a:cubicBezTo>
                      <a:pt x="661" y="264"/>
                      <a:pt x="649" y="273"/>
                      <a:pt x="636" y="273"/>
                    </a:cubicBezTo>
                    <a:cubicBezTo>
                      <a:pt x="626" y="272"/>
                      <a:pt x="614" y="271"/>
                      <a:pt x="610" y="261"/>
                    </a:cubicBezTo>
                    <a:cubicBezTo>
                      <a:pt x="607" y="259"/>
                      <a:pt x="603" y="261"/>
                      <a:pt x="599" y="260"/>
                    </a:cubicBezTo>
                    <a:cubicBezTo>
                      <a:pt x="583" y="260"/>
                      <a:pt x="571" y="250"/>
                      <a:pt x="562" y="240"/>
                    </a:cubicBezTo>
                    <a:cubicBezTo>
                      <a:pt x="559" y="240"/>
                      <a:pt x="559" y="240"/>
                      <a:pt x="559" y="240"/>
                    </a:cubicBezTo>
                    <a:cubicBezTo>
                      <a:pt x="555" y="246"/>
                      <a:pt x="552" y="252"/>
                      <a:pt x="546" y="256"/>
                    </a:cubicBezTo>
                    <a:cubicBezTo>
                      <a:pt x="547" y="261"/>
                      <a:pt x="554" y="257"/>
                      <a:pt x="556" y="260"/>
                    </a:cubicBezTo>
                    <a:cubicBezTo>
                      <a:pt x="570" y="266"/>
                      <a:pt x="582" y="277"/>
                      <a:pt x="591" y="289"/>
                    </a:cubicBezTo>
                    <a:cubicBezTo>
                      <a:pt x="592" y="292"/>
                      <a:pt x="594" y="292"/>
                      <a:pt x="596" y="295"/>
                    </a:cubicBezTo>
                    <a:cubicBezTo>
                      <a:pt x="609" y="296"/>
                      <a:pt x="622" y="295"/>
                      <a:pt x="634" y="293"/>
                    </a:cubicBezTo>
                    <a:cubicBezTo>
                      <a:pt x="651" y="288"/>
                      <a:pt x="667" y="275"/>
                      <a:pt x="672" y="256"/>
                    </a:cubicBezTo>
                    <a:cubicBezTo>
                      <a:pt x="672" y="239"/>
                      <a:pt x="675" y="221"/>
                      <a:pt x="660" y="208"/>
                    </a:cubicBezTo>
                    <a:close/>
                    <a:moveTo>
                      <a:pt x="650" y="375"/>
                    </a:moveTo>
                    <a:cubicBezTo>
                      <a:pt x="640" y="367"/>
                      <a:pt x="639" y="352"/>
                      <a:pt x="635" y="340"/>
                    </a:cubicBezTo>
                    <a:cubicBezTo>
                      <a:pt x="633" y="338"/>
                      <a:pt x="633" y="338"/>
                      <a:pt x="633" y="338"/>
                    </a:cubicBezTo>
                    <a:cubicBezTo>
                      <a:pt x="620" y="343"/>
                      <a:pt x="608" y="344"/>
                      <a:pt x="594" y="344"/>
                    </a:cubicBezTo>
                    <a:cubicBezTo>
                      <a:pt x="589" y="350"/>
                      <a:pt x="588" y="357"/>
                      <a:pt x="584" y="363"/>
                    </a:cubicBezTo>
                    <a:cubicBezTo>
                      <a:pt x="574" y="378"/>
                      <a:pt x="558" y="387"/>
                      <a:pt x="540" y="382"/>
                    </a:cubicBezTo>
                    <a:cubicBezTo>
                      <a:pt x="533" y="384"/>
                      <a:pt x="525" y="380"/>
                      <a:pt x="518" y="377"/>
                    </a:cubicBezTo>
                    <a:cubicBezTo>
                      <a:pt x="512" y="373"/>
                      <a:pt x="507" y="367"/>
                      <a:pt x="507" y="360"/>
                    </a:cubicBezTo>
                    <a:cubicBezTo>
                      <a:pt x="509" y="353"/>
                      <a:pt x="510" y="346"/>
                      <a:pt x="517" y="343"/>
                    </a:cubicBezTo>
                    <a:cubicBezTo>
                      <a:pt x="522" y="340"/>
                      <a:pt x="528" y="338"/>
                      <a:pt x="534" y="341"/>
                    </a:cubicBezTo>
                    <a:cubicBezTo>
                      <a:pt x="538" y="341"/>
                      <a:pt x="540" y="346"/>
                      <a:pt x="542" y="349"/>
                    </a:cubicBezTo>
                    <a:cubicBezTo>
                      <a:pt x="547" y="346"/>
                      <a:pt x="555" y="348"/>
                      <a:pt x="557" y="342"/>
                    </a:cubicBezTo>
                    <a:cubicBezTo>
                      <a:pt x="559" y="336"/>
                      <a:pt x="561" y="330"/>
                      <a:pt x="560" y="324"/>
                    </a:cubicBezTo>
                    <a:cubicBezTo>
                      <a:pt x="556" y="315"/>
                      <a:pt x="547" y="310"/>
                      <a:pt x="539" y="306"/>
                    </a:cubicBezTo>
                    <a:cubicBezTo>
                      <a:pt x="523" y="301"/>
                      <a:pt x="503" y="302"/>
                      <a:pt x="492" y="316"/>
                    </a:cubicBezTo>
                    <a:cubicBezTo>
                      <a:pt x="484" y="327"/>
                      <a:pt x="484" y="327"/>
                      <a:pt x="484" y="327"/>
                    </a:cubicBezTo>
                    <a:cubicBezTo>
                      <a:pt x="474" y="332"/>
                      <a:pt x="461" y="333"/>
                      <a:pt x="452" y="340"/>
                    </a:cubicBezTo>
                    <a:cubicBezTo>
                      <a:pt x="444" y="351"/>
                      <a:pt x="432" y="361"/>
                      <a:pt x="432" y="376"/>
                    </a:cubicBezTo>
                    <a:cubicBezTo>
                      <a:pt x="429" y="396"/>
                      <a:pt x="431" y="418"/>
                      <a:pt x="449" y="431"/>
                    </a:cubicBezTo>
                    <a:cubicBezTo>
                      <a:pt x="456" y="434"/>
                      <a:pt x="463" y="441"/>
                      <a:pt x="472" y="441"/>
                    </a:cubicBezTo>
                    <a:cubicBezTo>
                      <a:pt x="477" y="449"/>
                      <a:pt x="482" y="459"/>
                      <a:pt x="492" y="464"/>
                    </a:cubicBezTo>
                    <a:cubicBezTo>
                      <a:pt x="504" y="475"/>
                      <a:pt x="519" y="475"/>
                      <a:pt x="535" y="475"/>
                    </a:cubicBezTo>
                    <a:cubicBezTo>
                      <a:pt x="547" y="472"/>
                      <a:pt x="559" y="465"/>
                      <a:pt x="566" y="454"/>
                    </a:cubicBezTo>
                    <a:cubicBezTo>
                      <a:pt x="569" y="448"/>
                      <a:pt x="573" y="440"/>
                      <a:pt x="568" y="434"/>
                    </a:cubicBezTo>
                    <a:cubicBezTo>
                      <a:pt x="565" y="428"/>
                      <a:pt x="560" y="426"/>
                      <a:pt x="555" y="423"/>
                    </a:cubicBezTo>
                    <a:cubicBezTo>
                      <a:pt x="541" y="419"/>
                      <a:pt x="540" y="436"/>
                      <a:pt x="530" y="440"/>
                    </a:cubicBezTo>
                    <a:cubicBezTo>
                      <a:pt x="522" y="441"/>
                      <a:pt x="515" y="441"/>
                      <a:pt x="509" y="438"/>
                    </a:cubicBezTo>
                    <a:cubicBezTo>
                      <a:pt x="502" y="432"/>
                      <a:pt x="502" y="422"/>
                      <a:pt x="504" y="414"/>
                    </a:cubicBezTo>
                    <a:cubicBezTo>
                      <a:pt x="509" y="403"/>
                      <a:pt x="517" y="389"/>
                      <a:pt x="532" y="389"/>
                    </a:cubicBezTo>
                    <a:cubicBezTo>
                      <a:pt x="540" y="392"/>
                      <a:pt x="551" y="391"/>
                      <a:pt x="561" y="393"/>
                    </a:cubicBezTo>
                    <a:cubicBezTo>
                      <a:pt x="581" y="397"/>
                      <a:pt x="591" y="418"/>
                      <a:pt x="596" y="434"/>
                    </a:cubicBezTo>
                    <a:cubicBezTo>
                      <a:pt x="608" y="431"/>
                      <a:pt x="620" y="436"/>
                      <a:pt x="631" y="437"/>
                    </a:cubicBezTo>
                    <a:cubicBezTo>
                      <a:pt x="641" y="432"/>
                      <a:pt x="635" y="422"/>
                      <a:pt x="637" y="414"/>
                    </a:cubicBezTo>
                    <a:cubicBezTo>
                      <a:pt x="642" y="401"/>
                      <a:pt x="655" y="393"/>
                      <a:pt x="668" y="389"/>
                    </a:cubicBezTo>
                    <a:cubicBezTo>
                      <a:pt x="670" y="387"/>
                      <a:pt x="669" y="386"/>
                      <a:pt x="668" y="384"/>
                    </a:cubicBezTo>
                    <a:cubicBezTo>
                      <a:pt x="650" y="375"/>
                      <a:pt x="650" y="375"/>
                      <a:pt x="650" y="375"/>
                    </a:cubicBezTo>
                    <a:close/>
                    <a:moveTo>
                      <a:pt x="637" y="374"/>
                    </a:moveTo>
                    <a:cubicBezTo>
                      <a:pt x="633" y="366"/>
                      <a:pt x="632" y="357"/>
                      <a:pt x="630" y="349"/>
                    </a:cubicBezTo>
                    <a:cubicBezTo>
                      <a:pt x="620" y="350"/>
                      <a:pt x="610" y="353"/>
                      <a:pt x="600" y="353"/>
                    </a:cubicBezTo>
                    <a:cubicBezTo>
                      <a:pt x="595" y="357"/>
                      <a:pt x="593" y="364"/>
                      <a:pt x="589" y="371"/>
                    </a:cubicBezTo>
                    <a:cubicBezTo>
                      <a:pt x="585" y="377"/>
                      <a:pt x="577" y="381"/>
                      <a:pt x="573" y="387"/>
                    </a:cubicBezTo>
                    <a:cubicBezTo>
                      <a:pt x="583" y="396"/>
                      <a:pt x="592" y="405"/>
                      <a:pt x="598" y="417"/>
                    </a:cubicBezTo>
                    <a:cubicBezTo>
                      <a:pt x="601" y="419"/>
                      <a:pt x="601" y="423"/>
                      <a:pt x="604" y="425"/>
                    </a:cubicBezTo>
                    <a:cubicBezTo>
                      <a:pt x="611" y="425"/>
                      <a:pt x="620" y="428"/>
                      <a:pt x="627" y="427"/>
                    </a:cubicBezTo>
                    <a:cubicBezTo>
                      <a:pt x="629" y="411"/>
                      <a:pt x="637" y="396"/>
                      <a:pt x="652" y="387"/>
                    </a:cubicBezTo>
                    <a:cubicBezTo>
                      <a:pt x="648" y="382"/>
                      <a:pt x="642" y="379"/>
                      <a:pt x="637" y="374"/>
                    </a:cubicBezTo>
                    <a:close/>
                    <a:moveTo>
                      <a:pt x="637" y="140"/>
                    </a:moveTo>
                    <a:cubicBezTo>
                      <a:pt x="643" y="140"/>
                      <a:pt x="646" y="149"/>
                      <a:pt x="641" y="152"/>
                    </a:cubicBezTo>
                    <a:cubicBezTo>
                      <a:pt x="625" y="155"/>
                      <a:pt x="607" y="157"/>
                      <a:pt x="600" y="175"/>
                    </a:cubicBezTo>
                    <a:cubicBezTo>
                      <a:pt x="598" y="178"/>
                      <a:pt x="595" y="177"/>
                      <a:pt x="592" y="176"/>
                    </a:cubicBezTo>
                    <a:cubicBezTo>
                      <a:pt x="590" y="169"/>
                      <a:pt x="595" y="163"/>
                      <a:pt x="596" y="156"/>
                    </a:cubicBezTo>
                    <a:cubicBezTo>
                      <a:pt x="599" y="143"/>
                      <a:pt x="594" y="129"/>
                      <a:pt x="592" y="115"/>
                    </a:cubicBezTo>
                    <a:cubicBezTo>
                      <a:pt x="592" y="114"/>
                      <a:pt x="594" y="111"/>
                      <a:pt x="596" y="112"/>
                    </a:cubicBezTo>
                    <a:cubicBezTo>
                      <a:pt x="602" y="118"/>
                      <a:pt x="601" y="128"/>
                      <a:pt x="608" y="134"/>
                    </a:cubicBezTo>
                    <a:cubicBezTo>
                      <a:pt x="615" y="145"/>
                      <a:pt x="627" y="143"/>
                      <a:pt x="637" y="140"/>
                    </a:cubicBezTo>
                    <a:close/>
                    <a:moveTo>
                      <a:pt x="640" y="384"/>
                    </a:moveTo>
                    <a:cubicBezTo>
                      <a:pt x="631" y="378"/>
                      <a:pt x="627" y="367"/>
                      <a:pt x="625" y="358"/>
                    </a:cubicBezTo>
                    <a:cubicBezTo>
                      <a:pt x="619" y="354"/>
                      <a:pt x="610" y="357"/>
                      <a:pt x="604" y="358"/>
                    </a:cubicBezTo>
                    <a:cubicBezTo>
                      <a:pt x="600" y="368"/>
                      <a:pt x="595" y="379"/>
                      <a:pt x="586" y="388"/>
                    </a:cubicBezTo>
                    <a:cubicBezTo>
                      <a:pt x="587" y="394"/>
                      <a:pt x="594" y="397"/>
                      <a:pt x="598" y="401"/>
                    </a:cubicBezTo>
                    <a:cubicBezTo>
                      <a:pt x="603" y="406"/>
                      <a:pt x="608" y="412"/>
                      <a:pt x="609" y="418"/>
                    </a:cubicBezTo>
                    <a:cubicBezTo>
                      <a:pt x="613" y="419"/>
                      <a:pt x="619" y="420"/>
                      <a:pt x="622" y="419"/>
                    </a:cubicBezTo>
                    <a:cubicBezTo>
                      <a:pt x="624" y="409"/>
                      <a:pt x="627" y="399"/>
                      <a:pt x="635" y="392"/>
                    </a:cubicBezTo>
                    <a:cubicBezTo>
                      <a:pt x="637" y="391"/>
                      <a:pt x="642" y="388"/>
                      <a:pt x="640" y="384"/>
                    </a:cubicBezTo>
                    <a:close/>
                    <a:moveTo>
                      <a:pt x="624" y="616"/>
                    </a:moveTo>
                    <a:cubicBezTo>
                      <a:pt x="615" y="610"/>
                      <a:pt x="603" y="609"/>
                      <a:pt x="597" y="597"/>
                    </a:cubicBezTo>
                    <a:cubicBezTo>
                      <a:pt x="595" y="597"/>
                      <a:pt x="592" y="599"/>
                      <a:pt x="593" y="601"/>
                    </a:cubicBezTo>
                    <a:cubicBezTo>
                      <a:pt x="596" y="613"/>
                      <a:pt x="592" y="627"/>
                      <a:pt x="585" y="637"/>
                    </a:cubicBezTo>
                    <a:cubicBezTo>
                      <a:pt x="585" y="641"/>
                      <a:pt x="587" y="645"/>
                      <a:pt x="590" y="647"/>
                    </a:cubicBezTo>
                    <a:cubicBezTo>
                      <a:pt x="593" y="647"/>
                      <a:pt x="594" y="650"/>
                      <a:pt x="597" y="648"/>
                    </a:cubicBezTo>
                    <a:cubicBezTo>
                      <a:pt x="599" y="638"/>
                      <a:pt x="604" y="625"/>
                      <a:pt x="617" y="624"/>
                    </a:cubicBezTo>
                    <a:cubicBezTo>
                      <a:pt x="624" y="625"/>
                      <a:pt x="630" y="629"/>
                      <a:pt x="638" y="627"/>
                    </a:cubicBezTo>
                    <a:cubicBezTo>
                      <a:pt x="639" y="626"/>
                      <a:pt x="639" y="624"/>
                      <a:pt x="639" y="622"/>
                    </a:cubicBezTo>
                    <a:cubicBezTo>
                      <a:pt x="635" y="617"/>
                      <a:pt x="629" y="618"/>
                      <a:pt x="624" y="616"/>
                    </a:cubicBezTo>
                    <a:close/>
                    <a:moveTo>
                      <a:pt x="552" y="430"/>
                    </a:moveTo>
                    <a:cubicBezTo>
                      <a:pt x="545" y="431"/>
                      <a:pt x="546" y="438"/>
                      <a:pt x="540" y="441"/>
                    </a:cubicBezTo>
                    <a:cubicBezTo>
                      <a:pt x="536" y="446"/>
                      <a:pt x="529" y="448"/>
                      <a:pt x="523" y="449"/>
                    </a:cubicBezTo>
                    <a:cubicBezTo>
                      <a:pt x="515" y="447"/>
                      <a:pt x="504" y="448"/>
                      <a:pt x="499" y="439"/>
                    </a:cubicBezTo>
                    <a:cubicBezTo>
                      <a:pt x="493" y="432"/>
                      <a:pt x="494" y="421"/>
                      <a:pt x="495" y="412"/>
                    </a:cubicBezTo>
                    <a:cubicBezTo>
                      <a:pt x="492" y="409"/>
                      <a:pt x="488" y="408"/>
                      <a:pt x="484" y="409"/>
                    </a:cubicBezTo>
                    <a:cubicBezTo>
                      <a:pt x="479" y="402"/>
                      <a:pt x="463" y="399"/>
                      <a:pt x="467" y="388"/>
                    </a:cubicBezTo>
                    <a:cubicBezTo>
                      <a:pt x="474" y="381"/>
                      <a:pt x="482" y="373"/>
                      <a:pt x="489" y="367"/>
                    </a:cubicBezTo>
                    <a:cubicBezTo>
                      <a:pt x="488" y="365"/>
                      <a:pt x="484" y="366"/>
                      <a:pt x="482" y="366"/>
                    </a:cubicBezTo>
                    <a:cubicBezTo>
                      <a:pt x="471" y="373"/>
                      <a:pt x="462" y="382"/>
                      <a:pt x="457" y="393"/>
                    </a:cubicBezTo>
                    <a:cubicBezTo>
                      <a:pt x="458" y="400"/>
                      <a:pt x="464" y="404"/>
                      <a:pt x="469" y="409"/>
                    </a:cubicBezTo>
                    <a:cubicBezTo>
                      <a:pt x="474" y="412"/>
                      <a:pt x="480" y="415"/>
                      <a:pt x="487" y="416"/>
                    </a:cubicBezTo>
                    <a:cubicBezTo>
                      <a:pt x="490" y="419"/>
                      <a:pt x="484" y="422"/>
                      <a:pt x="483" y="424"/>
                    </a:cubicBezTo>
                    <a:cubicBezTo>
                      <a:pt x="473" y="427"/>
                      <a:pt x="461" y="423"/>
                      <a:pt x="454" y="416"/>
                    </a:cubicBezTo>
                    <a:cubicBezTo>
                      <a:pt x="444" y="403"/>
                      <a:pt x="443" y="387"/>
                      <a:pt x="448" y="372"/>
                    </a:cubicBezTo>
                    <a:cubicBezTo>
                      <a:pt x="455" y="357"/>
                      <a:pt x="470" y="348"/>
                      <a:pt x="485" y="346"/>
                    </a:cubicBezTo>
                    <a:cubicBezTo>
                      <a:pt x="488" y="347"/>
                      <a:pt x="490" y="343"/>
                      <a:pt x="492" y="346"/>
                    </a:cubicBezTo>
                    <a:cubicBezTo>
                      <a:pt x="490" y="352"/>
                      <a:pt x="493" y="358"/>
                      <a:pt x="493" y="365"/>
                    </a:cubicBezTo>
                    <a:cubicBezTo>
                      <a:pt x="503" y="362"/>
                      <a:pt x="494" y="348"/>
                      <a:pt x="502" y="343"/>
                    </a:cubicBezTo>
                    <a:cubicBezTo>
                      <a:pt x="509" y="333"/>
                      <a:pt x="522" y="328"/>
                      <a:pt x="534" y="331"/>
                    </a:cubicBezTo>
                    <a:cubicBezTo>
                      <a:pt x="538" y="333"/>
                      <a:pt x="543" y="335"/>
                      <a:pt x="546" y="338"/>
                    </a:cubicBezTo>
                    <a:cubicBezTo>
                      <a:pt x="548" y="339"/>
                      <a:pt x="549" y="339"/>
                      <a:pt x="550" y="338"/>
                    </a:cubicBezTo>
                    <a:cubicBezTo>
                      <a:pt x="553" y="335"/>
                      <a:pt x="553" y="328"/>
                      <a:pt x="550" y="323"/>
                    </a:cubicBezTo>
                    <a:cubicBezTo>
                      <a:pt x="540" y="314"/>
                      <a:pt x="525" y="308"/>
                      <a:pt x="510" y="313"/>
                    </a:cubicBezTo>
                    <a:cubicBezTo>
                      <a:pt x="500" y="317"/>
                      <a:pt x="494" y="326"/>
                      <a:pt x="489" y="336"/>
                    </a:cubicBezTo>
                    <a:cubicBezTo>
                      <a:pt x="482" y="340"/>
                      <a:pt x="473" y="336"/>
                      <a:pt x="465" y="342"/>
                    </a:cubicBezTo>
                    <a:cubicBezTo>
                      <a:pt x="454" y="347"/>
                      <a:pt x="447" y="359"/>
                      <a:pt x="441" y="369"/>
                    </a:cubicBezTo>
                    <a:cubicBezTo>
                      <a:pt x="438" y="388"/>
                      <a:pt x="438" y="414"/>
                      <a:pt x="457" y="426"/>
                    </a:cubicBezTo>
                    <a:cubicBezTo>
                      <a:pt x="463" y="432"/>
                      <a:pt x="472" y="432"/>
                      <a:pt x="479" y="434"/>
                    </a:cubicBezTo>
                    <a:cubicBezTo>
                      <a:pt x="483" y="437"/>
                      <a:pt x="481" y="443"/>
                      <a:pt x="484" y="447"/>
                    </a:cubicBezTo>
                    <a:cubicBezTo>
                      <a:pt x="497" y="464"/>
                      <a:pt x="520" y="472"/>
                      <a:pt x="541" y="466"/>
                    </a:cubicBezTo>
                    <a:cubicBezTo>
                      <a:pt x="550" y="464"/>
                      <a:pt x="555" y="454"/>
                      <a:pt x="561" y="448"/>
                    </a:cubicBezTo>
                    <a:cubicBezTo>
                      <a:pt x="565" y="440"/>
                      <a:pt x="558" y="432"/>
                      <a:pt x="552" y="430"/>
                    </a:cubicBezTo>
                    <a:close/>
                    <a:moveTo>
                      <a:pt x="520" y="118"/>
                    </a:moveTo>
                    <a:cubicBezTo>
                      <a:pt x="530" y="126"/>
                      <a:pt x="533" y="138"/>
                      <a:pt x="536" y="150"/>
                    </a:cubicBezTo>
                    <a:cubicBezTo>
                      <a:pt x="535" y="153"/>
                      <a:pt x="535" y="153"/>
                      <a:pt x="535" y="153"/>
                    </a:cubicBezTo>
                    <a:cubicBezTo>
                      <a:pt x="535" y="154"/>
                      <a:pt x="533" y="158"/>
                      <a:pt x="531" y="155"/>
                    </a:cubicBezTo>
                    <a:cubicBezTo>
                      <a:pt x="530" y="148"/>
                      <a:pt x="526" y="142"/>
                      <a:pt x="525" y="134"/>
                    </a:cubicBezTo>
                    <a:cubicBezTo>
                      <a:pt x="512" y="117"/>
                      <a:pt x="491" y="116"/>
                      <a:pt x="472" y="118"/>
                    </a:cubicBezTo>
                    <a:cubicBezTo>
                      <a:pt x="469" y="119"/>
                      <a:pt x="465" y="122"/>
                      <a:pt x="462" y="122"/>
                    </a:cubicBezTo>
                    <a:cubicBezTo>
                      <a:pt x="460" y="122"/>
                      <a:pt x="458" y="123"/>
                      <a:pt x="459" y="120"/>
                    </a:cubicBezTo>
                    <a:cubicBezTo>
                      <a:pt x="473" y="110"/>
                      <a:pt x="484" y="94"/>
                      <a:pt x="480" y="76"/>
                    </a:cubicBezTo>
                    <a:cubicBezTo>
                      <a:pt x="481" y="72"/>
                      <a:pt x="474" y="67"/>
                      <a:pt x="480" y="64"/>
                    </a:cubicBezTo>
                    <a:cubicBezTo>
                      <a:pt x="499" y="65"/>
                      <a:pt x="516" y="76"/>
                      <a:pt x="523" y="93"/>
                    </a:cubicBezTo>
                    <a:cubicBezTo>
                      <a:pt x="526" y="102"/>
                      <a:pt x="520" y="109"/>
                      <a:pt x="520" y="118"/>
                    </a:cubicBezTo>
                    <a:close/>
                    <a:moveTo>
                      <a:pt x="520" y="581"/>
                    </a:moveTo>
                    <a:cubicBezTo>
                      <a:pt x="514" y="575"/>
                      <a:pt x="506" y="574"/>
                      <a:pt x="499" y="573"/>
                    </a:cubicBezTo>
                    <a:cubicBezTo>
                      <a:pt x="498" y="573"/>
                      <a:pt x="496" y="574"/>
                      <a:pt x="497" y="575"/>
                    </a:cubicBezTo>
                    <a:cubicBezTo>
                      <a:pt x="509" y="581"/>
                      <a:pt x="517" y="592"/>
                      <a:pt x="517" y="606"/>
                    </a:cubicBezTo>
                    <a:cubicBezTo>
                      <a:pt x="516" y="620"/>
                      <a:pt x="514" y="637"/>
                      <a:pt x="498" y="644"/>
                    </a:cubicBezTo>
                    <a:cubicBezTo>
                      <a:pt x="483" y="647"/>
                      <a:pt x="468" y="649"/>
                      <a:pt x="453" y="644"/>
                    </a:cubicBezTo>
                    <a:cubicBezTo>
                      <a:pt x="452" y="644"/>
                      <a:pt x="451" y="644"/>
                      <a:pt x="451" y="645"/>
                    </a:cubicBezTo>
                    <a:cubicBezTo>
                      <a:pt x="462" y="652"/>
                      <a:pt x="472" y="663"/>
                      <a:pt x="477" y="675"/>
                    </a:cubicBezTo>
                    <a:cubicBezTo>
                      <a:pt x="484" y="682"/>
                      <a:pt x="476" y="695"/>
                      <a:pt x="486" y="700"/>
                    </a:cubicBezTo>
                    <a:cubicBezTo>
                      <a:pt x="497" y="700"/>
                      <a:pt x="506" y="694"/>
                      <a:pt x="514" y="687"/>
                    </a:cubicBezTo>
                    <a:cubicBezTo>
                      <a:pt x="521" y="676"/>
                      <a:pt x="526" y="663"/>
                      <a:pt x="524" y="650"/>
                    </a:cubicBezTo>
                    <a:cubicBezTo>
                      <a:pt x="523" y="645"/>
                      <a:pt x="519" y="641"/>
                      <a:pt x="522" y="636"/>
                    </a:cubicBezTo>
                    <a:cubicBezTo>
                      <a:pt x="529" y="629"/>
                      <a:pt x="533" y="620"/>
                      <a:pt x="535" y="611"/>
                    </a:cubicBezTo>
                    <a:cubicBezTo>
                      <a:pt x="535" y="599"/>
                      <a:pt x="530" y="587"/>
                      <a:pt x="520" y="581"/>
                    </a:cubicBezTo>
                    <a:close/>
                    <a:moveTo>
                      <a:pt x="532" y="358"/>
                    </a:moveTo>
                    <a:cubicBezTo>
                      <a:pt x="530" y="359"/>
                      <a:pt x="530" y="359"/>
                      <a:pt x="530" y="359"/>
                    </a:cubicBezTo>
                    <a:cubicBezTo>
                      <a:pt x="531" y="360"/>
                      <a:pt x="532" y="360"/>
                      <a:pt x="533" y="360"/>
                    </a:cubicBezTo>
                    <a:cubicBezTo>
                      <a:pt x="533" y="358"/>
                      <a:pt x="532" y="358"/>
                      <a:pt x="532" y="358"/>
                    </a:cubicBezTo>
                    <a:close/>
                    <a:moveTo>
                      <a:pt x="844" y="327"/>
                    </a:moveTo>
                    <a:cubicBezTo>
                      <a:pt x="839" y="323"/>
                      <a:pt x="834" y="319"/>
                      <a:pt x="827" y="319"/>
                    </a:cubicBezTo>
                    <a:cubicBezTo>
                      <a:pt x="819" y="313"/>
                      <a:pt x="810" y="317"/>
                      <a:pt x="801" y="318"/>
                    </a:cubicBezTo>
                    <a:cubicBezTo>
                      <a:pt x="797" y="311"/>
                      <a:pt x="792" y="304"/>
                      <a:pt x="783" y="302"/>
                    </a:cubicBezTo>
                    <a:cubicBezTo>
                      <a:pt x="786" y="301"/>
                      <a:pt x="785" y="297"/>
                      <a:pt x="787" y="295"/>
                    </a:cubicBezTo>
                    <a:cubicBezTo>
                      <a:pt x="785" y="290"/>
                      <a:pt x="791" y="281"/>
                      <a:pt x="782" y="280"/>
                    </a:cubicBezTo>
                    <a:cubicBezTo>
                      <a:pt x="778" y="282"/>
                      <a:pt x="776" y="278"/>
                      <a:pt x="773" y="278"/>
                    </a:cubicBezTo>
                    <a:cubicBezTo>
                      <a:pt x="773" y="276"/>
                      <a:pt x="773" y="276"/>
                      <a:pt x="773" y="276"/>
                    </a:cubicBezTo>
                    <a:cubicBezTo>
                      <a:pt x="783" y="267"/>
                      <a:pt x="788" y="256"/>
                      <a:pt x="787" y="242"/>
                    </a:cubicBezTo>
                    <a:cubicBezTo>
                      <a:pt x="786" y="236"/>
                      <a:pt x="785" y="230"/>
                      <a:pt x="780" y="226"/>
                    </a:cubicBezTo>
                    <a:cubicBezTo>
                      <a:pt x="785" y="215"/>
                      <a:pt x="787" y="204"/>
                      <a:pt x="782" y="192"/>
                    </a:cubicBezTo>
                    <a:cubicBezTo>
                      <a:pt x="776" y="179"/>
                      <a:pt x="762" y="174"/>
                      <a:pt x="748" y="171"/>
                    </a:cubicBezTo>
                    <a:cubicBezTo>
                      <a:pt x="743" y="171"/>
                      <a:pt x="739" y="173"/>
                      <a:pt x="735" y="173"/>
                    </a:cubicBezTo>
                    <a:cubicBezTo>
                      <a:pt x="731" y="167"/>
                      <a:pt x="714" y="165"/>
                      <a:pt x="721" y="154"/>
                    </a:cubicBezTo>
                    <a:cubicBezTo>
                      <a:pt x="723" y="151"/>
                      <a:pt x="723" y="151"/>
                      <a:pt x="723" y="151"/>
                    </a:cubicBezTo>
                    <a:cubicBezTo>
                      <a:pt x="728" y="136"/>
                      <a:pt x="722" y="120"/>
                      <a:pt x="709" y="112"/>
                    </a:cubicBezTo>
                    <a:cubicBezTo>
                      <a:pt x="701" y="104"/>
                      <a:pt x="691" y="103"/>
                      <a:pt x="680" y="102"/>
                    </a:cubicBezTo>
                    <a:cubicBezTo>
                      <a:pt x="669" y="88"/>
                      <a:pt x="651" y="84"/>
                      <a:pt x="635" y="90"/>
                    </a:cubicBezTo>
                    <a:cubicBezTo>
                      <a:pt x="626" y="93"/>
                      <a:pt x="618" y="98"/>
                      <a:pt x="614" y="105"/>
                    </a:cubicBezTo>
                    <a:cubicBezTo>
                      <a:pt x="611" y="113"/>
                      <a:pt x="612" y="121"/>
                      <a:pt x="615" y="128"/>
                    </a:cubicBezTo>
                    <a:cubicBezTo>
                      <a:pt x="620" y="132"/>
                      <a:pt x="624" y="138"/>
                      <a:pt x="630" y="134"/>
                    </a:cubicBezTo>
                    <a:cubicBezTo>
                      <a:pt x="635" y="129"/>
                      <a:pt x="641" y="131"/>
                      <a:pt x="646" y="133"/>
                    </a:cubicBezTo>
                    <a:cubicBezTo>
                      <a:pt x="650" y="137"/>
                      <a:pt x="652" y="142"/>
                      <a:pt x="652" y="148"/>
                    </a:cubicBezTo>
                    <a:cubicBezTo>
                      <a:pt x="652" y="154"/>
                      <a:pt x="645" y="158"/>
                      <a:pt x="641" y="159"/>
                    </a:cubicBezTo>
                    <a:cubicBezTo>
                      <a:pt x="638" y="160"/>
                      <a:pt x="634" y="162"/>
                      <a:pt x="631" y="160"/>
                    </a:cubicBezTo>
                    <a:cubicBezTo>
                      <a:pt x="620" y="164"/>
                      <a:pt x="608" y="171"/>
                      <a:pt x="604" y="183"/>
                    </a:cubicBezTo>
                    <a:cubicBezTo>
                      <a:pt x="600" y="189"/>
                      <a:pt x="592" y="183"/>
                      <a:pt x="588" y="186"/>
                    </a:cubicBezTo>
                    <a:cubicBezTo>
                      <a:pt x="581" y="186"/>
                      <a:pt x="576" y="194"/>
                      <a:pt x="570" y="196"/>
                    </a:cubicBezTo>
                    <a:cubicBezTo>
                      <a:pt x="561" y="189"/>
                      <a:pt x="576" y="186"/>
                      <a:pt x="577" y="180"/>
                    </a:cubicBezTo>
                    <a:cubicBezTo>
                      <a:pt x="584" y="170"/>
                      <a:pt x="588" y="160"/>
                      <a:pt x="588" y="148"/>
                    </a:cubicBezTo>
                    <a:cubicBezTo>
                      <a:pt x="587" y="134"/>
                      <a:pt x="581" y="123"/>
                      <a:pt x="576" y="111"/>
                    </a:cubicBezTo>
                    <a:cubicBezTo>
                      <a:pt x="579" y="102"/>
                      <a:pt x="575" y="93"/>
                      <a:pt x="575" y="83"/>
                    </a:cubicBezTo>
                    <a:cubicBezTo>
                      <a:pt x="571" y="74"/>
                      <a:pt x="569" y="63"/>
                      <a:pt x="562" y="54"/>
                    </a:cubicBezTo>
                    <a:cubicBezTo>
                      <a:pt x="544" y="28"/>
                      <a:pt x="514" y="16"/>
                      <a:pt x="483" y="13"/>
                    </a:cubicBezTo>
                    <a:cubicBezTo>
                      <a:pt x="465" y="11"/>
                      <a:pt x="451" y="20"/>
                      <a:pt x="435" y="22"/>
                    </a:cubicBezTo>
                    <a:cubicBezTo>
                      <a:pt x="425" y="27"/>
                      <a:pt x="415" y="31"/>
                      <a:pt x="407" y="40"/>
                    </a:cubicBezTo>
                    <a:cubicBezTo>
                      <a:pt x="408" y="43"/>
                      <a:pt x="408" y="48"/>
                      <a:pt x="410" y="51"/>
                    </a:cubicBezTo>
                    <a:cubicBezTo>
                      <a:pt x="412" y="53"/>
                      <a:pt x="415" y="51"/>
                      <a:pt x="417" y="53"/>
                    </a:cubicBezTo>
                    <a:cubicBezTo>
                      <a:pt x="423" y="58"/>
                      <a:pt x="425" y="65"/>
                      <a:pt x="425" y="73"/>
                    </a:cubicBezTo>
                    <a:cubicBezTo>
                      <a:pt x="423" y="89"/>
                      <a:pt x="406" y="99"/>
                      <a:pt x="392" y="105"/>
                    </a:cubicBezTo>
                    <a:cubicBezTo>
                      <a:pt x="389" y="101"/>
                      <a:pt x="393" y="95"/>
                      <a:pt x="392" y="90"/>
                    </a:cubicBezTo>
                    <a:cubicBezTo>
                      <a:pt x="392" y="82"/>
                      <a:pt x="387" y="74"/>
                      <a:pt x="380" y="70"/>
                    </a:cubicBezTo>
                    <a:cubicBezTo>
                      <a:pt x="372" y="68"/>
                      <a:pt x="362" y="63"/>
                      <a:pt x="355" y="69"/>
                    </a:cubicBezTo>
                    <a:cubicBezTo>
                      <a:pt x="350" y="73"/>
                      <a:pt x="346" y="80"/>
                      <a:pt x="339" y="77"/>
                    </a:cubicBezTo>
                    <a:cubicBezTo>
                      <a:pt x="326" y="73"/>
                      <a:pt x="324" y="60"/>
                      <a:pt x="319" y="50"/>
                    </a:cubicBezTo>
                    <a:cubicBezTo>
                      <a:pt x="316" y="42"/>
                      <a:pt x="320" y="32"/>
                      <a:pt x="313" y="26"/>
                    </a:cubicBezTo>
                    <a:cubicBezTo>
                      <a:pt x="310" y="18"/>
                      <a:pt x="300" y="22"/>
                      <a:pt x="293" y="22"/>
                    </a:cubicBezTo>
                    <a:cubicBezTo>
                      <a:pt x="260" y="22"/>
                      <a:pt x="225" y="25"/>
                      <a:pt x="191" y="23"/>
                    </a:cubicBezTo>
                    <a:cubicBezTo>
                      <a:pt x="178" y="25"/>
                      <a:pt x="163" y="24"/>
                      <a:pt x="150" y="25"/>
                    </a:cubicBezTo>
                    <a:cubicBezTo>
                      <a:pt x="103" y="26"/>
                      <a:pt x="52" y="25"/>
                      <a:pt x="5" y="26"/>
                    </a:cubicBezTo>
                    <a:cubicBezTo>
                      <a:pt x="3" y="28"/>
                      <a:pt x="4" y="30"/>
                      <a:pt x="4" y="31"/>
                    </a:cubicBezTo>
                    <a:cubicBezTo>
                      <a:pt x="22" y="34"/>
                      <a:pt x="40" y="32"/>
                      <a:pt x="58" y="32"/>
                    </a:cubicBezTo>
                    <a:cubicBezTo>
                      <a:pt x="262" y="30"/>
                      <a:pt x="262" y="30"/>
                      <a:pt x="262" y="30"/>
                    </a:cubicBezTo>
                    <a:cubicBezTo>
                      <a:pt x="276" y="31"/>
                      <a:pt x="292" y="29"/>
                      <a:pt x="307" y="30"/>
                    </a:cubicBezTo>
                    <a:cubicBezTo>
                      <a:pt x="310" y="42"/>
                      <a:pt x="312" y="54"/>
                      <a:pt x="316" y="65"/>
                    </a:cubicBezTo>
                    <a:cubicBezTo>
                      <a:pt x="322" y="65"/>
                      <a:pt x="318" y="71"/>
                      <a:pt x="321" y="73"/>
                    </a:cubicBezTo>
                    <a:cubicBezTo>
                      <a:pt x="327" y="82"/>
                      <a:pt x="339" y="89"/>
                      <a:pt x="351" y="87"/>
                    </a:cubicBezTo>
                    <a:cubicBezTo>
                      <a:pt x="356" y="83"/>
                      <a:pt x="356" y="73"/>
                      <a:pt x="364" y="73"/>
                    </a:cubicBezTo>
                    <a:cubicBezTo>
                      <a:pt x="369" y="73"/>
                      <a:pt x="374" y="74"/>
                      <a:pt x="378" y="77"/>
                    </a:cubicBezTo>
                    <a:cubicBezTo>
                      <a:pt x="382" y="82"/>
                      <a:pt x="386" y="89"/>
                      <a:pt x="384" y="96"/>
                    </a:cubicBezTo>
                    <a:cubicBezTo>
                      <a:pt x="384" y="113"/>
                      <a:pt x="368" y="121"/>
                      <a:pt x="356" y="127"/>
                    </a:cubicBezTo>
                    <a:cubicBezTo>
                      <a:pt x="334" y="131"/>
                      <a:pt x="312" y="121"/>
                      <a:pt x="300" y="103"/>
                    </a:cubicBezTo>
                    <a:cubicBezTo>
                      <a:pt x="293" y="95"/>
                      <a:pt x="292" y="83"/>
                      <a:pt x="287" y="75"/>
                    </a:cubicBezTo>
                    <a:cubicBezTo>
                      <a:pt x="286" y="73"/>
                      <a:pt x="283" y="73"/>
                      <a:pt x="282" y="73"/>
                    </a:cubicBezTo>
                    <a:cubicBezTo>
                      <a:pt x="278" y="77"/>
                      <a:pt x="282" y="82"/>
                      <a:pt x="283" y="86"/>
                    </a:cubicBezTo>
                    <a:cubicBezTo>
                      <a:pt x="289" y="111"/>
                      <a:pt x="311" y="128"/>
                      <a:pt x="333" y="133"/>
                    </a:cubicBezTo>
                    <a:cubicBezTo>
                      <a:pt x="346" y="138"/>
                      <a:pt x="357" y="131"/>
                      <a:pt x="368" y="128"/>
                    </a:cubicBezTo>
                    <a:cubicBezTo>
                      <a:pt x="369" y="129"/>
                      <a:pt x="369" y="129"/>
                      <a:pt x="369" y="129"/>
                    </a:cubicBezTo>
                    <a:cubicBezTo>
                      <a:pt x="358" y="150"/>
                      <a:pt x="358" y="150"/>
                      <a:pt x="358" y="150"/>
                    </a:cubicBezTo>
                    <a:cubicBezTo>
                      <a:pt x="357" y="161"/>
                      <a:pt x="351" y="172"/>
                      <a:pt x="356" y="183"/>
                    </a:cubicBezTo>
                    <a:cubicBezTo>
                      <a:pt x="363" y="205"/>
                      <a:pt x="363" y="205"/>
                      <a:pt x="363" y="205"/>
                    </a:cubicBezTo>
                    <a:cubicBezTo>
                      <a:pt x="367" y="208"/>
                      <a:pt x="366" y="212"/>
                      <a:pt x="369" y="215"/>
                    </a:cubicBezTo>
                    <a:cubicBezTo>
                      <a:pt x="374" y="222"/>
                      <a:pt x="386" y="228"/>
                      <a:pt x="380" y="238"/>
                    </a:cubicBezTo>
                    <a:cubicBezTo>
                      <a:pt x="376" y="250"/>
                      <a:pt x="381" y="261"/>
                      <a:pt x="383" y="273"/>
                    </a:cubicBezTo>
                    <a:cubicBezTo>
                      <a:pt x="389" y="292"/>
                      <a:pt x="407" y="304"/>
                      <a:pt x="423" y="316"/>
                    </a:cubicBezTo>
                    <a:cubicBezTo>
                      <a:pt x="398" y="330"/>
                      <a:pt x="383" y="357"/>
                      <a:pt x="386" y="386"/>
                    </a:cubicBezTo>
                    <a:cubicBezTo>
                      <a:pt x="390" y="410"/>
                      <a:pt x="394" y="436"/>
                      <a:pt x="413" y="452"/>
                    </a:cubicBezTo>
                    <a:cubicBezTo>
                      <a:pt x="426" y="463"/>
                      <a:pt x="405" y="467"/>
                      <a:pt x="402" y="475"/>
                    </a:cubicBezTo>
                    <a:cubicBezTo>
                      <a:pt x="392" y="485"/>
                      <a:pt x="387" y="497"/>
                      <a:pt x="384" y="511"/>
                    </a:cubicBezTo>
                    <a:cubicBezTo>
                      <a:pt x="382" y="532"/>
                      <a:pt x="382" y="532"/>
                      <a:pt x="382" y="532"/>
                    </a:cubicBezTo>
                    <a:cubicBezTo>
                      <a:pt x="364" y="552"/>
                      <a:pt x="356" y="576"/>
                      <a:pt x="352" y="602"/>
                    </a:cubicBezTo>
                    <a:cubicBezTo>
                      <a:pt x="352" y="614"/>
                      <a:pt x="355" y="628"/>
                      <a:pt x="362" y="639"/>
                    </a:cubicBezTo>
                    <a:cubicBezTo>
                      <a:pt x="361" y="640"/>
                      <a:pt x="361" y="640"/>
                      <a:pt x="361" y="640"/>
                    </a:cubicBezTo>
                    <a:cubicBezTo>
                      <a:pt x="347" y="637"/>
                      <a:pt x="335" y="641"/>
                      <a:pt x="323" y="646"/>
                    </a:cubicBezTo>
                    <a:cubicBezTo>
                      <a:pt x="301" y="656"/>
                      <a:pt x="285" y="678"/>
                      <a:pt x="280" y="700"/>
                    </a:cubicBezTo>
                    <a:cubicBezTo>
                      <a:pt x="277" y="701"/>
                      <a:pt x="277" y="701"/>
                      <a:pt x="277" y="701"/>
                    </a:cubicBezTo>
                    <a:cubicBezTo>
                      <a:pt x="112" y="704"/>
                      <a:pt x="112" y="704"/>
                      <a:pt x="112" y="704"/>
                    </a:cubicBezTo>
                    <a:cubicBezTo>
                      <a:pt x="75" y="704"/>
                      <a:pt x="41" y="705"/>
                      <a:pt x="2" y="706"/>
                    </a:cubicBezTo>
                    <a:cubicBezTo>
                      <a:pt x="1" y="708"/>
                      <a:pt x="1" y="711"/>
                      <a:pt x="2" y="713"/>
                    </a:cubicBezTo>
                    <a:cubicBezTo>
                      <a:pt x="7" y="714"/>
                      <a:pt x="7" y="714"/>
                      <a:pt x="7" y="714"/>
                    </a:cubicBezTo>
                    <a:cubicBezTo>
                      <a:pt x="189" y="712"/>
                      <a:pt x="189" y="712"/>
                      <a:pt x="189" y="712"/>
                    </a:cubicBezTo>
                    <a:cubicBezTo>
                      <a:pt x="220" y="711"/>
                      <a:pt x="250" y="710"/>
                      <a:pt x="283" y="710"/>
                    </a:cubicBezTo>
                    <a:cubicBezTo>
                      <a:pt x="285" y="697"/>
                      <a:pt x="292" y="686"/>
                      <a:pt x="299" y="674"/>
                    </a:cubicBezTo>
                    <a:cubicBezTo>
                      <a:pt x="315" y="656"/>
                      <a:pt x="337" y="644"/>
                      <a:pt x="361" y="649"/>
                    </a:cubicBezTo>
                    <a:cubicBezTo>
                      <a:pt x="364" y="650"/>
                      <a:pt x="366" y="650"/>
                      <a:pt x="369" y="650"/>
                    </a:cubicBezTo>
                    <a:cubicBezTo>
                      <a:pt x="379" y="659"/>
                      <a:pt x="387" y="671"/>
                      <a:pt x="382" y="685"/>
                    </a:cubicBezTo>
                    <a:cubicBezTo>
                      <a:pt x="381" y="691"/>
                      <a:pt x="375" y="693"/>
                      <a:pt x="369" y="695"/>
                    </a:cubicBezTo>
                    <a:cubicBezTo>
                      <a:pt x="356" y="697"/>
                      <a:pt x="348" y="679"/>
                      <a:pt x="336" y="689"/>
                    </a:cubicBezTo>
                    <a:cubicBezTo>
                      <a:pt x="320" y="705"/>
                      <a:pt x="313" y="724"/>
                      <a:pt x="308" y="745"/>
                    </a:cubicBezTo>
                    <a:cubicBezTo>
                      <a:pt x="306" y="746"/>
                      <a:pt x="306" y="746"/>
                      <a:pt x="306" y="746"/>
                    </a:cubicBezTo>
                    <a:cubicBezTo>
                      <a:pt x="193" y="746"/>
                      <a:pt x="193" y="746"/>
                      <a:pt x="193" y="746"/>
                    </a:cubicBezTo>
                    <a:cubicBezTo>
                      <a:pt x="13" y="747"/>
                      <a:pt x="13" y="747"/>
                      <a:pt x="13" y="747"/>
                    </a:cubicBezTo>
                    <a:cubicBezTo>
                      <a:pt x="9" y="745"/>
                      <a:pt x="6" y="749"/>
                      <a:pt x="2" y="748"/>
                    </a:cubicBezTo>
                    <a:cubicBezTo>
                      <a:pt x="0" y="750"/>
                      <a:pt x="1" y="753"/>
                      <a:pt x="1" y="755"/>
                    </a:cubicBezTo>
                    <a:cubicBezTo>
                      <a:pt x="3" y="756"/>
                      <a:pt x="3" y="756"/>
                      <a:pt x="3" y="756"/>
                    </a:cubicBezTo>
                    <a:cubicBezTo>
                      <a:pt x="99" y="756"/>
                      <a:pt x="200" y="754"/>
                      <a:pt x="294" y="755"/>
                    </a:cubicBezTo>
                    <a:cubicBezTo>
                      <a:pt x="316" y="752"/>
                      <a:pt x="316" y="752"/>
                      <a:pt x="316" y="752"/>
                    </a:cubicBezTo>
                    <a:cubicBezTo>
                      <a:pt x="318" y="748"/>
                      <a:pt x="315" y="743"/>
                      <a:pt x="317" y="739"/>
                    </a:cubicBezTo>
                    <a:cubicBezTo>
                      <a:pt x="320" y="723"/>
                      <a:pt x="328" y="706"/>
                      <a:pt x="342" y="697"/>
                    </a:cubicBezTo>
                    <a:cubicBezTo>
                      <a:pt x="353" y="696"/>
                      <a:pt x="363" y="706"/>
                      <a:pt x="375" y="702"/>
                    </a:cubicBezTo>
                    <a:cubicBezTo>
                      <a:pt x="384" y="696"/>
                      <a:pt x="384" y="696"/>
                      <a:pt x="384" y="696"/>
                    </a:cubicBezTo>
                    <a:cubicBezTo>
                      <a:pt x="391" y="687"/>
                      <a:pt x="393" y="674"/>
                      <a:pt x="388" y="662"/>
                    </a:cubicBezTo>
                    <a:cubicBezTo>
                      <a:pt x="394" y="662"/>
                      <a:pt x="399" y="667"/>
                      <a:pt x="404" y="671"/>
                    </a:cubicBezTo>
                    <a:cubicBezTo>
                      <a:pt x="414" y="679"/>
                      <a:pt x="425" y="690"/>
                      <a:pt x="425" y="705"/>
                    </a:cubicBezTo>
                    <a:cubicBezTo>
                      <a:pt x="423" y="712"/>
                      <a:pt x="419" y="718"/>
                      <a:pt x="412" y="722"/>
                    </a:cubicBezTo>
                    <a:cubicBezTo>
                      <a:pt x="411" y="725"/>
                      <a:pt x="410" y="729"/>
                      <a:pt x="414" y="731"/>
                    </a:cubicBezTo>
                    <a:cubicBezTo>
                      <a:pt x="424" y="742"/>
                      <a:pt x="439" y="748"/>
                      <a:pt x="453" y="751"/>
                    </a:cubicBezTo>
                    <a:cubicBezTo>
                      <a:pt x="478" y="757"/>
                      <a:pt x="503" y="748"/>
                      <a:pt x="527" y="740"/>
                    </a:cubicBezTo>
                    <a:cubicBezTo>
                      <a:pt x="539" y="737"/>
                      <a:pt x="548" y="728"/>
                      <a:pt x="558" y="721"/>
                    </a:cubicBezTo>
                    <a:cubicBezTo>
                      <a:pt x="568" y="707"/>
                      <a:pt x="575" y="691"/>
                      <a:pt x="577" y="673"/>
                    </a:cubicBezTo>
                    <a:cubicBezTo>
                      <a:pt x="580" y="660"/>
                      <a:pt x="575" y="648"/>
                      <a:pt x="577" y="636"/>
                    </a:cubicBezTo>
                    <a:cubicBezTo>
                      <a:pt x="587" y="617"/>
                      <a:pt x="592" y="591"/>
                      <a:pt x="577" y="574"/>
                    </a:cubicBezTo>
                    <a:cubicBezTo>
                      <a:pt x="573" y="566"/>
                      <a:pt x="564" y="563"/>
                      <a:pt x="560" y="556"/>
                    </a:cubicBezTo>
                    <a:cubicBezTo>
                      <a:pt x="550" y="529"/>
                      <a:pt x="522" y="513"/>
                      <a:pt x="494" y="510"/>
                    </a:cubicBezTo>
                    <a:cubicBezTo>
                      <a:pt x="475" y="509"/>
                      <a:pt x="459" y="514"/>
                      <a:pt x="447" y="529"/>
                    </a:cubicBezTo>
                    <a:cubicBezTo>
                      <a:pt x="436" y="543"/>
                      <a:pt x="429" y="564"/>
                      <a:pt x="436" y="583"/>
                    </a:cubicBezTo>
                    <a:cubicBezTo>
                      <a:pt x="434" y="601"/>
                      <a:pt x="432" y="625"/>
                      <a:pt x="450" y="636"/>
                    </a:cubicBezTo>
                    <a:cubicBezTo>
                      <a:pt x="461" y="642"/>
                      <a:pt x="473" y="643"/>
                      <a:pt x="486" y="641"/>
                    </a:cubicBezTo>
                    <a:cubicBezTo>
                      <a:pt x="493" y="641"/>
                      <a:pt x="498" y="634"/>
                      <a:pt x="503" y="629"/>
                    </a:cubicBezTo>
                    <a:cubicBezTo>
                      <a:pt x="508" y="622"/>
                      <a:pt x="511" y="616"/>
                      <a:pt x="511" y="607"/>
                    </a:cubicBezTo>
                    <a:cubicBezTo>
                      <a:pt x="508" y="597"/>
                      <a:pt x="501" y="589"/>
                      <a:pt x="492" y="584"/>
                    </a:cubicBezTo>
                    <a:cubicBezTo>
                      <a:pt x="488" y="583"/>
                      <a:pt x="483" y="583"/>
                      <a:pt x="481" y="580"/>
                    </a:cubicBezTo>
                    <a:cubicBezTo>
                      <a:pt x="479" y="576"/>
                      <a:pt x="481" y="573"/>
                      <a:pt x="482" y="570"/>
                    </a:cubicBezTo>
                    <a:cubicBezTo>
                      <a:pt x="489" y="561"/>
                      <a:pt x="501" y="563"/>
                      <a:pt x="511" y="566"/>
                    </a:cubicBezTo>
                    <a:cubicBezTo>
                      <a:pt x="521" y="571"/>
                      <a:pt x="529" y="581"/>
                      <a:pt x="537" y="589"/>
                    </a:cubicBezTo>
                    <a:cubicBezTo>
                      <a:pt x="540" y="600"/>
                      <a:pt x="544" y="615"/>
                      <a:pt x="537" y="626"/>
                    </a:cubicBezTo>
                    <a:cubicBezTo>
                      <a:pt x="537" y="632"/>
                      <a:pt x="524" y="635"/>
                      <a:pt x="529" y="644"/>
                    </a:cubicBezTo>
                    <a:cubicBezTo>
                      <a:pt x="537" y="656"/>
                      <a:pt x="533" y="675"/>
                      <a:pt x="524" y="686"/>
                    </a:cubicBezTo>
                    <a:cubicBezTo>
                      <a:pt x="513" y="700"/>
                      <a:pt x="494" y="708"/>
                      <a:pt x="477" y="707"/>
                    </a:cubicBezTo>
                    <a:cubicBezTo>
                      <a:pt x="472" y="701"/>
                      <a:pt x="475" y="692"/>
                      <a:pt x="472" y="686"/>
                    </a:cubicBezTo>
                    <a:cubicBezTo>
                      <a:pt x="458" y="661"/>
                      <a:pt x="435" y="646"/>
                      <a:pt x="415" y="626"/>
                    </a:cubicBezTo>
                    <a:cubicBezTo>
                      <a:pt x="402" y="613"/>
                      <a:pt x="401" y="591"/>
                      <a:pt x="407" y="575"/>
                    </a:cubicBezTo>
                    <a:cubicBezTo>
                      <a:pt x="409" y="566"/>
                      <a:pt x="418" y="562"/>
                      <a:pt x="423" y="555"/>
                    </a:cubicBezTo>
                    <a:cubicBezTo>
                      <a:pt x="423" y="535"/>
                      <a:pt x="432" y="517"/>
                      <a:pt x="448" y="506"/>
                    </a:cubicBezTo>
                    <a:cubicBezTo>
                      <a:pt x="463" y="498"/>
                      <a:pt x="481" y="495"/>
                      <a:pt x="497" y="497"/>
                    </a:cubicBezTo>
                    <a:cubicBezTo>
                      <a:pt x="512" y="502"/>
                      <a:pt x="529" y="504"/>
                      <a:pt x="545" y="504"/>
                    </a:cubicBezTo>
                    <a:cubicBezTo>
                      <a:pt x="560" y="504"/>
                      <a:pt x="573" y="500"/>
                      <a:pt x="585" y="492"/>
                    </a:cubicBezTo>
                    <a:cubicBezTo>
                      <a:pt x="590" y="487"/>
                      <a:pt x="596" y="482"/>
                      <a:pt x="600" y="475"/>
                    </a:cubicBezTo>
                    <a:cubicBezTo>
                      <a:pt x="607" y="470"/>
                      <a:pt x="615" y="472"/>
                      <a:pt x="623" y="471"/>
                    </a:cubicBezTo>
                    <a:cubicBezTo>
                      <a:pt x="641" y="472"/>
                      <a:pt x="660" y="475"/>
                      <a:pt x="673" y="488"/>
                    </a:cubicBezTo>
                    <a:cubicBezTo>
                      <a:pt x="685" y="500"/>
                      <a:pt x="690" y="518"/>
                      <a:pt x="687" y="535"/>
                    </a:cubicBezTo>
                    <a:cubicBezTo>
                      <a:pt x="685" y="547"/>
                      <a:pt x="679" y="559"/>
                      <a:pt x="667" y="564"/>
                    </a:cubicBezTo>
                    <a:cubicBezTo>
                      <a:pt x="657" y="566"/>
                      <a:pt x="648" y="565"/>
                      <a:pt x="640" y="559"/>
                    </a:cubicBezTo>
                    <a:cubicBezTo>
                      <a:pt x="637" y="555"/>
                      <a:pt x="636" y="548"/>
                      <a:pt x="638" y="544"/>
                    </a:cubicBezTo>
                    <a:cubicBezTo>
                      <a:pt x="640" y="539"/>
                      <a:pt x="645" y="535"/>
                      <a:pt x="649" y="532"/>
                    </a:cubicBezTo>
                    <a:cubicBezTo>
                      <a:pt x="659" y="533"/>
                      <a:pt x="659" y="533"/>
                      <a:pt x="659" y="533"/>
                    </a:cubicBezTo>
                    <a:cubicBezTo>
                      <a:pt x="665" y="525"/>
                      <a:pt x="661" y="516"/>
                      <a:pt x="659" y="508"/>
                    </a:cubicBezTo>
                    <a:cubicBezTo>
                      <a:pt x="652" y="498"/>
                      <a:pt x="638" y="494"/>
                      <a:pt x="625" y="495"/>
                    </a:cubicBezTo>
                    <a:cubicBezTo>
                      <a:pt x="617" y="497"/>
                      <a:pt x="611" y="505"/>
                      <a:pt x="607" y="512"/>
                    </a:cubicBezTo>
                    <a:cubicBezTo>
                      <a:pt x="603" y="515"/>
                      <a:pt x="598" y="510"/>
                      <a:pt x="593" y="512"/>
                    </a:cubicBezTo>
                    <a:cubicBezTo>
                      <a:pt x="583" y="514"/>
                      <a:pt x="573" y="522"/>
                      <a:pt x="570" y="533"/>
                    </a:cubicBezTo>
                    <a:cubicBezTo>
                      <a:pt x="568" y="539"/>
                      <a:pt x="567" y="546"/>
                      <a:pt x="570" y="554"/>
                    </a:cubicBezTo>
                    <a:cubicBezTo>
                      <a:pt x="574" y="563"/>
                      <a:pt x="584" y="567"/>
                      <a:pt x="592" y="572"/>
                    </a:cubicBezTo>
                    <a:cubicBezTo>
                      <a:pt x="592" y="577"/>
                      <a:pt x="595" y="581"/>
                      <a:pt x="593" y="586"/>
                    </a:cubicBezTo>
                    <a:cubicBezTo>
                      <a:pt x="594" y="588"/>
                      <a:pt x="597" y="589"/>
                      <a:pt x="600" y="589"/>
                    </a:cubicBezTo>
                    <a:cubicBezTo>
                      <a:pt x="609" y="602"/>
                      <a:pt x="624" y="610"/>
                      <a:pt x="640" y="611"/>
                    </a:cubicBezTo>
                    <a:cubicBezTo>
                      <a:pt x="644" y="612"/>
                      <a:pt x="645" y="616"/>
                      <a:pt x="646" y="619"/>
                    </a:cubicBezTo>
                    <a:cubicBezTo>
                      <a:pt x="647" y="625"/>
                      <a:pt x="645" y="631"/>
                      <a:pt x="640" y="634"/>
                    </a:cubicBezTo>
                    <a:cubicBezTo>
                      <a:pt x="633" y="637"/>
                      <a:pt x="625" y="634"/>
                      <a:pt x="620" y="631"/>
                    </a:cubicBezTo>
                    <a:cubicBezTo>
                      <a:pt x="613" y="633"/>
                      <a:pt x="608" y="641"/>
                      <a:pt x="607" y="648"/>
                    </a:cubicBezTo>
                    <a:cubicBezTo>
                      <a:pt x="605" y="661"/>
                      <a:pt x="615" y="672"/>
                      <a:pt x="625" y="678"/>
                    </a:cubicBezTo>
                    <a:cubicBezTo>
                      <a:pt x="636" y="681"/>
                      <a:pt x="649" y="686"/>
                      <a:pt x="660" y="681"/>
                    </a:cubicBezTo>
                    <a:cubicBezTo>
                      <a:pt x="668" y="680"/>
                      <a:pt x="670" y="667"/>
                      <a:pt x="680" y="672"/>
                    </a:cubicBezTo>
                    <a:cubicBezTo>
                      <a:pt x="691" y="673"/>
                      <a:pt x="704" y="667"/>
                      <a:pt x="713" y="659"/>
                    </a:cubicBezTo>
                    <a:cubicBezTo>
                      <a:pt x="719" y="653"/>
                      <a:pt x="722" y="646"/>
                      <a:pt x="723" y="637"/>
                    </a:cubicBezTo>
                    <a:cubicBezTo>
                      <a:pt x="720" y="630"/>
                      <a:pt x="722" y="620"/>
                      <a:pt x="713" y="615"/>
                    </a:cubicBezTo>
                    <a:cubicBezTo>
                      <a:pt x="717" y="609"/>
                      <a:pt x="721" y="602"/>
                      <a:pt x="726" y="596"/>
                    </a:cubicBezTo>
                    <a:cubicBezTo>
                      <a:pt x="740" y="603"/>
                      <a:pt x="757" y="606"/>
                      <a:pt x="770" y="594"/>
                    </a:cubicBezTo>
                    <a:cubicBezTo>
                      <a:pt x="777" y="588"/>
                      <a:pt x="782" y="580"/>
                      <a:pt x="780" y="569"/>
                    </a:cubicBezTo>
                    <a:cubicBezTo>
                      <a:pt x="795" y="559"/>
                      <a:pt x="801" y="540"/>
                      <a:pt x="799" y="522"/>
                    </a:cubicBezTo>
                    <a:cubicBezTo>
                      <a:pt x="794" y="514"/>
                      <a:pt x="794" y="501"/>
                      <a:pt x="782" y="499"/>
                    </a:cubicBezTo>
                    <a:cubicBezTo>
                      <a:pt x="771" y="495"/>
                      <a:pt x="758" y="496"/>
                      <a:pt x="750" y="505"/>
                    </a:cubicBezTo>
                    <a:cubicBezTo>
                      <a:pt x="744" y="512"/>
                      <a:pt x="756" y="520"/>
                      <a:pt x="747" y="524"/>
                    </a:cubicBezTo>
                    <a:cubicBezTo>
                      <a:pt x="743" y="526"/>
                      <a:pt x="740" y="524"/>
                      <a:pt x="737" y="522"/>
                    </a:cubicBezTo>
                    <a:cubicBezTo>
                      <a:pt x="726" y="507"/>
                      <a:pt x="737" y="490"/>
                      <a:pt x="731" y="473"/>
                    </a:cubicBezTo>
                    <a:cubicBezTo>
                      <a:pt x="728" y="465"/>
                      <a:pt x="728" y="465"/>
                      <a:pt x="728" y="465"/>
                    </a:cubicBezTo>
                    <a:cubicBezTo>
                      <a:pt x="731" y="460"/>
                      <a:pt x="737" y="460"/>
                      <a:pt x="741" y="455"/>
                    </a:cubicBezTo>
                    <a:cubicBezTo>
                      <a:pt x="747" y="458"/>
                      <a:pt x="747" y="463"/>
                      <a:pt x="753" y="466"/>
                    </a:cubicBezTo>
                    <a:cubicBezTo>
                      <a:pt x="758" y="472"/>
                      <a:pt x="767" y="471"/>
                      <a:pt x="774" y="472"/>
                    </a:cubicBezTo>
                    <a:cubicBezTo>
                      <a:pt x="781" y="470"/>
                      <a:pt x="787" y="468"/>
                      <a:pt x="792" y="463"/>
                    </a:cubicBezTo>
                    <a:cubicBezTo>
                      <a:pt x="796" y="462"/>
                      <a:pt x="802" y="466"/>
                      <a:pt x="807" y="464"/>
                    </a:cubicBezTo>
                    <a:cubicBezTo>
                      <a:pt x="816" y="468"/>
                      <a:pt x="826" y="465"/>
                      <a:pt x="834" y="461"/>
                    </a:cubicBezTo>
                    <a:cubicBezTo>
                      <a:pt x="840" y="455"/>
                      <a:pt x="849" y="450"/>
                      <a:pt x="851" y="440"/>
                    </a:cubicBezTo>
                    <a:cubicBezTo>
                      <a:pt x="852" y="436"/>
                      <a:pt x="854" y="431"/>
                      <a:pt x="852" y="428"/>
                    </a:cubicBezTo>
                    <a:cubicBezTo>
                      <a:pt x="845" y="429"/>
                      <a:pt x="838" y="431"/>
                      <a:pt x="833" y="425"/>
                    </a:cubicBezTo>
                    <a:cubicBezTo>
                      <a:pt x="826" y="414"/>
                      <a:pt x="821" y="397"/>
                      <a:pt x="805" y="394"/>
                    </a:cubicBezTo>
                    <a:cubicBezTo>
                      <a:pt x="800" y="393"/>
                      <a:pt x="794" y="392"/>
                      <a:pt x="790" y="394"/>
                    </a:cubicBezTo>
                    <a:cubicBezTo>
                      <a:pt x="774" y="388"/>
                      <a:pt x="755" y="385"/>
                      <a:pt x="742" y="398"/>
                    </a:cubicBezTo>
                    <a:cubicBezTo>
                      <a:pt x="736" y="397"/>
                      <a:pt x="732" y="393"/>
                      <a:pt x="730" y="387"/>
                    </a:cubicBezTo>
                    <a:cubicBezTo>
                      <a:pt x="731" y="381"/>
                      <a:pt x="738" y="378"/>
                      <a:pt x="742" y="373"/>
                    </a:cubicBezTo>
                    <a:cubicBezTo>
                      <a:pt x="747" y="372"/>
                      <a:pt x="751" y="378"/>
                      <a:pt x="756" y="378"/>
                    </a:cubicBezTo>
                    <a:cubicBezTo>
                      <a:pt x="765" y="382"/>
                      <a:pt x="775" y="378"/>
                      <a:pt x="782" y="373"/>
                    </a:cubicBezTo>
                    <a:cubicBezTo>
                      <a:pt x="799" y="378"/>
                      <a:pt x="816" y="374"/>
                      <a:pt x="828" y="362"/>
                    </a:cubicBezTo>
                    <a:cubicBezTo>
                      <a:pt x="831" y="356"/>
                      <a:pt x="837" y="347"/>
                      <a:pt x="844" y="346"/>
                    </a:cubicBezTo>
                    <a:cubicBezTo>
                      <a:pt x="848" y="346"/>
                      <a:pt x="854" y="347"/>
                      <a:pt x="855" y="341"/>
                    </a:cubicBezTo>
                    <a:cubicBezTo>
                      <a:pt x="855" y="334"/>
                      <a:pt x="849" y="331"/>
                      <a:pt x="844" y="327"/>
                    </a:cubicBezTo>
                    <a:close/>
                    <a:moveTo>
                      <a:pt x="774" y="165"/>
                    </a:moveTo>
                    <a:cubicBezTo>
                      <a:pt x="775" y="167"/>
                      <a:pt x="776" y="169"/>
                      <a:pt x="778" y="170"/>
                    </a:cubicBezTo>
                    <a:cubicBezTo>
                      <a:pt x="778" y="172"/>
                      <a:pt x="775" y="173"/>
                      <a:pt x="773" y="174"/>
                    </a:cubicBezTo>
                    <a:cubicBezTo>
                      <a:pt x="764" y="165"/>
                      <a:pt x="752" y="165"/>
                      <a:pt x="739" y="165"/>
                    </a:cubicBezTo>
                    <a:cubicBezTo>
                      <a:pt x="736" y="163"/>
                      <a:pt x="731" y="164"/>
                      <a:pt x="728" y="158"/>
                    </a:cubicBezTo>
                    <a:cubicBezTo>
                      <a:pt x="735" y="143"/>
                      <a:pt x="733" y="124"/>
                      <a:pt x="723" y="111"/>
                    </a:cubicBezTo>
                    <a:cubicBezTo>
                      <a:pt x="715" y="102"/>
                      <a:pt x="703" y="95"/>
                      <a:pt x="689" y="98"/>
                    </a:cubicBezTo>
                    <a:cubicBezTo>
                      <a:pt x="677" y="85"/>
                      <a:pt x="660" y="82"/>
                      <a:pt x="643" y="79"/>
                    </a:cubicBezTo>
                    <a:cubicBezTo>
                      <a:pt x="628" y="82"/>
                      <a:pt x="610" y="85"/>
                      <a:pt x="603" y="102"/>
                    </a:cubicBezTo>
                    <a:cubicBezTo>
                      <a:pt x="597" y="102"/>
                      <a:pt x="589" y="107"/>
                      <a:pt x="585" y="100"/>
                    </a:cubicBezTo>
                    <a:cubicBezTo>
                      <a:pt x="586" y="82"/>
                      <a:pt x="579" y="66"/>
                      <a:pt x="571" y="51"/>
                    </a:cubicBezTo>
                    <a:cubicBezTo>
                      <a:pt x="564" y="44"/>
                      <a:pt x="559" y="33"/>
                      <a:pt x="549" y="33"/>
                    </a:cubicBezTo>
                    <a:cubicBezTo>
                      <a:pt x="547" y="24"/>
                      <a:pt x="536" y="21"/>
                      <a:pt x="529" y="17"/>
                    </a:cubicBezTo>
                    <a:cubicBezTo>
                      <a:pt x="509" y="11"/>
                      <a:pt x="484" y="3"/>
                      <a:pt x="460" y="7"/>
                    </a:cubicBezTo>
                    <a:cubicBezTo>
                      <a:pt x="444" y="12"/>
                      <a:pt x="428" y="13"/>
                      <a:pt x="415" y="23"/>
                    </a:cubicBezTo>
                    <a:cubicBezTo>
                      <a:pt x="408" y="30"/>
                      <a:pt x="398" y="33"/>
                      <a:pt x="395" y="42"/>
                    </a:cubicBezTo>
                    <a:cubicBezTo>
                      <a:pt x="403" y="51"/>
                      <a:pt x="415" y="60"/>
                      <a:pt x="413" y="73"/>
                    </a:cubicBezTo>
                    <a:cubicBezTo>
                      <a:pt x="413" y="79"/>
                      <a:pt x="410" y="83"/>
                      <a:pt x="405" y="87"/>
                    </a:cubicBezTo>
                    <a:cubicBezTo>
                      <a:pt x="403" y="87"/>
                      <a:pt x="400" y="89"/>
                      <a:pt x="398" y="87"/>
                    </a:cubicBezTo>
                    <a:cubicBezTo>
                      <a:pt x="395" y="75"/>
                      <a:pt x="385" y="62"/>
                      <a:pt x="372" y="60"/>
                    </a:cubicBezTo>
                    <a:cubicBezTo>
                      <a:pt x="359" y="58"/>
                      <a:pt x="347" y="74"/>
                      <a:pt x="337" y="62"/>
                    </a:cubicBezTo>
                    <a:cubicBezTo>
                      <a:pt x="327" y="56"/>
                      <a:pt x="327" y="43"/>
                      <a:pt x="324" y="33"/>
                    </a:cubicBezTo>
                    <a:cubicBezTo>
                      <a:pt x="323" y="27"/>
                      <a:pt x="326" y="20"/>
                      <a:pt x="320" y="16"/>
                    </a:cubicBezTo>
                    <a:cubicBezTo>
                      <a:pt x="292" y="12"/>
                      <a:pt x="260" y="15"/>
                      <a:pt x="230" y="14"/>
                    </a:cubicBezTo>
                    <a:cubicBezTo>
                      <a:pt x="176" y="14"/>
                      <a:pt x="125" y="14"/>
                      <a:pt x="70" y="15"/>
                    </a:cubicBezTo>
                    <a:cubicBezTo>
                      <a:pt x="48" y="13"/>
                      <a:pt x="27" y="16"/>
                      <a:pt x="5" y="14"/>
                    </a:cubicBezTo>
                    <a:cubicBezTo>
                      <a:pt x="4" y="13"/>
                      <a:pt x="4" y="11"/>
                      <a:pt x="6" y="11"/>
                    </a:cubicBezTo>
                    <a:cubicBezTo>
                      <a:pt x="28" y="10"/>
                      <a:pt x="51" y="11"/>
                      <a:pt x="73" y="10"/>
                    </a:cubicBezTo>
                    <a:cubicBezTo>
                      <a:pt x="136" y="11"/>
                      <a:pt x="194" y="9"/>
                      <a:pt x="256" y="10"/>
                    </a:cubicBezTo>
                    <a:cubicBezTo>
                      <a:pt x="280" y="10"/>
                      <a:pt x="300" y="10"/>
                      <a:pt x="323" y="10"/>
                    </a:cubicBezTo>
                    <a:cubicBezTo>
                      <a:pt x="328" y="16"/>
                      <a:pt x="332" y="22"/>
                      <a:pt x="329" y="30"/>
                    </a:cubicBezTo>
                    <a:cubicBezTo>
                      <a:pt x="334" y="40"/>
                      <a:pt x="331" y="53"/>
                      <a:pt x="341" y="60"/>
                    </a:cubicBezTo>
                    <a:cubicBezTo>
                      <a:pt x="349" y="63"/>
                      <a:pt x="357" y="56"/>
                      <a:pt x="366" y="56"/>
                    </a:cubicBezTo>
                    <a:cubicBezTo>
                      <a:pt x="377" y="55"/>
                      <a:pt x="387" y="59"/>
                      <a:pt x="394" y="68"/>
                    </a:cubicBezTo>
                    <a:cubicBezTo>
                      <a:pt x="398" y="72"/>
                      <a:pt x="399" y="78"/>
                      <a:pt x="403" y="82"/>
                    </a:cubicBezTo>
                    <a:cubicBezTo>
                      <a:pt x="405" y="79"/>
                      <a:pt x="408" y="76"/>
                      <a:pt x="408" y="72"/>
                    </a:cubicBezTo>
                    <a:cubicBezTo>
                      <a:pt x="407" y="61"/>
                      <a:pt x="399" y="51"/>
                      <a:pt x="388" y="45"/>
                    </a:cubicBezTo>
                    <a:cubicBezTo>
                      <a:pt x="388" y="41"/>
                      <a:pt x="388" y="41"/>
                      <a:pt x="388" y="41"/>
                    </a:cubicBezTo>
                    <a:cubicBezTo>
                      <a:pt x="398" y="28"/>
                      <a:pt x="413" y="17"/>
                      <a:pt x="428" y="11"/>
                    </a:cubicBezTo>
                    <a:cubicBezTo>
                      <a:pt x="443" y="7"/>
                      <a:pt x="456" y="1"/>
                      <a:pt x="472" y="0"/>
                    </a:cubicBezTo>
                    <a:cubicBezTo>
                      <a:pt x="502" y="4"/>
                      <a:pt x="533" y="10"/>
                      <a:pt x="556" y="30"/>
                    </a:cubicBezTo>
                    <a:cubicBezTo>
                      <a:pt x="574" y="40"/>
                      <a:pt x="581" y="60"/>
                      <a:pt x="588" y="78"/>
                    </a:cubicBezTo>
                    <a:cubicBezTo>
                      <a:pt x="590" y="84"/>
                      <a:pt x="589" y="92"/>
                      <a:pt x="592" y="97"/>
                    </a:cubicBezTo>
                    <a:cubicBezTo>
                      <a:pt x="595" y="97"/>
                      <a:pt x="596" y="97"/>
                      <a:pt x="598" y="97"/>
                    </a:cubicBezTo>
                    <a:cubicBezTo>
                      <a:pt x="608" y="80"/>
                      <a:pt x="628" y="74"/>
                      <a:pt x="648" y="75"/>
                    </a:cubicBezTo>
                    <a:cubicBezTo>
                      <a:pt x="662" y="78"/>
                      <a:pt x="677" y="80"/>
                      <a:pt x="687" y="91"/>
                    </a:cubicBezTo>
                    <a:cubicBezTo>
                      <a:pt x="696" y="93"/>
                      <a:pt x="705" y="93"/>
                      <a:pt x="713" y="97"/>
                    </a:cubicBezTo>
                    <a:cubicBezTo>
                      <a:pt x="727" y="107"/>
                      <a:pt x="737" y="120"/>
                      <a:pt x="738" y="136"/>
                    </a:cubicBezTo>
                    <a:cubicBezTo>
                      <a:pt x="735" y="158"/>
                      <a:pt x="735" y="158"/>
                      <a:pt x="735" y="158"/>
                    </a:cubicBezTo>
                    <a:cubicBezTo>
                      <a:pt x="737" y="160"/>
                      <a:pt x="737" y="160"/>
                      <a:pt x="737" y="160"/>
                    </a:cubicBezTo>
                    <a:cubicBezTo>
                      <a:pt x="744" y="160"/>
                      <a:pt x="751" y="160"/>
                      <a:pt x="758" y="161"/>
                    </a:cubicBezTo>
                    <a:cubicBezTo>
                      <a:pt x="764" y="161"/>
                      <a:pt x="768" y="167"/>
                      <a:pt x="774" y="1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 dirty="0"/>
              </a:p>
            </p:txBody>
          </p:sp>
        </p:grpSp>
        <p:sp>
          <p:nvSpPr>
            <p:cNvPr id="13" name="文本框 19"/>
            <p:cNvSpPr txBox="1"/>
            <p:nvPr/>
          </p:nvSpPr>
          <p:spPr>
            <a:xfrm>
              <a:off x="3900604" y="1038307"/>
              <a:ext cx="960573" cy="215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400" b="1">
                  <a:solidFill>
                    <a:srgbClr val="C29354"/>
                  </a:solidFill>
                  <a:latin typeface="Microsoft YaHei" panose="020B0503020204020204" charset="-122"/>
                  <a:ea typeface="Microsoft YaHei" panose="020B0503020204020204" charset="-122"/>
                </a:defRPr>
              </a:lvl1pPr>
            </a:lstStyle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#9Slide03 SFU Futura_01" panose="00000700000000000000" pitchFamily="2" charset="0"/>
                </a:rPr>
                <a:t>Nhiệm vụ</a:t>
              </a:r>
              <a:endParaRPr lang="zh-CN" altLang="en-US" sz="2400" dirty="0">
                <a:solidFill>
                  <a:schemeClr val="bg1"/>
                </a:solidFill>
                <a:latin typeface="#9Slide03 SFU Futura_01" panose="00000700000000000000" pitchFamily="2" charset="0"/>
              </a:endParaRPr>
            </a:p>
          </p:txBody>
        </p:sp>
      </p:grpSp>
      <p:sp>
        <p:nvSpPr>
          <p:cNvPr id="3" name="Hộp Văn bản 2"/>
          <p:cNvSpPr txBox="1"/>
          <p:nvPr/>
        </p:nvSpPr>
        <p:spPr>
          <a:xfrm>
            <a:off x="1281809" y="2841053"/>
            <a:ext cx="10121816" cy="570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2400" u="sng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Gợi ý:</a:t>
            </a:r>
            <a:endParaRPr lang="en-US" sz="2400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Hộp Văn bản 2"/>
          <p:cNvSpPr txBox="1"/>
          <p:nvPr/>
        </p:nvSpPr>
        <p:spPr>
          <a:xfrm>
            <a:off x="2711092" y="3205451"/>
            <a:ext cx="793979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800" b="1" i="1" dirty="0">
                <a:solidFill>
                  <a:srgbClr val="5DC0B9"/>
                </a:solidFill>
              </a:rPr>
              <a:t>“ </a:t>
            </a:r>
            <a:r>
              <a:rPr lang="en-US" sz="2800" b="1" i="1" dirty="0" err="1">
                <a:solidFill>
                  <a:srgbClr val="5DC0B9"/>
                </a:solidFill>
              </a:rPr>
              <a:t>Bâng</a:t>
            </a:r>
            <a:r>
              <a:rPr lang="en-US" sz="2800" b="1" i="1" dirty="0">
                <a:solidFill>
                  <a:srgbClr val="5DC0B9"/>
                </a:solidFill>
              </a:rPr>
              <a:t> </a:t>
            </a:r>
            <a:r>
              <a:rPr lang="en-US" sz="2800" b="1" i="1" dirty="0" err="1">
                <a:solidFill>
                  <a:srgbClr val="5DC0B9"/>
                </a:solidFill>
              </a:rPr>
              <a:t>khuâng</a:t>
            </a:r>
            <a:r>
              <a:rPr lang="en-US" sz="2800" b="1" i="1" dirty="0">
                <a:solidFill>
                  <a:srgbClr val="5DC0B9"/>
                </a:solidFill>
              </a:rPr>
              <a:t> </a:t>
            </a:r>
            <a:r>
              <a:rPr lang="en-US" sz="2800" b="1" i="1" dirty="0" err="1">
                <a:solidFill>
                  <a:srgbClr val="5DC0B9"/>
                </a:solidFill>
              </a:rPr>
              <a:t>nhớ</a:t>
            </a:r>
            <a:r>
              <a:rPr lang="en-US" sz="2800" b="1" i="1" dirty="0">
                <a:solidFill>
                  <a:srgbClr val="5DC0B9"/>
                </a:solidFill>
              </a:rPr>
              <a:t> </a:t>
            </a:r>
            <a:r>
              <a:rPr lang="en-US" sz="2800" b="1" i="1" dirty="0" err="1">
                <a:solidFill>
                  <a:srgbClr val="5DC0B9"/>
                </a:solidFill>
              </a:rPr>
              <a:t>Cụ</a:t>
            </a:r>
            <a:r>
              <a:rPr lang="en-US" sz="2800" b="1" i="1" dirty="0">
                <a:solidFill>
                  <a:srgbClr val="5DC0B9"/>
                </a:solidFill>
              </a:rPr>
              <a:t>, </a:t>
            </a:r>
            <a:r>
              <a:rPr lang="en-US" sz="2800" b="1" i="1" dirty="0" err="1">
                <a:solidFill>
                  <a:srgbClr val="5DC0B9"/>
                </a:solidFill>
              </a:rPr>
              <a:t>thương</a:t>
            </a:r>
            <a:r>
              <a:rPr lang="en-US" sz="2800" b="1" i="1" dirty="0">
                <a:solidFill>
                  <a:srgbClr val="5DC0B9"/>
                </a:solidFill>
              </a:rPr>
              <a:t> </a:t>
            </a:r>
            <a:r>
              <a:rPr lang="en-US" sz="2800" b="1" i="1" dirty="0" err="1">
                <a:solidFill>
                  <a:srgbClr val="5DC0B9"/>
                </a:solidFill>
              </a:rPr>
              <a:t>thân</a:t>
            </a:r>
            <a:r>
              <a:rPr lang="en-US" sz="2800" b="1" i="1" dirty="0">
                <a:solidFill>
                  <a:srgbClr val="5DC0B9"/>
                </a:solidFill>
              </a:rPr>
              <a:t> </a:t>
            </a:r>
            <a:r>
              <a:rPr lang="en-US" sz="2800" b="1" i="1" dirty="0" err="1">
                <a:solidFill>
                  <a:srgbClr val="5DC0B9"/>
                </a:solidFill>
              </a:rPr>
              <a:t>nàng</a:t>
            </a:r>
            <a:r>
              <a:rPr lang="en-US" sz="2800" b="1" i="1" dirty="0">
                <a:solidFill>
                  <a:srgbClr val="5DC0B9"/>
                </a:solidFill>
              </a:rPr>
              <a:t> </a:t>
            </a:r>
            <a:r>
              <a:rPr lang="en-US" sz="2800" b="1" i="1" dirty="0" err="1">
                <a:solidFill>
                  <a:srgbClr val="5DC0B9"/>
                </a:solidFill>
              </a:rPr>
              <a:t>Kiều</a:t>
            </a:r>
            <a:r>
              <a:rPr lang="en-US" sz="2800" b="1" i="1" dirty="0">
                <a:solidFill>
                  <a:srgbClr val="5DC0B9"/>
                </a:solidFill>
              </a:rPr>
              <a:t>”</a:t>
            </a:r>
            <a:r>
              <a:rPr lang="en-US" sz="2800" dirty="0">
                <a:solidFill>
                  <a:srgbClr val="5DC0B9"/>
                </a:solidFill>
              </a:rPr>
              <a:t> </a:t>
            </a:r>
            <a:r>
              <a:rPr lang="en-US" sz="2800" dirty="0" err="1">
                <a:solidFill>
                  <a:srgbClr val="5DC0B9"/>
                </a:solidFill>
              </a:rPr>
              <a:t>với</a:t>
            </a:r>
            <a:r>
              <a:rPr lang="en-US" sz="2800" dirty="0">
                <a:solidFill>
                  <a:srgbClr val="5DC0B9"/>
                </a:solidFill>
              </a:rPr>
              <a:t> </a:t>
            </a:r>
            <a:r>
              <a:rPr lang="en-US" sz="2800" dirty="0" err="1">
                <a:solidFill>
                  <a:srgbClr val="5DC0B9"/>
                </a:solidFill>
              </a:rPr>
              <a:t>nội</a:t>
            </a:r>
            <a:r>
              <a:rPr lang="en-US" sz="2800" dirty="0">
                <a:solidFill>
                  <a:srgbClr val="5DC0B9"/>
                </a:solidFill>
              </a:rPr>
              <a:t> dung </a:t>
            </a:r>
            <a:r>
              <a:rPr lang="en-US" sz="2800" dirty="0" err="1">
                <a:solidFill>
                  <a:srgbClr val="5DC0B9"/>
                </a:solidFill>
              </a:rPr>
              <a:t>chính</a:t>
            </a:r>
            <a:r>
              <a:rPr lang="en-US" sz="2800" dirty="0">
                <a:solidFill>
                  <a:srgbClr val="5DC0B9"/>
                </a:solidFill>
              </a:rPr>
              <a:t> </a:t>
            </a:r>
            <a:r>
              <a:rPr lang="en-US" sz="2800" dirty="0" err="1">
                <a:solidFill>
                  <a:srgbClr val="5DC0B9"/>
                </a:solidFill>
              </a:rPr>
              <a:t>là</a:t>
            </a:r>
            <a:r>
              <a:rPr lang="en-US" sz="2800" dirty="0">
                <a:solidFill>
                  <a:srgbClr val="5DC0B9"/>
                </a:solidFill>
              </a:rPr>
              <a:t> </a:t>
            </a:r>
            <a:r>
              <a:rPr lang="en-US" sz="2800" dirty="0" err="1">
                <a:solidFill>
                  <a:srgbClr val="5DC0B9"/>
                </a:solidFill>
              </a:rPr>
              <a:t>nhớ</a:t>
            </a:r>
            <a:r>
              <a:rPr lang="en-US" sz="2800" dirty="0">
                <a:solidFill>
                  <a:srgbClr val="5DC0B9"/>
                </a:solidFill>
              </a:rPr>
              <a:t> </a:t>
            </a:r>
            <a:r>
              <a:rPr lang="en-US" sz="2800" dirty="0" err="1">
                <a:solidFill>
                  <a:srgbClr val="5DC0B9"/>
                </a:solidFill>
              </a:rPr>
              <a:t>ơn</a:t>
            </a:r>
            <a:r>
              <a:rPr lang="en-US" sz="2800" dirty="0">
                <a:solidFill>
                  <a:srgbClr val="5DC0B9"/>
                </a:solidFill>
              </a:rPr>
              <a:t> </a:t>
            </a:r>
            <a:r>
              <a:rPr lang="en-US" sz="2800" dirty="0" err="1">
                <a:solidFill>
                  <a:srgbClr val="5DC0B9"/>
                </a:solidFill>
              </a:rPr>
              <a:t>Nguyễn</a:t>
            </a:r>
            <a:r>
              <a:rPr lang="en-US" sz="2800" dirty="0">
                <a:solidFill>
                  <a:srgbClr val="5DC0B9"/>
                </a:solidFill>
              </a:rPr>
              <a:t> Du </a:t>
            </a:r>
            <a:r>
              <a:rPr lang="en-US" sz="2800" dirty="0" err="1">
                <a:solidFill>
                  <a:srgbClr val="5DC0B9"/>
                </a:solidFill>
              </a:rPr>
              <a:t>và</a:t>
            </a:r>
            <a:r>
              <a:rPr lang="en-US" sz="2800" dirty="0">
                <a:solidFill>
                  <a:srgbClr val="5DC0B9"/>
                </a:solidFill>
              </a:rPr>
              <a:t> </a:t>
            </a:r>
            <a:r>
              <a:rPr lang="en-US" sz="2800" dirty="0" err="1">
                <a:solidFill>
                  <a:srgbClr val="5DC0B9"/>
                </a:solidFill>
              </a:rPr>
              <a:t>thương</a:t>
            </a:r>
            <a:r>
              <a:rPr lang="en-US" sz="2800" dirty="0">
                <a:solidFill>
                  <a:srgbClr val="5DC0B9"/>
                </a:solidFill>
              </a:rPr>
              <a:t> </a:t>
            </a:r>
            <a:r>
              <a:rPr lang="en-US" sz="2800" dirty="0" err="1">
                <a:solidFill>
                  <a:srgbClr val="5DC0B9"/>
                </a:solidFill>
              </a:rPr>
              <a:t>thân</a:t>
            </a:r>
            <a:r>
              <a:rPr lang="en-US" sz="2800" dirty="0">
                <a:solidFill>
                  <a:srgbClr val="5DC0B9"/>
                </a:solidFill>
              </a:rPr>
              <a:t> </a:t>
            </a:r>
            <a:r>
              <a:rPr lang="en-US" sz="2800" dirty="0" err="1">
                <a:solidFill>
                  <a:srgbClr val="5DC0B9"/>
                </a:solidFill>
              </a:rPr>
              <a:t>nàng</a:t>
            </a:r>
            <a:r>
              <a:rPr lang="en-US" sz="2800" dirty="0">
                <a:solidFill>
                  <a:srgbClr val="5DC0B9"/>
                </a:solidFill>
              </a:rPr>
              <a:t> </a:t>
            </a:r>
            <a:r>
              <a:rPr lang="en-US" sz="2800" dirty="0" err="1">
                <a:solidFill>
                  <a:srgbClr val="5DC0B9"/>
                </a:solidFill>
              </a:rPr>
              <a:t>Kiều</a:t>
            </a:r>
            <a:endParaRPr lang="en-US" sz="3200" dirty="0">
              <a:solidFill>
                <a:srgbClr val="5DC0B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/>
          <p:cNvGrpSpPr/>
          <p:nvPr/>
        </p:nvGrpSpPr>
        <p:grpSpPr>
          <a:xfrm>
            <a:off x="4340763" y="693280"/>
            <a:ext cx="2943395" cy="2152358"/>
            <a:chOff x="3064856" y="487997"/>
            <a:chExt cx="3744615" cy="273825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3064856" y="487997"/>
              <a:ext cx="3744615" cy="2738250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4141725" y="1172893"/>
              <a:ext cx="1590876" cy="12921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dirty="0">
                  <a:solidFill>
                    <a:srgbClr val="4AB08D"/>
                  </a:solidFill>
                  <a:latin typeface="#9Slide03 SFU Futura_01" panose="00000700000000000000" pitchFamily="2" charset="0"/>
                  <a:ea typeface="方正黄草简体" panose="03000509000000000000" pitchFamily="65" charset="-122"/>
                </a:rPr>
                <a:t>01</a:t>
              </a:r>
              <a:endParaRPr lang="zh-CN" altLang="en-US" sz="6000" dirty="0">
                <a:solidFill>
                  <a:srgbClr val="4AB08D"/>
                </a:solidFill>
                <a:latin typeface="#9Slide03 SFU Futura_01" panose="00000700000000000000" pitchFamily="2" charset="0"/>
                <a:ea typeface="方正黄草简体" panose="03000509000000000000" pitchFamily="65" charset="-122"/>
              </a:endParaRPr>
            </a:p>
          </p:txBody>
        </p:sp>
      </p:grp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3599322" y="2845638"/>
            <a:ext cx="499335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CN" sz="7200" b="1" dirty="0">
                <a:solidFill>
                  <a:srgbClr val="FF6699"/>
                </a:solidFill>
                <a:latin typeface="#9Slide03 SFU Futura_01" panose="00000700000000000000" pitchFamily="2" charset="0"/>
                <a:ea typeface="文悦古典明朝体 (非商业使用) W5" pitchFamily="50" charset="-122"/>
              </a:rPr>
              <a:t>Khởi động</a:t>
            </a:r>
            <a:endParaRPr lang="zh-CN" altLang="en-US" sz="7200" b="1" dirty="0">
              <a:solidFill>
                <a:srgbClr val="FF6699"/>
              </a:solidFill>
              <a:latin typeface="#9Slide03 SFU Futura_01" panose="00000700000000000000" pitchFamily="2" charset="0"/>
              <a:ea typeface="文悦古典明朝体 (非商业使用) W5" pitchFamily="50" charset="-122"/>
            </a:endParaRPr>
          </a:p>
        </p:txBody>
      </p:sp>
      <p:pic>
        <p:nvPicPr>
          <p:cNvPr id="11" name="图片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4472" y="1595109"/>
            <a:ext cx="970771" cy="109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22874" y="328461"/>
            <a:ext cx="874061" cy="844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6" fill="hold" nodeType="click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3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4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6" presetClass="emph" presetSubtype="0" fill="hold" grpId="1" nodeType="withEffect">
                                      <p:stCondLst>
                                        <p:cond delay="21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9" grpId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6" presetClass="emph" presetSubtype="0" fill="hold" grpId="1" nodeType="withEffect">
                                      <p:stCondLst>
                                        <p:cond delay="21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9" grpId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图片 12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5628546" y="3906415"/>
            <a:ext cx="6563454" cy="2969915"/>
          </a:xfrm>
          <a:prstGeom prst="rect">
            <a:avLst/>
          </a:prstGeom>
        </p:spPr>
      </p:pic>
      <p:pic>
        <p:nvPicPr>
          <p:cNvPr id="115" name="图片 1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335"/>
            <a:ext cx="4762500" cy="4219575"/>
          </a:xfrm>
          <a:prstGeom prst="rect">
            <a:avLst/>
          </a:prstGeom>
        </p:spPr>
      </p:pic>
      <p:pic>
        <p:nvPicPr>
          <p:cNvPr id="123" name="图片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36654" y="1783024"/>
            <a:ext cx="970771" cy="109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" name="图片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49471" y="785799"/>
            <a:ext cx="874061" cy="844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" name="图片 12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1236241" y="1183750"/>
            <a:ext cx="256885" cy="25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6" name="Hình chữ nhật: Góc Tròn 5"/>
          <p:cNvSpPr/>
          <p:nvPr/>
        </p:nvSpPr>
        <p:spPr>
          <a:xfrm>
            <a:off x="553780" y="462773"/>
            <a:ext cx="11098618" cy="5858539"/>
          </a:xfrm>
          <a:prstGeom prst="roundRect">
            <a:avLst>
              <a:gd name="adj" fmla="val 12876"/>
            </a:avLst>
          </a:prstGeom>
          <a:ln>
            <a:noFill/>
          </a:ln>
          <a:effectLst>
            <a:outerShdw blurRad="381000" dist="190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Hình chữ nhật: Góc Tròn 11"/>
          <p:cNvSpPr/>
          <p:nvPr/>
        </p:nvSpPr>
        <p:spPr>
          <a:xfrm>
            <a:off x="1180215" y="1465350"/>
            <a:ext cx="9845748" cy="1247438"/>
          </a:xfrm>
          <a:prstGeom prst="roundRect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800" b="1" i="1" dirty="0">
                <a:solidFill>
                  <a:schemeClr val="accent6">
                    <a:lumMod val="50000"/>
                  </a:schemeClr>
                </a:solidFill>
              </a:rPr>
              <a:t>Cảm nhận của em về nhan đề bài thơ? Hãy chia sẻ với các bạn của mình về điều đó.</a:t>
            </a: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5" name="Hình ảnh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81" b="23341"/>
          <a:stretch>
            <a:fillRect/>
          </a:stretch>
        </p:blipFill>
        <p:spPr>
          <a:xfrm>
            <a:off x="2776940" y="3154536"/>
            <a:ext cx="6276612" cy="30364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/>
          <p:cNvGrpSpPr/>
          <p:nvPr/>
        </p:nvGrpSpPr>
        <p:grpSpPr>
          <a:xfrm>
            <a:off x="4340763" y="693280"/>
            <a:ext cx="2943395" cy="2152358"/>
            <a:chOff x="3064856" y="487997"/>
            <a:chExt cx="3744615" cy="273825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3064856" y="487997"/>
              <a:ext cx="3744615" cy="2738250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4141725" y="1172893"/>
              <a:ext cx="1590876" cy="12921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dirty="0">
                  <a:solidFill>
                    <a:srgbClr val="4AB08D"/>
                  </a:solidFill>
                  <a:latin typeface="#9Slide03 SFU Futura_01" panose="00000700000000000000" pitchFamily="2" charset="0"/>
                  <a:ea typeface="方正黄草简体" panose="03000509000000000000" pitchFamily="65" charset="-122"/>
                </a:rPr>
                <a:t>02</a:t>
              </a:r>
              <a:endParaRPr lang="zh-CN" altLang="en-US" sz="6000" dirty="0">
                <a:solidFill>
                  <a:srgbClr val="4AB08D"/>
                </a:solidFill>
                <a:latin typeface="#9Slide03 SFU Futura_01" panose="00000700000000000000" pitchFamily="2" charset="0"/>
                <a:ea typeface="方正黄草简体" panose="03000509000000000000" pitchFamily="65" charset="-122"/>
              </a:endParaRPr>
            </a:p>
          </p:txBody>
        </p:sp>
      </p:grp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3161841" y="2845638"/>
            <a:ext cx="6081311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6000" b="1" dirty="0">
                <a:solidFill>
                  <a:srgbClr val="FF6699"/>
                </a:solidFill>
                <a:latin typeface="#9Slide03 SFU Futura_01" panose="00000700000000000000" pitchFamily="2" charset="0"/>
                <a:ea typeface="文悦古典明朝体 (非商业使用) W5" pitchFamily="50" charset="-122"/>
              </a:rPr>
              <a:t>Hình thành kiến thức mới</a:t>
            </a:r>
            <a:endParaRPr lang="zh-CN" altLang="en-US" sz="6000" b="1" dirty="0">
              <a:solidFill>
                <a:srgbClr val="FF6699"/>
              </a:solidFill>
              <a:latin typeface="#9Slide03 SFU Futura_01" panose="00000700000000000000" pitchFamily="2" charset="0"/>
              <a:ea typeface="文悦古典明朝体 (非商业使用) W5" pitchFamily="50" charset="-122"/>
            </a:endParaRPr>
          </a:p>
        </p:txBody>
      </p:sp>
      <p:pic>
        <p:nvPicPr>
          <p:cNvPr id="11" name="图片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4472" y="1595109"/>
            <a:ext cx="970771" cy="109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22874" y="328461"/>
            <a:ext cx="874061" cy="844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6" fill="hold" nodeType="click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3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4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6" presetClass="emph" presetSubtype="0" fill="hold" grpId="1" nodeType="withEffect">
                                      <p:stCondLst>
                                        <p:cond delay="21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9" grpId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6" presetClass="emph" presetSubtype="0" fill="hold" grpId="1" nodeType="withEffect">
                                      <p:stCondLst>
                                        <p:cond delay="21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9" grpId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图片 12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5628546" y="3906415"/>
            <a:ext cx="6563454" cy="2969915"/>
          </a:xfrm>
          <a:prstGeom prst="rect">
            <a:avLst/>
          </a:prstGeom>
        </p:spPr>
      </p:pic>
      <p:pic>
        <p:nvPicPr>
          <p:cNvPr id="115" name="图片 1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335"/>
            <a:ext cx="4762500" cy="4219575"/>
          </a:xfrm>
          <a:prstGeom prst="rect">
            <a:avLst/>
          </a:prstGeom>
        </p:spPr>
      </p:pic>
      <p:pic>
        <p:nvPicPr>
          <p:cNvPr id="124" name="图片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49471" y="785799"/>
            <a:ext cx="874061" cy="844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" name="图片 12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236241" y="1183750"/>
            <a:ext cx="256885" cy="25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6" name="Hình chữ nhật: Góc Tròn 5"/>
          <p:cNvSpPr/>
          <p:nvPr/>
        </p:nvSpPr>
        <p:spPr>
          <a:xfrm>
            <a:off x="450884" y="527224"/>
            <a:ext cx="11098618" cy="5858539"/>
          </a:xfrm>
          <a:prstGeom prst="roundRect">
            <a:avLst>
              <a:gd name="adj" fmla="val 12876"/>
            </a:avLst>
          </a:prstGeom>
          <a:ln>
            <a:noFill/>
          </a:ln>
          <a:effectLst>
            <a:outerShdw blurRad="381000" dist="190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grpSp>
        <p:nvGrpSpPr>
          <p:cNvPr id="40" name="Nhóm 39"/>
          <p:cNvGrpSpPr/>
          <p:nvPr/>
        </p:nvGrpSpPr>
        <p:grpSpPr>
          <a:xfrm>
            <a:off x="725323" y="764188"/>
            <a:ext cx="4245381" cy="2817932"/>
            <a:chOff x="611040" y="1019804"/>
            <a:chExt cx="10321841" cy="2817932"/>
          </a:xfrm>
        </p:grpSpPr>
        <p:sp>
          <p:nvSpPr>
            <p:cNvPr id="4" name="Hộp Văn bản 3"/>
            <p:cNvSpPr txBox="1"/>
            <p:nvPr/>
          </p:nvSpPr>
          <p:spPr>
            <a:xfrm>
              <a:off x="611040" y="1510858"/>
              <a:ext cx="10321841" cy="2326878"/>
            </a:xfrm>
            <a:prstGeom prst="roundRect">
              <a:avLst/>
            </a:prstGeom>
            <a:solidFill>
              <a:srgbClr val="FF6699"/>
            </a:solidFill>
          </p:spPr>
          <p:txBody>
            <a:bodyPr wrap="square">
              <a:spAutoFit/>
            </a:bodyPr>
            <a:lstStyle/>
            <a:p>
              <a:pPr indent="233680" algn="just">
                <a:spcAft>
                  <a:spcPts val="800"/>
                </a:spcAft>
              </a:pPr>
              <a:r>
                <a:rPr lang="en-US" sz="2000" b="1" i="1" dirty="0"/>
                <a:t> </a:t>
              </a:r>
              <a:r>
                <a:rPr lang="en-US" sz="2000" b="1" i="1" dirty="0" err="1">
                  <a:solidFill>
                    <a:schemeClr val="bg1"/>
                  </a:solidFill>
                </a:rPr>
                <a:t>Nếu</a:t>
              </a:r>
              <a:r>
                <a:rPr lang="en-US" sz="2000" b="1" i="1" dirty="0">
                  <a:solidFill>
                    <a:schemeClr val="bg1"/>
                  </a:solidFill>
                </a:rPr>
                <a:t> </a:t>
              </a:r>
              <a:r>
                <a:rPr lang="en-US" sz="2000" b="1" i="1" dirty="0" err="1">
                  <a:solidFill>
                    <a:schemeClr val="bg1"/>
                  </a:solidFill>
                </a:rPr>
                <a:t>cần</a:t>
              </a:r>
              <a:r>
                <a:rPr lang="en-US" sz="2000" b="1" i="1" dirty="0">
                  <a:solidFill>
                    <a:schemeClr val="bg1"/>
                  </a:solidFill>
                </a:rPr>
                <a:t> </a:t>
              </a:r>
              <a:r>
                <a:rPr lang="en-US" sz="2000" b="1" i="1" dirty="0" err="1">
                  <a:solidFill>
                    <a:schemeClr val="bg1"/>
                  </a:solidFill>
                </a:rPr>
                <a:t>chọn</a:t>
              </a:r>
              <a:r>
                <a:rPr lang="en-US" sz="2000" b="1" i="1" dirty="0">
                  <a:solidFill>
                    <a:schemeClr val="bg1"/>
                  </a:solidFill>
                </a:rPr>
                <a:t> </a:t>
              </a:r>
              <a:r>
                <a:rPr lang="en-US" sz="2000" b="1" i="1" dirty="0" err="1">
                  <a:solidFill>
                    <a:schemeClr val="bg1"/>
                  </a:solidFill>
                </a:rPr>
                <a:t>một</a:t>
              </a:r>
              <a:r>
                <a:rPr lang="en-US" sz="2000" b="1" i="1" dirty="0">
                  <a:solidFill>
                    <a:schemeClr val="bg1"/>
                  </a:solidFill>
                </a:rPr>
                <a:t> </a:t>
              </a:r>
              <a:r>
                <a:rPr lang="en-US" sz="2000" b="1" i="1" dirty="0" err="1">
                  <a:solidFill>
                    <a:schemeClr val="bg1"/>
                  </a:solidFill>
                </a:rPr>
                <a:t>câu</a:t>
              </a:r>
              <a:r>
                <a:rPr lang="en-US" sz="2000" b="1" i="1" dirty="0">
                  <a:solidFill>
                    <a:schemeClr val="bg1"/>
                  </a:solidFill>
                </a:rPr>
                <a:t> </a:t>
              </a:r>
              <a:r>
                <a:rPr lang="en-US" sz="2000" b="1" i="1" dirty="0" err="1">
                  <a:solidFill>
                    <a:schemeClr val="bg1"/>
                  </a:solidFill>
                </a:rPr>
                <a:t>thơ</a:t>
              </a:r>
              <a:r>
                <a:rPr lang="en-US" sz="2000" b="1" i="1" dirty="0">
                  <a:solidFill>
                    <a:schemeClr val="bg1"/>
                  </a:solidFill>
                </a:rPr>
                <a:t> </a:t>
              </a:r>
              <a:r>
                <a:rPr lang="en-US" sz="2000" b="1" i="1" dirty="0" err="1">
                  <a:solidFill>
                    <a:schemeClr val="bg1"/>
                  </a:solidFill>
                </a:rPr>
                <a:t>có</a:t>
              </a:r>
              <a:r>
                <a:rPr lang="en-US" sz="2000" b="1" i="1" dirty="0">
                  <a:solidFill>
                    <a:schemeClr val="bg1"/>
                  </a:solidFill>
                </a:rPr>
                <a:t> </a:t>
              </a:r>
              <a:r>
                <a:rPr lang="en-US" sz="2000" b="1" i="1" dirty="0" err="1">
                  <a:solidFill>
                    <a:schemeClr val="bg1"/>
                  </a:solidFill>
                </a:rPr>
                <a:t>khả</a:t>
              </a:r>
              <a:r>
                <a:rPr lang="en-US" sz="2000" b="1" i="1" dirty="0">
                  <a:solidFill>
                    <a:schemeClr val="bg1"/>
                  </a:solidFill>
                </a:rPr>
                <a:t> </a:t>
              </a:r>
              <a:r>
                <a:rPr lang="en-US" sz="2000" b="1" i="1" dirty="0" err="1">
                  <a:solidFill>
                    <a:schemeClr val="bg1"/>
                  </a:solidFill>
                </a:rPr>
                <a:t>năng</a:t>
              </a:r>
              <a:r>
                <a:rPr lang="en-US" sz="2000" b="1" i="1" dirty="0">
                  <a:solidFill>
                    <a:schemeClr val="bg1"/>
                  </a:solidFill>
                </a:rPr>
                <a:t> </a:t>
              </a:r>
              <a:r>
                <a:rPr lang="en-US" sz="2000" b="1" i="1" dirty="0" err="1">
                  <a:solidFill>
                    <a:schemeClr val="bg1"/>
                  </a:solidFill>
                </a:rPr>
                <a:t>bao</a:t>
              </a:r>
              <a:r>
                <a:rPr lang="en-US" sz="2000" b="1" i="1" dirty="0">
                  <a:solidFill>
                    <a:schemeClr val="bg1"/>
                  </a:solidFill>
                </a:rPr>
                <a:t> </a:t>
              </a:r>
              <a:r>
                <a:rPr lang="en-US" sz="2000" b="1" i="1" dirty="0" err="1">
                  <a:solidFill>
                    <a:schemeClr val="bg1"/>
                  </a:solidFill>
                </a:rPr>
                <a:t>quát</a:t>
              </a:r>
              <a:r>
                <a:rPr lang="en-US" sz="2000" b="1" i="1" dirty="0">
                  <a:solidFill>
                    <a:schemeClr val="bg1"/>
                  </a:solidFill>
                </a:rPr>
                <a:t> </a:t>
              </a:r>
              <a:r>
                <a:rPr lang="en-US" sz="2000" b="1" i="1" dirty="0" err="1">
                  <a:solidFill>
                    <a:schemeClr val="bg1"/>
                  </a:solidFill>
                </a:rPr>
                <a:t>nội</a:t>
              </a:r>
              <a:r>
                <a:rPr lang="en-US" sz="2000" b="1" i="1" dirty="0">
                  <a:solidFill>
                    <a:schemeClr val="bg1"/>
                  </a:solidFill>
                </a:rPr>
                <a:t> dung </a:t>
              </a:r>
              <a:r>
                <a:rPr lang="en-US" sz="2000" b="1" i="1" dirty="0" err="1">
                  <a:solidFill>
                    <a:schemeClr val="bg1"/>
                  </a:solidFill>
                </a:rPr>
                <a:t>toàn</a:t>
              </a:r>
              <a:r>
                <a:rPr lang="en-US" sz="2000" b="1" i="1" dirty="0">
                  <a:solidFill>
                    <a:schemeClr val="bg1"/>
                  </a:solidFill>
                </a:rPr>
                <a:t> </a:t>
              </a:r>
              <a:r>
                <a:rPr lang="en-US" sz="2000" b="1" i="1" dirty="0" err="1">
                  <a:solidFill>
                    <a:schemeClr val="bg1"/>
                  </a:solidFill>
                </a:rPr>
                <a:t>bài</a:t>
              </a:r>
              <a:r>
                <a:rPr lang="en-US" sz="2000" b="1" i="1" dirty="0">
                  <a:solidFill>
                    <a:schemeClr val="bg1"/>
                  </a:solidFill>
                </a:rPr>
                <a:t>, </a:t>
              </a:r>
              <a:r>
                <a:rPr lang="en-US" sz="2000" b="1" i="1" dirty="0" err="1">
                  <a:solidFill>
                    <a:schemeClr val="bg1"/>
                  </a:solidFill>
                </a:rPr>
                <a:t>bạn</a:t>
              </a:r>
              <a:r>
                <a:rPr lang="en-US" sz="2000" b="1" i="1" dirty="0">
                  <a:solidFill>
                    <a:schemeClr val="bg1"/>
                  </a:solidFill>
                </a:rPr>
                <a:t> </a:t>
              </a:r>
              <a:r>
                <a:rPr lang="en-US" sz="2000" b="1" i="1" dirty="0" err="1">
                  <a:solidFill>
                    <a:schemeClr val="bg1"/>
                  </a:solidFill>
                </a:rPr>
                <a:t>sẽ</a:t>
              </a:r>
              <a:r>
                <a:rPr lang="en-US" sz="2000" b="1" i="1" dirty="0">
                  <a:solidFill>
                    <a:schemeClr val="bg1"/>
                  </a:solidFill>
                </a:rPr>
                <a:t> </a:t>
              </a:r>
              <a:r>
                <a:rPr lang="en-US" sz="2000" b="1" i="1" dirty="0" err="1">
                  <a:solidFill>
                    <a:schemeClr val="bg1"/>
                  </a:solidFill>
                </a:rPr>
                <a:t>chọn</a:t>
              </a:r>
              <a:r>
                <a:rPr lang="en-US" sz="2000" b="1" i="1" dirty="0">
                  <a:solidFill>
                    <a:schemeClr val="bg1"/>
                  </a:solidFill>
                </a:rPr>
                <a:t> </a:t>
              </a:r>
              <a:r>
                <a:rPr lang="en-US" sz="2000" b="1" i="1" dirty="0" err="1">
                  <a:solidFill>
                    <a:schemeClr val="bg1"/>
                  </a:solidFill>
                </a:rPr>
                <a:t>câu</a:t>
              </a:r>
              <a:r>
                <a:rPr lang="en-US" sz="2000" b="1" i="1" dirty="0">
                  <a:solidFill>
                    <a:schemeClr val="bg1"/>
                  </a:solidFill>
                </a:rPr>
                <a:t> </a:t>
              </a:r>
              <a:r>
                <a:rPr lang="en-US" sz="2000" b="1" i="1" dirty="0" err="1">
                  <a:solidFill>
                    <a:schemeClr val="bg1"/>
                  </a:solidFill>
                </a:rPr>
                <a:t>nào</a:t>
              </a:r>
              <a:r>
                <a:rPr lang="en-US" sz="2000" b="1" i="1" dirty="0">
                  <a:solidFill>
                    <a:schemeClr val="bg1"/>
                  </a:solidFill>
                </a:rPr>
                <a:t>? </a:t>
              </a:r>
              <a:r>
                <a:rPr lang="en-US" sz="2000" b="1" i="1" dirty="0" err="1">
                  <a:solidFill>
                    <a:schemeClr val="bg1"/>
                  </a:solidFill>
                </a:rPr>
                <a:t>Vì</a:t>
              </a:r>
              <a:r>
                <a:rPr lang="en-US" sz="2000" b="1" i="1" dirty="0">
                  <a:solidFill>
                    <a:schemeClr val="bg1"/>
                  </a:solidFill>
                </a:rPr>
                <a:t> </a:t>
              </a:r>
              <a:r>
                <a:rPr lang="en-US" sz="2000" b="1" i="1" dirty="0" err="1">
                  <a:solidFill>
                    <a:schemeClr val="bg1"/>
                  </a:solidFill>
                </a:rPr>
                <a:t>sao</a:t>
              </a:r>
              <a:r>
                <a:rPr lang="en-US" sz="2000" b="1" i="1" dirty="0">
                  <a:solidFill>
                    <a:schemeClr val="bg1"/>
                  </a:solidFill>
                </a:rPr>
                <a:t>? </a:t>
              </a:r>
              <a:r>
                <a:rPr lang="en-US" sz="2000" b="1" i="1" dirty="0" err="1">
                  <a:solidFill>
                    <a:schemeClr val="bg1"/>
                  </a:solidFill>
                </a:rPr>
                <a:t>Xác</a:t>
              </a:r>
              <a:r>
                <a:rPr lang="en-US" sz="2000" b="1" i="1" dirty="0">
                  <a:solidFill>
                    <a:schemeClr val="bg1"/>
                  </a:solidFill>
                </a:rPr>
                <a:t> </a:t>
              </a:r>
              <a:r>
                <a:rPr lang="en-US" sz="2000" b="1" i="1" dirty="0" err="1">
                  <a:solidFill>
                    <a:schemeClr val="bg1"/>
                  </a:solidFill>
                </a:rPr>
                <a:t>định</a:t>
              </a:r>
              <a:r>
                <a:rPr lang="en-US" sz="2000" b="1" i="1" dirty="0">
                  <a:solidFill>
                    <a:schemeClr val="bg1"/>
                  </a:solidFill>
                </a:rPr>
                <a:t> </a:t>
              </a:r>
              <a:r>
                <a:rPr lang="en-US" sz="2000" b="1" i="1" dirty="0" err="1">
                  <a:solidFill>
                    <a:schemeClr val="bg1"/>
                  </a:solidFill>
                </a:rPr>
                <a:t>chủ</a:t>
              </a:r>
              <a:r>
                <a:rPr lang="en-US" sz="2000" b="1" i="1" dirty="0">
                  <a:solidFill>
                    <a:schemeClr val="bg1"/>
                  </a:solidFill>
                </a:rPr>
                <a:t> </a:t>
              </a:r>
              <a:r>
                <a:rPr lang="en-US" sz="2000" b="1" i="1" dirty="0" err="1">
                  <a:solidFill>
                    <a:schemeClr val="bg1"/>
                  </a:solidFill>
                </a:rPr>
                <a:t>thể</a:t>
              </a:r>
              <a:r>
                <a:rPr lang="en-US" sz="2000" b="1" i="1" dirty="0">
                  <a:solidFill>
                    <a:schemeClr val="bg1"/>
                  </a:solidFill>
                </a:rPr>
                <a:t> </a:t>
              </a:r>
              <a:r>
                <a:rPr lang="en-US" sz="2000" b="1" i="1" dirty="0" err="1">
                  <a:solidFill>
                    <a:schemeClr val="bg1"/>
                  </a:solidFill>
                </a:rPr>
                <a:t>trữ</a:t>
              </a:r>
              <a:r>
                <a:rPr lang="en-US" sz="2000" b="1" i="1" dirty="0">
                  <a:solidFill>
                    <a:schemeClr val="bg1"/>
                  </a:solidFill>
                </a:rPr>
                <a:t> </a:t>
              </a:r>
              <a:r>
                <a:rPr lang="en-US" sz="2000" b="1" i="1" dirty="0" err="1">
                  <a:solidFill>
                    <a:schemeClr val="bg1"/>
                  </a:solidFill>
                </a:rPr>
                <a:t>tình</a:t>
              </a:r>
              <a:r>
                <a:rPr lang="en-US" sz="2000" b="1" i="1" dirty="0">
                  <a:solidFill>
                    <a:schemeClr val="bg1"/>
                  </a:solidFill>
                </a:rPr>
                <a:t> </a:t>
              </a:r>
              <a:r>
                <a:rPr lang="en-US" sz="2000" b="1" i="1" dirty="0" err="1">
                  <a:solidFill>
                    <a:schemeClr val="bg1"/>
                  </a:solidFill>
                </a:rPr>
                <a:t>và</a:t>
              </a:r>
              <a:r>
                <a:rPr lang="en-US" sz="2000" b="1" i="1" dirty="0">
                  <a:solidFill>
                    <a:schemeClr val="bg1"/>
                  </a:solidFill>
                </a:rPr>
                <a:t> </a:t>
              </a:r>
              <a:r>
                <a:rPr lang="en-US" sz="2000" b="1" i="1" dirty="0" err="1">
                  <a:solidFill>
                    <a:schemeClr val="bg1"/>
                  </a:solidFill>
                </a:rPr>
                <a:t>chủ</a:t>
              </a:r>
              <a:r>
                <a:rPr lang="en-US" sz="2000" b="1" i="1" dirty="0">
                  <a:solidFill>
                    <a:schemeClr val="bg1"/>
                  </a:solidFill>
                </a:rPr>
                <a:t> </a:t>
              </a:r>
              <a:r>
                <a:rPr lang="en-US" sz="2000" b="1" i="1" dirty="0" err="1">
                  <a:solidFill>
                    <a:schemeClr val="bg1"/>
                  </a:solidFill>
                </a:rPr>
                <a:t>đề</a:t>
              </a:r>
              <a:r>
                <a:rPr lang="en-US" sz="2000" b="1" i="1" dirty="0">
                  <a:solidFill>
                    <a:schemeClr val="bg1"/>
                  </a:solidFill>
                </a:rPr>
                <a:t> </a:t>
              </a:r>
              <a:r>
                <a:rPr lang="en-US" sz="2000" b="1" i="1" dirty="0" err="1">
                  <a:solidFill>
                    <a:schemeClr val="bg1"/>
                  </a:solidFill>
                </a:rPr>
                <a:t>của</a:t>
              </a:r>
              <a:r>
                <a:rPr lang="en-US" sz="2000" b="1" i="1" dirty="0">
                  <a:solidFill>
                    <a:schemeClr val="bg1"/>
                  </a:solidFill>
                </a:rPr>
                <a:t> </a:t>
              </a:r>
              <a:r>
                <a:rPr lang="en-US" sz="2000" b="1" i="1" dirty="0" err="1">
                  <a:solidFill>
                    <a:schemeClr val="bg1"/>
                  </a:solidFill>
                </a:rPr>
                <a:t>bài</a:t>
              </a:r>
              <a:r>
                <a:rPr lang="en-US" sz="2000" b="1" i="1" dirty="0">
                  <a:solidFill>
                    <a:schemeClr val="bg1"/>
                  </a:solidFill>
                </a:rPr>
                <a:t> </a:t>
              </a:r>
              <a:r>
                <a:rPr lang="en-US" sz="2000" b="1" i="1" dirty="0" err="1">
                  <a:solidFill>
                    <a:schemeClr val="bg1"/>
                  </a:solidFill>
                </a:rPr>
                <a:t>thơ</a:t>
              </a:r>
              <a:r>
                <a:rPr lang="en-US" sz="2000" b="1" i="1" dirty="0">
                  <a:solidFill>
                    <a:schemeClr val="bg1"/>
                  </a:solidFill>
                </a:rPr>
                <a:t>.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indent="233680" algn="just">
                <a:spcAft>
                  <a:spcPts val="800"/>
                </a:spcAft>
              </a:pPr>
              <a:endParaRPr lang="en-US" sz="2400" dirty="0">
                <a:solidFill>
                  <a:schemeClr val="bg1"/>
                </a:solidFill>
                <a:effectLst/>
                <a:ea typeface="Calibri" panose="020F0502020204030204" pitchFamily="34" charset="0"/>
              </a:endParaRPr>
            </a:p>
          </p:txBody>
        </p:sp>
        <p:sp>
          <p:nvSpPr>
            <p:cNvPr id="10" name="Hộp Văn bản 9"/>
            <p:cNvSpPr txBox="1"/>
            <p:nvPr/>
          </p:nvSpPr>
          <p:spPr>
            <a:xfrm>
              <a:off x="1006755" y="1019804"/>
              <a:ext cx="914669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6985" algn="ctr">
                <a:spcAft>
                  <a:spcPts val="800"/>
                </a:spcAft>
              </a:pPr>
              <a:r>
                <a:rPr lang="vi-VN" sz="3200" b="1" dirty="0" smtClean="0">
                  <a:solidFill>
                    <a:srgbClr val="FF6699"/>
                  </a:solidFill>
                  <a:latin typeface="#9Slide03 SFU Futura_01" panose="00000700000000000000" pitchFamily="2" charset="0"/>
                </a:rPr>
                <a:t>Nhóm 2</a:t>
              </a:r>
              <a:endParaRPr lang="en-US" sz="3200" b="1" dirty="0">
                <a:solidFill>
                  <a:srgbClr val="FF6699"/>
                </a:solidFill>
                <a:latin typeface="#9Slide03 SFU Futura_01" panose="00000700000000000000" pitchFamily="2" charset="0"/>
              </a:endParaRPr>
            </a:p>
          </p:txBody>
        </p:sp>
      </p:grpSp>
      <p:grpSp>
        <p:nvGrpSpPr>
          <p:cNvPr id="11" name="组合 17"/>
          <p:cNvGrpSpPr/>
          <p:nvPr/>
        </p:nvGrpSpPr>
        <p:grpSpPr>
          <a:xfrm>
            <a:off x="4471876" y="630508"/>
            <a:ext cx="2886281" cy="635808"/>
            <a:chOff x="3711170" y="994510"/>
            <a:chExt cx="1361641" cy="298504"/>
          </a:xfrm>
          <a:solidFill>
            <a:srgbClr val="96D2CB"/>
          </a:solidFill>
        </p:grpSpPr>
        <p:grpSp>
          <p:nvGrpSpPr>
            <p:cNvPr id="12" name="组合 18"/>
            <p:cNvGrpSpPr/>
            <p:nvPr/>
          </p:nvGrpSpPr>
          <p:grpSpPr>
            <a:xfrm>
              <a:off x="3711170" y="994510"/>
              <a:ext cx="1361641" cy="298504"/>
              <a:chOff x="3071813" y="1292226"/>
              <a:chExt cx="2824163" cy="619124"/>
            </a:xfrm>
            <a:grpFill/>
          </p:grpSpPr>
          <p:sp>
            <p:nvSpPr>
              <p:cNvPr id="14" name="Freeform 5"/>
              <p:cNvSpPr/>
              <p:nvPr/>
            </p:nvSpPr>
            <p:spPr bwMode="auto">
              <a:xfrm>
                <a:off x="3478213" y="1362075"/>
                <a:ext cx="311150" cy="488950"/>
              </a:xfrm>
              <a:custGeom>
                <a:avLst/>
                <a:gdLst>
                  <a:gd name="T0" fmla="*/ 122 w 388"/>
                  <a:gd name="T1" fmla="*/ 22 h 609"/>
                  <a:gd name="T2" fmla="*/ 59 w 388"/>
                  <a:gd name="T3" fmla="*/ 65 h 609"/>
                  <a:gd name="T4" fmla="*/ 57 w 388"/>
                  <a:gd name="T5" fmla="*/ 66 h 609"/>
                  <a:gd name="T6" fmla="*/ 42 w 388"/>
                  <a:gd name="T7" fmla="*/ 139 h 609"/>
                  <a:gd name="T8" fmla="*/ 33 w 388"/>
                  <a:gd name="T9" fmla="*/ 150 h 609"/>
                  <a:gd name="T10" fmla="*/ 32 w 388"/>
                  <a:gd name="T11" fmla="*/ 191 h 609"/>
                  <a:gd name="T12" fmla="*/ 2 w 388"/>
                  <a:gd name="T13" fmla="*/ 233 h 609"/>
                  <a:gd name="T14" fmla="*/ 12 w 388"/>
                  <a:gd name="T15" fmla="*/ 249 h 609"/>
                  <a:gd name="T16" fmla="*/ 22 w 388"/>
                  <a:gd name="T17" fmla="*/ 275 h 609"/>
                  <a:gd name="T18" fmla="*/ 15 w 388"/>
                  <a:gd name="T19" fmla="*/ 351 h 609"/>
                  <a:gd name="T20" fmla="*/ 0 w 388"/>
                  <a:gd name="T21" fmla="*/ 376 h 609"/>
                  <a:gd name="T22" fmla="*/ 15 w 388"/>
                  <a:gd name="T23" fmla="*/ 398 h 609"/>
                  <a:gd name="T24" fmla="*/ 30 w 388"/>
                  <a:gd name="T25" fmla="*/ 447 h 609"/>
                  <a:gd name="T26" fmla="*/ 58 w 388"/>
                  <a:gd name="T27" fmla="*/ 525 h 609"/>
                  <a:gd name="T28" fmla="*/ 58 w 388"/>
                  <a:gd name="T29" fmla="*/ 545 h 609"/>
                  <a:gd name="T30" fmla="*/ 78 w 388"/>
                  <a:gd name="T31" fmla="*/ 551 h 609"/>
                  <a:gd name="T32" fmla="*/ 131 w 388"/>
                  <a:gd name="T33" fmla="*/ 605 h 609"/>
                  <a:gd name="T34" fmla="*/ 388 w 388"/>
                  <a:gd name="T35" fmla="*/ 609 h 609"/>
                  <a:gd name="T36" fmla="*/ 388 w 388"/>
                  <a:gd name="T37" fmla="*/ 2 h 609"/>
                  <a:gd name="T38" fmla="*/ 135 w 388"/>
                  <a:gd name="T39" fmla="*/ 0 h 609"/>
                  <a:gd name="T40" fmla="*/ 122 w 388"/>
                  <a:gd name="T41" fmla="*/ 22 h 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88" h="609">
                    <a:moveTo>
                      <a:pt x="122" y="22"/>
                    </a:moveTo>
                    <a:cubicBezTo>
                      <a:pt x="109" y="46"/>
                      <a:pt x="84" y="59"/>
                      <a:pt x="59" y="65"/>
                    </a:cubicBezTo>
                    <a:cubicBezTo>
                      <a:pt x="57" y="66"/>
                      <a:pt x="57" y="66"/>
                      <a:pt x="57" y="66"/>
                    </a:cubicBezTo>
                    <a:cubicBezTo>
                      <a:pt x="64" y="92"/>
                      <a:pt x="54" y="117"/>
                      <a:pt x="42" y="139"/>
                    </a:cubicBezTo>
                    <a:cubicBezTo>
                      <a:pt x="38" y="142"/>
                      <a:pt x="36" y="146"/>
                      <a:pt x="33" y="150"/>
                    </a:cubicBezTo>
                    <a:cubicBezTo>
                      <a:pt x="34" y="164"/>
                      <a:pt x="35" y="177"/>
                      <a:pt x="32" y="191"/>
                    </a:cubicBezTo>
                    <a:cubicBezTo>
                      <a:pt x="28" y="208"/>
                      <a:pt x="14" y="221"/>
                      <a:pt x="2" y="233"/>
                    </a:cubicBezTo>
                    <a:cubicBezTo>
                      <a:pt x="4" y="239"/>
                      <a:pt x="8" y="243"/>
                      <a:pt x="12" y="249"/>
                    </a:cubicBezTo>
                    <a:cubicBezTo>
                      <a:pt x="15" y="258"/>
                      <a:pt x="20" y="266"/>
                      <a:pt x="22" y="275"/>
                    </a:cubicBezTo>
                    <a:cubicBezTo>
                      <a:pt x="30" y="299"/>
                      <a:pt x="27" y="330"/>
                      <a:pt x="15" y="351"/>
                    </a:cubicBezTo>
                    <a:cubicBezTo>
                      <a:pt x="12" y="361"/>
                      <a:pt x="2" y="366"/>
                      <a:pt x="0" y="376"/>
                    </a:cubicBezTo>
                    <a:cubicBezTo>
                      <a:pt x="3" y="384"/>
                      <a:pt x="13" y="389"/>
                      <a:pt x="15" y="398"/>
                    </a:cubicBezTo>
                    <a:cubicBezTo>
                      <a:pt x="25" y="413"/>
                      <a:pt x="29" y="430"/>
                      <a:pt x="30" y="447"/>
                    </a:cubicBezTo>
                    <a:cubicBezTo>
                      <a:pt x="48" y="470"/>
                      <a:pt x="61" y="495"/>
                      <a:pt x="58" y="525"/>
                    </a:cubicBezTo>
                    <a:cubicBezTo>
                      <a:pt x="60" y="531"/>
                      <a:pt x="57" y="538"/>
                      <a:pt x="58" y="545"/>
                    </a:cubicBezTo>
                    <a:cubicBezTo>
                      <a:pt x="65" y="547"/>
                      <a:pt x="71" y="548"/>
                      <a:pt x="78" y="551"/>
                    </a:cubicBezTo>
                    <a:cubicBezTo>
                      <a:pt x="101" y="560"/>
                      <a:pt x="122" y="582"/>
                      <a:pt x="131" y="605"/>
                    </a:cubicBezTo>
                    <a:cubicBezTo>
                      <a:pt x="216" y="609"/>
                      <a:pt x="304" y="606"/>
                      <a:pt x="388" y="609"/>
                    </a:cubicBezTo>
                    <a:cubicBezTo>
                      <a:pt x="388" y="2"/>
                      <a:pt x="388" y="2"/>
                      <a:pt x="388" y="2"/>
                    </a:cubicBezTo>
                    <a:cubicBezTo>
                      <a:pt x="305" y="1"/>
                      <a:pt x="217" y="2"/>
                      <a:pt x="135" y="0"/>
                    </a:cubicBezTo>
                    <a:cubicBezTo>
                      <a:pt x="127" y="5"/>
                      <a:pt x="127" y="15"/>
                      <a:pt x="122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" name="Rectangle 6"/>
              <p:cNvSpPr>
                <a:spLocks noChangeArrowheads="1"/>
              </p:cNvSpPr>
              <p:nvPr/>
            </p:nvSpPr>
            <p:spPr bwMode="auto">
              <a:xfrm>
                <a:off x="3759201" y="1363663"/>
                <a:ext cx="1616075" cy="48736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" name="Freeform 7"/>
              <p:cNvSpPr/>
              <p:nvPr/>
            </p:nvSpPr>
            <p:spPr bwMode="auto">
              <a:xfrm>
                <a:off x="5172076" y="1362075"/>
                <a:ext cx="311150" cy="490537"/>
              </a:xfrm>
              <a:custGeom>
                <a:avLst/>
                <a:gdLst>
                  <a:gd name="T0" fmla="*/ 266 w 388"/>
                  <a:gd name="T1" fmla="*/ 21 h 609"/>
                  <a:gd name="T2" fmla="*/ 329 w 388"/>
                  <a:gd name="T3" fmla="*/ 65 h 609"/>
                  <a:gd name="T4" fmla="*/ 331 w 388"/>
                  <a:gd name="T5" fmla="*/ 66 h 609"/>
                  <a:gd name="T6" fmla="*/ 346 w 388"/>
                  <a:gd name="T7" fmla="*/ 138 h 609"/>
                  <a:gd name="T8" fmla="*/ 355 w 388"/>
                  <a:gd name="T9" fmla="*/ 150 h 609"/>
                  <a:gd name="T10" fmla="*/ 357 w 388"/>
                  <a:gd name="T11" fmla="*/ 190 h 609"/>
                  <a:gd name="T12" fmla="*/ 386 w 388"/>
                  <a:gd name="T13" fmla="*/ 232 h 609"/>
                  <a:gd name="T14" fmla="*/ 377 w 388"/>
                  <a:gd name="T15" fmla="*/ 249 h 609"/>
                  <a:gd name="T16" fmla="*/ 366 w 388"/>
                  <a:gd name="T17" fmla="*/ 275 h 609"/>
                  <a:gd name="T18" fmla="*/ 373 w 388"/>
                  <a:gd name="T19" fmla="*/ 351 h 609"/>
                  <a:gd name="T20" fmla="*/ 388 w 388"/>
                  <a:gd name="T21" fmla="*/ 376 h 609"/>
                  <a:gd name="T22" fmla="*/ 373 w 388"/>
                  <a:gd name="T23" fmla="*/ 398 h 609"/>
                  <a:gd name="T24" fmla="*/ 358 w 388"/>
                  <a:gd name="T25" fmla="*/ 447 h 609"/>
                  <a:gd name="T26" fmla="*/ 330 w 388"/>
                  <a:gd name="T27" fmla="*/ 524 h 609"/>
                  <a:gd name="T28" fmla="*/ 330 w 388"/>
                  <a:gd name="T29" fmla="*/ 544 h 609"/>
                  <a:gd name="T30" fmla="*/ 310 w 388"/>
                  <a:gd name="T31" fmla="*/ 550 h 609"/>
                  <a:gd name="T32" fmla="*/ 257 w 388"/>
                  <a:gd name="T33" fmla="*/ 605 h 609"/>
                  <a:gd name="T34" fmla="*/ 0 w 388"/>
                  <a:gd name="T35" fmla="*/ 608 h 609"/>
                  <a:gd name="T36" fmla="*/ 0 w 388"/>
                  <a:gd name="T37" fmla="*/ 2 h 609"/>
                  <a:gd name="T38" fmla="*/ 253 w 388"/>
                  <a:gd name="T39" fmla="*/ 0 h 609"/>
                  <a:gd name="T40" fmla="*/ 266 w 388"/>
                  <a:gd name="T41" fmla="*/ 21 h 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88" h="609">
                    <a:moveTo>
                      <a:pt x="266" y="21"/>
                    </a:moveTo>
                    <a:cubicBezTo>
                      <a:pt x="279" y="46"/>
                      <a:pt x="304" y="58"/>
                      <a:pt x="329" y="65"/>
                    </a:cubicBezTo>
                    <a:cubicBezTo>
                      <a:pt x="331" y="66"/>
                      <a:pt x="331" y="66"/>
                      <a:pt x="331" y="66"/>
                    </a:cubicBezTo>
                    <a:cubicBezTo>
                      <a:pt x="324" y="92"/>
                      <a:pt x="334" y="117"/>
                      <a:pt x="346" y="138"/>
                    </a:cubicBezTo>
                    <a:cubicBezTo>
                      <a:pt x="350" y="142"/>
                      <a:pt x="352" y="146"/>
                      <a:pt x="355" y="150"/>
                    </a:cubicBezTo>
                    <a:cubicBezTo>
                      <a:pt x="354" y="164"/>
                      <a:pt x="353" y="176"/>
                      <a:pt x="357" y="190"/>
                    </a:cubicBezTo>
                    <a:cubicBezTo>
                      <a:pt x="360" y="208"/>
                      <a:pt x="374" y="220"/>
                      <a:pt x="386" y="232"/>
                    </a:cubicBezTo>
                    <a:cubicBezTo>
                      <a:pt x="384" y="239"/>
                      <a:pt x="380" y="243"/>
                      <a:pt x="377" y="249"/>
                    </a:cubicBezTo>
                    <a:cubicBezTo>
                      <a:pt x="373" y="257"/>
                      <a:pt x="368" y="265"/>
                      <a:pt x="366" y="275"/>
                    </a:cubicBezTo>
                    <a:cubicBezTo>
                      <a:pt x="358" y="299"/>
                      <a:pt x="361" y="330"/>
                      <a:pt x="373" y="351"/>
                    </a:cubicBezTo>
                    <a:cubicBezTo>
                      <a:pt x="377" y="361"/>
                      <a:pt x="386" y="366"/>
                      <a:pt x="388" y="376"/>
                    </a:cubicBezTo>
                    <a:cubicBezTo>
                      <a:pt x="385" y="384"/>
                      <a:pt x="375" y="389"/>
                      <a:pt x="373" y="398"/>
                    </a:cubicBezTo>
                    <a:cubicBezTo>
                      <a:pt x="363" y="412"/>
                      <a:pt x="359" y="430"/>
                      <a:pt x="358" y="447"/>
                    </a:cubicBezTo>
                    <a:cubicBezTo>
                      <a:pt x="341" y="469"/>
                      <a:pt x="327" y="495"/>
                      <a:pt x="330" y="524"/>
                    </a:cubicBezTo>
                    <a:cubicBezTo>
                      <a:pt x="328" y="531"/>
                      <a:pt x="331" y="538"/>
                      <a:pt x="330" y="544"/>
                    </a:cubicBezTo>
                    <a:cubicBezTo>
                      <a:pt x="323" y="546"/>
                      <a:pt x="317" y="548"/>
                      <a:pt x="310" y="550"/>
                    </a:cubicBezTo>
                    <a:cubicBezTo>
                      <a:pt x="287" y="559"/>
                      <a:pt x="266" y="581"/>
                      <a:pt x="257" y="605"/>
                    </a:cubicBezTo>
                    <a:cubicBezTo>
                      <a:pt x="172" y="609"/>
                      <a:pt x="84" y="606"/>
                      <a:pt x="0" y="608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83" y="0"/>
                      <a:pt x="171" y="2"/>
                      <a:pt x="253" y="0"/>
                    </a:cubicBezTo>
                    <a:cubicBezTo>
                      <a:pt x="261" y="5"/>
                      <a:pt x="261" y="15"/>
                      <a:pt x="266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3381376" y="1441450"/>
                <a:ext cx="17463" cy="14287"/>
              </a:xfrm>
              <a:custGeom>
                <a:avLst/>
                <a:gdLst>
                  <a:gd name="T0" fmla="*/ 4 w 22"/>
                  <a:gd name="T1" fmla="*/ 2 h 18"/>
                  <a:gd name="T2" fmla="*/ 0 w 22"/>
                  <a:gd name="T3" fmla="*/ 8 h 18"/>
                  <a:gd name="T4" fmla="*/ 14 w 22"/>
                  <a:gd name="T5" fmla="*/ 18 h 18"/>
                  <a:gd name="T6" fmla="*/ 22 w 22"/>
                  <a:gd name="T7" fmla="*/ 10 h 18"/>
                  <a:gd name="T8" fmla="*/ 4 w 22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8">
                    <a:moveTo>
                      <a:pt x="4" y="2"/>
                    </a:moveTo>
                    <a:cubicBezTo>
                      <a:pt x="1" y="3"/>
                      <a:pt x="0" y="5"/>
                      <a:pt x="0" y="8"/>
                    </a:cubicBezTo>
                    <a:cubicBezTo>
                      <a:pt x="2" y="13"/>
                      <a:pt x="7" y="18"/>
                      <a:pt x="14" y="18"/>
                    </a:cubicBezTo>
                    <a:cubicBezTo>
                      <a:pt x="16" y="15"/>
                      <a:pt x="21" y="14"/>
                      <a:pt x="22" y="10"/>
                    </a:cubicBezTo>
                    <a:cubicBezTo>
                      <a:pt x="20" y="0"/>
                      <a:pt x="10" y="6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8" name="Freeform 9"/>
              <p:cNvSpPr/>
              <p:nvPr/>
            </p:nvSpPr>
            <p:spPr bwMode="auto">
              <a:xfrm>
                <a:off x="3384551" y="1592263"/>
                <a:ext cx="31750" cy="25400"/>
              </a:xfrm>
              <a:custGeom>
                <a:avLst/>
                <a:gdLst>
                  <a:gd name="T0" fmla="*/ 12 w 39"/>
                  <a:gd name="T1" fmla="*/ 2 h 30"/>
                  <a:gd name="T2" fmla="*/ 0 w 39"/>
                  <a:gd name="T3" fmla="*/ 14 h 30"/>
                  <a:gd name="T4" fmla="*/ 15 w 39"/>
                  <a:gd name="T5" fmla="*/ 30 h 30"/>
                  <a:gd name="T6" fmla="*/ 35 w 39"/>
                  <a:gd name="T7" fmla="*/ 23 h 30"/>
                  <a:gd name="T8" fmla="*/ 32 w 39"/>
                  <a:gd name="T9" fmla="*/ 13 h 30"/>
                  <a:gd name="T10" fmla="*/ 12 w 39"/>
                  <a:gd name="T11" fmla="*/ 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30">
                    <a:moveTo>
                      <a:pt x="12" y="2"/>
                    </a:moveTo>
                    <a:cubicBezTo>
                      <a:pt x="8" y="6"/>
                      <a:pt x="1" y="8"/>
                      <a:pt x="0" y="14"/>
                    </a:cubicBezTo>
                    <a:cubicBezTo>
                      <a:pt x="5" y="18"/>
                      <a:pt x="9" y="26"/>
                      <a:pt x="15" y="30"/>
                    </a:cubicBezTo>
                    <a:cubicBezTo>
                      <a:pt x="22" y="29"/>
                      <a:pt x="29" y="28"/>
                      <a:pt x="35" y="23"/>
                    </a:cubicBezTo>
                    <a:cubicBezTo>
                      <a:pt x="39" y="19"/>
                      <a:pt x="32" y="16"/>
                      <a:pt x="32" y="13"/>
                    </a:cubicBezTo>
                    <a:cubicBezTo>
                      <a:pt x="26" y="7"/>
                      <a:pt x="20" y="0"/>
                      <a:pt x="1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9" name="Freeform 10"/>
              <p:cNvSpPr/>
              <p:nvPr/>
            </p:nvSpPr>
            <p:spPr bwMode="auto">
              <a:xfrm>
                <a:off x="3402013" y="1468438"/>
                <a:ext cx="49213" cy="42862"/>
              </a:xfrm>
              <a:custGeom>
                <a:avLst/>
                <a:gdLst>
                  <a:gd name="T0" fmla="*/ 16 w 60"/>
                  <a:gd name="T1" fmla="*/ 42 h 54"/>
                  <a:gd name="T2" fmla="*/ 1 w 60"/>
                  <a:gd name="T3" fmla="*/ 46 h 54"/>
                  <a:gd name="T4" fmla="*/ 3 w 60"/>
                  <a:gd name="T5" fmla="*/ 51 h 54"/>
                  <a:gd name="T6" fmla="*/ 33 w 60"/>
                  <a:gd name="T7" fmla="*/ 51 h 54"/>
                  <a:gd name="T8" fmla="*/ 45 w 60"/>
                  <a:gd name="T9" fmla="*/ 43 h 54"/>
                  <a:gd name="T10" fmla="*/ 60 w 60"/>
                  <a:gd name="T11" fmla="*/ 5 h 54"/>
                  <a:gd name="T12" fmla="*/ 54 w 60"/>
                  <a:gd name="T13" fmla="*/ 1 h 54"/>
                  <a:gd name="T14" fmla="*/ 16 w 60"/>
                  <a:gd name="T15" fmla="*/ 42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" h="54">
                    <a:moveTo>
                      <a:pt x="16" y="42"/>
                    </a:moveTo>
                    <a:cubicBezTo>
                      <a:pt x="12" y="44"/>
                      <a:pt x="5" y="43"/>
                      <a:pt x="1" y="46"/>
                    </a:cubicBezTo>
                    <a:cubicBezTo>
                      <a:pt x="0" y="47"/>
                      <a:pt x="2" y="49"/>
                      <a:pt x="3" y="51"/>
                    </a:cubicBezTo>
                    <a:cubicBezTo>
                      <a:pt x="12" y="54"/>
                      <a:pt x="23" y="51"/>
                      <a:pt x="33" y="51"/>
                    </a:cubicBezTo>
                    <a:cubicBezTo>
                      <a:pt x="45" y="43"/>
                      <a:pt x="45" y="43"/>
                      <a:pt x="45" y="43"/>
                    </a:cubicBezTo>
                    <a:cubicBezTo>
                      <a:pt x="55" y="33"/>
                      <a:pt x="60" y="20"/>
                      <a:pt x="60" y="5"/>
                    </a:cubicBezTo>
                    <a:cubicBezTo>
                      <a:pt x="59" y="3"/>
                      <a:pt x="57" y="0"/>
                      <a:pt x="54" y="1"/>
                    </a:cubicBezTo>
                    <a:cubicBezTo>
                      <a:pt x="49" y="19"/>
                      <a:pt x="34" y="36"/>
                      <a:pt x="16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" name="Freeform 11"/>
              <p:cNvSpPr/>
              <p:nvPr/>
            </p:nvSpPr>
            <p:spPr bwMode="auto">
              <a:xfrm>
                <a:off x="3438526" y="1403350"/>
                <a:ext cx="26988" cy="49212"/>
              </a:xfrm>
              <a:custGeom>
                <a:avLst/>
                <a:gdLst>
                  <a:gd name="T0" fmla="*/ 9 w 34"/>
                  <a:gd name="T1" fmla="*/ 0 h 62"/>
                  <a:gd name="T2" fmla="*/ 14 w 34"/>
                  <a:gd name="T3" fmla="*/ 16 h 62"/>
                  <a:gd name="T4" fmla="*/ 19 w 34"/>
                  <a:gd name="T5" fmla="*/ 62 h 62"/>
                  <a:gd name="T6" fmla="*/ 34 w 34"/>
                  <a:gd name="T7" fmla="*/ 36 h 62"/>
                  <a:gd name="T8" fmla="*/ 34 w 34"/>
                  <a:gd name="T9" fmla="*/ 26 h 62"/>
                  <a:gd name="T10" fmla="*/ 16 w 34"/>
                  <a:gd name="T11" fmla="*/ 5 h 62"/>
                  <a:gd name="T12" fmla="*/ 9 w 34"/>
                  <a:gd name="T1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62">
                    <a:moveTo>
                      <a:pt x="9" y="0"/>
                    </a:moveTo>
                    <a:cubicBezTo>
                      <a:pt x="0" y="3"/>
                      <a:pt x="12" y="10"/>
                      <a:pt x="14" y="16"/>
                    </a:cubicBezTo>
                    <a:cubicBezTo>
                      <a:pt x="22" y="29"/>
                      <a:pt x="14" y="47"/>
                      <a:pt x="19" y="62"/>
                    </a:cubicBezTo>
                    <a:cubicBezTo>
                      <a:pt x="30" y="59"/>
                      <a:pt x="32" y="46"/>
                      <a:pt x="34" y="36"/>
                    </a:cubicBezTo>
                    <a:cubicBezTo>
                      <a:pt x="34" y="32"/>
                      <a:pt x="32" y="29"/>
                      <a:pt x="34" y="26"/>
                    </a:cubicBezTo>
                    <a:cubicBezTo>
                      <a:pt x="28" y="20"/>
                      <a:pt x="24" y="10"/>
                      <a:pt x="16" y="5"/>
                    </a:cubicBezTo>
                    <a:cubicBezTo>
                      <a:pt x="13" y="4"/>
                      <a:pt x="13" y="0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" name="Freeform 12"/>
              <p:cNvSpPr/>
              <p:nvPr/>
            </p:nvSpPr>
            <p:spPr bwMode="auto">
              <a:xfrm>
                <a:off x="3449638" y="1751013"/>
                <a:ext cx="22225" cy="47625"/>
              </a:xfrm>
              <a:custGeom>
                <a:avLst/>
                <a:gdLst>
                  <a:gd name="T0" fmla="*/ 4 w 27"/>
                  <a:gd name="T1" fmla="*/ 45 h 59"/>
                  <a:gd name="T2" fmla="*/ 1 w 27"/>
                  <a:gd name="T3" fmla="*/ 56 h 59"/>
                  <a:gd name="T4" fmla="*/ 4 w 27"/>
                  <a:gd name="T5" fmla="*/ 58 h 59"/>
                  <a:gd name="T6" fmla="*/ 24 w 27"/>
                  <a:gd name="T7" fmla="*/ 30 h 59"/>
                  <a:gd name="T8" fmla="*/ 15 w 27"/>
                  <a:gd name="T9" fmla="*/ 1 h 59"/>
                  <a:gd name="T10" fmla="*/ 8 w 27"/>
                  <a:gd name="T11" fmla="*/ 2 h 59"/>
                  <a:gd name="T12" fmla="*/ 3 w 27"/>
                  <a:gd name="T13" fmla="*/ 20 h 59"/>
                  <a:gd name="T14" fmla="*/ 4 w 27"/>
                  <a:gd name="T15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59">
                    <a:moveTo>
                      <a:pt x="4" y="45"/>
                    </a:moveTo>
                    <a:cubicBezTo>
                      <a:pt x="3" y="49"/>
                      <a:pt x="0" y="51"/>
                      <a:pt x="1" y="56"/>
                    </a:cubicBezTo>
                    <a:cubicBezTo>
                      <a:pt x="1" y="57"/>
                      <a:pt x="2" y="59"/>
                      <a:pt x="4" y="58"/>
                    </a:cubicBezTo>
                    <a:cubicBezTo>
                      <a:pt x="13" y="52"/>
                      <a:pt x="23" y="42"/>
                      <a:pt x="24" y="30"/>
                    </a:cubicBezTo>
                    <a:cubicBezTo>
                      <a:pt x="27" y="20"/>
                      <a:pt x="23" y="9"/>
                      <a:pt x="15" y="1"/>
                    </a:cubicBezTo>
                    <a:cubicBezTo>
                      <a:pt x="13" y="0"/>
                      <a:pt x="10" y="0"/>
                      <a:pt x="8" y="2"/>
                    </a:cubicBezTo>
                    <a:cubicBezTo>
                      <a:pt x="9" y="9"/>
                      <a:pt x="4" y="14"/>
                      <a:pt x="3" y="20"/>
                    </a:cubicBezTo>
                    <a:cubicBezTo>
                      <a:pt x="4" y="28"/>
                      <a:pt x="4" y="36"/>
                      <a:pt x="4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" name="Freeform 13"/>
              <p:cNvSpPr>
                <a:spLocks noEditPoints="1"/>
              </p:cNvSpPr>
              <p:nvPr/>
            </p:nvSpPr>
            <p:spPr bwMode="auto">
              <a:xfrm>
                <a:off x="3071813" y="1292226"/>
                <a:ext cx="727075" cy="619124"/>
              </a:xfrm>
              <a:custGeom>
                <a:avLst/>
                <a:gdLst>
                  <a:gd name="T0" fmla="*/ 115 w 904"/>
                  <a:gd name="T1" fmla="*/ 274 h 769"/>
                  <a:gd name="T2" fmla="*/ 117 w 904"/>
                  <a:gd name="T3" fmla="*/ 576 h 769"/>
                  <a:gd name="T4" fmla="*/ 499 w 904"/>
                  <a:gd name="T5" fmla="*/ 683 h 769"/>
                  <a:gd name="T6" fmla="*/ 572 w 904"/>
                  <a:gd name="T7" fmla="*/ 767 h 769"/>
                  <a:gd name="T8" fmla="*/ 296 w 904"/>
                  <a:gd name="T9" fmla="*/ 681 h 769"/>
                  <a:gd name="T10" fmla="*/ 10 w 904"/>
                  <a:gd name="T11" fmla="*/ 414 h 769"/>
                  <a:gd name="T12" fmla="*/ 54 w 904"/>
                  <a:gd name="T13" fmla="*/ 397 h 769"/>
                  <a:gd name="T14" fmla="*/ 116 w 904"/>
                  <a:gd name="T15" fmla="*/ 438 h 769"/>
                  <a:gd name="T16" fmla="*/ 222 w 904"/>
                  <a:gd name="T17" fmla="*/ 446 h 769"/>
                  <a:gd name="T18" fmla="*/ 163 w 904"/>
                  <a:gd name="T19" fmla="*/ 569 h 769"/>
                  <a:gd name="T20" fmla="*/ 197 w 904"/>
                  <a:gd name="T21" fmla="*/ 620 h 769"/>
                  <a:gd name="T22" fmla="*/ 304 w 904"/>
                  <a:gd name="T23" fmla="*/ 554 h 769"/>
                  <a:gd name="T24" fmla="*/ 291 w 904"/>
                  <a:gd name="T25" fmla="*/ 463 h 769"/>
                  <a:gd name="T26" fmla="*/ 356 w 904"/>
                  <a:gd name="T27" fmla="*/ 621 h 769"/>
                  <a:gd name="T28" fmla="*/ 350 w 904"/>
                  <a:gd name="T29" fmla="*/ 559 h 769"/>
                  <a:gd name="T30" fmla="*/ 482 w 904"/>
                  <a:gd name="T31" fmla="*/ 466 h 769"/>
                  <a:gd name="T32" fmla="*/ 488 w 904"/>
                  <a:gd name="T33" fmla="*/ 42 h 769"/>
                  <a:gd name="T34" fmla="*/ 395 w 904"/>
                  <a:gd name="T35" fmla="*/ 139 h 769"/>
                  <a:gd name="T36" fmla="*/ 479 w 904"/>
                  <a:gd name="T37" fmla="*/ 127 h 769"/>
                  <a:gd name="T38" fmla="*/ 261 w 904"/>
                  <a:gd name="T39" fmla="*/ 232 h 769"/>
                  <a:gd name="T40" fmla="*/ 244 w 904"/>
                  <a:gd name="T41" fmla="*/ 146 h 769"/>
                  <a:gd name="T42" fmla="*/ 209 w 904"/>
                  <a:gd name="T43" fmla="*/ 166 h 769"/>
                  <a:gd name="T44" fmla="*/ 132 w 904"/>
                  <a:gd name="T45" fmla="*/ 267 h 769"/>
                  <a:gd name="T46" fmla="*/ 187 w 904"/>
                  <a:gd name="T47" fmla="*/ 310 h 769"/>
                  <a:gd name="T48" fmla="*/ 80 w 904"/>
                  <a:gd name="T49" fmla="*/ 354 h 769"/>
                  <a:gd name="T50" fmla="*/ 116 w 904"/>
                  <a:gd name="T51" fmla="*/ 494 h 769"/>
                  <a:gd name="T52" fmla="*/ 186 w 904"/>
                  <a:gd name="T53" fmla="*/ 290 h 769"/>
                  <a:gd name="T54" fmla="*/ 136 w 904"/>
                  <a:gd name="T55" fmla="*/ 295 h 769"/>
                  <a:gd name="T56" fmla="*/ 442 w 904"/>
                  <a:gd name="T57" fmla="*/ 106 h 769"/>
                  <a:gd name="T58" fmla="*/ 393 w 904"/>
                  <a:gd name="T59" fmla="*/ 133 h 769"/>
                  <a:gd name="T60" fmla="*/ 236 w 904"/>
                  <a:gd name="T61" fmla="*/ 207 h 769"/>
                  <a:gd name="T62" fmla="*/ 342 w 904"/>
                  <a:gd name="T63" fmla="*/ 537 h 769"/>
                  <a:gd name="T64" fmla="*/ 348 w 904"/>
                  <a:gd name="T65" fmla="*/ 260 h 769"/>
                  <a:gd name="T66" fmla="*/ 236 w 904"/>
                  <a:gd name="T67" fmla="*/ 389 h 769"/>
                  <a:gd name="T68" fmla="*/ 432 w 904"/>
                  <a:gd name="T69" fmla="*/ 441 h 769"/>
                  <a:gd name="T70" fmla="*/ 364 w 904"/>
                  <a:gd name="T71" fmla="*/ 382 h 769"/>
                  <a:gd name="T72" fmla="*/ 274 w 904"/>
                  <a:gd name="T73" fmla="*/ 349 h 769"/>
                  <a:gd name="T74" fmla="*/ 295 w 904"/>
                  <a:gd name="T75" fmla="*/ 418 h 769"/>
                  <a:gd name="T76" fmla="*/ 307 w 904"/>
                  <a:gd name="T77" fmla="*/ 597 h 769"/>
                  <a:gd name="T78" fmla="*/ 358 w 904"/>
                  <a:gd name="T79" fmla="*/ 338 h 769"/>
                  <a:gd name="T80" fmla="*/ 437 w 904"/>
                  <a:gd name="T81" fmla="*/ 388 h 769"/>
                  <a:gd name="T82" fmla="*/ 379 w 904"/>
                  <a:gd name="T83" fmla="*/ 134 h 769"/>
                  <a:gd name="T84" fmla="*/ 406 w 904"/>
                  <a:gd name="T85" fmla="*/ 644 h 769"/>
                  <a:gd name="T86" fmla="*/ 148 w 904"/>
                  <a:gd name="T87" fmla="*/ 378 h 769"/>
                  <a:gd name="T88" fmla="*/ 163 w 904"/>
                  <a:gd name="T89" fmla="*/ 455 h 769"/>
                  <a:gd name="T90" fmla="*/ 224 w 904"/>
                  <a:gd name="T91" fmla="*/ 672 h 769"/>
                  <a:gd name="T92" fmla="*/ 297 w 904"/>
                  <a:gd name="T93" fmla="*/ 512 h 769"/>
                  <a:gd name="T94" fmla="*/ 407 w 904"/>
                  <a:gd name="T95" fmla="*/ 497 h 769"/>
                  <a:gd name="T96" fmla="*/ 412 w 904"/>
                  <a:gd name="T97" fmla="*/ 584 h 769"/>
                  <a:gd name="T98" fmla="*/ 451 w 904"/>
                  <a:gd name="T99" fmla="*/ 751 h 769"/>
                  <a:gd name="T100" fmla="*/ 902 w 904"/>
                  <a:gd name="T101" fmla="*/ 748 h 769"/>
                  <a:gd name="T102" fmla="*/ 902 w 904"/>
                  <a:gd name="T103" fmla="*/ 713 h 769"/>
                  <a:gd name="T104" fmla="*/ 481 w 904"/>
                  <a:gd name="T105" fmla="*/ 316 h 769"/>
                  <a:gd name="T106" fmla="*/ 548 w 904"/>
                  <a:gd name="T107" fmla="*/ 127 h 769"/>
                  <a:gd name="T108" fmla="*/ 611 w 904"/>
                  <a:gd name="T109" fmla="*/ 22 h 769"/>
                  <a:gd name="T110" fmla="*/ 342 w 904"/>
                  <a:gd name="T111" fmla="*/ 54 h 769"/>
                  <a:gd name="T112" fmla="*/ 290 w 904"/>
                  <a:gd name="T113" fmla="*/ 105 h 769"/>
                  <a:gd name="T114" fmla="*/ 117 w 904"/>
                  <a:gd name="T115" fmla="*/ 295 h 769"/>
                  <a:gd name="T116" fmla="*/ 312 w 904"/>
                  <a:gd name="T117" fmla="*/ 97 h 769"/>
                  <a:gd name="T118" fmla="*/ 648 w 904"/>
                  <a:gd name="T119" fmla="*/ 10 h 769"/>
                  <a:gd name="T120" fmla="*/ 489 w 904"/>
                  <a:gd name="T121" fmla="*/ 23 h 769"/>
                  <a:gd name="T122" fmla="*/ 130 w 904"/>
                  <a:gd name="T123" fmla="*/ 165 h 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04" h="769">
                    <a:moveTo>
                      <a:pt x="8" y="366"/>
                    </a:moveTo>
                    <a:cubicBezTo>
                      <a:pt x="13" y="366"/>
                      <a:pt x="13" y="360"/>
                      <a:pt x="17" y="358"/>
                    </a:cubicBezTo>
                    <a:cubicBezTo>
                      <a:pt x="23" y="355"/>
                      <a:pt x="28" y="349"/>
                      <a:pt x="36" y="349"/>
                    </a:cubicBezTo>
                    <a:cubicBezTo>
                      <a:pt x="39" y="343"/>
                      <a:pt x="34" y="334"/>
                      <a:pt x="41" y="328"/>
                    </a:cubicBezTo>
                    <a:cubicBezTo>
                      <a:pt x="54" y="308"/>
                      <a:pt x="77" y="299"/>
                      <a:pt x="99" y="301"/>
                    </a:cubicBezTo>
                    <a:cubicBezTo>
                      <a:pt x="108" y="299"/>
                      <a:pt x="101" y="288"/>
                      <a:pt x="104" y="282"/>
                    </a:cubicBezTo>
                    <a:cubicBezTo>
                      <a:pt x="113" y="269"/>
                      <a:pt x="97" y="256"/>
                      <a:pt x="104" y="241"/>
                    </a:cubicBezTo>
                    <a:cubicBezTo>
                      <a:pt x="104" y="234"/>
                      <a:pt x="111" y="228"/>
                      <a:pt x="106" y="221"/>
                    </a:cubicBezTo>
                    <a:cubicBezTo>
                      <a:pt x="104" y="209"/>
                      <a:pt x="104" y="194"/>
                      <a:pt x="113" y="184"/>
                    </a:cubicBezTo>
                    <a:cubicBezTo>
                      <a:pt x="112" y="182"/>
                      <a:pt x="113" y="181"/>
                      <a:pt x="115" y="181"/>
                    </a:cubicBezTo>
                    <a:cubicBezTo>
                      <a:pt x="116" y="181"/>
                      <a:pt x="117" y="181"/>
                      <a:pt x="118" y="182"/>
                    </a:cubicBezTo>
                    <a:cubicBezTo>
                      <a:pt x="112" y="195"/>
                      <a:pt x="106" y="212"/>
                      <a:pt x="116" y="225"/>
                    </a:cubicBezTo>
                    <a:cubicBezTo>
                      <a:pt x="111" y="233"/>
                      <a:pt x="110" y="244"/>
                      <a:pt x="109" y="253"/>
                    </a:cubicBezTo>
                    <a:cubicBezTo>
                      <a:pt x="115" y="274"/>
                      <a:pt x="115" y="274"/>
                      <a:pt x="115" y="274"/>
                    </a:cubicBezTo>
                    <a:cubicBezTo>
                      <a:pt x="111" y="280"/>
                      <a:pt x="107" y="288"/>
                      <a:pt x="110" y="296"/>
                    </a:cubicBezTo>
                    <a:cubicBezTo>
                      <a:pt x="107" y="300"/>
                      <a:pt x="103" y="305"/>
                      <a:pt x="98" y="307"/>
                    </a:cubicBezTo>
                    <a:cubicBezTo>
                      <a:pt x="82" y="303"/>
                      <a:pt x="63" y="310"/>
                      <a:pt x="51" y="323"/>
                    </a:cubicBezTo>
                    <a:cubicBezTo>
                      <a:pt x="46" y="328"/>
                      <a:pt x="44" y="335"/>
                      <a:pt x="43" y="342"/>
                    </a:cubicBezTo>
                    <a:cubicBezTo>
                      <a:pt x="42" y="347"/>
                      <a:pt x="51" y="353"/>
                      <a:pt x="44" y="356"/>
                    </a:cubicBezTo>
                    <a:cubicBezTo>
                      <a:pt x="34" y="353"/>
                      <a:pt x="24" y="360"/>
                      <a:pt x="16" y="367"/>
                    </a:cubicBezTo>
                    <a:cubicBezTo>
                      <a:pt x="6" y="375"/>
                      <a:pt x="9" y="390"/>
                      <a:pt x="11" y="402"/>
                    </a:cubicBezTo>
                    <a:cubicBezTo>
                      <a:pt x="14" y="410"/>
                      <a:pt x="21" y="419"/>
                      <a:pt x="31" y="420"/>
                    </a:cubicBezTo>
                    <a:cubicBezTo>
                      <a:pt x="35" y="420"/>
                      <a:pt x="38" y="421"/>
                      <a:pt x="42" y="423"/>
                    </a:cubicBezTo>
                    <a:cubicBezTo>
                      <a:pt x="46" y="441"/>
                      <a:pt x="53" y="459"/>
                      <a:pt x="71" y="468"/>
                    </a:cubicBezTo>
                    <a:cubicBezTo>
                      <a:pt x="81" y="473"/>
                      <a:pt x="92" y="471"/>
                      <a:pt x="102" y="470"/>
                    </a:cubicBezTo>
                    <a:cubicBezTo>
                      <a:pt x="108" y="476"/>
                      <a:pt x="105" y="487"/>
                      <a:pt x="107" y="495"/>
                    </a:cubicBezTo>
                    <a:cubicBezTo>
                      <a:pt x="97" y="510"/>
                      <a:pt x="93" y="533"/>
                      <a:pt x="101" y="551"/>
                    </a:cubicBezTo>
                    <a:cubicBezTo>
                      <a:pt x="104" y="560"/>
                      <a:pt x="110" y="569"/>
                      <a:pt x="117" y="576"/>
                    </a:cubicBezTo>
                    <a:cubicBezTo>
                      <a:pt x="122" y="590"/>
                      <a:pt x="130" y="602"/>
                      <a:pt x="143" y="609"/>
                    </a:cubicBezTo>
                    <a:cubicBezTo>
                      <a:pt x="153" y="616"/>
                      <a:pt x="166" y="609"/>
                      <a:pt x="175" y="610"/>
                    </a:cubicBezTo>
                    <a:cubicBezTo>
                      <a:pt x="177" y="613"/>
                      <a:pt x="179" y="617"/>
                      <a:pt x="178" y="620"/>
                    </a:cubicBezTo>
                    <a:cubicBezTo>
                      <a:pt x="172" y="633"/>
                      <a:pt x="172" y="649"/>
                      <a:pt x="180" y="660"/>
                    </a:cubicBezTo>
                    <a:cubicBezTo>
                      <a:pt x="190" y="669"/>
                      <a:pt x="201" y="680"/>
                      <a:pt x="215" y="678"/>
                    </a:cubicBezTo>
                    <a:cubicBezTo>
                      <a:pt x="230" y="675"/>
                      <a:pt x="239" y="689"/>
                      <a:pt x="253" y="687"/>
                    </a:cubicBezTo>
                    <a:cubicBezTo>
                      <a:pt x="271" y="688"/>
                      <a:pt x="289" y="685"/>
                      <a:pt x="299" y="668"/>
                    </a:cubicBezTo>
                    <a:cubicBezTo>
                      <a:pt x="301" y="665"/>
                      <a:pt x="301" y="661"/>
                      <a:pt x="306" y="660"/>
                    </a:cubicBezTo>
                    <a:cubicBezTo>
                      <a:pt x="312" y="663"/>
                      <a:pt x="316" y="651"/>
                      <a:pt x="320" y="658"/>
                    </a:cubicBezTo>
                    <a:cubicBezTo>
                      <a:pt x="322" y="675"/>
                      <a:pt x="321" y="691"/>
                      <a:pt x="327" y="705"/>
                    </a:cubicBezTo>
                    <a:cubicBezTo>
                      <a:pt x="345" y="745"/>
                      <a:pt x="391" y="758"/>
                      <a:pt x="432" y="759"/>
                    </a:cubicBezTo>
                    <a:cubicBezTo>
                      <a:pt x="457" y="759"/>
                      <a:pt x="482" y="752"/>
                      <a:pt x="499" y="734"/>
                    </a:cubicBezTo>
                    <a:cubicBezTo>
                      <a:pt x="504" y="721"/>
                      <a:pt x="488" y="715"/>
                      <a:pt x="489" y="703"/>
                    </a:cubicBezTo>
                    <a:cubicBezTo>
                      <a:pt x="488" y="696"/>
                      <a:pt x="493" y="687"/>
                      <a:pt x="499" y="683"/>
                    </a:cubicBezTo>
                    <a:cubicBezTo>
                      <a:pt x="507" y="680"/>
                      <a:pt x="507" y="680"/>
                      <a:pt x="507" y="680"/>
                    </a:cubicBezTo>
                    <a:cubicBezTo>
                      <a:pt x="509" y="682"/>
                      <a:pt x="505" y="683"/>
                      <a:pt x="505" y="685"/>
                    </a:cubicBezTo>
                    <a:cubicBezTo>
                      <a:pt x="504" y="693"/>
                      <a:pt x="509" y="699"/>
                      <a:pt x="513" y="705"/>
                    </a:cubicBezTo>
                    <a:cubicBezTo>
                      <a:pt x="524" y="714"/>
                      <a:pt x="539" y="714"/>
                      <a:pt x="553" y="709"/>
                    </a:cubicBezTo>
                    <a:cubicBezTo>
                      <a:pt x="558" y="703"/>
                      <a:pt x="564" y="709"/>
                      <a:pt x="567" y="713"/>
                    </a:cubicBezTo>
                    <a:cubicBezTo>
                      <a:pt x="576" y="725"/>
                      <a:pt x="578" y="741"/>
                      <a:pt x="572" y="755"/>
                    </a:cubicBezTo>
                    <a:cubicBezTo>
                      <a:pt x="574" y="757"/>
                      <a:pt x="574" y="761"/>
                      <a:pt x="578" y="762"/>
                    </a:cubicBezTo>
                    <a:cubicBezTo>
                      <a:pt x="635" y="763"/>
                      <a:pt x="635" y="763"/>
                      <a:pt x="635" y="763"/>
                    </a:cubicBezTo>
                    <a:cubicBezTo>
                      <a:pt x="778" y="764"/>
                      <a:pt x="778" y="764"/>
                      <a:pt x="778" y="764"/>
                    </a:cubicBezTo>
                    <a:cubicBezTo>
                      <a:pt x="903" y="765"/>
                      <a:pt x="903" y="765"/>
                      <a:pt x="903" y="765"/>
                    </a:cubicBezTo>
                    <a:cubicBezTo>
                      <a:pt x="903" y="765"/>
                      <a:pt x="903" y="766"/>
                      <a:pt x="903" y="767"/>
                    </a:cubicBezTo>
                    <a:cubicBezTo>
                      <a:pt x="899" y="768"/>
                      <a:pt x="899" y="768"/>
                      <a:pt x="899" y="768"/>
                    </a:cubicBezTo>
                    <a:cubicBezTo>
                      <a:pt x="837" y="769"/>
                      <a:pt x="772" y="766"/>
                      <a:pt x="710" y="767"/>
                    </a:cubicBezTo>
                    <a:cubicBezTo>
                      <a:pt x="662" y="768"/>
                      <a:pt x="620" y="766"/>
                      <a:pt x="572" y="767"/>
                    </a:cubicBezTo>
                    <a:cubicBezTo>
                      <a:pt x="566" y="765"/>
                      <a:pt x="569" y="757"/>
                      <a:pt x="565" y="753"/>
                    </a:cubicBezTo>
                    <a:cubicBezTo>
                      <a:pt x="571" y="740"/>
                      <a:pt x="569" y="725"/>
                      <a:pt x="560" y="715"/>
                    </a:cubicBezTo>
                    <a:cubicBezTo>
                      <a:pt x="553" y="712"/>
                      <a:pt x="548" y="717"/>
                      <a:pt x="540" y="717"/>
                    </a:cubicBezTo>
                    <a:cubicBezTo>
                      <a:pt x="528" y="718"/>
                      <a:pt x="512" y="716"/>
                      <a:pt x="504" y="703"/>
                    </a:cubicBezTo>
                    <a:cubicBezTo>
                      <a:pt x="502" y="700"/>
                      <a:pt x="502" y="694"/>
                      <a:pt x="500" y="691"/>
                    </a:cubicBezTo>
                    <a:cubicBezTo>
                      <a:pt x="498" y="690"/>
                      <a:pt x="497" y="693"/>
                      <a:pt x="496" y="694"/>
                    </a:cubicBezTo>
                    <a:cubicBezTo>
                      <a:pt x="490" y="710"/>
                      <a:pt x="509" y="719"/>
                      <a:pt x="506" y="735"/>
                    </a:cubicBezTo>
                    <a:cubicBezTo>
                      <a:pt x="499" y="746"/>
                      <a:pt x="487" y="751"/>
                      <a:pt x="477" y="757"/>
                    </a:cubicBezTo>
                    <a:cubicBezTo>
                      <a:pt x="448" y="766"/>
                      <a:pt x="422" y="767"/>
                      <a:pt x="394" y="759"/>
                    </a:cubicBezTo>
                    <a:cubicBezTo>
                      <a:pt x="377" y="756"/>
                      <a:pt x="362" y="748"/>
                      <a:pt x="347" y="739"/>
                    </a:cubicBezTo>
                    <a:cubicBezTo>
                      <a:pt x="339" y="731"/>
                      <a:pt x="329" y="723"/>
                      <a:pt x="325" y="711"/>
                    </a:cubicBezTo>
                    <a:cubicBezTo>
                      <a:pt x="318" y="705"/>
                      <a:pt x="320" y="695"/>
                      <a:pt x="317" y="687"/>
                    </a:cubicBezTo>
                    <a:cubicBezTo>
                      <a:pt x="315" y="680"/>
                      <a:pt x="319" y="669"/>
                      <a:pt x="310" y="666"/>
                    </a:cubicBezTo>
                    <a:cubicBezTo>
                      <a:pt x="304" y="669"/>
                      <a:pt x="302" y="677"/>
                      <a:pt x="296" y="681"/>
                    </a:cubicBezTo>
                    <a:cubicBezTo>
                      <a:pt x="281" y="696"/>
                      <a:pt x="256" y="695"/>
                      <a:pt x="238" y="690"/>
                    </a:cubicBezTo>
                    <a:cubicBezTo>
                      <a:pt x="222" y="683"/>
                      <a:pt x="222" y="683"/>
                      <a:pt x="222" y="683"/>
                    </a:cubicBezTo>
                    <a:cubicBezTo>
                      <a:pt x="213" y="683"/>
                      <a:pt x="205" y="686"/>
                      <a:pt x="197" y="681"/>
                    </a:cubicBezTo>
                    <a:cubicBezTo>
                      <a:pt x="182" y="674"/>
                      <a:pt x="170" y="660"/>
                      <a:pt x="168" y="644"/>
                    </a:cubicBezTo>
                    <a:cubicBezTo>
                      <a:pt x="167" y="634"/>
                      <a:pt x="171" y="626"/>
                      <a:pt x="171" y="617"/>
                    </a:cubicBezTo>
                    <a:cubicBezTo>
                      <a:pt x="163" y="614"/>
                      <a:pt x="154" y="621"/>
                      <a:pt x="146" y="617"/>
                    </a:cubicBezTo>
                    <a:cubicBezTo>
                      <a:pt x="128" y="610"/>
                      <a:pt x="116" y="593"/>
                      <a:pt x="109" y="576"/>
                    </a:cubicBezTo>
                    <a:cubicBezTo>
                      <a:pt x="97" y="560"/>
                      <a:pt x="87" y="540"/>
                      <a:pt x="92" y="518"/>
                    </a:cubicBezTo>
                    <a:cubicBezTo>
                      <a:pt x="92" y="509"/>
                      <a:pt x="98" y="503"/>
                      <a:pt x="101" y="495"/>
                    </a:cubicBezTo>
                    <a:cubicBezTo>
                      <a:pt x="105" y="490"/>
                      <a:pt x="101" y="484"/>
                      <a:pt x="101" y="479"/>
                    </a:cubicBezTo>
                    <a:cubicBezTo>
                      <a:pt x="95" y="474"/>
                      <a:pt x="88" y="478"/>
                      <a:pt x="82" y="478"/>
                    </a:cubicBezTo>
                    <a:cubicBezTo>
                      <a:pt x="65" y="477"/>
                      <a:pt x="52" y="463"/>
                      <a:pt x="45" y="449"/>
                    </a:cubicBezTo>
                    <a:cubicBezTo>
                      <a:pt x="41" y="441"/>
                      <a:pt x="40" y="430"/>
                      <a:pt x="32" y="425"/>
                    </a:cubicBezTo>
                    <a:cubicBezTo>
                      <a:pt x="24" y="426"/>
                      <a:pt x="16" y="420"/>
                      <a:pt x="10" y="414"/>
                    </a:cubicBezTo>
                    <a:cubicBezTo>
                      <a:pt x="7" y="415"/>
                      <a:pt x="7" y="415"/>
                      <a:pt x="7" y="415"/>
                    </a:cubicBezTo>
                    <a:cubicBezTo>
                      <a:pt x="0" y="409"/>
                      <a:pt x="6" y="398"/>
                      <a:pt x="3" y="390"/>
                    </a:cubicBezTo>
                    <a:cubicBezTo>
                      <a:pt x="3" y="382"/>
                      <a:pt x="5" y="373"/>
                      <a:pt x="8" y="366"/>
                    </a:cubicBezTo>
                    <a:close/>
                    <a:moveTo>
                      <a:pt x="26" y="367"/>
                    </a:moveTo>
                    <a:cubicBezTo>
                      <a:pt x="19" y="372"/>
                      <a:pt x="18" y="382"/>
                      <a:pt x="16" y="390"/>
                    </a:cubicBezTo>
                    <a:cubicBezTo>
                      <a:pt x="17" y="400"/>
                      <a:pt x="24" y="410"/>
                      <a:pt x="33" y="414"/>
                    </a:cubicBezTo>
                    <a:cubicBezTo>
                      <a:pt x="45" y="418"/>
                      <a:pt x="54" y="408"/>
                      <a:pt x="61" y="401"/>
                    </a:cubicBezTo>
                    <a:cubicBezTo>
                      <a:pt x="65" y="395"/>
                      <a:pt x="64" y="388"/>
                      <a:pt x="63" y="380"/>
                    </a:cubicBezTo>
                    <a:cubicBezTo>
                      <a:pt x="60" y="373"/>
                      <a:pt x="55" y="365"/>
                      <a:pt x="46" y="364"/>
                    </a:cubicBezTo>
                    <a:cubicBezTo>
                      <a:pt x="40" y="359"/>
                      <a:pt x="33" y="364"/>
                      <a:pt x="26" y="367"/>
                    </a:cubicBezTo>
                    <a:close/>
                    <a:moveTo>
                      <a:pt x="29" y="374"/>
                    </a:moveTo>
                    <a:cubicBezTo>
                      <a:pt x="26" y="383"/>
                      <a:pt x="22" y="394"/>
                      <a:pt x="30" y="402"/>
                    </a:cubicBezTo>
                    <a:cubicBezTo>
                      <a:pt x="32" y="404"/>
                      <a:pt x="36" y="406"/>
                      <a:pt x="41" y="406"/>
                    </a:cubicBezTo>
                    <a:cubicBezTo>
                      <a:pt x="46" y="405"/>
                      <a:pt x="52" y="402"/>
                      <a:pt x="54" y="397"/>
                    </a:cubicBezTo>
                    <a:cubicBezTo>
                      <a:pt x="57" y="389"/>
                      <a:pt x="55" y="380"/>
                      <a:pt x="50" y="374"/>
                    </a:cubicBezTo>
                    <a:cubicBezTo>
                      <a:pt x="43" y="371"/>
                      <a:pt x="35" y="368"/>
                      <a:pt x="29" y="374"/>
                    </a:cubicBezTo>
                    <a:close/>
                    <a:moveTo>
                      <a:pt x="67" y="437"/>
                    </a:moveTo>
                    <a:cubicBezTo>
                      <a:pt x="65" y="439"/>
                      <a:pt x="61" y="438"/>
                      <a:pt x="60" y="440"/>
                    </a:cubicBezTo>
                    <a:cubicBezTo>
                      <a:pt x="64" y="451"/>
                      <a:pt x="75" y="456"/>
                      <a:pt x="85" y="458"/>
                    </a:cubicBezTo>
                    <a:cubicBezTo>
                      <a:pt x="96" y="460"/>
                      <a:pt x="104" y="451"/>
                      <a:pt x="115" y="452"/>
                    </a:cubicBezTo>
                    <a:cubicBezTo>
                      <a:pt x="120" y="454"/>
                      <a:pt x="119" y="459"/>
                      <a:pt x="124" y="462"/>
                    </a:cubicBezTo>
                    <a:cubicBezTo>
                      <a:pt x="129" y="464"/>
                      <a:pt x="137" y="463"/>
                      <a:pt x="142" y="463"/>
                    </a:cubicBezTo>
                    <a:cubicBezTo>
                      <a:pt x="146" y="460"/>
                      <a:pt x="151" y="457"/>
                      <a:pt x="152" y="452"/>
                    </a:cubicBezTo>
                    <a:cubicBezTo>
                      <a:pt x="153" y="445"/>
                      <a:pt x="153" y="440"/>
                      <a:pt x="148" y="435"/>
                    </a:cubicBezTo>
                    <a:cubicBezTo>
                      <a:pt x="143" y="432"/>
                      <a:pt x="135" y="429"/>
                      <a:pt x="129" y="433"/>
                    </a:cubicBezTo>
                    <a:cubicBezTo>
                      <a:pt x="127" y="434"/>
                      <a:pt x="130" y="437"/>
                      <a:pt x="129" y="439"/>
                    </a:cubicBezTo>
                    <a:cubicBezTo>
                      <a:pt x="129" y="444"/>
                      <a:pt x="124" y="443"/>
                      <a:pt x="121" y="442"/>
                    </a:cubicBezTo>
                    <a:cubicBezTo>
                      <a:pt x="118" y="442"/>
                      <a:pt x="117" y="440"/>
                      <a:pt x="116" y="438"/>
                    </a:cubicBezTo>
                    <a:cubicBezTo>
                      <a:pt x="115" y="430"/>
                      <a:pt x="121" y="428"/>
                      <a:pt x="126" y="424"/>
                    </a:cubicBezTo>
                    <a:cubicBezTo>
                      <a:pt x="135" y="421"/>
                      <a:pt x="146" y="422"/>
                      <a:pt x="154" y="428"/>
                    </a:cubicBezTo>
                    <a:cubicBezTo>
                      <a:pt x="158" y="432"/>
                      <a:pt x="161" y="438"/>
                      <a:pt x="162" y="444"/>
                    </a:cubicBezTo>
                    <a:cubicBezTo>
                      <a:pt x="166" y="445"/>
                      <a:pt x="168" y="449"/>
                      <a:pt x="168" y="453"/>
                    </a:cubicBezTo>
                    <a:cubicBezTo>
                      <a:pt x="178" y="455"/>
                      <a:pt x="187" y="460"/>
                      <a:pt x="198" y="457"/>
                    </a:cubicBezTo>
                    <a:cubicBezTo>
                      <a:pt x="205" y="455"/>
                      <a:pt x="213" y="450"/>
                      <a:pt x="215" y="442"/>
                    </a:cubicBezTo>
                    <a:cubicBezTo>
                      <a:pt x="217" y="438"/>
                      <a:pt x="217" y="432"/>
                      <a:pt x="214" y="428"/>
                    </a:cubicBezTo>
                    <a:cubicBezTo>
                      <a:pt x="212" y="422"/>
                      <a:pt x="207" y="420"/>
                      <a:pt x="201" y="419"/>
                    </a:cubicBezTo>
                    <a:cubicBezTo>
                      <a:pt x="194" y="417"/>
                      <a:pt x="197" y="425"/>
                      <a:pt x="194" y="429"/>
                    </a:cubicBezTo>
                    <a:cubicBezTo>
                      <a:pt x="194" y="430"/>
                      <a:pt x="192" y="430"/>
                      <a:pt x="191" y="429"/>
                    </a:cubicBezTo>
                    <a:cubicBezTo>
                      <a:pt x="188" y="426"/>
                      <a:pt x="186" y="423"/>
                      <a:pt x="187" y="418"/>
                    </a:cubicBezTo>
                    <a:cubicBezTo>
                      <a:pt x="188" y="415"/>
                      <a:pt x="192" y="412"/>
                      <a:pt x="196" y="410"/>
                    </a:cubicBezTo>
                    <a:cubicBezTo>
                      <a:pt x="204" y="407"/>
                      <a:pt x="212" y="413"/>
                      <a:pt x="219" y="418"/>
                    </a:cubicBezTo>
                    <a:cubicBezTo>
                      <a:pt x="224" y="425"/>
                      <a:pt x="228" y="438"/>
                      <a:pt x="222" y="446"/>
                    </a:cubicBezTo>
                    <a:cubicBezTo>
                      <a:pt x="219" y="455"/>
                      <a:pt x="212" y="460"/>
                      <a:pt x="204" y="464"/>
                    </a:cubicBezTo>
                    <a:cubicBezTo>
                      <a:pt x="197" y="465"/>
                      <a:pt x="187" y="466"/>
                      <a:pt x="183" y="472"/>
                    </a:cubicBezTo>
                    <a:cubicBezTo>
                      <a:pt x="170" y="489"/>
                      <a:pt x="188" y="511"/>
                      <a:pt x="172" y="527"/>
                    </a:cubicBezTo>
                    <a:cubicBezTo>
                      <a:pt x="166" y="530"/>
                      <a:pt x="158" y="537"/>
                      <a:pt x="152" y="530"/>
                    </a:cubicBezTo>
                    <a:cubicBezTo>
                      <a:pt x="141" y="524"/>
                      <a:pt x="152" y="511"/>
                      <a:pt x="142" y="505"/>
                    </a:cubicBezTo>
                    <a:cubicBezTo>
                      <a:pt x="133" y="504"/>
                      <a:pt x="126" y="504"/>
                      <a:pt x="119" y="509"/>
                    </a:cubicBezTo>
                    <a:cubicBezTo>
                      <a:pt x="115" y="518"/>
                      <a:pt x="108" y="526"/>
                      <a:pt x="112" y="537"/>
                    </a:cubicBezTo>
                    <a:cubicBezTo>
                      <a:pt x="114" y="547"/>
                      <a:pt x="118" y="557"/>
                      <a:pt x="128" y="560"/>
                    </a:cubicBezTo>
                    <a:cubicBezTo>
                      <a:pt x="138" y="564"/>
                      <a:pt x="128" y="573"/>
                      <a:pt x="132" y="580"/>
                    </a:cubicBezTo>
                    <a:cubicBezTo>
                      <a:pt x="133" y="585"/>
                      <a:pt x="138" y="591"/>
                      <a:pt x="143" y="592"/>
                    </a:cubicBezTo>
                    <a:cubicBezTo>
                      <a:pt x="152" y="596"/>
                      <a:pt x="164" y="596"/>
                      <a:pt x="173" y="590"/>
                    </a:cubicBezTo>
                    <a:cubicBezTo>
                      <a:pt x="181" y="588"/>
                      <a:pt x="180" y="579"/>
                      <a:pt x="181" y="572"/>
                    </a:cubicBezTo>
                    <a:cubicBezTo>
                      <a:pt x="179" y="566"/>
                      <a:pt x="175" y="561"/>
                      <a:pt x="169" y="560"/>
                    </a:cubicBezTo>
                    <a:cubicBezTo>
                      <a:pt x="164" y="561"/>
                      <a:pt x="167" y="566"/>
                      <a:pt x="163" y="569"/>
                    </a:cubicBezTo>
                    <a:cubicBezTo>
                      <a:pt x="161" y="569"/>
                      <a:pt x="159" y="568"/>
                      <a:pt x="157" y="567"/>
                    </a:cubicBezTo>
                    <a:cubicBezTo>
                      <a:pt x="155" y="565"/>
                      <a:pt x="153" y="561"/>
                      <a:pt x="154" y="558"/>
                    </a:cubicBezTo>
                    <a:cubicBezTo>
                      <a:pt x="157" y="554"/>
                      <a:pt x="162" y="552"/>
                      <a:pt x="167" y="551"/>
                    </a:cubicBezTo>
                    <a:cubicBezTo>
                      <a:pt x="174" y="551"/>
                      <a:pt x="180" y="555"/>
                      <a:pt x="185" y="560"/>
                    </a:cubicBezTo>
                    <a:cubicBezTo>
                      <a:pt x="195" y="570"/>
                      <a:pt x="187" y="582"/>
                      <a:pt x="186" y="592"/>
                    </a:cubicBezTo>
                    <a:cubicBezTo>
                      <a:pt x="187" y="599"/>
                      <a:pt x="190" y="605"/>
                      <a:pt x="197" y="608"/>
                    </a:cubicBezTo>
                    <a:cubicBezTo>
                      <a:pt x="200" y="611"/>
                      <a:pt x="205" y="607"/>
                      <a:pt x="209" y="607"/>
                    </a:cubicBezTo>
                    <a:cubicBezTo>
                      <a:pt x="219" y="608"/>
                      <a:pt x="229" y="612"/>
                      <a:pt x="233" y="622"/>
                    </a:cubicBezTo>
                    <a:cubicBezTo>
                      <a:pt x="234" y="626"/>
                      <a:pt x="236" y="633"/>
                      <a:pt x="232" y="637"/>
                    </a:cubicBezTo>
                    <a:cubicBezTo>
                      <a:pt x="229" y="640"/>
                      <a:pt x="225" y="646"/>
                      <a:pt x="220" y="642"/>
                    </a:cubicBezTo>
                    <a:cubicBezTo>
                      <a:pt x="218" y="641"/>
                      <a:pt x="214" y="638"/>
                      <a:pt x="215" y="634"/>
                    </a:cubicBezTo>
                    <a:cubicBezTo>
                      <a:pt x="216" y="630"/>
                      <a:pt x="220" y="627"/>
                      <a:pt x="224" y="627"/>
                    </a:cubicBezTo>
                    <a:cubicBezTo>
                      <a:pt x="224" y="620"/>
                      <a:pt x="217" y="619"/>
                      <a:pt x="212" y="616"/>
                    </a:cubicBezTo>
                    <a:cubicBezTo>
                      <a:pt x="208" y="616"/>
                      <a:pt x="201" y="617"/>
                      <a:pt x="197" y="620"/>
                    </a:cubicBezTo>
                    <a:cubicBezTo>
                      <a:pt x="192" y="624"/>
                      <a:pt x="190" y="631"/>
                      <a:pt x="188" y="638"/>
                    </a:cubicBezTo>
                    <a:cubicBezTo>
                      <a:pt x="187" y="646"/>
                      <a:pt x="193" y="651"/>
                      <a:pt x="198" y="656"/>
                    </a:cubicBezTo>
                    <a:cubicBezTo>
                      <a:pt x="207" y="663"/>
                      <a:pt x="221" y="666"/>
                      <a:pt x="232" y="660"/>
                    </a:cubicBezTo>
                    <a:cubicBezTo>
                      <a:pt x="235" y="660"/>
                      <a:pt x="235" y="665"/>
                      <a:pt x="237" y="667"/>
                    </a:cubicBezTo>
                    <a:cubicBezTo>
                      <a:pt x="244" y="675"/>
                      <a:pt x="255" y="676"/>
                      <a:pt x="265" y="674"/>
                    </a:cubicBezTo>
                    <a:cubicBezTo>
                      <a:pt x="275" y="673"/>
                      <a:pt x="282" y="666"/>
                      <a:pt x="288" y="658"/>
                    </a:cubicBezTo>
                    <a:cubicBezTo>
                      <a:pt x="290" y="653"/>
                      <a:pt x="289" y="646"/>
                      <a:pt x="286" y="641"/>
                    </a:cubicBezTo>
                    <a:cubicBezTo>
                      <a:pt x="280" y="641"/>
                      <a:pt x="273" y="646"/>
                      <a:pt x="266" y="642"/>
                    </a:cubicBezTo>
                    <a:cubicBezTo>
                      <a:pt x="256" y="640"/>
                      <a:pt x="251" y="630"/>
                      <a:pt x="249" y="620"/>
                    </a:cubicBezTo>
                    <a:cubicBezTo>
                      <a:pt x="250" y="598"/>
                      <a:pt x="275" y="605"/>
                      <a:pt x="287" y="596"/>
                    </a:cubicBezTo>
                    <a:cubicBezTo>
                      <a:pt x="295" y="590"/>
                      <a:pt x="301" y="584"/>
                      <a:pt x="300" y="574"/>
                    </a:cubicBezTo>
                    <a:cubicBezTo>
                      <a:pt x="297" y="566"/>
                      <a:pt x="287" y="561"/>
                      <a:pt x="289" y="553"/>
                    </a:cubicBezTo>
                    <a:cubicBezTo>
                      <a:pt x="291" y="549"/>
                      <a:pt x="295" y="545"/>
                      <a:pt x="299" y="546"/>
                    </a:cubicBezTo>
                    <a:cubicBezTo>
                      <a:pt x="302" y="547"/>
                      <a:pt x="304" y="550"/>
                      <a:pt x="304" y="554"/>
                    </a:cubicBezTo>
                    <a:cubicBezTo>
                      <a:pt x="305" y="557"/>
                      <a:pt x="309" y="564"/>
                      <a:pt x="314" y="562"/>
                    </a:cubicBezTo>
                    <a:cubicBezTo>
                      <a:pt x="319" y="560"/>
                      <a:pt x="323" y="555"/>
                      <a:pt x="325" y="550"/>
                    </a:cubicBezTo>
                    <a:cubicBezTo>
                      <a:pt x="325" y="543"/>
                      <a:pt x="324" y="537"/>
                      <a:pt x="321" y="531"/>
                    </a:cubicBezTo>
                    <a:cubicBezTo>
                      <a:pt x="315" y="521"/>
                      <a:pt x="305" y="521"/>
                      <a:pt x="295" y="521"/>
                    </a:cubicBezTo>
                    <a:cubicBezTo>
                      <a:pt x="286" y="518"/>
                      <a:pt x="289" y="508"/>
                      <a:pt x="281" y="504"/>
                    </a:cubicBezTo>
                    <a:cubicBezTo>
                      <a:pt x="274" y="501"/>
                      <a:pt x="264" y="503"/>
                      <a:pt x="258" y="506"/>
                    </a:cubicBezTo>
                    <a:cubicBezTo>
                      <a:pt x="253" y="509"/>
                      <a:pt x="250" y="515"/>
                      <a:pt x="249" y="520"/>
                    </a:cubicBezTo>
                    <a:cubicBezTo>
                      <a:pt x="246" y="529"/>
                      <a:pt x="256" y="524"/>
                      <a:pt x="260" y="525"/>
                    </a:cubicBezTo>
                    <a:cubicBezTo>
                      <a:pt x="271" y="531"/>
                      <a:pt x="277" y="544"/>
                      <a:pt x="275" y="555"/>
                    </a:cubicBezTo>
                    <a:cubicBezTo>
                      <a:pt x="273" y="562"/>
                      <a:pt x="265" y="567"/>
                      <a:pt x="259" y="571"/>
                    </a:cubicBezTo>
                    <a:cubicBezTo>
                      <a:pt x="245" y="575"/>
                      <a:pt x="230" y="572"/>
                      <a:pt x="222" y="561"/>
                    </a:cubicBezTo>
                    <a:cubicBezTo>
                      <a:pt x="209" y="546"/>
                      <a:pt x="206" y="524"/>
                      <a:pt x="212" y="506"/>
                    </a:cubicBezTo>
                    <a:cubicBezTo>
                      <a:pt x="215" y="489"/>
                      <a:pt x="230" y="475"/>
                      <a:pt x="245" y="469"/>
                    </a:cubicBezTo>
                    <a:cubicBezTo>
                      <a:pt x="260" y="466"/>
                      <a:pt x="275" y="461"/>
                      <a:pt x="291" y="463"/>
                    </a:cubicBezTo>
                    <a:cubicBezTo>
                      <a:pt x="297" y="463"/>
                      <a:pt x="303" y="467"/>
                      <a:pt x="309" y="467"/>
                    </a:cubicBezTo>
                    <a:cubicBezTo>
                      <a:pt x="316" y="478"/>
                      <a:pt x="326" y="489"/>
                      <a:pt x="339" y="493"/>
                    </a:cubicBezTo>
                    <a:cubicBezTo>
                      <a:pt x="358" y="497"/>
                      <a:pt x="377" y="498"/>
                      <a:pt x="395" y="492"/>
                    </a:cubicBezTo>
                    <a:cubicBezTo>
                      <a:pt x="416" y="486"/>
                      <a:pt x="440" y="489"/>
                      <a:pt x="459" y="498"/>
                    </a:cubicBezTo>
                    <a:cubicBezTo>
                      <a:pt x="479" y="510"/>
                      <a:pt x="488" y="532"/>
                      <a:pt x="491" y="554"/>
                    </a:cubicBezTo>
                    <a:cubicBezTo>
                      <a:pt x="501" y="561"/>
                      <a:pt x="505" y="573"/>
                      <a:pt x="508" y="585"/>
                    </a:cubicBezTo>
                    <a:cubicBezTo>
                      <a:pt x="513" y="608"/>
                      <a:pt x="501" y="628"/>
                      <a:pt x="483" y="644"/>
                    </a:cubicBezTo>
                    <a:cubicBezTo>
                      <a:pt x="464" y="657"/>
                      <a:pt x="448" y="672"/>
                      <a:pt x="440" y="693"/>
                    </a:cubicBezTo>
                    <a:cubicBezTo>
                      <a:pt x="438" y="701"/>
                      <a:pt x="441" y="710"/>
                      <a:pt x="442" y="717"/>
                    </a:cubicBezTo>
                    <a:cubicBezTo>
                      <a:pt x="442" y="718"/>
                      <a:pt x="440" y="720"/>
                      <a:pt x="438" y="720"/>
                    </a:cubicBezTo>
                    <a:cubicBezTo>
                      <a:pt x="422" y="715"/>
                      <a:pt x="405" y="717"/>
                      <a:pt x="391" y="707"/>
                    </a:cubicBezTo>
                    <a:cubicBezTo>
                      <a:pt x="389" y="705"/>
                      <a:pt x="390" y="702"/>
                      <a:pt x="387" y="703"/>
                    </a:cubicBezTo>
                    <a:cubicBezTo>
                      <a:pt x="370" y="688"/>
                      <a:pt x="359" y="668"/>
                      <a:pt x="365" y="645"/>
                    </a:cubicBezTo>
                    <a:cubicBezTo>
                      <a:pt x="368" y="636"/>
                      <a:pt x="356" y="630"/>
                      <a:pt x="356" y="621"/>
                    </a:cubicBezTo>
                    <a:cubicBezTo>
                      <a:pt x="352" y="607"/>
                      <a:pt x="355" y="591"/>
                      <a:pt x="365" y="580"/>
                    </a:cubicBezTo>
                    <a:cubicBezTo>
                      <a:pt x="375" y="568"/>
                      <a:pt x="388" y="555"/>
                      <a:pt x="405" y="555"/>
                    </a:cubicBezTo>
                    <a:cubicBezTo>
                      <a:pt x="415" y="556"/>
                      <a:pt x="427" y="558"/>
                      <a:pt x="431" y="570"/>
                    </a:cubicBezTo>
                    <a:cubicBezTo>
                      <a:pt x="431" y="574"/>
                      <a:pt x="432" y="581"/>
                      <a:pt x="428" y="583"/>
                    </a:cubicBezTo>
                    <a:cubicBezTo>
                      <a:pt x="429" y="594"/>
                      <a:pt x="418" y="584"/>
                      <a:pt x="414" y="590"/>
                    </a:cubicBezTo>
                    <a:cubicBezTo>
                      <a:pt x="406" y="594"/>
                      <a:pt x="401" y="602"/>
                      <a:pt x="402" y="611"/>
                    </a:cubicBezTo>
                    <a:cubicBezTo>
                      <a:pt x="402" y="619"/>
                      <a:pt x="407" y="626"/>
                      <a:pt x="413" y="631"/>
                    </a:cubicBezTo>
                    <a:cubicBezTo>
                      <a:pt x="423" y="639"/>
                      <a:pt x="437" y="634"/>
                      <a:pt x="447" y="632"/>
                    </a:cubicBezTo>
                    <a:cubicBezTo>
                      <a:pt x="453" y="629"/>
                      <a:pt x="458" y="623"/>
                      <a:pt x="459" y="617"/>
                    </a:cubicBezTo>
                    <a:cubicBezTo>
                      <a:pt x="466" y="603"/>
                      <a:pt x="452" y="589"/>
                      <a:pt x="461" y="576"/>
                    </a:cubicBezTo>
                    <a:cubicBezTo>
                      <a:pt x="463" y="563"/>
                      <a:pt x="461" y="550"/>
                      <a:pt x="456" y="539"/>
                    </a:cubicBezTo>
                    <a:cubicBezTo>
                      <a:pt x="452" y="531"/>
                      <a:pt x="443" y="528"/>
                      <a:pt x="439" y="522"/>
                    </a:cubicBezTo>
                    <a:cubicBezTo>
                      <a:pt x="431" y="517"/>
                      <a:pt x="423" y="518"/>
                      <a:pt x="414" y="517"/>
                    </a:cubicBezTo>
                    <a:cubicBezTo>
                      <a:pt x="386" y="518"/>
                      <a:pt x="360" y="534"/>
                      <a:pt x="350" y="559"/>
                    </a:cubicBezTo>
                    <a:cubicBezTo>
                      <a:pt x="340" y="567"/>
                      <a:pt x="332" y="579"/>
                      <a:pt x="327" y="590"/>
                    </a:cubicBezTo>
                    <a:cubicBezTo>
                      <a:pt x="326" y="602"/>
                      <a:pt x="327" y="614"/>
                      <a:pt x="331" y="625"/>
                    </a:cubicBezTo>
                    <a:cubicBezTo>
                      <a:pt x="332" y="630"/>
                      <a:pt x="339" y="632"/>
                      <a:pt x="338" y="637"/>
                    </a:cubicBezTo>
                    <a:cubicBezTo>
                      <a:pt x="333" y="651"/>
                      <a:pt x="332" y="668"/>
                      <a:pt x="336" y="682"/>
                    </a:cubicBezTo>
                    <a:cubicBezTo>
                      <a:pt x="340" y="699"/>
                      <a:pt x="350" y="711"/>
                      <a:pt x="361" y="723"/>
                    </a:cubicBezTo>
                    <a:cubicBezTo>
                      <a:pt x="395" y="744"/>
                      <a:pt x="448" y="755"/>
                      <a:pt x="482" y="728"/>
                    </a:cubicBezTo>
                    <a:cubicBezTo>
                      <a:pt x="483" y="725"/>
                      <a:pt x="479" y="723"/>
                      <a:pt x="478" y="721"/>
                    </a:cubicBezTo>
                    <a:cubicBezTo>
                      <a:pt x="469" y="712"/>
                      <a:pt x="469" y="698"/>
                      <a:pt x="474" y="687"/>
                    </a:cubicBezTo>
                    <a:cubicBezTo>
                      <a:pt x="488" y="661"/>
                      <a:pt x="518" y="656"/>
                      <a:pt x="536" y="634"/>
                    </a:cubicBezTo>
                    <a:cubicBezTo>
                      <a:pt x="548" y="618"/>
                      <a:pt x="543" y="594"/>
                      <a:pt x="539" y="576"/>
                    </a:cubicBezTo>
                    <a:cubicBezTo>
                      <a:pt x="538" y="573"/>
                      <a:pt x="534" y="570"/>
                      <a:pt x="535" y="566"/>
                    </a:cubicBezTo>
                    <a:cubicBezTo>
                      <a:pt x="530" y="555"/>
                      <a:pt x="524" y="544"/>
                      <a:pt x="515" y="535"/>
                    </a:cubicBezTo>
                    <a:cubicBezTo>
                      <a:pt x="512" y="519"/>
                      <a:pt x="512" y="519"/>
                      <a:pt x="512" y="519"/>
                    </a:cubicBezTo>
                    <a:cubicBezTo>
                      <a:pt x="514" y="497"/>
                      <a:pt x="497" y="480"/>
                      <a:pt x="482" y="466"/>
                    </a:cubicBezTo>
                    <a:cubicBezTo>
                      <a:pt x="480" y="463"/>
                      <a:pt x="475" y="465"/>
                      <a:pt x="472" y="462"/>
                    </a:cubicBezTo>
                    <a:cubicBezTo>
                      <a:pt x="471" y="456"/>
                      <a:pt x="478" y="454"/>
                      <a:pt x="481" y="452"/>
                    </a:cubicBezTo>
                    <a:cubicBezTo>
                      <a:pt x="504" y="436"/>
                      <a:pt x="507" y="408"/>
                      <a:pt x="511" y="383"/>
                    </a:cubicBezTo>
                    <a:cubicBezTo>
                      <a:pt x="511" y="362"/>
                      <a:pt x="504" y="345"/>
                      <a:pt x="489" y="331"/>
                    </a:cubicBezTo>
                    <a:cubicBezTo>
                      <a:pt x="484" y="324"/>
                      <a:pt x="468" y="324"/>
                      <a:pt x="470" y="312"/>
                    </a:cubicBezTo>
                    <a:cubicBezTo>
                      <a:pt x="484" y="306"/>
                      <a:pt x="496" y="296"/>
                      <a:pt x="506" y="284"/>
                    </a:cubicBezTo>
                    <a:cubicBezTo>
                      <a:pt x="518" y="269"/>
                      <a:pt x="521" y="249"/>
                      <a:pt x="514" y="231"/>
                    </a:cubicBezTo>
                    <a:cubicBezTo>
                      <a:pt x="512" y="222"/>
                      <a:pt x="521" y="219"/>
                      <a:pt x="526" y="214"/>
                    </a:cubicBezTo>
                    <a:cubicBezTo>
                      <a:pt x="535" y="203"/>
                      <a:pt x="542" y="188"/>
                      <a:pt x="542" y="173"/>
                    </a:cubicBezTo>
                    <a:cubicBezTo>
                      <a:pt x="545" y="165"/>
                      <a:pt x="539" y="158"/>
                      <a:pt x="539" y="149"/>
                    </a:cubicBezTo>
                    <a:cubicBezTo>
                      <a:pt x="535" y="141"/>
                      <a:pt x="531" y="133"/>
                      <a:pt x="524" y="127"/>
                    </a:cubicBezTo>
                    <a:cubicBezTo>
                      <a:pt x="512" y="105"/>
                      <a:pt x="481" y="106"/>
                      <a:pt x="474" y="79"/>
                    </a:cubicBezTo>
                    <a:cubicBezTo>
                      <a:pt x="470" y="68"/>
                      <a:pt x="473" y="55"/>
                      <a:pt x="482" y="47"/>
                    </a:cubicBezTo>
                    <a:cubicBezTo>
                      <a:pt x="484" y="45"/>
                      <a:pt x="489" y="46"/>
                      <a:pt x="488" y="42"/>
                    </a:cubicBezTo>
                    <a:cubicBezTo>
                      <a:pt x="482" y="36"/>
                      <a:pt x="475" y="32"/>
                      <a:pt x="468" y="28"/>
                    </a:cubicBezTo>
                    <a:cubicBezTo>
                      <a:pt x="452" y="23"/>
                      <a:pt x="436" y="19"/>
                      <a:pt x="419" y="19"/>
                    </a:cubicBezTo>
                    <a:cubicBezTo>
                      <a:pt x="409" y="20"/>
                      <a:pt x="398" y="23"/>
                      <a:pt x="388" y="26"/>
                    </a:cubicBezTo>
                    <a:cubicBezTo>
                      <a:pt x="361" y="36"/>
                      <a:pt x="339" y="63"/>
                      <a:pt x="337" y="92"/>
                    </a:cubicBezTo>
                    <a:cubicBezTo>
                      <a:pt x="336" y="114"/>
                      <a:pt x="336" y="114"/>
                      <a:pt x="336" y="114"/>
                    </a:cubicBezTo>
                    <a:cubicBezTo>
                      <a:pt x="330" y="121"/>
                      <a:pt x="327" y="130"/>
                      <a:pt x="324" y="139"/>
                    </a:cubicBezTo>
                    <a:cubicBezTo>
                      <a:pt x="319" y="154"/>
                      <a:pt x="328" y="169"/>
                      <a:pt x="337" y="180"/>
                    </a:cubicBezTo>
                    <a:cubicBezTo>
                      <a:pt x="339" y="183"/>
                      <a:pt x="344" y="183"/>
                      <a:pt x="345" y="186"/>
                    </a:cubicBezTo>
                    <a:cubicBezTo>
                      <a:pt x="343" y="193"/>
                      <a:pt x="343" y="201"/>
                      <a:pt x="344" y="208"/>
                    </a:cubicBezTo>
                    <a:cubicBezTo>
                      <a:pt x="347" y="227"/>
                      <a:pt x="364" y="245"/>
                      <a:pt x="383" y="252"/>
                    </a:cubicBezTo>
                    <a:cubicBezTo>
                      <a:pt x="405" y="258"/>
                      <a:pt x="427" y="247"/>
                      <a:pt x="442" y="231"/>
                    </a:cubicBezTo>
                    <a:cubicBezTo>
                      <a:pt x="453" y="216"/>
                      <a:pt x="460" y="199"/>
                      <a:pt x="459" y="180"/>
                    </a:cubicBezTo>
                    <a:cubicBezTo>
                      <a:pt x="453" y="163"/>
                      <a:pt x="450" y="139"/>
                      <a:pt x="429" y="133"/>
                    </a:cubicBezTo>
                    <a:cubicBezTo>
                      <a:pt x="417" y="129"/>
                      <a:pt x="404" y="132"/>
                      <a:pt x="395" y="139"/>
                    </a:cubicBezTo>
                    <a:cubicBezTo>
                      <a:pt x="389" y="154"/>
                      <a:pt x="389" y="154"/>
                      <a:pt x="389" y="154"/>
                    </a:cubicBezTo>
                    <a:cubicBezTo>
                      <a:pt x="389" y="159"/>
                      <a:pt x="388" y="167"/>
                      <a:pt x="393" y="171"/>
                    </a:cubicBezTo>
                    <a:cubicBezTo>
                      <a:pt x="403" y="180"/>
                      <a:pt x="411" y="166"/>
                      <a:pt x="420" y="173"/>
                    </a:cubicBezTo>
                    <a:cubicBezTo>
                      <a:pt x="422" y="179"/>
                      <a:pt x="427" y="184"/>
                      <a:pt x="426" y="193"/>
                    </a:cubicBezTo>
                    <a:cubicBezTo>
                      <a:pt x="425" y="203"/>
                      <a:pt x="415" y="213"/>
                      <a:pt x="405" y="217"/>
                    </a:cubicBezTo>
                    <a:cubicBezTo>
                      <a:pt x="396" y="220"/>
                      <a:pt x="388" y="215"/>
                      <a:pt x="380" y="211"/>
                    </a:cubicBezTo>
                    <a:cubicBezTo>
                      <a:pt x="370" y="204"/>
                      <a:pt x="367" y="192"/>
                      <a:pt x="366" y="180"/>
                    </a:cubicBezTo>
                    <a:cubicBezTo>
                      <a:pt x="364" y="173"/>
                      <a:pt x="354" y="168"/>
                      <a:pt x="354" y="159"/>
                    </a:cubicBezTo>
                    <a:cubicBezTo>
                      <a:pt x="349" y="145"/>
                      <a:pt x="352" y="130"/>
                      <a:pt x="363" y="119"/>
                    </a:cubicBezTo>
                    <a:cubicBezTo>
                      <a:pt x="369" y="113"/>
                      <a:pt x="361" y="107"/>
                      <a:pt x="363" y="100"/>
                    </a:cubicBezTo>
                    <a:cubicBezTo>
                      <a:pt x="364" y="77"/>
                      <a:pt x="385" y="62"/>
                      <a:pt x="404" y="53"/>
                    </a:cubicBezTo>
                    <a:cubicBezTo>
                      <a:pt x="415" y="49"/>
                      <a:pt x="432" y="47"/>
                      <a:pt x="443" y="53"/>
                    </a:cubicBezTo>
                    <a:cubicBezTo>
                      <a:pt x="447" y="60"/>
                      <a:pt x="441" y="66"/>
                      <a:pt x="440" y="72"/>
                    </a:cubicBezTo>
                    <a:cubicBezTo>
                      <a:pt x="436" y="97"/>
                      <a:pt x="460" y="115"/>
                      <a:pt x="479" y="127"/>
                    </a:cubicBezTo>
                    <a:cubicBezTo>
                      <a:pt x="489" y="138"/>
                      <a:pt x="500" y="147"/>
                      <a:pt x="503" y="161"/>
                    </a:cubicBezTo>
                    <a:cubicBezTo>
                      <a:pt x="511" y="182"/>
                      <a:pt x="497" y="200"/>
                      <a:pt x="485" y="215"/>
                    </a:cubicBezTo>
                    <a:cubicBezTo>
                      <a:pt x="485" y="226"/>
                      <a:pt x="487" y="238"/>
                      <a:pt x="483" y="249"/>
                    </a:cubicBezTo>
                    <a:cubicBezTo>
                      <a:pt x="480" y="261"/>
                      <a:pt x="470" y="274"/>
                      <a:pt x="458" y="281"/>
                    </a:cubicBezTo>
                    <a:cubicBezTo>
                      <a:pt x="445" y="289"/>
                      <a:pt x="429" y="289"/>
                      <a:pt x="415" y="283"/>
                    </a:cubicBezTo>
                    <a:cubicBezTo>
                      <a:pt x="399" y="277"/>
                      <a:pt x="382" y="272"/>
                      <a:pt x="364" y="272"/>
                    </a:cubicBezTo>
                    <a:cubicBezTo>
                      <a:pt x="344" y="273"/>
                      <a:pt x="326" y="291"/>
                      <a:pt x="318" y="308"/>
                    </a:cubicBezTo>
                    <a:cubicBezTo>
                      <a:pt x="310" y="311"/>
                      <a:pt x="304" y="311"/>
                      <a:pt x="297" y="309"/>
                    </a:cubicBezTo>
                    <a:cubicBezTo>
                      <a:pt x="284" y="311"/>
                      <a:pt x="270" y="310"/>
                      <a:pt x="258" y="307"/>
                    </a:cubicBezTo>
                    <a:cubicBezTo>
                      <a:pt x="244" y="303"/>
                      <a:pt x="234" y="293"/>
                      <a:pt x="226" y="282"/>
                    </a:cubicBezTo>
                    <a:cubicBezTo>
                      <a:pt x="214" y="260"/>
                      <a:pt x="212" y="229"/>
                      <a:pt x="224" y="206"/>
                    </a:cubicBezTo>
                    <a:cubicBezTo>
                      <a:pt x="231" y="201"/>
                      <a:pt x="239" y="196"/>
                      <a:pt x="247" y="196"/>
                    </a:cubicBezTo>
                    <a:cubicBezTo>
                      <a:pt x="256" y="197"/>
                      <a:pt x="264" y="201"/>
                      <a:pt x="266" y="209"/>
                    </a:cubicBezTo>
                    <a:cubicBezTo>
                      <a:pt x="269" y="217"/>
                      <a:pt x="267" y="226"/>
                      <a:pt x="261" y="232"/>
                    </a:cubicBezTo>
                    <a:cubicBezTo>
                      <a:pt x="258" y="236"/>
                      <a:pt x="248" y="237"/>
                      <a:pt x="253" y="245"/>
                    </a:cubicBezTo>
                    <a:cubicBezTo>
                      <a:pt x="254" y="250"/>
                      <a:pt x="258" y="255"/>
                      <a:pt x="263" y="256"/>
                    </a:cubicBezTo>
                    <a:cubicBezTo>
                      <a:pt x="272" y="257"/>
                      <a:pt x="280" y="254"/>
                      <a:pt x="285" y="246"/>
                    </a:cubicBezTo>
                    <a:cubicBezTo>
                      <a:pt x="292" y="244"/>
                      <a:pt x="299" y="249"/>
                      <a:pt x="306" y="249"/>
                    </a:cubicBezTo>
                    <a:cubicBezTo>
                      <a:pt x="315" y="247"/>
                      <a:pt x="323" y="240"/>
                      <a:pt x="329" y="232"/>
                    </a:cubicBezTo>
                    <a:cubicBezTo>
                      <a:pt x="333" y="225"/>
                      <a:pt x="333" y="215"/>
                      <a:pt x="330" y="208"/>
                    </a:cubicBezTo>
                    <a:cubicBezTo>
                      <a:pt x="328" y="200"/>
                      <a:pt x="320" y="193"/>
                      <a:pt x="312" y="193"/>
                    </a:cubicBezTo>
                    <a:cubicBezTo>
                      <a:pt x="308" y="191"/>
                      <a:pt x="302" y="191"/>
                      <a:pt x="299" y="196"/>
                    </a:cubicBezTo>
                    <a:cubicBezTo>
                      <a:pt x="293" y="204"/>
                      <a:pt x="304" y="208"/>
                      <a:pt x="304" y="216"/>
                    </a:cubicBezTo>
                    <a:cubicBezTo>
                      <a:pt x="303" y="220"/>
                      <a:pt x="298" y="220"/>
                      <a:pt x="295" y="220"/>
                    </a:cubicBezTo>
                    <a:cubicBezTo>
                      <a:pt x="290" y="218"/>
                      <a:pt x="288" y="214"/>
                      <a:pt x="287" y="210"/>
                    </a:cubicBezTo>
                    <a:cubicBezTo>
                      <a:pt x="284" y="201"/>
                      <a:pt x="291" y="195"/>
                      <a:pt x="292" y="186"/>
                    </a:cubicBezTo>
                    <a:cubicBezTo>
                      <a:pt x="286" y="170"/>
                      <a:pt x="268" y="166"/>
                      <a:pt x="254" y="163"/>
                    </a:cubicBezTo>
                    <a:cubicBezTo>
                      <a:pt x="248" y="160"/>
                      <a:pt x="246" y="153"/>
                      <a:pt x="244" y="146"/>
                    </a:cubicBezTo>
                    <a:cubicBezTo>
                      <a:pt x="244" y="137"/>
                      <a:pt x="251" y="130"/>
                      <a:pt x="258" y="127"/>
                    </a:cubicBezTo>
                    <a:cubicBezTo>
                      <a:pt x="266" y="120"/>
                      <a:pt x="277" y="132"/>
                      <a:pt x="283" y="120"/>
                    </a:cubicBezTo>
                    <a:cubicBezTo>
                      <a:pt x="284" y="115"/>
                      <a:pt x="284" y="109"/>
                      <a:pt x="281" y="105"/>
                    </a:cubicBezTo>
                    <a:cubicBezTo>
                      <a:pt x="272" y="94"/>
                      <a:pt x="256" y="91"/>
                      <a:pt x="243" y="96"/>
                    </a:cubicBezTo>
                    <a:cubicBezTo>
                      <a:pt x="236" y="99"/>
                      <a:pt x="234" y="106"/>
                      <a:pt x="230" y="112"/>
                    </a:cubicBezTo>
                    <a:cubicBezTo>
                      <a:pt x="228" y="113"/>
                      <a:pt x="225" y="113"/>
                      <a:pt x="222" y="112"/>
                    </a:cubicBezTo>
                    <a:cubicBezTo>
                      <a:pt x="216" y="107"/>
                      <a:pt x="210" y="110"/>
                      <a:pt x="203" y="113"/>
                    </a:cubicBezTo>
                    <a:cubicBezTo>
                      <a:pt x="193" y="121"/>
                      <a:pt x="186" y="133"/>
                      <a:pt x="188" y="145"/>
                    </a:cubicBezTo>
                    <a:cubicBezTo>
                      <a:pt x="190" y="151"/>
                      <a:pt x="195" y="155"/>
                      <a:pt x="201" y="156"/>
                    </a:cubicBezTo>
                    <a:cubicBezTo>
                      <a:pt x="205" y="157"/>
                      <a:pt x="211" y="156"/>
                      <a:pt x="214" y="152"/>
                    </a:cubicBezTo>
                    <a:cubicBezTo>
                      <a:pt x="220" y="147"/>
                      <a:pt x="211" y="141"/>
                      <a:pt x="216" y="136"/>
                    </a:cubicBezTo>
                    <a:cubicBezTo>
                      <a:pt x="218" y="134"/>
                      <a:pt x="222" y="136"/>
                      <a:pt x="223" y="139"/>
                    </a:cubicBezTo>
                    <a:cubicBezTo>
                      <a:pt x="225" y="143"/>
                      <a:pt x="226" y="147"/>
                      <a:pt x="224" y="151"/>
                    </a:cubicBezTo>
                    <a:cubicBezTo>
                      <a:pt x="224" y="160"/>
                      <a:pt x="216" y="163"/>
                      <a:pt x="209" y="166"/>
                    </a:cubicBezTo>
                    <a:cubicBezTo>
                      <a:pt x="205" y="166"/>
                      <a:pt x="200" y="167"/>
                      <a:pt x="195" y="164"/>
                    </a:cubicBezTo>
                    <a:cubicBezTo>
                      <a:pt x="189" y="166"/>
                      <a:pt x="186" y="170"/>
                      <a:pt x="181" y="173"/>
                    </a:cubicBezTo>
                    <a:cubicBezTo>
                      <a:pt x="172" y="179"/>
                      <a:pt x="182" y="185"/>
                      <a:pt x="181" y="191"/>
                    </a:cubicBezTo>
                    <a:cubicBezTo>
                      <a:pt x="181" y="201"/>
                      <a:pt x="176" y="211"/>
                      <a:pt x="167" y="216"/>
                    </a:cubicBezTo>
                    <a:cubicBezTo>
                      <a:pt x="162" y="218"/>
                      <a:pt x="156" y="217"/>
                      <a:pt x="152" y="213"/>
                    </a:cubicBezTo>
                    <a:cubicBezTo>
                      <a:pt x="151" y="210"/>
                      <a:pt x="148" y="206"/>
                      <a:pt x="152" y="203"/>
                    </a:cubicBezTo>
                    <a:cubicBezTo>
                      <a:pt x="156" y="200"/>
                      <a:pt x="160" y="202"/>
                      <a:pt x="164" y="204"/>
                    </a:cubicBezTo>
                    <a:cubicBezTo>
                      <a:pt x="166" y="204"/>
                      <a:pt x="168" y="200"/>
                      <a:pt x="170" y="197"/>
                    </a:cubicBezTo>
                    <a:cubicBezTo>
                      <a:pt x="172" y="191"/>
                      <a:pt x="171" y="185"/>
                      <a:pt x="166" y="180"/>
                    </a:cubicBezTo>
                    <a:cubicBezTo>
                      <a:pt x="160" y="176"/>
                      <a:pt x="153" y="179"/>
                      <a:pt x="147" y="180"/>
                    </a:cubicBezTo>
                    <a:cubicBezTo>
                      <a:pt x="138" y="184"/>
                      <a:pt x="130" y="189"/>
                      <a:pt x="128" y="199"/>
                    </a:cubicBezTo>
                    <a:cubicBezTo>
                      <a:pt x="125" y="208"/>
                      <a:pt x="128" y="218"/>
                      <a:pt x="133" y="225"/>
                    </a:cubicBezTo>
                    <a:cubicBezTo>
                      <a:pt x="131" y="228"/>
                      <a:pt x="132" y="233"/>
                      <a:pt x="127" y="235"/>
                    </a:cubicBezTo>
                    <a:cubicBezTo>
                      <a:pt x="123" y="246"/>
                      <a:pt x="125" y="258"/>
                      <a:pt x="132" y="267"/>
                    </a:cubicBezTo>
                    <a:cubicBezTo>
                      <a:pt x="138" y="271"/>
                      <a:pt x="147" y="272"/>
                      <a:pt x="154" y="268"/>
                    </a:cubicBezTo>
                    <a:cubicBezTo>
                      <a:pt x="154" y="258"/>
                      <a:pt x="153" y="244"/>
                      <a:pt x="164" y="238"/>
                    </a:cubicBezTo>
                    <a:cubicBezTo>
                      <a:pt x="170" y="235"/>
                      <a:pt x="175" y="234"/>
                      <a:pt x="181" y="236"/>
                    </a:cubicBezTo>
                    <a:cubicBezTo>
                      <a:pt x="191" y="239"/>
                      <a:pt x="192" y="250"/>
                      <a:pt x="195" y="258"/>
                    </a:cubicBezTo>
                    <a:cubicBezTo>
                      <a:pt x="197" y="273"/>
                      <a:pt x="189" y="289"/>
                      <a:pt x="198" y="302"/>
                    </a:cubicBezTo>
                    <a:cubicBezTo>
                      <a:pt x="211" y="303"/>
                      <a:pt x="221" y="315"/>
                      <a:pt x="224" y="326"/>
                    </a:cubicBezTo>
                    <a:cubicBezTo>
                      <a:pt x="222" y="336"/>
                      <a:pt x="223" y="348"/>
                      <a:pt x="213" y="353"/>
                    </a:cubicBezTo>
                    <a:cubicBezTo>
                      <a:pt x="207" y="353"/>
                      <a:pt x="201" y="356"/>
                      <a:pt x="196" y="352"/>
                    </a:cubicBezTo>
                    <a:cubicBezTo>
                      <a:pt x="192" y="350"/>
                      <a:pt x="188" y="346"/>
                      <a:pt x="188" y="341"/>
                    </a:cubicBezTo>
                    <a:cubicBezTo>
                      <a:pt x="189" y="339"/>
                      <a:pt x="191" y="337"/>
                      <a:pt x="193" y="337"/>
                    </a:cubicBezTo>
                    <a:cubicBezTo>
                      <a:pt x="197" y="336"/>
                      <a:pt x="198" y="339"/>
                      <a:pt x="200" y="342"/>
                    </a:cubicBezTo>
                    <a:cubicBezTo>
                      <a:pt x="203" y="344"/>
                      <a:pt x="207" y="344"/>
                      <a:pt x="209" y="342"/>
                    </a:cubicBezTo>
                    <a:cubicBezTo>
                      <a:pt x="214" y="337"/>
                      <a:pt x="213" y="328"/>
                      <a:pt x="211" y="322"/>
                    </a:cubicBezTo>
                    <a:cubicBezTo>
                      <a:pt x="207" y="313"/>
                      <a:pt x="198" y="309"/>
                      <a:pt x="187" y="310"/>
                    </a:cubicBezTo>
                    <a:cubicBezTo>
                      <a:pt x="177" y="312"/>
                      <a:pt x="169" y="321"/>
                      <a:pt x="161" y="326"/>
                    </a:cubicBezTo>
                    <a:cubicBezTo>
                      <a:pt x="159" y="334"/>
                      <a:pt x="158" y="346"/>
                      <a:pt x="147" y="348"/>
                    </a:cubicBezTo>
                    <a:cubicBezTo>
                      <a:pt x="142" y="349"/>
                      <a:pt x="136" y="350"/>
                      <a:pt x="131" y="347"/>
                    </a:cubicBezTo>
                    <a:cubicBezTo>
                      <a:pt x="128" y="344"/>
                      <a:pt x="125" y="342"/>
                      <a:pt x="126" y="337"/>
                    </a:cubicBezTo>
                    <a:cubicBezTo>
                      <a:pt x="126" y="334"/>
                      <a:pt x="130" y="331"/>
                      <a:pt x="133" y="332"/>
                    </a:cubicBezTo>
                    <a:cubicBezTo>
                      <a:pt x="137" y="332"/>
                      <a:pt x="138" y="337"/>
                      <a:pt x="141" y="341"/>
                    </a:cubicBezTo>
                    <a:cubicBezTo>
                      <a:pt x="143" y="342"/>
                      <a:pt x="146" y="341"/>
                      <a:pt x="148" y="339"/>
                    </a:cubicBezTo>
                    <a:cubicBezTo>
                      <a:pt x="152" y="333"/>
                      <a:pt x="153" y="326"/>
                      <a:pt x="150" y="319"/>
                    </a:cubicBezTo>
                    <a:cubicBezTo>
                      <a:pt x="146" y="315"/>
                      <a:pt x="141" y="311"/>
                      <a:pt x="135" y="311"/>
                    </a:cubicBezTo>
                    <a:cubicBezTo>
                      <a:pt x="127" y="311"/>
                      <a:pt x="116" y="310"/>
                      <a:pt x="111" y="319"/>
                    </a:cubicBezTo>
                    <a:cubicBezTo>
                      <a:pt x="109" y="322"/>
                      <a:pt x="111" y="327"/>
                      <a:pt x="107" y="328"/>
                    </a:cubicBezTo>
                    <a:cubicBezTo>
                      <a:pt x="100" y="323"/>
                      <a:pt x="91" y="323"/>
                      <a:pt x="83" y="324"/>
                    </a:cubicBezTo>
                    <a:cubicBezTo>
                      <a:pt x="76" y="328"/>
                      <a:pt x="66" y="328"/>
                      <a:pt x="62" y="337"/>
                    </a:cubicBezTo>
                    <a:cubicBezTo>
                      <a:pt x="70" y="340"/>
                      <a:pt x="77" y="347"/>
                      <a:pt x="80" y="354"/>
                    </a:cubicBezTo>
                    <a:cubicBezTo>
                      <a:pt x="84" y="366"/>
                      <a:pt x="98" y="368"/>
                      <a:pt x="110" y="368"/>
                    </a:cubicBezTo>
                    <a:cubicBezTo>
                      <a:pt x="115" y="368"/>
                      <a:pt x="118" y="363"/>
                      <a:pt x="124" y="364"/>
                    </a:cubicBezTo>
                    <a:cubicBezTo>
                      <a:pt x="131" y="371"/>
                      <a:pt x="131" y="371"/>
                      <a:pt x="131" y="371"/>
                    </a:cubicBezTo>
                    <a:cubicBezTo>
                      <a:pt x="143" y="374"/>
                      <a:pt x="152" y="369"/>
                      <a:pt x="162" y="362"/>
                    </a:cubicBezTo>
                    <a:cubicBezTo>
                      <a:pt x="170" y="370"/>
                      <a:pt x="178" y="375"/>
                      <a:pt x="185" y="384"/>
                    </a:cubicBezTo>
                    <a:cubicBezTo>
                      <a:pt x="187" y="393"/>
                      <a:pt x="176" y="399"/>
                      <a:pt x="169" y="403"/>
                    </a:cubicBezTo>
                    <a:cubicBezTo>
                      <a:pt x="168" y="405"/>
                      <a:pt x="164" y="410"/>
                      <a:pt x="161" y="408"/>
                    </a:cubicBezTo>
                    <a:cubicBezTo>
                      <a:pt x="156" y="402"/>
                      <a:pt x="149" y="399"/>
                      <a:pt x="142" y="397"/>
                    </a:cubicBezTo>
                    <a:cubicBezTo>
                      <a:pt x="133" y="397"/>
                      <a:pt x="123" y="400"/>
                      <a:pt x="115" y="403"/>
                    </a:cubicBezTo>
                    <a:cubicBezTo>
                      <a:pt x="108" y="399"/>
                      <a:pt x="101" y="400"/>
                      <a:pt x="94" y="404"/>
                    </a:cubicBezTo>
                    <a:cubicBezTo>
                      <a:pt x="82" y="413"/>
                      <a:pt x="82" y="430"/>
                      <a:pt x="67" y="437"/>
                    </a:cubicBezTo>
                    <a:close/>
                    <a:moveTo>
                      <a:pt x="114" y="480"/>
                    </a:moveTo>
                    <a:cubicBezTo>
                      <a:pt x="114" y="483"/>
                      <a:pt x="117" y="486"/>
                      <a:pt x="114" y="488"/>
                    </a:cubicBezTo>
                    <a:cubicBezTo>
                      <a:pt x="113" y="489"/>
                      <a:pt x="112" y="494"/>
                      <a:pt x="116" y="494"/>
                    </a:cubicBezTo>
                    <a:cubicBezTo>
                      <a:pt x="122" y="493"/>
                      <a:pt x="128" y="492"/>
                      <a:pt x="133" y="489"/>
                    </a:cubicBezTo>
                    <a:cubicBezTo>
                      <a:pt x="144" y="489"/>
                      <a:pt x="156" y="494"/>
                      <a:pt x="161" y="504"/>
                    </a:cubicBezTo>
                    <a:cubicBezTo>
                      <a:pt x="163" y="509"/>
                      <a:pt x="157" y="516"/>
                      <a:pt x="164" y="518"/>
                    </a:cubicBezTo>
                    <a:cubicBezTo>
                      <a:pt x="174" y="507"/>
                      <a:pt x="162" y="493"/>
                      <a:pt x="164" y="479"/>
                    </a:cubicBezTo>
                    <a:cubicBezTo>
                      <a:pt x="163" y="474"/>
                      <a:pt x="171" y="466"/>
                      <a:pt x="161" y="465"/>
                    </a:cubicBezTo>
                    <a:cubicBezTo>
                      <a:pt x="157" y="464"/>
                      <a:pt x="156" y="468"/>
                      <a:pt x="154" y="470"/>
                    </a:cubicBezTo>
                    <a:cubicBezTo>
                      <a:pt x="145" y="480"/>
                      <a:pt x="131" y="475"/>
                      <a:pt x="119" y="474"/>
                    </a:cubicBezTo>
                    <a:cubicBezTo>
                      <a:pt x="116" y="474"/>
                      <a:pt x="116" y="478"/>
                      <a:pt x="114" y="480"/>
                    </a:cubicBezTo>
                    <a:close/>
                    <a:moveTo>
                      <a:pt x="136" y="295"/>
                    </a:moveTo>
                    <a:cubicBezTo>
                      <a:pt x="134" y="295"/>
                      <a:pt x="134" y="297"/>
                      <a:pt x="133" y="299"/>
                    </a:cubicBezTo>
                    <a:cubicBezTo>
                      <a:pt x="147" y="304"/>
                      <a:pt x="147" y="304"/>
                      <a:pt x="147" y="304"/>
                    </a:cubicBezTo>
                    <a:cubicBezTo>
                      <a:pt x="152" y="307"/>
                      <a:pt x="156" y="312"/>
                      <a:pt x="160" y="316"/>
                    </a:cubicBezTo>
                    <a:cubicBezTo>
                      <a:pt x="169" y="310"/>
                      <a:pt x="177" y="302"/>
                      <a:pt x="188" y="301"/>
                    </a:cubicBezTo>
                    <a:cubicBezTo>
                      <a:pt x="190" y="297"/>
                      <a:pt x="187" y="293"/>
                      <a:pt x="186" y="290"/>
                    </a:cubicBezTo>
                    <a:cubicBezTo>
                      <a:pt x="185" y="275"/>
                      <a:pt x="193" y="257"/>
                      <a:pt x="181" y="244"/>
                    </a:cubicBezTo>
                    <a:cubicBezTo>
                      <a:pt x="177" y="242"/>
                      <a:pt x="175" y="242"/>
                      <a:pt x="171" y="243"/>
                    </a:cubicBezTo>
                    <a:cubicBezTo>
                      <a:pt x="162" y="248"/>
                      <a:pt x="163" y="260"/>
                      <a:pt x="164" y="269"/>
                    </a:cubicBezTo>
                    <a:cubicBezTo>
                      <a:pt x="162" y="273"/>
                      <a:pt x="162" y="273"/>
                      <a:pt x="162" y="273"/>
                    </a:cubicBezTo>
                    <a:cubicBezTo>
                      <a:pt x="156" y="280"/>
                      <a:pt x="147" y="280"/>
                      <a:pt x="137" y="279"/>
                    </a:cubicBezTo>
                    <a:cubicBezTo>
                      <a:pt x="137" y="280"/>
                      <a:pt x="137" y="280"/>
                      <a:pt x="137" y="280"/>
                    </a:cubicBezTo>
                    <a:cubicBezTo>
                      <a:pt x="143" y="282"/>
                      <a:pt x="150" y="286"/>
                      <a:pt x="157" y="285"/>
                    </a:cubicBezTo>
                    <a:cubicBezTo>
                      <a:pt x="161" y="285"/>
                      <a:pt x="164" y="282"/>
                      <a:pt x="166" y="278"/>
                    </a:cubicBezTo>
                    <a:cubicBezTo>
                      <a:pt x="168" y="273"/>
                      <a:pt x="170" y="266"/>
                      <a:pt x="170" y="260"/>
                    </a:cubicBezTo>
                    <a:cubicBezTo>
                      <a:pt x="171" y="256"/>
                      <a:pt x="169" y="249"/>
                      <a:pt x="176" y="250"/>
                    </a:cubicBezTo>
                    <a:cubicBezTo>
                      <a:pt x="182" y="258"/>
                      <a:pt x="182" y="270"/>
                      <a:pt x="179" y="281"/>
                    </a:cubicBezTo>
                    <a:cubicBezTo>
                      <a:pt x="177" y="286"/>
                      <a:pt x="182" y="293"/>
                      <a:pt x="176" y="297"/>
                    </a:cubicBezTo>
                    <a:cubicBezTo>
                      <a:pt x="170" y="298"/>
                      <a:pt x="165" y="305"/>
                      <a:pt x="157" y="306"/>
                    </a:cubicBezTo>
                    <a:cubicBezTo>
                      <a:pt x="153" y="298"/>
                      <a:pt x="143" y="297"/>
                      <a:pt x="136" y="295"/>
                    </a:cubicBezTo>
                    <a:close/>
                    <a:moveTo>
                      <a:pt x="236" y="207"/>
                    </a:moveTo>
                    <a:cubicBezTo>
                      <a:pt x="231" y="214"/>
                      <a:pt x="226" y="221"/>
                      <a:pt x="226" y="230"/>
                    </a:cubicBezTo>
                    <a:cubicBezTo>
                      <a:pt x="222" y="247"/>
                      <a:pt x="227" y="265"/>
                      <a:pt x="234" y="281"/>
                    </a:cubicBezTo>
                    <a:cubicBezTo>
                      <a:pt x="249" y="301"/>
                      <a:pt x="276" y="306"/>
                      <a:pt x="299" y="300"/>
                    </a:cubicBezTo>
                    <a:cubicBezTo>
                      <a:pt x="303" y="302"/>
                      <a:pt x="309" y="303"/>
                      <a:pt x="313" y="301"/>
                    </a:cubicBezTo>
                    <a:cubicBezTo>
                      <a:pt x="320" y="287"/>
                      <a:pt x="333" y="275"/>
                      <a:pt x="348" y="268"/>
                    </a:cubicBezTo>
                    <a:cubicBezTo>
                      <a:pt x="363" y="261"/>
                      <a:pt x="383" y="267"/>
                      <a:pt x="399" y="270"/>
                    </a:cubicBezTo>
                    <a:cubicBezTo>
                      <a:pt x="411" y="273"/>
                      <a:pt x="424" y="280"/>
                      <a:pt x="437" y="279"/>
                    </a:cubicBezTo>
                    <a:cubicBezTo>
                      <a:pt x="453" y="280"/>
                      <a:pt x="465" y="265"/>
                      <a:pt x="474" y="254"/>
                    </a:cubicBezTo>
                    <a:cubicBezTo>
                      <a:pt x="475" y="241"/>
                      <a:pt x="483" y="228"/>
                      <a:pt x="475" y="216"/>
                    </a:cubicBezTo>
                    <a:cubicBezTo>
                      <a:pt x="475" y="215"/>
                      <a:pt x="473" y="214"/>
                      <a:pt x="475" y="213"/>
                    </a:cubicBezTo>
                    <a:cubicBezTo>
                      <a:pt x="488" y="205"/>
                      <a:pt x="493" y="190"/>
                      <a:pt x="497" y="177"/>
                    </a:cubicBezTo>
                    <a:cubicBezTo>
                      <a:pt x="498" y="169"/>
                      <a:pt x="496" y="163"/>
                      <a:pt x="493" y="157"/>
                    </a:cubicBezTo>
                    <a:cubicBezTo>
                      <a:pt x="484" y="134"/>
                      <a:pt x="458" y="126"/>
                      <a:pt x="442" y="106"/>
                    </a:cubicBezTo>
                    <a:cubicBezTo>
                      <a:pt x="432" y="93"/>
                      <a:pt x="431" y="76"/>
                      <a:pt x="434" y="59"/>
                    </a:cubicBezTo>
                    <a:cubicBezTo>
                      <a:pt x="427" y="53"/>
                      <a:pt x="419" y="59"/>
                      <a:pt x="411" y="59"/>
                    </a:cubicBezTo>
                    <a:cubicBezTo>
                      <a:pt x="396" y="64"/>
                      <a:pt x="378" y="76"/>
                      <a:pt x="374" y="93"/>
                    </a:cubicBezTo>
                    <a:cubicBezTo>
                      <a:pt x="370" y="100"/>
                      <a:pt x="374" y="109"/>
                      <a:pt x="375" y="117"/>
                    </a:cubicBezTo>
                    <a:cubicBezTo>
                      <a:pt x="366" y="123"/>
                      <a:pt x="363" y="133"/>
                      <a:pt x="359" y="143"/>
                    </a:cubicBezTo>
                    <a:cubicBezTo>
                      <a:pt x="360" y="149"/>
                      <a:pt x="360" y="156"/>
                      <a:pt x="363" y="163"/>
                    </a:cubicBezTo>
                    <a:cubicBezTo>
                      <a:pt x="364" y="168"/>
                      <a:pt x="370" y="168"/>
                      <a:pt x="374" y="170"/>
                    </a:cubicBezTo>
                    <a:cubicBezTo>
                      <a:pt x="378" y="173"/>
                      <a:pt x="375" y="178"/>
                      <a:pt x="375" y="181"/>
                    </a:cubicBezTo>
                    <a:cubicBezTo>
                      <a:pt x="375" y="192"/>
                      <a:pt x="379" y="203"/>
                      <a:pt x="390" y="208"/>
                    </a:cubicBezTo>
                    <a:cubicBezTo>
                      <a:pt x="397" y="208"/>
                      <a:pt x="404" y="208"/>
                      <a:pt x="409" y="202"/>
                    </a:cubicBezTo>
                    <a:cubicBezTo>
                      <a:pt x="412" y="198"/>
                      <a:pt x="415" y="192"/>
                      <a:pt x="414" y="186"/>
                    </a:cubicBezTo>
                    <a:cubicBezTo>
                      <a:pt x="411" y="184"/>
                      <a:pt x="406" y="186"/>
                      <a:pt x="403" y="187"/>
                    </a:cubicBezTo>
                    <a:cubicBezTo>
                      <a:pt x="394" y="185"/>
                      <a:pt x="385" y="179"/>
                      <a:pt x="381" y="171"/>
                    </a:cubicBezTo>
                    <a:cubicBezTo>
                      <a:pt x="375" y="157"/>
                      <a:pt x="383" y="142"/>
                      <a:pt x="393" y="133"/>
                    </a:cubicBezTo>
                    <a:cubicBezTo>
                      <a:pt x="408" y="123"/>
                      <a:pt x="429" y="123"/>
                      <a:pt x="443" y="133"/>
                    </a:cubicBezTo>
                    <a:cubicBezTo>
                      <a:pt x="458" y="145"/>
                      <a:pt x="464" y="164"/>
                      <a:pt x="467" y="182"/>
                    </a:cubicBezTo>
                    <a:cubicBezTo>
                      <a:pt x="467" y="208"/>
                      <a:pt x="456" y="235"/>
                      <a:pt x="432" y="251"/>
                    </a:cubicBezTo>
                    <a:cubicBezTo>
                      <a:pt x="417" y="261"/>
                      <a:pt x="403" y="259"/>
                      <a:pt x="385" y="261"/>
                    </a:cubicBezTo>
                    <a:cubicBezTo>
                      <a:pt x="366" y="257"/>
                      <a:pt x="351" y="242"/>
                      <a:pt x="341" y="227"/>
                    </a:cubicBezTo>
                    <a:cubicBezTo>
                      <a:pt x="336" y="234"/>
                      <a:pt x="334" y="242"/>
                      <a:pt x="327" y="247"/>
                    </a:cubicBezTo>
                    <a:cubicBezTo>
                      <a:pt x="319" y="255"/>
                      <a:pt x="309" y="262"/>
                      <a:pt x="298" y="258"/>
                    </a:cubicBezTo>
                    <a:cubicBezTo>
                      <a:pt x="295" y="257"/>
                      <a:pt x="293" y="255"/>
                      <a:pt x="290" y="257"/>
                    </a:cubicBezTo>
                    <a:cubicBezTo>
                      <a:pt x="285" y="264"/>
                      <a:pt x="276" y="264"/>
                      <a:pt x="270" y="267"/>
                    </a:cubicBezTo>
                    <a:cubicBezTo>
                      <a:pt x="262" y="269"/>
                      <a:pt x="256" y="266"/>
                      <a:pt x="251" y="261"/>
                    </a:cubicBezTo>
                    <a:cubicBezTo>
                      <a:pt x="244" y="254"/>
                      <a:pt x="241" y="242"/>
                      <a:pt x="244" y="231"/>
                    </a:cubicBezTo>
                    <a:cubicBezTo>
                      <a:pt x="244" y="224"/>
                      <a:pt x="253" y="226"/>
                      <a:pt x="256" y="220"/>
                    </a:cubicBezTo>
                    <a:cubicBezTo>
                      <a:pt x="258" y="216"/>
                      <a:pt x="257" y="211"/>
                      <a:pt x="253" y="207"/>
                    </a:cubicBezTo>
                    <a:cubicBezTo>
                      <a:pt x="248" y="204"/>
                      <a:pt x="242" y="205"/>
                      <a:pt x="236" y="207"/>
                    </a:cubicBezTo>
                    <a:close/>
                    <a:moveTo>
                      <a:pt x="226" y="510"/>
                    </a:moveTo>
                    <a:cubicBezTo>
                      <a:pt x="225" y="518"/>
                      <a:pt x="225" y="518"/>
                      <a:pt x="225" y="518"/>
                    </a:cubicBezTo>
                    <a:cubicBezTo>
                      <a:pt x="227" y="534"/>
                      <a:pt x="227" y="553"/>
                      <a:pt x="245" y="558"/>
                    </a:cubicBezTo>
                    <a:cubicBezTo>
                      <a:pt x="250" y="561"/>
                      <a:pt x="254" y="556"/>
                      <a:pt x="257" y="552"/>
                    </a:cubicBezTo>
                    <a:cubicBezTo>
                      <a:pt x="258" y="550"/>
                      <a:pt x="260" y="546"/>
                      <a:pt x="258" y="544"/>
                    </a:cubicBezTo>
                    <a:cubicBezTo>
                      <a:pt x="252" y="540"/>
                      <a:pt x="247" y="538"/>
                      <a:pt x="239" y="538"/>
                    </a:cubicBezTo>
                    <a:cubicBezTo>
                      <a:pt x="233" y="533"/>
                      <a:pt x="230" y="524"/>
                      <a:pt x="231" y="514"/>
                    </a:cubicBezTo>
                    <a:cubicBezTo>
                      <a:pt x="234" y="505"/>
                      <a:pt x="240" y="495"/>
                      <a:pt x="249" y="490"/>
                    </a:cubicBezTo>
                    <a:cubicBezTo>
                      <a:pt x="251" y="489"/>
                      <a:pt x="254" y="490"/>
                      <a:pt x="256" y="488"/>
                    </a:cubicBezTo>
                    <a:cubicBezTo>
                      <a:pt x="265" y="488"/>
                      <a:pt x="271" y="485"/>
                      <a:pt x="279" y="489"/>
                    </a:cubicBezTo>
                    <a:cubicBezTo>
                      <a:pt x="286" y="491"/>
                      <a:pt x="292" y="497"/>
                      <a:pt x="299" y="501"/>
                    </a:cubicBezTo>
                    <a:cubicBezTo>
                      <a:pt x="301" y="503"/>
                      <a:pt x="299" y="507"/>
                      <a:pt x="303" y="508"/>
                    </a:cubicBezTo>
                    <a:cubicBezTo>
                      <a:pt x="312" y="504"/>
                      <a:pt x="320" y="511"/>
                      <a:pt x="329" y="514"/>
                    </a:cubicBezTo>
                    <a:cubicBezTo>
                      <a:pt x="336" y="520"/>
                      <a:pt x="340" y="529"/>
                      <a:pt x="342" y="537"/>
                    </a:cubicBezTo>
                    <a:cubicBezTo>
                      <a:pt x="345" y="538"/>
                      <a:pt x="345" y="538"/>
                      <a:pt x="345" y="538"/>
                    </a:cubicBezTo>
                    <a:cubicBezTo>
                      <a:pt x="350" y="532"/>
                      <a:pt x="354" y="525"/>
                      <a:pt x="361" y="521"/>
                    </a:cubicBezTo>
                    <a:cubicBezTo>
                      <a:pt x="365" y="517"/>
                      <a:pt x="374" y="519"/>
                      <a:pt x="372" y="511"/>
                    </a:cubicBezTo>
                    <a:cubicBezTo>
                      <a:pt x="368" y="508"/>
                      <a:pt x="365" y="514"/>
                      <a:pt x="361" y="514"/>
                    </a:cubicBezTo>
                    <a:cubicBezTo>
                      <a:pt x="329" y="505"/>
                      <a:pt x="329" y="505"/>
                      <a:pt x="329" y="505"/>
                    </a:cubicBezTo>
                    <a:cubicBezTo>
                      <a:pt x="316" y="500"/>
                      <a:pt x="308" y="488"/>
                      <a:pt x="298" y="479"/>
                    </a:cubicBezTo>
                    <a:cubicBezTo>
                      <a:pt x="280" y="473"/>
                      <a:pt x="264" y="480"/>
                      <a:pt x="247" y="484"/>
                    </a:cubicBezTo>
                    <a:cubicBezTo>
                      <a:pt x="237" y="489"/>
                      <a:pt x="231" y="500"/>
                      <a:pt x="226" y="510"/>
                    </a:cubicBezTo>
                    <a:close/>
                    <a:moveTo>
                      <a:pt x="244" y="208"/>
                    </a:moveTo>
                    <a:cubicBezTo>
                      <a:pt x="229" y="221"/>
                      <a:pt x="232" y="239"/>
                      <a:pt x="232" y="256"/>
                    </a:cubicBezTo>
                    <a:cubicBezTo>
                      <a:pt x="237" y="275"/>
                      <a:pt x="253" y="288"/>
                      <a:pt x="270" y="293"/>
                    </a:cubicBezTo>
                    <a:cubicBezTo>
                      <a:pt x="282" y="295"/>
                      <a:pt x="295" y="296"/>
                      <a:pt x="308" y="295"/>
                    </a:cubicBezTo>
                    <a:cubicBezTo>
                      <a:pt x="310" y="292"/>
                      <a:pt x="312" y="292"/>
                      <a:pt x="313" y="289"/>
                    </a:cubicBezTo>
                    <a:cubicBezTo>
                      <a:pt x="322" y="277"/>
                      <a:pt x="334" y="266"/>
                      <a:pt x="348" y="260"/>
                    </a:cubicBezTo>
                    <a:cubicBezTo>
                      <a:pt x="350" y="257"/>
                      <a:pt x="357" y="261"/>
                      <a:pt x="358" y="256"/>
                    </a:cubicBezTo>
                    <a:cubicBezTo>
                      <a:pt x="352" y="252"/>
                      <a:pt x="349" y="246"/>
                      <a:pt x="345" y="240"/>
                    </a:cubicBezTo>
                    <a:cubicBezTo>
                      <a:pt x="342" y="240"/>
                      <a:pt x="342" y="240"/>
                      <a:pt x="342" y="240"/>
                    </a:cubicBezTo>
                    <a:cubicBezTo>
                      <a:pt x="333" y="250"/>
                      <a:pt x="321" y="260"/>
                      <a:pt x="305" y="260"/>
                    </a:cubicBezTo>
                    <a:cubicBezTo>
                      <a:pt x="301" y="261"/>
                      <a:pt x="297" y="259"/>
                      <a:pt x="294" y="261"/>
                    </a:cubicBezTo>
                    <a:cubicBezTo>
                      <a:pt x="290" y="271"/>
                      <a:pt x="278" y="272"/>
                      <a:pt x="268" y="273"/>
                    </a:cubicBezTo>
                    <a:cubicBezTo>
                      <a:pt x="255" y="273"/>
                      <a:pt x="243" y="264"/>
                      <a:pt x="238" y="252"/>
                    </a:cubicBezTo>
                    <a:cubicBezTo>
                      <a:pt x="238" y="228"/>
                      <a:pt x="238" y="228"/>
                      <a:pt x="238" y="228"/>
                    </a:cubicBezTo>
                    <a:cubicBezTo>
                      <a:pt x="238" y="223"/>
                      <a:pt x="244" y="224"/>
                      <a:pt x="246" y="220"/>
                    </a:cubicBezTo>
                    <a:cubicBezTo>
                      <a:pt x="249" y="216"/>
                      <a:pt x="253" y="213"/>
                      <a:pt x="249" y="209"/>
                    </a:cubicBezTo>
                    <a:cubicBezTo>
                      <a:pt x="247" y="207"/>
                      <a:pt x="246" y="208"/>
                      <a:pt x="244" y="208"/>
                    </a:cubicBezTo>
                    <a:close/>
                    <a:moveTo>
                      <a:pt x="254" y="375"/>
                    </a:moveTo>
                    <a:cubicBezTo>
                      <a:pt x="236" y="384"/>
                      <a:pt x="236" y="384"/>
                      <a:pt x="236" y="384"/>
                    </a:cubicBezTo>
                    <a:cubicBezTo>
                      <a:pt x="235" y="386"/>
                      <a:pt x="234" y="387"/>
                      <a:pt x="236" y="389"/>
                    </a:cubicBezTo>
                    <a:cubicBezTo>
                      <a:pt x="249" y="393"/>
                      <a:pt x="262" y="401"/>
                      <a:pt x="267" y="414"/>
                    </a:cubicBezTo>
                    <a:cubicBezTo>
                      <a:pt x="269" y="422"/>
                      <a:pt x="263" y="432"/>
                      <a:pt x="273" y="437"/>
                    </a:cubicBezTo>
                    <a:cubicBezTo>
                      <a:pt x="284" y="436"/>
                      <a:pt x="296" y="431"/>
                      <a:pt x="308" y="434"/>
                    </a:cubicBezTo>
                    <a:cubicBezTo>
                      <a:pt x="313" y="418"/>
                      <a:pt x="323" y="397"/>
                      <a:pt x="343" y="393"/>
                    </a:cubicBezTo>
                    <a:cubicBezTo>
                      <a:pt x="353" y="391"/>
                      <a:pt x="364" y="392"/>
                      <a:pt x="372" y="389"/>
                    </a:cubicBezTo>
                    <a:cubicBezTo>
                      <a:pt x="387" y="389"/>
                      <a:pt x="395" y="403"/>
                      <a:pt x="400" y="414"/>
                    </a:cubicBezTo>
                    <a:cubicBezTo>
                      <a:pt x="402" y="422"/>
                      <a:pt x="402" y="432"/>
                      <a:pt x="395" y="438"/>
                    </a:cubicBezTo>
                    <a:cubicBezTo>
                      <a:pt x="389" y="441"/>
                      <a:pt x="382" y="441"/>
                      <a:pt x="374" y="440"/>
                    </a:cubicBezTo>
                    <a:cubicBezTo>
                      <a:pt x="364" y="436"/>
                      <a:pt x="363" y="419"/>
                      <a:pt x="349" y="423"/>
                    </a:cubicBezTo>
                    <a:cubicBezTo>
                      <a:pt x="344" y="426"/>
                      <a:pt x="339" y="428"/>
                      <a:pt x="336" y="434"/>
                    </a:cubicBezTo>
                    <a:cubicBezTo>
                      <a:pt x="331" y="440"/>
                      <a:pt x="335" y="448"/>
                      <a:pt x="338" y="454"/>
                    </a:cubicBezTo>
                    <a:cubicBezTo>
                      <a:pt x="345" y="465"/>
                      <a:pt x="357" y="472"/>
                      <a:pt x="369" y="475"/>
                    </a:cubicBezTo>
                    <a:cubicBezTo>
                      <a:pt x="385" y="475"/>
                      <a:pt x="400" y="475"/>
                      <a:pt x="412" y="464"/>
                    </a:cubicBezTo>
                    <a:cubicBezTo>
                      <a:pt x="422" y="459"/>
                      <a:pt x="427" y="449"/>
                      <a:pt x="432" y="441"/>
                    </a:cubicBezTo>
                    <a:cubicBezTo>
                      <a:pt x="441" y="441"/>
                      <a:pt x="448" y="434"/>
                      <a:pt x="455" y="431"/>
                    </a:cubicBezTo>
                    <a:cubicBezTo>
                      <a:pt x="473" y="418"/>
                      <a:pt x="475" y="396"/>
                      <a:pt x="472" y="376"/>
                    </a:cubicBezTo>
                    <a:cubicBezTo>
                      <a:pt x="472" y="361"/>
                      <a:pt x="460" y="351"/>
                      <a:pt x="452" y="340"/>
                    </a:cubicBezTo>
                    <a:cubicBezTo>
                      <a:pt x="443" y="333"/>
                      <a:pt x="430" y="332"/>
                      <a:pt x="420" y="327"/>
                    </a:cubicBezTo>
                    <a:cubicBezTo>
                      <a:pt x="412" y="316"/>
                      <a:pt x="412" y="316"/>
                      <a:pt x="412" y="316"/>
                    </a:cubicBezTo>
                    <a:cubicBezTo>
                      <a:pt x="401" y="302"/>
                      <a:pt x="381" y="301"/>
                      <a:pt x="365" y="306"/>
                    </a:cubicBezTo>
                    <a:cubicBezTo>
                      <a:pt x="357" y="310"/>
                      <a:pt x="348" y="315"/>
                      <a:pt x="344" y="324"/>
                    </a:cubicBezTo>
                    <a:cubicBezTo>
                      <a:pt x="343" y="330"/>
                      <a:pt x="345" y="336"/>
                      <a:pt x="347" y="342"/>
                    </a:cubicBezTo>
                    <a:cubicBezTo>
                      <a:pt x="349" y="348"/>
                      <a:pt x="357" y="346"/>
                      <a:pt x="362" y="349"/>
                    </a:cubicBezTo>
                    <a:cubicBezTo>
                      <a:pt x="364" y="346"/>
                      <a:pt x="366" y="341"/>
                      <a:pt x="370" y="341"/>
                    </a:cubicBezTo>
                    <a:cubicBezTo>
                      <a:pt x="376" y="338"/>
                      <a:pt x="382" y="340"/>
                      <a:pt x="387" y="343"/>
                    </a:cubicBezTo>
                    <a:cubicBezTo>
                      <a:pt x="394" y="346"/>
                      <a:pt x="395" y="353"/>
                      <a:pt x="397" y="360"/>
                    </a:cubicBezTo>
                    <a:cubicBezTo>
                      <a:pt x="397" y="367"/>
                      <a:pt x="392" y="373"/>
                      <a:pt x="386" y="377"/>
                    </a:cubicBezTo>
                    <a:cubicBezTo>
                      <a:pt x="379" y="380"/>
                      <a:pt x="371" y="384"/>
                      <a:pt x="364" y="382"/>
                    </a:cubicBezTo>
                    <a:cubicBezTo>
                      <a:pt x="346" y="387"/>
                      <a:pt x="330" y="378"/>
                      <a:pt x="320" y="363"/>
                    </a:cubicBezTo>
                    <a:cubicBezTo>
                      <a:pt x="316" y="357"/>
                      <a:pt x="315" y="350"/>
                      <a:pt x="310" y="344"/>
                    </a:cubicBezTo>
                    <a:cubicBezTo>
                      <a:pt x="296" y="344"/>
                      <a:pt x="284" y="343"/>
                      <a:pt x="271" y="338"/>
                    </a:cubicBezTo>
                    <a:cubicBezTo>
                      <a:pt x="269" y="340"/>
                      <a:pt x="269" y="340"/>
                      <a:pt x="269" y="340"/>
                    </a:cubicBezTo>
                    <a:cubicBezTo>
                      <a:pt x="265" y="352"/>
                      <a:pt x="264" y="367"/>
                      <a:pt x="254" y="375"/>
                    </a:cubicBezTo>
                    <a:close/>
                    <a:moveTo>
                      <a:pt x="267" y="374"/>
                    </a:moveTo>
                    <a:cubicBezTo>
                      <a:pt x="262" y="379"/>
                      <a:pt x="256" y="382"/>
                      <a:pt x="252" y="387"/>
                    </a:cubicBezTo>
                    <a:cubicBezTo>
                      <a:pt x="267" y="396"/>
                      <a:pt x="275" y="411"/>
                      <a:pt x="277" y="427"/>
                    </a:cubicBezTo>
                    <a:cubicBezTo>
                      <a:pt x="284" y="428"/>
                      <a:pt x="293" y="425"/>
                      <a:pt x="300" y="425"/>
                    </a:cubicBezTo>
                    <a:cubicBezTo>
                      <a:pt x="303" y="423"/>
                      <a:pt x="303" y="419"/>
                      <a:pt x="306" y="417"/>
                    </a:cubicBezTo>
                    <a:cubicBezTo>
                      <a:pt x="312" y="405"/>
                      <a:pt x="321" y="396"/>
                      <a:pt x="331" y="387"/>
                    </a:cubicBezTo>
                    <a:cubicBezTo>
                      <a:pt x="327" y="381"/>
                      <a:pt x="319" y="377"/>
                      <a:pt x="315" y="371"/>
                    </a:cubicBezTo>
                    <a:cubicBezTo>
                      <a:pt x="311" y="364"/>
                      <a:pt x="309" y="357"/>
                      <a:pt x="304" y="353"/>
                    </a:cubicBezTo>
                    <a:cubicBezTo>
                      <a:pt x="294" y="353"/>
                      <a:pt x="284" y="350"/>
                      <a:pt x="274" y="349"/>
                    </a:cubicBezTo>
                    <a:cubicBezTo>
                      <a:pt x="272" y="357"/>
                      <a:pt x="271" y="366"/>
                      <a:pt x="267" y="374"/>
                    </a:cubicBezTo>
                    <a:close/>
                    <a:moveTo>
                      <a:pt x="267" y="140"/>
                    </a:moveTo>
                    <a:cubicBezTo>
                      <a:pt x="277" y="143"/>
                      <a:pt x="289" y="145"/>
                      <a:pt x="296" y="134"/>
                    </a:cubicBezTo>
                    <a:cubicBezTo>
                      <a:pt x="303" y="128"/>
                      <a:pt x="302" y="118"/>
                      <a:pt x="308" y="112"/>
                    </a:cubicBezTo>
                    <a:cubicBezTo>
                      <a:pt x="310" y="111"/>
                      <a:pt x="312" y="114"/>
                      <a:pt x="312" y="115"/>
                    </a:cubicBezTo>
                    <a:cubicBezTo>
                      <a:pt x="310" y="129"/>
                      <a:pt x="305" y="143"/>
                      <a:pt x="308" y="156"/>
                    </a:cubicBezTo>
                    <a:cubicBezTo>
                      <a:pt x="309" y="163"/>
                      <a:pt x="314" y="169"/>
                      <a:pt x="312" y="176"/>
                    </a:cubicBezTo>
                    <a:cubicBezTo>
                      <a:pt x="309" y="177"/>
                      <a:pt x="306" y="178"/>
                      <a:pt x="304" y="175"/>
                    </a:cubicBezTo>
                    <a:cubicBezTo>
                      <a:pt x="297" y="157"/>
                      <a:pt x="279" y="155"/>
                      <a:pt x="263" y="152"/>
                    </a:cubicBezTo>
                    <a:cubicBezTo>
                      <a:pt x="258" y="149"/>
                      <a:pt x="261" y="140"/>
                      <a:pt x="267" y="140"/>
                    </a:cubicBezTo>
                    <a:close/>
                    <a:moveTo>
                      <a:pt x="264" y="384"/>
                    </a:moveTo>
                    <a:cubicBezTo>
                      <a:pt x="262" y="388"/>
                      <a:pt x="267" y="391"/>
                      <a:pt x="269" y="392"/>
                    </a:cubicBezTo>
                    <a:cubicBezTo>
                      <a:pt x="277" y="399"/>
                      <a:pt x="280" y="409"/>
                      <a:pt x="282" y="419"/>
                    </a:cubicBezTo>
                    <a:cubicBezTo>
                      <a:pt x="285" y="420"/>
                      <a:pt x="291" y="419"/>
                      <a:pt x="295" y="418"/>
                    </a:cubicBezTo>
                    <a:cubicBezTo>
                      <a:pt x="296" y="412"/>
                      <a:pt x="301" y="406"/>
                      <a:pt x="306" y="401"/>
                    </a:cubicBezTo>
                    <a:cubicBezTo>
                      <a:pt x="310" y="397"/>
                      <a:pt x="317" y="394"/>
                      <a:pt x="318" y="388"/>
                    </a:cubicBezTo>
                    <a:cubicBezTo>
                      <a:pt x="309" y="379"/>
                      <a:pt x="304" y="368"/>
                      <a:pt x="300" y="358"/>
                    </a:cubicBezTo>
                    <a:cubicBezTo>
                      <a:pt x="294" y="357"/>
                      <a:pt x="285" y="354"/>
                      <a:pt x="279" y="358"/>
                    </a:cubicBezTo>
                    <a:cubicBezTo>
                      <a:pt x="277" y="367"/>
                      <a:pt x="273" y="378"/>
                      <a:pt x="264" y="384"/>
                    </a:cubicBezTo>
                    <a:close/>
                    <a:moveTo>
                      <a:pt x="280" y="616"/>
                    </a:moveTo>
                    <a:cubicBezTo>
                      <a:pt x="275" y="618"/>
                      <a:pt x="269" y="617"/>
                      <a:pt x="265" y="622"/>
                    </a:cubicBezTo>
                    <a:cubicBezTo>
                      <a:pt x="265" y="624"/>
                      <a:pt x="265" y="626"/>
                      <a:pt x="266" y="627"/>
                    </a:cubicBezTo>
                    <a:cubicBezTo>
                      <a:pt x="274" y="629"/>
                      <a:pt x="280" y="625"/>
                      <a:pt x="287" y="624"/>
                    </a:cubicBezTo>
                    <a:cubicBezTo>
                      <a:pt x="300" y="625"/>
                      <a:pt x="305" y="638"/>
                      <a:pt x="307" y="648"/>
                    </a:cubicBezTo>
                    <a:cubicBezTo>
                      <a:pt x="310" y="650"/>
                      <a:pt x="311" y="647"/>
                      <a:pt x="314" y="647"/>
                    </a:cubicBezTo>
                    <a:cubicBezTo>
                      <a:pt x="317" y="645"/>
                      <a:pt x="319" y="641"/>
                      <a:pt x="319" y="637"/>
                    </a:cubicBezTo>
                    <a:cubicBezTo>
                      <a:pt x="312" y="627"/>
                      <a:pt x="308" y="613"/>
                      <a:pt x="311" y="601"/>
                    </a:cubicBezTo>
                    <a:cubicBezTo>
                      <a:pt x="312" y="599"/>
                      <a:pt x="309" y="597"/>
                      <a:pt x="307" y="597"/>
                    </a:cubicBezTo>
                    <a:cubicBezTo>
                      <a:pt x="301" y="609"/>
                      <a:pt x="289" y="610"/>
                      <a:pt x="280" y="616"/>
                    </a:cubicBezTo>
                    <a:close/>
                    <a:moveTo>
                      <a:pt x="352" y="430"/>
                    </a:moveTo>
                    <a:cubicBezTo>
                      <a:pt x="346" y="432"/>
                      <a:pt x="339" y="440"/>
                      <a:pt x="343" y="448"/>
                    </a:cubicBezTo>
                    <a:cubicBezTo>
                      <a:pt x="349" y="454"/>
                      <a:pt x="354" y="464"/>
                      <a:pt x="363" y="466"/>
                    </a:cubicBezTo>
                    <a:cubicBezTo>
                      <a:pt x="384" y="472"/>
                      <a:pt x="407" y="464"/>
                      <a:pt x="420" y="447"/>
                    </a:cubicBezTo>
                    <a:cubicBezTo>
                      <a:pt x="423" y="443"/>
                      <a:pt x="421" y="437"/>
                      <a:pt x="425" y="434"/>
                    </a:cubicBezTo>
                    <a:cubicBezTo>
                      <a:pt x="432" y="432"/>
                      <a:pt x="441" y="432"/>
                      <a:pt x="447" y="426"/>
                    </a:cubicBezTo>
                    <a:cubicBezTo>
                      <a:pt x="466" y="414"/>
                      <a:pt x="466" y="388"/>
                      <a:pt x="463" y="369"/>
                    </a:cubicBezTo>
                    <a:cubicBezTo>
                      <a:pt x="457" y="359"/>
                      <a:pt x="450" y="347"/>
                      <a:pt x="439" y="342"/>
                    </a:cubicBezTo>
                    <a:cubicBezTo>
                      <a:pt x="431" y="336"/>
                      <a:pt x="422" y="340"/>
                      <a:pt x="415" y="336"/>
                    </a:cubicBezTo>
                    <a:cubicBezTo>
                      <a:pt x="410" y="326"/>
                      <a:pt x="404" y="317"/>
                      <a:pt x="394" y="313"/>
                    </a:cubicBezTo>
                    <a:cubicBezTo>
                      <a:pt x="379" y="308"/>
                      <a:pt x="364" y="314"/>
                      <a:pt x="354" y="323"/>
                    </a:cubicBezTo>
                    <a:cubicBezTo>
                      <a:pt x="351" y="328"/>
                      <a:pt x="351" y="335"/>
                      <a:pt x="354" y="338"/>
                    </a:cubicBezTo>
                    <a:cubicBezTo>
                      <a:pt x="355" y="339"/>
                      <a:pt x="356" y="339"/>
                      <a:pt x="358" y="338"/>
                    </a:cubicBezTo>
                    <a:cubicBezTo>
                      <a:pt x="361" y="335"/>
                      <a:pt x="366" y="333"/>
                      <a:pt x="370" y="331"/>
                    </a:cubicBezTo>
                    <a:cubicBezTo>
                      <a:pt x="382" y="328"/>
                      <a:pt x="395" y="333"/>
                      <a:pt x="402" y="343"/>
                    </a:cubicBezTo>
                    <a:cubicBezTo>
                      <a:pt x="410" y="348"/>
                      <a:pt x="401" y="362"/>
                      <a:pt x="411" y="365"/>
                    </a:cubicBezTo>
                    <a:cubicBezTo>
                      <a:pt x="411" y="358"/>
                      <a:pt x="414" y="352"/>
                      <a:pt x="412" y="346"/>
                    </a:cubicBezTo>
                    <a:cubicBezTo>
                      <a:pt x="414" y="343"/>
                      <a:pt x="416" y="347"/>
                      <a:pt x="419" y="346"/>
                    </a:cubicBezTo>
                    <a:cubicBezTo>
                      <a:pt x="434" y="348"/>
                      <a:pt x="449" y="357"/>
                      <a:pt x="456" y="372"/>
                    </a:cubicBezTo>
                    <a:cubicBezTo>
                      <a:pt x="461" y="387"/>
                      <a:pt x="460" y="403"/>
                      <a:pt x="450" y="416"/>
                    </a:cubicBezTo>
                    <a:cubicBezTo>
                      <a:pt x="443" y="423"/>
                      <a:pt x="431" y="427"/>
                      <a:pt x="421" y="424"/>
                    </a:cubicBezTo>
                    <a:cubicBezTo>
                      <a:pt x="420" y="422"/>
                      <a:pt x="414" y="419"/>
                      <a:pt x="417" y="416"/>
                    </a:cubicBezTo>
                    <a:cubicBezTo>
                      <a:pt x="424" y="415"/>
                      <a:pt x="430" y="412"/>
                      <a:pt x="435" y="409"/>
                    </a:cubicBezTo>
                    <a:cubicBezTo>
                      <a:pt x="440" y="404"/>
                      <a:pt x="446" y="400"/>
                      <a:pt x="447" y="393"/>
                    </a:cubicBezTo>
                    <a:cubicBezTo>
                      <a:pt x="442" y="382"/>
                      <a:pt x="433" y="373"/>
                      <a:pt x="422" y="366"/>
                    </a:cubicBezTo>
                    <a:cubicBezTo>
                      <a:pt x="420" y="366"/>
                      <a:pt x="416" y="365"/>
                      <a:pt x="415" y="367"/>
                    </a:cubicBezTo>
                    <a:cubicBezTo>
                      <a:pt x="422" y="373"/>
                      <a:pt x="430" y="381"/>
                      <a:pt x="437" y="388"/>
                    </a:cubicBezTo>
                    <a:cubicBezTo>
                      <a:pt x="441" y="399"/>
                      <a:pt x="425" y="402"/>
                      <a:pt x="420" y="409"/>
                    </a:cubicBezTo>
                    <a:cubicBezTo>
                      <a:pt x="416" y="408"/>
                      <a:pt x="412" y="409"/>
                      <a:pt x="409" y="412"/>
                    </a:cubicBezTo>
                    <a:cubicBezTo>
                      <a:pt x="410" y="421"/>
                      <a:pt x="411" y="432"/>
                      <a:pt x="405" y="439"/>
                    </a:cubicBezTo>
                    <a:cubicBezTo>
                      <a:pt x="400" y="448"/>
                      <a:pt x="389" y="447"/>
                      <a:pt x="381" y="449"/>
                    </a:cubicBezTo>
                    <a:cubicBezTo>
                      <a:pt x="375" y="448"/>
                      <a:pt x="368" y="446"/>
                      <a:pt x="364" y="441"/>
                    </a:cubicBezTo>
                    <a:cubicBezTo>
                      <a:pt x="358" y="438"/>
                      <a:pt x="359" y="431"/>
                      <a:pt x="352" y="430"/>
                    </a:cubicBezTo>
                    <a:close/>
                    <a:moveTo>
                      <a:pt x="384" y="118"/>
                    </a:moveTo>
                    <a:cubicBezTo>
                      <a:pt x="384" y="109"/>
                      <a:pt x="378" y="102"/>
                      <a:pt x="381" y="93"/>
                    </a:cubicBezTo>
                    <a:cubicBezTo>
                      <a:pt x="388" y="76"/>
                      <a:pt x="405" y="65"/>
                      <a:pt x="424" y="64"/>
                    </a:cubicBezTo>
                    <a:cubicBezTo>
                      <a:pt x="430" y="67"/>
                      <a:pt x="423" y="72"/>
                      <a:pt x="424" y="76"/>
                    </a:cubicBezTo>
                    <a:cubicBezTo>
                      <a:pt x="420" y="94"/>
                      <a:pt x="431" y="110"/>
                      <a:pt x="445" y="120"/>
                    </a:cubicBezTo>
                    <a:cubicBezTo>
                      <a:pt x="446" y="123"/>
                      <a:pt x="444" y="122"/>
                      <a:pt x="442" y="122"/>
                    </a:cubicBezTo>
                    <a:cubicBezTo>
                      <a:pt x="439" y="122"/>
                      <a:pt x="435" y="119"/>
                      <a:pt x="432" y="118"/>
                    </a:cubicBezTo>
                    <a:cubicBezTo>
                      <a:pt x="413" y="116"/>
                      <a:pt x="392" y="117"/>
                      <a:pt x="379" y="134"/>
                    </a:cubicBezTo>
                    <a:cubicBezTo>
                      <a:pt x="378" y="142"/>
                      <a:pt x="374" y="148"/>
                      <a:pt x="373" y="155"/>
                    </a:cubicBezTo>
                    <a:cubicBezTo>
                      <a:pt x="371" y="158"/>
                      <a:pt x="369" y="154"/>
                      <a:pt x="369" y="153"/>
                    </a:cubicBezTo>
                    <a:cubicBezTo>
                      <a:pt x="368" y="150"/>
                      <a:pt x="368" y="150"/>
                      <a:pt x="368" y="150"/>
                    </a:cubicBezTo>
                    <a:cubicBezTo>
                      <a:pt x="371" y="138"/>
                      <a:pt x="374" y="126"/>
                      <a:pt x="384" y="118"/>
                    </a:cubicBezTo>
                    <a:close/>
                    <a:moveTo>
                      <a:pt x="384" y="581"/>
                    </a:moveTo>
                    <a:cubicBezTo>
                      <a:pt x="374" y="587"/>
                      <a:pt x="369" y="599"/>
                      <a:pt x="369" y="611"/>
                    </a:cubicBezTo>
                    <a:cubicBezTo>
                      <a:pt x="371" y="620"/>
                      <a:pt x="375" y="629"/>
                      <a:pt x="382" y="636"/>
                    </a:cubicBezTo>
                    <a:cubicBezTo>
                      <a:pt x="385" y="641"/>
                      <a:pt x="381" y="645"/>
                      <a:pt x="380" y="650"/>
                    </a:cubicBezTo>
                    <a:cubicBezTo>
                      <a:pt x="378" y="663"/>
                      <a:pt x="383" y="676"/>
                      <a:pt x="390" y="687"/>
                    </a:cubicBezTo>
                    <a:cubicBezTo>
                      <a:pt x="398" y="694"/>
                      <a:pt x="407" y="700"/>
                      <a:pt x="418" y="700"/>
                    </a:cubicBezTo>
                    <a:cubicBezTo>
                      <a:pt x="428" y="695"/>
                      <a:pt x="420" y="682"/>
                      <a:pt x="427" y="675"/>
                    </a:cubicBezTo>
                    <a:cubicBezTo>
                      <a:pt x="432" y="663"/>
                      <a:pt x="442" y="652"/>
                      <a:pt x="453" y="645"/>
                    </a:cubicBezTo>
                    <a:cubicBezTo>
                      <a:pt x="453" y="644"/>
                      <a:pt x="452" y="644"/>
                      <a:pt x="451" y="644"/>
                    </a:cubicBezTo>
                    <a:cubicBezTo>
                      <a:pt x="436" y="649"/>
                      <a:pt x="421" y="647"/>
                      <a:pt x="406" y="644"/>
                    </a:cubicBezTo>
                    <a:cubicBezTo>
                      <a:pt x="390" y="637"/>
                      <a:pt x="388" y="620"/>
                      <a:pt x="387" y="606"/>
                    </a:cubicBezTo>
                    <a:cubicBezTo>
                      <a:pt x="387" y="592"/>
                      <a:pt x="395" y="581"/>
                      <a:pt x="407" y="575"/>
                    </a:cubicBezTo>
                    <a:cubicBezTo>
                      <a:pt x="408" y="574"/>
                      <a:pt x="406" y="573"/>
                      <a:pt x="405" y="573"/>
                    </a:cubicBezTo>
                    <a:cubicBezTo>
                      <a:pt x="398" y="574"/>
                      <a:pt x="390" y="575"/>
                      <a:pt x="384" y="581"/>
                    </a:cubicBezTo>
                    <a:close/>
                    <a:moveTo>
                      <a:pt x="372" y="358"/>
                    </a:moveTo>
                    <a:cubicBezTo>
                      <a:pt x="372" y="358"/>
                      <a:pt x="371" y="358"/>
                      <a:pt x="371" y="360"/>
                    </a:cubicBezTo>
                    <a:cubicBezTo>
                      <a:pt x="372" y="360"/>
                      <a:pt x="373" y="360"/>
                      <a:pt x="374" y="359"/>
                    </a:cubicBezTo>
                    <a:cubicBezTo>
                      <a:pt x="372" y="358"/>
                      <a:pt x="372" y="358"/>
                      <a:pt x="372" y="358"/>
                    </a:cubicBezTo>
                    <a:close/>
                    <a:moveTo>
                      <a:pt x="60" y="327"/>
                    </a:moveTo>
                    <a:cubicBezTo>
                      <a:pt x="55" y="331"/>
                      <a:pt x="49" y="334"/>
                      <a:pt x="49" y="341"/>
                    </a:cubicBezTo>
                    <a:cubicBezTo>
                      <a:pt x="50" y="347"/>
                      <a:pt x="56" y="346"/>
                      <a:pt x="60" y="346"/>
                    </a:cubicBezTo>
                    <a:cubicBezTo>
                      <a:pt x="67" y="347"/>
                      <a:pt x="73" y="356"/>
                      <a:pt x="76" y="362"/>
                    </a:cubicBezTo>
                    <a:cubicBezTo>
                      <a:pt x="88" y="374"/>
                      <a:pt x="105" y="378"/>
                      <a:pt x="122" y="373"/>
                    </a:cubicBezTo>
                    <a:cubicBezTo>
                      <a:pt x="129" y="378"/>
                      <a:pt x="139" y="382"/>
                      <a:pt x="148" y="378"/>
                    </a:cubicBezTo>
                    <a:cubicBezTo>
                      <a:pt x="153" y="378"/>
                      <a:pt x="157" y="372"/>
                      <a:pt x="162" y="373"/>
                    </a:cubicBezTo>
                    <a:cubicBezTo>
                      <a:pt x="166" y="378"/>
                      <a:pt x="173" y="381"/>
                      <a:pt x="174" y="387"/>
                    </a:cubicBezTo>
                    <a:cubicBezTo>
                      <a:pt x="172" y="393"/>
                      <a:pt x="168" y="397"/>
                      <a:pt x="162" y="398"/>
                    </a:cubicBezTo>
                    <a:cubicBezTo>
                      <a:pt x="149" y="385"/>
                      <a:pt x="130" y="388"/>
                      <a:pt x="114" y="394"/>
                    </a:cubicBezTo>
                    <a:cubicBezTo>
                      <a:pt x="110" y="392"/>
                      <a:pt x="104" y="393"/>
                      <a:pt x="99" y="394"/>
                    </a:cubicBezTo>
                    <a:cubicBezTo>
                      <a:pt x="83" y="397"/>
                      <a:pt x="78" y="414"/>
                      <a:pt x="71" y="425"/>
                    </a:cubicBezTo>
                    <a:cubicBezTo>
                      <a:pt x="66" y="431"/>
                      <a:pt x="59" y="429"/>
                      <a:pt x="52" y="428"/>
                    </a:cubicBezTo>
                    <a:cubicBezTo>
                      <a:pt x="50" y="431"/>
                      <a:pt x="52" y="436"/>
                      <a:pt x="53" y="440"/>
                    </a:cubicBezTo>
                    <a:cubicBezTo>
                      <a:pt x="55" y="450"/>
                      <a:pt x="64" y="455"/>
                      <a:pt x="70" y="461"/>
                    </a:cubicBezTo>
                    <a:cubicBezTo>
                      <a:pt x="78" y="465"/>
                      <a:pt x="88" y="468"/>
                      <a:pt x="97" y="464"/>
                    </a:cubicBezTo>
                    <a:cubicBezTo>
                      <a:pt x="102" y="466"/>
                      <a:pt x="108" y="462"/>
                      <a:pt x="112" y="463"/>
                    </a:cubicBezTo>
                    <a:cubicBezTo>
                      <a:pt x="117" y="468"/>
                      <a:pt x="123" y="470"/>
                      <a:pt x="130" y="472"/>
                    </a:cubicBezTo>
                    <a:cubicBezTo>
                      <a:pt x="137" y="471"/>
                      <a:pt x="146" y="472"/>
                      <a:pt x="151" y="466"/>
                    </a:cubicBezTo>
                    <a:cubicBezTo>
                      <a:pt x="157" y="463"/>
                      <a:pt x="157" y="458"/>
                      <a:pt x="163" y="455"/>
                    </a:cubicBezTo>
                    <a:cubicBezTo>
                      <a:pt x="167" y="460"/>
                      <a:pt x="173" y="460"/>
                      <a:pt x="176" y="465"/>
                    </a:cubicBezTo>
                    <a:cubicBezTo>
                      <a:pt x="173" y="473"/>
                      <a:pt x="173" y="473"/>
                      <a:pt x="173" y="473"/>
                    </a:cubicBezTo>
                    <a:cubicBezTo>
                      <a:pt x="167" y="490"/>
                      <a:pt x="178" y="507"/>
                      <a:pt x="167" y="522"/>
                    </a:cubicBezTo>
                    <a:cubicBezTo>
                      <a:pt x="164" y="524"/>
                      <a:pt x="161" y="526"/>
                      <a:pt x="157" y="524"/>
                    </a:cubicBezTo>
                    <a:cubicBezTo>
                      <a:pt x="148" y="520"/>
                      <a:pt x="160" y="512"/>
                      <a:pt x="154" y="505"/>
                    </a:cubicBezTo>
                    <a:cubicBezTo>
                      <a:pt x="146" y="496"/>
                      <a:pt x="133" y="495"/>
                      <a:pt x="122" y="499"/>
                    </a:cubicBezTo>
                    <a:cubicBezTo>
                      <a:pt x="110" y="501"/>
                      <a:pt x="110" y="514"/>
                      <a:pt x="105" y="522"/>
                    </a:cubicBezTo>
                    <a:cubicBezTo>
                      <a:pt x="103" y="540"/>
                      <a:pt x="109" y="559"/>
                      <a:pt x="124" y="569"/>
                    </a:cubicBezTo>
                    <a:cubicBezTo>
                      <a:pt x="122" y="580"/>
                      <a:pt x="127" y="588"/>
                      <a:pt x="134" y="594"/>
                    </a:cubicBezTo>
                    <a:cubicBezTo>
                      <a:pt x="147" y="606"/>
                      <a:pt x="164" y="603"/>
                      <a:pt x="178" y="596"/>
                    </a:cubicBezTo>
                    <a:cubicBezTo>
                      <a:pt x="183" y="602"/>
                      <a:pt x="187" y="609"/>
                      <a:pt x="191" y="615"/>
                    </a:cubicBezTo>
                    <a:cubicBezTo>
                      <a:pt x="182" y="620"/>
                      <a:pt x="184" y="630"/>
                      <a:pt x="181" y="637"/>
                    </a:cubicBezTo>
                    <a:cubicBezTo>
                      <a:pt x="182" y="646"/>
                      <a:pt x="185" y="653"/>
                      <a:pt x="191" y="659"/>
                    </a:cubicBezTo>
                    <a:cubicBezTo>
                      <a:pt x="200" y="667"/>
                      <a:pt x="213" y="673"/>
                      <a:pt x="224" y="672"/>
                    </a:cubicBezTo>
                    <a:cubicBezTo>
                      <a:pt x="234" y="667"/>
                      <a:pt x="236" y="680"/>
                      <a:pt x="244" y="681"/>
                    </a:cubicBezTo>
                    <a:cubicBezTo>
                      <a:pt x="255" y="686"/>
                      <a:pt x="268" y="681"/>
                      <a:pt x="279" y="678"/>
                    </a:cubicBezTo>
                    <a:cubicBezTo>
                      <a:pt x="289" y="672"/>
                      <a:pt x="299" y="661"/>
                      <a:pt x="297" y="648"/>
                    </a:cubicBezTo>
                    <a:cubicBezTo>
                      <a:pt x="296" y="641"/>
                      <a:pt x="291" y="633"/>
                      <a:pt x="284" y="631"/>
                    </a:cubicBezTo>
                    <a:cubicBezTo>
                      <a:pt x="279" y="634"/>
                      <a:pt x="271" y="637"/>
                      <a:pt x="264" y="634"/>
                    </a:cubicBezTo>
                    <a:cubicBezTo>
                      <a:pt x="259" y="631"/>
                      <a:pt x="257" y="625"/>
                      <a:pt x="258" y="619"/>
                    </a:cubicBezTo>
                    <a:cubicBezTo>
                      <a:pt x="259" y="616"/>
                      <a:pt x="260" y="612"/>
                      <a:pt x="264" y="611"/>
                    </a:cubicBezTo>
                    <a:cubicBezTo>
                      <a:pt x="280" y="610"/>
                      <a:pt x="295" y="602"/>
                      <a:pt x="304" y="589"/>
                    </a:cubicBezTo>
                    <a:cubicBezTo>
                      <a:pt x="307" y="589"/>
                      <a:pt x="310" y="588"/>
                      <a:pt x="311" y="586"/>
                    </a:cubicBezTo>
                    <a:cubicBezTo>
                      <a:pt x="309" y="581"/>
                      <a:pt x="312" y="577"/>
                      <a:pt x="312" y="572"/>
                    </a:cubicBezTo>
                    <a:cubicBezTo>
                      <a:pt x="320" y="567"/>
                      <a:pt x="330" y="563"/>
                      <a:pt x="334" y="554"/>
                    </a:cubicBezTo>
                    <a:cubicBezTo>
                      <a:pt x="337" y="546"/>
                      <a:pt x="336" y="539"/>
                      <a:pt x="334" y="533"/>
                    </a:cubicBezTo>
                    <a:cubicBezTo>
                      <a:pt x="331" y="522"/>
                      <a:pt x="321" y="514"/>
                      <a:pt x="311" y="512"/>
                    </a:cubicBezTo>
                    <a:cubicBezTo>
                      <a:pt x="306" y="510"/>
                      <a:pt x="301" y="515"/>
                      <a:pt x="297" y="512"/>
                    </a:cubicBezTo>
                    <a:cubicBezTo>
                      <a:pt x="293" y="505"/>
                      <a:pt x="287" y="497"/>
                      <a:pt x="279" y="495"/>
                    </a:cubicBezTo>
                    <a:cubicBezTo>
                      <a:pt x="266" y="494"/>
                      <a:pt x="252" y="498"/>
                      <a:pt x="245" y="508"/>
                    </a:cubicBezTo>
                    <a:cubicBezTo>
                      <a:pt x="243" y="516"/>
                      <a:pt x="239" y="525"/>
                      <a:pt x="245" y="533"/>
                    </a:cubicBezTo>
                    <a:cubicBezTo>
                      <a:pt x="255" y="532"/>
                      <a:pt x="255" y="532"/>
                      <a:pt x="255" y="532"/>
                    </a:cubicBezTo>
                    <a:cubicBezTo>
                      <a:pt x="259" y="535"/>
                      <a:pt x="264" y="539"/>
                      <a:pt x="266" y="544"/>
                    </a:cubicBezTo>
                    <a:cubicBezTo>
                      <a:pt x="268" y="548"/>
                      <a:pt x="267" y="555"/>
                      <a:pt x="264" y="559"/>
                    </a:cubicBezTo>
                    <a:cubicBezTo>
                      <a:pt x="256" y="565"/>
                      <a:pt x="247" y="566"/>
                      <a:pt x="237" y="564"/>
                    </a:cubicBezTo>
                    <a:cubicBezTo>
                      <a:pt x="225" y="559"/>
                      <a:pt x="219" y="547"/>
                      <a:pt x="217" y="535"/>
                    </a:cubicBezTo>
                    <a:cubicBezTo>
                      <a:pt x="214" y="518"/>
                      <a:pt x="219" y="500"/>
                      <a:pt x="231" y="488"/>
                    </a:cubicBezTo>
                    <a:cubicBezTo>
                      <a:pt x="244" y="475"/>
                      <a:pt x="263" y="472"/>
                      <a:pt x="281" y="471"/>
                    </a:cubicBezTo>
                    <a:cubicBezTo>
                      <a:pt x="289" y="472"/>
                      <a:pt x="297" y="470"/>
                      <a:pt x="304" y="475"/>
                    </a:cubicBezTo>
                    <a:cubicBezTo>
                      <a:pt x="308" y="482"/>
                      <a:pt x="314" y="487"/>
                      <a:pt x="319" y="492"/>
                    </a:cubicBezTo>
                    <a:cubicBezTo>
                      <a:pt x="331" y="500"/>
                      <a:pt x="344" y="504"/>
                      <a:pt x="359" y="504"/>
                    </a:cubicBezTo>
                    <a:cubicBezTo>
                      <a:pt x="375" y="504"/>
                      <a:pt x="392" y="502"/>
                      <a:pt x="407" y="497"/>
                    </a:cubicBezTo>
                    <a:cubicBezTo>
                      <a:pt x="423" y="495"/>
                      <a:pt x="441" y="498"/>
                      <a:pt x="456" y="506"/>
                    </a:cubicBezTo>
                    <a:cubicBezTo>
                      <a:pt x="472" y="517"/>
                      <a:pt x="481" y="535"/>
                      <a:pt x="481" y="555"/>
                    </a:cubicBezTo>
                    <a:cubicBezTo>
                      <a:pt x="486" y="562"/>
                      <a:pt x="495" y="566"/>
                      <a:pt x="497" y="575"/>
                    </a:cubicBezTo>
                    <a:cubicBezTo>
                      <a:pt x="503" y="591"/>
                      <a:pt x="502" y="613"/>
                      <a:pt x="489" y="626"/>
                    </a:cubicBezTo>
                    <a:cubicBezTo>
                      <a:pt x="469" y="646"/>
                      <a:pt x="446" y="661"/>
                      <a:pt x="432" y="686"/>
                    </a:cubicBezTo>
                    <a:cubicBezTo>
                      <a:pt x="429" y="692"/>
                      <a:pt x="432" y="701"/>
                      <a:pt x="427" y="707"/>
                    </a:cubicBezTo>
                    <a:cubicBezTo>
                      <a:pt x="410" y="708"/>
                      <a:pt x="391" y="700"/>
                      <a:pt x="380" y="686"/>
                    </a:cubicBezTo>
                    <a:cubicBezTo>
                      <a:pt x="371" y="675"/>
                      <a:pt x="367" y="656"/>
                      <a:pt x="375" y="644"/>
                    </a:cubicBezTo>
                    <a:cubicBezTo>
                      <a:pt x="380" y="635"/>
                      <a:pt x="367" y="632"/>
                      <a:pt x="367" y="626"/>
                    </a:cubicBezTo>
                    <a:cubicBezTo>
                      <a:pt x="360" y="615"/>
                      <a:pt x="364" y="600"/>
                      <a:pt x="367" y="589"/>
                    </a:cubicBezTo>
                    <a:cubicBezTo>
                      <a:pt x="375" y="581"/>
                      <a:pt x="383" y="571"/>
                      <a:pt x="393" y="566"/>
                    </a:cubicBezTo>
                    <a:cubicBezTo>
                      <a:pt x="403" y="563"/>
                      <a:pt x="415" y="561"/>
                      <a:pt x="422" y="570"/>
                    </a:cubicBezTo>
                    <a:cubicBezTo>
                      <a:pt x="423" y="573"/>
                      <a:pt x="425" y="576"/>
                      <a:pt x="423" y="580"/>
                    </a:cubicBezTo>
                    <a:cubicBezTo>
                      <a:pt x="421" y="583"/>
                      <a:pt x="416" y="583"/>
                      <a:pt x="412" y="584"/>
                    </a:cubicBezTo>
                    <a:cubicBezTo>
                      <a:pt x="403" y="589"/>
                      <a:pt x="396" y="597"/>
                      <a:pt x="393" y="607"/>
                    </a:cubicBezTo>
                    <a:cubicBezTo>
                      <a:pt x="393" y="616"/>
                      <a:pt x="396" y="622"/>
                      <a:pt x="401" y="629"/>
                    </a:cubicBezTo>
                    <a:cubicBezTo>
                      <a:pt x="406" y="634"/>
                      <a:pt x="411" y="641"/>
                      <a:pt x="418" y="641"/>
                    </a:cubicBezTo>
                    <a:cubicBezTo>
                      <a:pt x="431" y="643"/>
                      <a:pt x="443" y="642"/>
                      <a:pt x="454" y="636"/>
                    </a:cubicBezTo>
                    <a:cubicBezTo>
                      <a:pt x="472" y="625"/>
                      <a:pt x="470" y="601"/>
                      <a:pt x="468" y="583"/>
                    </a:cubicBezTo>
                    <a:cubicBezTo>
                      <a:pt x="475" y="564"/>
                      <a:pt x="468" y="543"/>
                      <a:pt x="457" y="529"/>
                    </a:cubicBezTo>
                    <a:cubicBezTo>
                      <a:pt x="445" y="514"/>
                      <a:pt x="429" y="509"/>
                      <a:pt x="410" y="510"/>
                    </a:cubicBezTo>
                    <a:cubicBezTo>
                      <a:pt x="382" y="513"/>
                      <a:pt x="354" y="529"/>
                      <a:pt x="344" y="556"/>
                    </a:cubicBezTo>
                    <a:cubicBezTo>
                      <a:pt x="340" y="563"/>
                      <a:pt x="331" y="566"/>
                      <a:pt x="327" y="574"/>
                    </a:cubicBezTo>
                    <a:cubicBezTo>
                      <a:pt x="312" y="591"/>
                      <a:pt x="317" y="617"/>
                      <a:pt x="327" y="636"/>
                    </a:cubicBezTo>
                    <a:cubicBezTo>
                      <a:pt x="329" y="648"/>
                      <a:pt x="324" y="660"/>
                      <a:pt x="327" y="673"/>
                    </a:cubicBezTo>
                    <a:cubicBezTo>
                      <a:pt x="329" y="691"/>
                      <a:pt x="336" y="707"/>
                      <a:pt x="346" y="721"/>
                    </a:cubicBezTo>
                    <a:cubicBezTo>
                      <a:pt x="356" y="728"/>
                      <a:pt x="365" y="737"/>
                      <a:pt x="377" y="740"/>
                    </a:cubicBezTo>
                    <a:cubicBezTo>
                      <a:pt x="401" y="748"/>
                      <a:pt x="426" y="757"/>
                      <a:pt x="451" y="751"/>
                    </a:cubicBezTo>
                    <a:cubicBezTo>
                      <a:pt x="465" y="748"/>
                      <a:pt x="480" y="742"/>
                      <a:pt x="490" y="731"/>
                    </a:cubicBezTo>
                    <a:cubicBezTo>
                      <a:pt x="494" y="729"/>
                      <a:pt x="493" y="725"/>
                      <a:pt x="492" y="722"/>
                    </a:cubicBezTo>
                    <a:cubicBezTo>
                      <a:pt x="485" y="718"/>
                      <a:pt x="481" y="712"/>
                      <a:pt x="479" y="705"/>
                    </a:cubicBezTo>
                    <a:cubicBezTo>
                      <a:pt x="479" y="690"/>
                      <a:pt x="490" y="679"/>
                      <a:pt x="500" y="671"/>
                    </a:cubicBezTo>
                    <a:cubicBezTo>
                      <a:pt x="505" y="667"/>
                      <a:pt x="510" y="662"/>
                      <a:pt x="516" y="662"/>
                    </a:cubicBezTo>
                    <a:cubicBezTo>
                      <a:pt x="511" y="674"/>
                      <a:pt x="513" y="687"/>
                      <a:pt x="520" y="696"/>
                    </a:cubicBezTo>
                    <a:cubicBezTo>
                      <a:pt x="529" y="702"/>
                      <a:pt x="529" y="702"/>
                      <a:pt x="529" y="702"/>
                    </a:cubicBezTo>
                    <a:cubicBezTo>
                      <a:pt x="541" y="706"/>
                      <a:pt x="551" y="696"/>
                      <a:pt x="562" y="697"/>
                    </a:cubicBezTo>
                    <a:cubicBezTo>
                      <a:pt x="576" y="706"/>
                      <a:pt x="584" y="723"/>
                      <a:pt x="587" y="739"/>
                    </a:cubicBezTo>
                    <a:cubicBezTo>
                      <a:pt x="589" y="743"/>
                      <a:pt x="586" y="748"/>
                      <a:pt x="588" y="752"/>
                    </a:cubicBezTo>
                    <a:cubicBezTo>
                      <a:pt x="610" y="755"/>
                      <a:pt x="610" y="755"/>
                      <a:pt x="610" y="755"/>
                    </a:cubicBezTo>
                    <a:cubicBezTo>
                      <a:pt x="704" y="754"/>
                      <a:pt x="805" y="756"/>
                      <a:pt x="901" y="756"/>
                    </a:cubicBezTo>
                    <a:cubicBezTo>
                      <a:pt x="903" y="755"/>
                      <a:pt x="903" y="755"/>
                      <a:pt x="903" y="755"/>
                    </a:cubicBezTo>
                    <a:cubicBezTo>
                      <a:pt x="903" y="753"/>
                      <a:pt x="904" y="750"/>
                      <a:pt x="902" y="748"/>
                    </a:cubicBezTo>
                    <a:cubicBezTo>
                      <a:pt x="898" y="749"/>
                      <a:pt x="895" y="745"/>
                      <a:pt x="891" y="747"/>
                    </a:cubicBezTo>
                    <a:cubicBezTo>
                      <a:pt x="711" y="746"/>
                      <a:pt x="711" y="746"/>
                      <a:pt x="711" y="746"/>
                    </a:cubicBezTo>
                    <a:cubicBezTo>
                      <a:pt x="598" y="746"/>
                      <a:pt x="598" y="746"/>
                      <a:pt x="598" y="746"/>
                    </a:cubicBezTo>
                    <a:cubicBezTo>
                      <a:pt x="596" y="745"/>
                      <a:pt x="596" y="745"/>
                      <a:pt x="596" y="745"/>
                    </a:cubicBezTo>
                    <a:cubicBezTo>
                      <a:pt x="591" y="724"/>
                      <a:pt x="584" y="705"/>
                      <a:pt x="568" y="689"/>
                    </a:cubicBezTo>
                    <a:cubicBezTo>
                      <a:pt x="556" y="679"/>
                      <a:pt x="548" y="697"/>
                      <a:pt x="535" y="695"/>
                    </a:cubicBezTo>
                    <a:cubicBezTo>
                      <a:pt x="529" y="693"/>
                      <a:pt x="523" y="691"/>
                      <a:pt x="522" y="685"/>
                    </a:cubicBezTo>
                    <a:cubicBezTo>
                      <a:pt x="517" y="671"/>
                      <a:pt x="525" y="659"/>
                      <a:pt x="535" y="650"/>
                    </a:cubicBezTo>
                    <a:cubicBezTo>
                      <a:pt x="538" y="650"/>
                      <a:pt x="540" y="650"/>
                      <a:pt x="543" y="649"/>
                    </a:cubicBezTo>
                    <a:cubicBezTo>
                      <a:pt x="567" y="644"/>
                      <a:pt x="589" y="656"/>
                      <a:pt x="605" y="674"/>
                    </a:cubicBezTo>
                    <a:cubicBezTo>
                      <a:pt x="612" y="686"/>
                      <a:pt x="619" y="697"/>
                      <a:pt x="621" y="710"/>
                    </a:cubicBezTo>
                    <a:cubicBezTo>
                      <a:pt x="654" y="710"/>
                      <a:pt x="684" y="711"/>
                      <a:pt x="715" y="712"/>
                    </a:cubicBezTo>
                    <a:cubicBezTo>
                      <a:pt x="897" y="714"/>
                      <a:pt x="897" y="714"/>
                      <a:pt x="897" y="714"/>
                    </a:cubicBezTo>
                    <a:cubicBezTo>
                      <a:pt x="902" y="713"/>
                      <a:pt x="902" y="713"/>
                      <a:pt x="902" y="713"/>
                    </a:cubicBezTo>
                    <a:cubicBezTo>
                      <a:pt x="903" y="711"/>
                      <a:pt x="903" y="708"/>
                      <a:pt x="902" y="706"/>
                    </a:cubicBezTo>
                    <a:cubicBezTo>
                      <a:pt x="863" y="705"/>
                      <a:pt x="829" y="704"/>
                      <a:pt x="792" y="704"/>
                    </a:cubicBezTo>
                    <a:cubicBezTo>
                      <a:pt x="627" y="701"/>
                      <a:pt x="627" y="701"/>
                      <a:pt x="627" y="701"/>
                    </a:cubicBezTo>
                    <a:cubicBezTo>
                      <a:pt x="624" y="700"/>
                      <a:pt x="624" y="700"/>
                      <a:pt x="624" y="700"/>
                    </a:cubicBezTo>
                    <a:cubicBezTo>
                      <a:pt x="619" y="678"/>
                      <a:pt x="603" y="656"/>
                      <a:pt x="581" y="646"/>
                    </a:cubicBezTo>
                    <a:cubicBezTo>
                      <a:pt x="569" y="641"/>
                      <a:pt x="557" y="637"/>
                      <a:pt x="543" y="640"/>
                    </a:cubicBezTo>
                    <a:cubicBezTo>
                      <a:pt x="542" y="639"/>
                      <a:pt x="542" y="639"/>
                      <a:pt x="542" y="639"/>
                    </a:cubicBezTo>
                    <a:cubicBezTo>
                      <a:pt x="549" y="628"/>
                      <a:pt x="552" y="614"/>
                      <a:pt x="552" y="602"/>
                    </a:cubicBezTo>
                    <a:cubicBezTo>
                      <a:pt x="548" y="576"/>
                      <a:pt x="540" y="552"/>
                      <a:pt x="522" y="532"/>
                    </a:cubicBezTo>
                    <a:cubicBezTo>
                      <a:pt x="520" y="511"/>
                      <a:pt x="520" y="511"/>
                      <a:pt x="520" y="511"/>
                    </a:cubicBezTo>
                    <a:cubicBezTo>
                      <a:pt x="517" y="497"/>
                      <a:pt x="512" y="485"/>
                      <a:pt x="502" y="475"/>
                    </a:cubicBezTo>
                    <a:cubicBezTo>
                      <a:pt x="499" y="467"/>
                      <a:pt x="478" y="463"/>
                      <a:pt x="491" y="452"/>
                    </a:cubicBezTo>
                    <a:cubicBezTo>
                      <a:pt x="510" y="436"/>
                      <a:pt x="514" y="410"/>
                      <a:pt x="518" y="386"/>
                    </a:cubicBezTo>
                    <a:cubicBezTo>
                      <a:pt x="521" y="357"/>
                      <a:pt x="506" y="330"/>
                      <a:pt x="481" y="316"/>
                    </a:cubicBezTo>
                    <a:cubicBezTo>
                      <a:pt x="497" y="304"/>
                      <a:pt x="515" y="292"/>
                      <a:pt x="521" y="273"/>
                    </a:cubicBezTo>
                    <a:cubicBezTo>
                      <a:pt x="523" y="261"/>
                      <a:pt x="528" y="250"/>
                      <a:pt x="524" y="238"/>
                    </a:cubicBezTo>
                    <a:cubicBezTo>
                      <a:pt x="518" y="228"/>
                      <a:pt x="530" y="222"/>
                      <a:pt x="535" y="215"/>
                    </a:cubicBezTo>
                    <a:cubicBezTo>
                      <a:pt x="538" y="212"/>
                      <a:pt x="537" y="208"/>
                      <a:pt x="541" y="205"/>
                    </a:cubicBezTo>
                    <a:cubicBezTo>
                      <a:pt x="548" y="183"/>
                      <a:pt x="548" y="183"/>
                      <a:pt x="548" y="183"/>
                    </a:cubicBezTo>
                    <a:cubicBezTo>
                      <a:pt x="553" y="172"/>
                      <a:pt x="547" y="161"/>
                      <a:pt x="546" y="150"/>
                    </a:cubicBezTo>
                    <a:cubicBezTo>
                      <a:pt x="535" y="129"/>
                      <a:pt x="535" y="129"/>
                      <a:pt x="535" y="129"/>
                    </a:cubicBezTo>
                    <a:cubicBezTo>
                      <a:pt x="536" y="128"/>
                      <a:pt x="536" y="128"/>
                      <a:pt x="536" y="128"/>
                    </a:cubicBezTo>
                    <a:cubicBezTo>
                      <a:pt x="547" y="131"/>
                      <a:pt x="558" y="138"/>
                      <a:pt x="571" y="133"/>
                    </a:cubicBezTo>
                    <a:cubicBezTo>
                      <a:pt x="593" y="128"/>
                      <a:pt x="615" y="111"/>
                      <a:pt x="621" y="86"/>
                    </a:cubicBezTo>
                    <a:cubicBezTo>
                      <a:pt x="622" y="82"/>
                      <a:pt x="626" y="77"/>
                      <a:pt x="622" y="73"/>
                    </a:cubicBezTo>
                    <a:cubicBezTo>
                      <a:pt x="621" y="73"/>
                      <a:pt x="618" y="73"/>
                      <a:pt x="617" y="75"/>
                    </a:cubicBezTo>
                    <a:cubicBezTo>
                      <a:pt x="612" y="83"/>
                      <a:pt x="611" y="95"/>
                      <a:pt x="604" y="103"/>
                    </a:cubicBezTo>
                    <a:cubicBezTo>
                      <a:pt x="592" y="121"/>
                      <a:pt x="570" y="131"/>
                      <a:pt x="548" y="127"/>
                    </a:cubicBezTo>
                    <a:cubicBezTo>
                      <a:pt x="536" y="121"/>
                      <a:pt x="520" y="113"/>
                      <a:pt x="520" y="96"/>
                    </a:cubicBezTo>
                    <a:cubicBezTo>
                      <a:pt x="518" y="89"/>
                      <a:pt x="522" y="82"/>
                      <a:pt x="526" y="77"/>
                    </a:cubicBezTo>
                    <a:cubicBezTo>
                      <a:pt x="530" y="74"/>
                      <a:pt x="535" y="73"/>
                      <a:pt x="540" y="73"/>
                    </a:cubicBezTo>
                    <a:cubicBezTo>
                      <a:pt x="548" y="73"/>
                      <a:pt x="548" y="83"/>
                      <a:pt x="553" y="87"/>
                    </a:cubicBezTo>
                    <a:cubicBezTo>
                      <a:pt x="565" y="89"/>
                      <a:pt x="577" y="82"/>
                      <a:pt x="583" y="73"/>
                    </a:cubicBezTo>
                    <a:cubicBezTo>
                      <a:pt x="586" y="71"/>
                      <a:pt x="582" y="65"/>
                      <a:pt x="588" y="65"/>
                    </a:cubicBezTo>
                    <a:cubicBezTo>
                      <a:pt x="592" y="54"/>
                      <a:pt x="594" y="42"/>
                      <a:pt x="597" y="30"/>
                    </a:cubicBezTo>
                    <a:cubicBezTo>
                      <a:pt x="612" y="29"/>
                      <a:pt x="628" y="31"/>
                      <a:pt x="642" y="30"/>
                    </a:cubicBezTo>
                    <a:cubicBezTo>
                      <a:pt x="846" y="32"/>
                      <a:pt x="846" y="32"/>
                      <a:pt x="846" y="32"/>
                    </a:cubicBezTo>
                    <a:cubicBezTo>
                      <a:pt x="864" y="32"/>
                      <a:pt x="882" y="34"/>
                      <a:pt x="900" y="31"/>
                    </a:cubicBezTo>
                    <a:cubicBezTo>
                      <a:pt x="900" y="30"/>
                      <a:pt x="901" y="28"/>
                      <a:pt x="899" y="26"/>
                    </a:cubicBezTo>
                    <a:cubicBezTo>
                      <a:pt x="852" y="25"/>
                      <a:pt x="801" y="26"/>
                      <a:pt x="754" y="25"/>
                    </a:cubicBezTo>
                    <a:cubicBezTo>
                      <a:pt x="741" y="24"/>
                      <a:pt x="726" y="25"/>
                      <a:pt x="713" y="23"/>
                    </a:cubicBezTo>
                    <a:cubicBezTo>
                      <a:pt x="679" y="25"/>
                      <a:pt x="644" y="22"/>
                      <a:pt x="611" y="22"/>
                    </a:cubicBezTo>
                    <a:cubicBezTo>
                      <a:pt x="604" y="22"/>
                      <a:pt x="594" y="18"/>
                      <a:pt x="591" y="26"/>
                    </a:cubicBezTo>
                    <a:cubicBezTo>
                      <a:pt x="584" y="32"/>
                      <a:pt x="588" y="42"/>
                      <a:pt x="585" y="50"/>
                    </a:cubicBezTo>
                    <a:cubicBezTo>
                      <a:pt x="580" y="60"/>
                      <a:pt x="578" y="73"/>
                      <a:pt x="565" y="77"/>
                    </a:cubicBezTo>
                    <a:cubicBezTo>
                      <a:pt x="558" y="80"/>
                      <a:pt x="554" y="73"/>
                      <a:pt x="549" y="69"/>
                    </a:cubicBezTo>
                    <a:cubicBezTo>
                      <a:pt x="542" y="63"/>
                      <a:pt x="532" y="68"/>
                      <a:pt x="524" y="70"/>
                    </a:cubicBezTo>
                    <a:cubicBezTo>
                      <a:pt x="517" y="74"/>
                      <a:pt x="512" y="82"/>
                      <a:pt x="512" y="90"/>
                    </a:cubicBezTo>
                    <a:cubicBezTo>
                      <a:pt x="511" y="95"/>
                      <a:pt x="515" y="101"/>
                      <a:pt x="512" y="105"/>
                    </a:cubicBezTo>
                    <a:cubicBezTo>
                      <a:pt x="498" y="99"/>
                      <a:pt x="481" y="89"/>
                      <a:pt x="479" y="73"/>
                    </a:cubicBezTo>
                    <a:cubicBezTo>
                      <a:pt x="479" y="65"/>
                      <a:pt x="481" y="58"/>
                      <a:pt x="487" y="53"/>
                    </a:cubicBezTo>
                    <a:cubicBezTo>
                      <a:pt x="489" y="51"/>
                      <a:pt x="492" y="53"/>
                      <a:pt x="494" y="51"/>
                    </a:cubicBezTo>
                    <a:cubicBezTo>
                      <a:pt x="496" y="48"/>
                      <a:pt x="496" y="43"/>
                      <a:pt x="497" y="40"/>
                    </a:cubicBezTo>
                    <a:cubicBezTo>
                      <a:pt x="489" y="31"/>
                      <a:pt x="479" y="27"/>
                      <a:pt x="469" y="22"/>
                    </a:cubicBezTo>
                    <a:cubicBezTo>
                      <a:pt x="453" y="20"/>
                      <a:pt x="439" y="11"/>
                      <a:pt x="421" y="13"/>
                    </a:cubicBezTo>
                    <a:cubicBezTo>
                      <a:pt x="390" y="16"/>
                      <a:pt x="360" y="28"/>
                      <a:pt x="342" y="54"/>
                    </a:cubicBezTo>
                    <a:cubicBezTo>
                      <a:pt x="335" y="63"/>
                      <a:pt x="333" y="74"/>
                      <a:pt x="329" y="83"/>
                    </a:cubicBezTo>
                    <a:cubicBezTo>
                      <a:pt x="329" y="93"/>
                      <a:pt x="325" y="102"/>
                      <a:pt x="328" y="111"/>
                    </a:cubicBezTo>
                    <a:cubicBezTo>
                      <a:pt x="323" y="123"/>
                      <a:pt x="317" y="134"/>
                      <a:pt x="316" y="148"/>
                    </a:cubicBezTo>
                    <a:cubicBezTo>
                      <a:pt x="316" y="160"/>
                      <a:pt x="320" y="170"/>
                      <a:pt x="327" y="180"/>
                    </a:cubicBezTo>
                    <a:cubicBezTo>
                      <a:pt x="328" y="186"/>
                      <a:pt x="343" y="189"/>
                      <a:pt x="334" y="196"/>
                    </a:cubicBezTo>
                    <a:cubicBezTo>
                      <a:pt x="328" y="194"/>
                      <a:pt x="323" y="186"/>
                      <a:pt x="316" y="186"/>
                    </a:cubicBezTo>
                    <a:cubicBezTo>
                      <a:pt x="312" y="183"/>
                      <a:pt x="304" y="189"/>
                      <a:pt x="300" y="183"/>
                    </a:cubicBezTo>
                    <a:cubicBezTo>
                      <a:pt x="296" y="171"/>
                      <a:pt x="284" y="164"/>
                      <a:pt x="273" y="160"/>
                    </a:cubicBezTo>
                    <a:cubicBezTo>
                      <a:pt x="270" y="162"/>
                      <a:pt x="266" y="160"/>
                      <a:pt x="263" y="159"/>
                    </a:cubicBezTo>
                    <a:cubicBezTo>
                      <a:pt x="259" y="158"/>
                      <a:pt x="252" y="154"/>
                      <a:pt x="252" y="148"/>
                    </a:cubicBezTo>
                    <a:cubicBezTo>
                      <a:pt x="252" y="142"/>
                      <a:pt x="254" y="137"/>
                      <a:pt x="258" y="133"/>
                    </a:cubicBezTo>
                    <a:cubicBezTo>
                      <a:pt x="263" y="131"/>
                      <a:pt x="269" y="129"/>
                      <a:pt x="274" y="134"/>
                    </a:cubicBezTo>
                    <a:cubicBezTo>
                      <a:pt x="280" y="138"/>
                      <a:pt x="284" y="132"/>
                      <a:pt x="289" y="128"/>
                    </a:cubicBezTo>
                    <a:cubicBezTo>
                      <a:pt x="292" y="121"/>
                      <a:pt x="293" y="113"/>
                      <a:pt x="290" y="105"/>
                    </a:cubicBezTo>
                    <a:cubicBezTo>
                      <a:pt x="286" y="98"/>
                      <a:pt x="278" y="93"/>
                      <a:pt x="269" y="90"/>
                    </a:cubicBezTo>
                    <a:cubicBezTo>
                      <a:pt x="253" y="84"/>
                      <a:pt x="235" y="88"/>
                      <a:pt x="224" y="102"/>
                    </a:cubicBezTo>
                    <a:cubicBezTo>
                      <a:pt x="213" y="103"/>
                      <a:pt x="203" y="104"/>
                      <a:pt x="195" y="112"/>
                    </a:cubicBezTo>
                    <a:cubicBezTo>
                      <a:pt x="182" y="120"/>
                      <a:pt x="176" y="136"/>
                      <a:pt x="181" y="151"/>
                    </a:cubicBezTo>
                    <a:cubicBezTo>
                      <a:pt x="183" y="154"/>
                      <a:pt x="183" y="154"/>
                      <a:pt x="183" y="154"/>
                    </a:cubicBezTo>
                    <a:cubicBezTo>
                      <a:pt x="190" y="165"/>
                      <a:pt x="173" y="167"/>
                      <a:pt x="169" y="173"/>
                    </a:cubicBezTo>
                    <a:cubicBezTo>
                      <a:pt x="165" y="173"/>
                      <a:pt x="161" y="171"/>
                      <a:pt x="156" y="171"/>
                    </a:cubicBezTo>
                    <a:cubicBezTo>
                      <a:pt x="142" y="174"/>
                      <a:pt x="128" y="179"/>
                      <a:pt x="122" y="192"/>
                    </a:cubicBezTo>
                    <a:cubicBezTo>
                      <a:pt x="117" y="204"/>
                      <a:pt x="119" y="215"/>
                      <a:pt x="124" y="226"/>
                    </a:cubicBezTo>
                    <a:cubicBezTo>
                      <a:pt x="119" y="230"/>
                      <a:pt x="118" y="236"/>
                      <a:pt x="117" y="242"/>
                    </a:cubicBezTo>
                    <a:cubicBezTo>
                      <a:pt x="116" y="256"/>
                      <a:pt x="121" y="267"/>
                      <a:pt x="131" y="276"/>
                    </a:cubicBezTo>
                    <a:cubicBezTo>
                      <a:pt x="131" y="278"/>
                      <a:pt x="131" y="278"/>
                      <a:pt x="131" y="278"/>
                    </a:cubicBezTo>
                    <a:cubicBezTo>
                      <a:pt x="128" y="278"/>
                      <a:pt x="126" y="282"/>
                      <a:pt x="122" y="280"/>
                    </a:cubicBezTo>
                    <a:cubicBezTo>
                      <a:pt x="113" y="281"/>
                      <a:pt x="119" y="290"/>
                      <a:pt x="117" y="295"/>
                    </a:cubicBezTo>
                    <a:cubicBezTo>
                      <a:pt x="119" y="297"/>
                      <a:pt x="118" y="301"/>
                      <a:pt x="121" y="302"/>
                    </a:cubicBezTo>
                    <a:cubicBezTo>
                      <a:pt x="112" y="304"/>
                      <a:pt x="107" y="311"/>
                      <a:pt x="103" y="318"/>
                    </a:cubicBezTo>
                    <a:cubicBezTo>
                      <a:pt x="94" y="317"/>
                      <a:pt x="85" y="313"/>
                      <a:pt x="77" y="319"/>
                    </a:cubicBezTo>
                    <a:cubicBezTo>
                      <a:pt x="70" y="319"/>
                      <a:pt x="65" y="323"/>
                      <a:pt x="60" y="327"/>
                    </a:cubicBezTo>
                    <a:close/>
                    <a:moveTo>
                      <a:pt x="130" y="165"/>
                    </a:moveTo>
                    <a:cubicBezTo>
                      <a:pt x="136" y="167"/>
                      <a:pt x="140" y="161"/>
                      <a:pt x="146" y="161"/>
                    </a:cubicBezTo>
                    <a:cubicBezTo>
                      <a:pt x="153" y="160"/>
                      <a:pt x="160" y="160"/>
                      <a:pt x="167" y="160"/>
                    </a:cubicBezTo>
                    <a:cubicBezTo>
                      <a:pt x="169" y="158"/>
                      <a:pt x="169" y="158"/>
                      <a:pt x="169" y="158"/>
                    </a:cubicBezTo>
                    <a:cubicBezTo>
                      <a:pt x="166" y="136"/>
                      <a:pt x="166" y="136"/>
                      <a:pt x="166" y="136"/>
                    </a:cubicBezTo>
                    <a:cubicBezTo>
                      <a:pt x="167" y="120"/>
                      <a:pt x="177" y="107"/>
                      <a:pt x="191" y="97"/>
                    </a:cubicBezTo>
                    <a:cubicBezTo>
                      <a:pt x="199" y="93"/>
                      <a:pt x="208" y="93"/>
                      <a:pt x="217" y="91"/>
                    </a:cubicBezTo>
                    <a:cubicBezTo>
                      <a:pt x="227" y="80"/>
                      <a:pt x="242" y="78"/>
                      <a:pt x="256" y="75"/>
                    </a:cubicBezTo>
                    <a:cubicBezTo>
                      <a:pt x="276" y="74"/>
                      <a:pt x="296" y="80"/>
                      <a:pt x="306" y="97"/>
                    </a:cubicBezTo>
                    <a:cubicBezTo>
                      <a:pt x="308" y="97"/>
                      <a:pt x="309" y="97"/>
                      <a:pt x="312" y="97"/>
                    </a:cubicBezTo>
                    <a:cubicBezTo>
                      <a:pt x="315" y="92"/>
                      <a:pt x="314" y="84"/>
                      <a:pt x="316" y="78"/>
                    </a:cubicBezTo>
                    <a:cubicBezTo>
                      <a:pt x="323" y="60"/>
                      <a:pt x="330" y="40"/>
                      <a:pt x="348" y="30"/>
                    </a:cubicBezTo>
                    <a:cubicBezTo>
                      <a:pt x="371" y="10"/>
                      <a:pt x="402" y="4"/>
                      <a:pt x="432" y="0"/>
                    </a:cubicBezTo>
                    <a:cubicBezTo>
                      <a:pt x="448" y="1"/>
                      <a:pt x="461" y="7"/>
                      <a:pt x="476" y="11"/>
                    </a:cubicBezTo>
                    <a:cubicBezTo>
                      <a:pt x="491" y="17"/>
                      <a:pt x="506" y="28"/>
                      <a:pt x="516" y="41"/>
                    </a:cubicBezTo>
                    <a:cubicBezTo>
                      <a:pt x="516" y="45"/>
                      <a:pt x="516" y="45"/>
                      <a:pt x="516" y="45"/>
                    </a:cubicBezTo>
                    <a:cubicBezTo>
                      <a:pt x="505" y="51"/>
                      <a:pt x="497" y="61"/>
                      <a:pt x="496" y="72"/>
                    </a:cubicBezTo>
                    <a:cubicBezTo>
                      <a:pt x="496" y="76"/>
                      <a:pt x="499" y="79"/>
                      <a:pt x="501" y="82"/>
                    </a:cubicBezTo>
                    <a:cubicBezTo>
                      <a:pt x="505" y="78"/>
                      <a:pt x="506" y="72"/>
                      <a:pt x="510" y="68"/>
                    </a:cubicBezTo>
                    <a:cubicBezTo>
                      <a:pt x="517" y="59"/>
                      <a:pt x="527" y="55"/>
                      <a:pt x="538" y="56"/>
                    </a:cubicBezTo>
                    <a:cubicBezTo>
                      <a:pt x="547" y="56"/>
                      <a:pt x="555" y="63"/>
                      <a:pt x="563" y="60"/>
                    </a:cubicBezTo>
                    <a:cubicBezTo>
                      <a:pt x="573" y="53"/>
                      <a:pt x="570" y="40"/>
                      <a:pt x="575" y="30"/>
                    </a:cubicBezTo>
                    <a:cubicBezTo>
                      <a:pt x="572" y="22"/>
                      <a:pt x="576" y="16"/>
                      <a:pt x="581" y="10"/>
                    </a:cubicBezTo>
                    <a:cubicBezTo>
                      <a:pt x="604" y="10"/>
                      <a:pt x="624" y="10"/>
                      <a:pt x="648" y="10"/>
                    </a:cubicBezTo>
                    <a:cubicBezTo>
                      <a:pt x="710" y="9"/>
                      <a:pt x="768" y="11"/>
                      <a:pt x="831" y="10"/>
                    </a:cubicBezTo>
                    <a:cubicBezTo>
                      <a:pt x="853" y="11"/>
                      <a:pt x="876" y="10"/>
                      <a:pt x="898" y="11"/>
                    </a:cubicBezTo>
                    <a:cubicBezTo>
                      <a:pt x="900" y="11"/>
                      <a:pt x="900" y="13"/>
                      <a:pt x="899" y="14"/>
                    </a:cubicBezTo>
                    <a:cubicBezTo>
                      <a:pt x="877" y="16"/>
                      <a:pt x="856" y="13"/>
                      <a:pt x="834" y="15"/>
                    </a:cubicBezTo>
                    <a:cubicBezTo>
                      <a:pt x="779" y="14"/>
                      <a:pt x="728" y="14"/>
                      <a:pt x="674" y="14"/>
                    </a:cubicBezTo>
                    <a:cubicBezTo>
                      <a:pt x="644" y="15"/>
                      <a:pt x="612" y="12"/>
                      <a:pt x="584" y="16"/>
                    </a:cubicBezTo>
                    <a:cubicBezTo>
                      <a:pt x="578" y="20"/>
                      <a:pt x="581" y="27"/>
                      <a:pt x="580" y="33"/>
                    </a:cubicBezTo>
                    <a:cubicBezTo>
                      <a:pt x="577" y="43"/>
                      <a:pt x="577" y="56"/>
                      <a:pt x="567" y="62"/>
                    </a:cubicBezTo>
                    <a:cubicBezTo>
                      <a:pt x="557" y="74"/>
                      <a:pt x="545" y="58"/>
                      <a:pt x="532" y="60"/>
                    </a:cubicBezTo>
                    <a:cubicBezTo>
                      <a:pt x="519" y="62"/>
                      <a:pt x="509" y="75"/>
                      <a:pt x="506" y="87"/>
                    </a:cubicBezTo>
                    <a:cubicBezTo>
                      <a:pt x="504" y="89"/>
                      <a:pt x="501" y="87"/>
                      <a:pt x="499" y="87"/>
                    </a:cubicBezTo>
                    <a:cubicBezTo>
                      <a:pt x="494" y="83"/>
                      <a:pt x="491" y="79"/>
                      <a:pt x="491" y="73"/>
                    </a:cubicBezTo>
                    <a:cubicBezTo>
                      <a:pt x="489" y="60"/>
                      <a:pt x="501" y="51"/>
                      <a:pt x="509" y="42"/>
                    </a:cubicBezTo>
                    <a:cubicBezTo>
                      <a:pt x="506" y="33"/>
                      <a:pt x="496" y="30"/>
                      <a:pt x="489" y="23"/>
                    </a:cubicBezTo>
                    <a:cubicBezTo>
                      <a:pt x="476" y="13"/>
                      <a:pt x="460" y="12"/>
                      <a:pt x="444" y="7"/>
                    </a:cubicBezTo>
                    <a:cubicBezTo>
                      <a:pt x="420" y="3"/>
                      <a:pt x="395" y="11"/>
                      <a:pt x="375" y="17"/>
                    </a:cubicBezTo>
                    <a:cubicBezTo>
                      <a:pt x="368" y="21"/>
                      <a:pt x="357" y="24"/>
                      <a:pt x="355" y="33"/>
                    </a:cubicBezTo>
                    <a:cubicBezTo>
                      <a:pt x="345" y="33"/>
                      <a:pt x="340" y="44"/>
                      <a:pt x="333" y="51"/>
                    </a:cubicBezTo>
                    <a:cubicBezTo>
                      <a:pt x="325" y="66"/>
                      <a:pt x="318" y="82"/>
                      <a:pt x="319" y="100"/>
                    </a:cubicBezTo>
                    <a:cubicBezTo>
                      <a:pt x="315" y="107"/>
                      <a:pt x="307" y="102"/>
                      <a:pt x="301" y="102"/>
                    </a:cubicBezTo>
                    <a:cubicBezTo>
                      <a:pt x="294" y="85"/>
                      <a:pt x="276" y="82"/>
                      <a:pt x="261" y="79"/>
                    </a:cubicBezTo>
                    <a:cubicBezTo>
                      <a:pt x="244" y="82"/>
                      <a:pt x="227" y="85"/>
                      <a:pt x="215" y="98"/>
                    </a:cubicBezTo>
                    <a:cubicBezTo>
                      <a:pt x="201" y="95"/>
                      <a:pt x="189" y="102"/>
                      <a:pt x="181" y="111"/>
                    </a:cubicBezTo>
                    <a:cubicBezTo>
                      <a:pt x="171" y="124"/>
                      <a:pt x="169" y="143"/>
                      <a:pt x="176" y="158"/>
                    </a:cubicBezTo>
                    <a:cubicBezTo>
                      <a:pt x="173" y="164"/>
                      <a:pt x="168" y="163"/>
                      <a:pt x="165" y="165"/>
                    </a:cubicBezTo>
                    <a:cubicBezTo>
                      <a:pt x="152" y="165"/>
                      <a:pt x="140" y="165"/>
                      <a:pt x="131" y="174"/>
                    </a:cubicBezTo>
                    <a:cubicBezTo>
                      <a:pt x="129" y="173"/>
                      <a:pt x="126" y="172"/>
                      <a:pt x="126" y="170"/>
                    </a:cubicBezTo>
                    <a:cubicBezTo>
                      <a:pt x="128" y="169"/>
                      <a:pt x="129" y="167"/>
                      <a:pt x="130" y="1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3" name="Freeform 14"/>
              <p:cNvSpPr/>
              <p:nvPr/>
            </p:nvSpPr>
            <p:spPr bwMode="auto">
              <a:xfrm>
                <a:off x="3570288" y="1341438"/>
                <a:ext cx="925513" cy="11112"/>
              </a:xfrm>
              <a:custGeom>
                <a:avLst/>
                <a:gdLst>
                  <a:gd name="T0" fmla="*/ 20 w 1153"/>
                  <a:gd name="T1" fmla="*/ 0 h 13"/>
                  <a:gd name="T2" fmla="*/ 143 w 1153"/>
                  <a:gd name="T3" fmla="*/ 2 h 13"/>
                  <a:gd name="T4" fmla="*/ 809 w 1153"/>
                  <a:gd name="T5" fmla="*/ 4 h 13"/>
                  <a:gd name="T6" fmla="*/ 1144 w 1153"/>
                  <a:gd name="T7" fmla="*/ 5 h 13"/>
                  <a:gd name="T8" fmla="*/ 1149 w 1153"/>
                  <a:gd name="T9" fmla="*/ 11 h 13"/>
                  <a:gd name="T10" fmla="*/ 1024 w 1153"/>
                  <a:gd name="T11" fmla="*/ 13 h 13"/>
                  <a:gd name="T12" fmla="*/ 1004 w 1153"/>
                  <a:gd name="T13" fmla="*/ 11 h 13"/>
                  <a:gd name="T14" fmla="*/ 773 w 1153"/>
                  <a:gd name="T15" fmla="*/ 12 h 13"/>
                  <a:gd name="T16" fmla="*/ 344 w 1153"/>
                  <a:gd name="T17" fmla="*/ 10 h 13"/>
                  <a:gd name="T18" fmla="*/ 34 w 1153"/>
                  <a:gd name="T19" fmla="*/ 9 h 13"/>
                  <a:gd name="T20" fmla="*/ 0 w 1153"/>
                  <a:gd name="T21" fmla="*/ 5 h 13"/>
                  <a:gd name="T22" fmla="*/ 20 w 1153"/>
                  <a:gd name="T2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53" h="13">
                    <a:moveTo>
                      <a:pt x="20" y="0"/>
                    </a:moveTo>
                    <a:cubicBezTo>
                      <a:pt x="143" y="2"/>
                      <a:pt x="143" y="2"/>
                      <a:pt x="143" y="2"/>
                    </a:cubicBezTo>
                    <a:cubicBezTo>
                      <a:pt x="809" y="4"/>
                      <a:pt x="809" y="4"/>
                      <a:pt x="809" y="4"/>
                    </a:cubicBezTo>
                    <a:cubicBezTo>
                      <a:pt x="922" y="3"/>
                      <a:pt x="1031" y="5"/>
                      <a:pt x="1144" y="5"/>
                    </a:cubicBezTo>
                    <a:cubicBezTo>
                      <a:pt x="1153" y="6"/>
                      <a:pt x="1149" y="9"/>
                      <a:pt x="1149" y="11"/>
                    </a:cubicBezTo>
                    <a:cubicBezTo>
                      <a:pt x="1106" y="12"/>
                      <a:pt x="1065" y="12"/>
                      <a:pt x="1024" y="13"/>
                    </a:cubicBezTo>
                    <a:cubicBezTo>
                      <a:pt x="1004" y="11"/>
                      <a:pt x="1004" y="11"/>
                      <a:pt x="1004" y="11"/>
                    </a:cubicBezTo>
                    <a:cubicBezTo>
                      <a:pt x="927" y="13"/>
                      <a:pt x="847" y="11"/>
                      <a:pt x="773" y="12"/>
                    </a:cubicBezTo>
                    <a:cubicBezTo>
                      <a:pt x="634" y="11"/>
                      <a:pt x="489" y="12"/>
                      <a:pt x="344" y="10"/>
                    </a:cubicBezTo>
                    <a:cubicBezTo>
                      <a:pt x="245" y="10"/>
                      <a:pt x="138" y="9"/>
                      <a:pt x="34" y="9"/>
                    </a:cubicBezTo>
                    <a:cubicBezTo>
                      <a:pt x="23" y="9"/>
                      <a:pt x="0" y="10"/>
                      <a:pt x="0" y="5"/>
                    </a:cubicBezTo>
                    <a:cubicBezTo>
                      <a:pt x="0" y="2"/>
                      <a:pt x="11" y="1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4" name="Rectangle 15"/>
              <p:cNvSpPr>
                <a:spLocks noChangeArrowheads="1"/>
              </p:cNvSpPr>
              <p:nvPr/>
            </p:nvSpPr>
            <p:spPr bwMode="auto">
              <a:xfrm>
                <a:off x="3744913" y="1314450"/>
                <a:ext cx="747713" cy="31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5" name="Rectangle 16"/>
              <p:cNvSpPr>
                <a:spLocks noChangeArrowheads="1"/>
              </p:cNvSpPr>
              <p:nvPr/>
            </p:nvSpPr>
            <p:spPr bwMode="auto">
              <a:xfrm>
                <a:off x="3775076" y="1301750"/>
                <a:ext cx="717550" cy="15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6" name="Freeform 17"/>
              <p:cNvSpPr/>
              <p:nvPr/>
            </p:nvSpPr>
            <p:spPr bwMode="auto">
              <a:xfrm>
                <a:off x="4462463" y="1341438"/>
                <a:ext cx="925513" cy="9525"/>
              </a:xfrm>
              <a:custGeom>
                <a:avLst/>
                <a:gdLst>
                  <a:gd name="T0" fmla="*/ 1153 w 1153"/>
                  <a:gd name="T1" fmla="*/ 5 h 12"/>
                  <a:gd name="T2" fmla="*/ 1119 w 1153"/>
                  <a:gd name="T3" fmla="*/ 9 h 12"/>
                  <a:gd name="T4" fmla="*/ 809 w 1153"/>
                  <a:gd name="T5" fmla="*/ 10 h 12"/>
                  <a:gd name="T6" fmla="*/ 380 w 1153"/>
                  <a:gd name="T7" fmla="*/ 12 h 12"/>
                  <a:gd name="T8" fmla="*/ 149 w 1153"/>
                  <a:gd name="T9" fmla="*/ 11 h 12"/>
                  <a:gd name="T10" fmla="*/ 129 w 1153"/>
                  <a:gd name="T11" fmla="*/ 12 h 12"/>
                  <a:gd name="T12" fmla="*/ 4 w 1153"/>
                  <a:gd name="T13" fmla="*/ 11 h 12"/>
                  <a:gd name="T14" fmla="*/ 9 w 1153"/>
                  <a:gd name="T15" fmla="*/ 4 h 12"/>
                  <a:gd name="T16" fmla="*/ 344 w 1153"/>
                  <a:gd name="T17" fmla="*/ 3 h 12"/>
                  <a:gd name="T18" fmla="*/ 1010 w 1153"/>
                  <a:gd name="T19" fmla="*/ 2 h 12"/>
                  <a:gd name="T20" fmla="*/ 1133 w 1153"/>
                  <a:gd name="T21" fmla="*/ 0 h 12"/>
                  <a:gd name="T22" fmla="*/ 1153 w 1153"/>
                  <a:gd name="T23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53" h="12">
                    <a:moveTo>
                      <a:pt x="1153" y="5"/>
                    </a:moveTo>
                    <a:cubicBezTo>
                      <a:pt x="1153" y="10"/>
                      <a:pt x="1130" y="9"/>
                      <a:pt x="1119" y="9"/>
                    </a:cubicBezTo>
                    <a:cubicBezTo>
                      <a:pt x="1015" y="9"/>
                      <a:pt x="908" y="9"/>
                      <a:pt x="809" y="10"/>
                    </a:cubicBezTo>
                    <a:cubicBezTo>
                      <a:pt x="664" y="12"/>
                      <a:pt x="519" y="11"/>
                      <a:pt x="380" y="12"/>
                    </a:cubicBezTo>
                    <a:cubicBezTo>
                      <a:pt x="306" y="11"/>
                      <a:pt x="226" y="12"/>
                      <a:pt x="149" y="11"/>
                    </a:cubicBezTo>
                    <a:cubicBezTo>
                      <a:pt x="129" y="12"/>
                      <a:pt x="129" y="12"/>
                      <a:pt x="129" y="12"/>
                    </a:cubicBezTo>
                    <a:cubicBezTo>
                      <a:pt x="88" y="11"/>
                      <a:pt x="47" y="11"/>
                      <a:pt x="4" y="11"/>
                    </a:cubicBezTo>
                    <a:cubicBezTo>
                      <a:pt x="4" y="9"/>
                      <a:pt x="0" y="6"/>
                      <a:pt x="9" y="4"/>
                    </a:cubicBezTo>
                    <a:cubicBezTo>
                      <a:pt x="122" y="4"/>
                      <a:pt x="231" y="3"/>
                      <a:pt x="344" y="3"/>
                    </a:cubicBezTo>
                    <a:cubicBezTo>
                      <a:pt x="1010" y="2"/>
                      <a:pt x="1010" y="2"/>
                      <a:pt x="1010" y="2"/>
                    </a:cubicBezTo>
                    <a:cubicBezTo>
                      <a:pt x="1133" y="0"/>
                      <a:pt x="1133" y="0"/>
                      <a:pt x="1133" y="0"/>
                    </a:cubicBezTo>
                    <a:cubicBezTo>
                      <a:pt x="1142" y="1"/>
                      <a:pt x="1153" y="2"/>
                      <a:pt x="115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7" name="Rectangle 18"/>
              <p:cNvSpPr>
                <a:spLocks noChangeArrowheads="1"/>
              </p:cNvSpPr>
              <p:nvPr/>
            </p:nvSpPr>
            <p:spPr bwMode="auto">
              <a:xfrm>
                <a:off x="4465638" y="1314450"/>
                <a:ext cx="747713" cy="31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8" name="Rectangle 19"/>
              <p:cNvSpPr>
                <a:spLocks noChangeArrowheads="1"/>
              </p:cNvSpPr>
              <p:nvPr/>
            </p:nvSpPr>
            <p:spPr bwMode="auto">
              <a:xfrm>
                <a:off x="4465638" y="1300163"/>
                <a:ext cx="717550" cy="31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9" name="Rectangle 20"/>
              <p:cNvSpPr>
                <a:spLocks noChangeArrowheads="1"/>
              </p:cNvSpPr>
              <p:nvPr/>
            </p:nvSpPr>
            <p:spPr bwMode="auto">
              <a:xfrm>
                <a:off x="3759201" y="1860550"/>
                <a:ext cx="1447800" cy="63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0" name="Rectangle 21"/>
              <p:cNvSpPr>
                <a:spLocks noChangeArrowheads="1"/>
              </p:cNvSpPr>
              <p:nvPr/>
            </p:nvSpPr>
            <p:spPr bwMode="auto">
              <a:xfrm>
                <a:off x="3775076" y="1890713"/>
                <a:ext cx="1466850" cy="95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1" name="Rectangle 22"/>
              <p:cNvSpPr>
                <a:spLocks noChangeArrowheads="1"/>
              </p:cNvSpPr>
              <p:nvPr/>
            </p:nvSpPr>
            <p:spPr bwMode="auto">
              <a:xfrm>
                <a:off x="3759201" y="1906588"/>
                <a:ext cx="1495425" cy="31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2" name="Freeform 23"/>
              <p:cNvSpPr/>
              <p:nvPr/>
            </p:nvSpPr>
            <p:spPr bwMode="auto">
              <a:xfrm>
                <a:off x="5570538" y="1441450"/>
                <a:ext cx="17463" cy="14287"/>
              </a:xfrm>
              <a:custGeom>
                <a:avLst/>
                <a:gdLst>
                  <a:gd name="T0" fmla="*/ 18 w 22"/>
                  <a:gd name="T1" fmla="*/ 2 h 18"/>
                  <a:gd name="T2" fmla="*/ 0 w 22"/>
                  <a:gd name="T3" fmla="*/ 10 h 18"/>
                  <a:gd name="T4" fmla="*/ 8 w 22"/>
                  <a:gd name="T5" fmla="*/ 18 h 18"/>
                  <a:gd name="T6" fmla="*/ 22 w 22"/>
                  <a:gd name="T7" fmla="*/ 8 h 18"/>
                  <a:gd name="T8" fmla="*/ 18 w 22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8">
                    <a:moveTo>
                      <a:pt x="18" y="2"/>
                    </a:moveTo>
                    <a:cubicBezTo>
                      <a:pt x="12" y="6"/>
                      <a:pt x="2" y="0"/>
                      <a:pt x="0" y="10"/>
                    </a:cubicBezTo>
                    <a:cubicBezTo>
                      <a:pt x="1" y="14"/>
                      <a:pt x="6" y="15"/>
                      <a:pt x="8" y="18"/>
                    </a:cubicBezTo>
                    <a:cubicBezTo>
                      <a:pt x="15" y="18"/>
                      <a:pt x="20" y="13"/>
                      <a:pt x="22" y="8"/>
                    </a:cubicBezTo>
                    <a:cubicBezTo>
                      <a:pt x="22" y="5"/>
                      <a:pt x="21" y="3"/>
                      <a:pt x="1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3" name="Freeform 24"/>
              <p:cNvSpPr/>
              <p:nvPr/>
            </p:nvSpPr>
            <p:spPr bwMode="auto">
              <a:xfrm>
                <a:off x="5553076" y="1592263"/>
                <a:ext cx="30163" cy="25400"/>
              </a:xfrm>
              <a:custGeom>
                <a:avLst/>
                <a:gdLst>
                  <a:gd name="T0" fmla="*/ 27 w 39"/>
                  <a:gd name="T1" fmla="*/ 2 h 30"/>
                  <a:gd name="T2" fmla="*/ 7 w 39"/>
                  <a:gd name="T3" fmla="*/ 13 h 30"/>
                  <a:gd name="T4" fmla="*/ 4 w 39"/>
                  <a:gd name="T5" fmla="*/ 23 h 30"/>
                  <a:gd name="T6" fmla="*/ 24 w 39"/>
                  <a:gd name="T7" fmla="*/ 30 h 30"/>
                  <a:gd name="T8" fmla="*/ 39 w 39"/>
                  <a:gd name="T9" fmla="*/ 14 h 30"/>
                  <a:gd name="T10" fmla="*/ 27 w 39"/>
                  <a:gd name="T11" fmla="*/ 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30">
                    <a:moveTo>
                      <a:pt x="27" y="2"/>
                    </a:moveTo>
                    <a:cubicBezTo>
                      <a:pt x="19" y="0"/>
                      <a:pt x="13" y="7"/>
                      <a:pt x="7" y="13"/>
                    </a:cubicBezTo>
                    <a:cubicBezTo>
                      <a:pt x="7" y="16"/>
                      <a:pt x="0" y="19"/>
                      <a:pt x="4" y="23"/>
                    </a:cubicBezTo>
                    <a:cubicBezTo>
                      <a:pt x="10" y="28"/>
                      <a:pt x="17" y="29"/>
                      <a:pt x="24" y="30"/>
                    </a:cubicBezTo>
                    <a:cubicBezTo>
                      <a:pt x="30" y="26"/>
                      <a:pt x="34" y="18"/>
                      <a:pt x="39" y="14"/>
                    </a:cubicBezTo>
                    <a:cubicBezTo>
                      <a:pt x="38" y="8"/>
                      <a:pt x="31" y="6"/>
                      <a:pt x="27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4" name="Freeform 25"/>
              <p:cNvSpPr/>
              <p:nvPr/>
            </p:nvSpPr>
            <p:spPr bwMode="auto">
              <a:xfrm>
                <a:off x="5518151" y="1468438"/>
                <a:ext cx="47625" cy="42862"/>
              </a:xfrm>
              <a:custGeom>
                <a:avLst/>
                <a:gdLst>
                  <a:gd name="T0" fmla="*/ 44 w 60"/>
                  <a:gd name="T1" fmla="*/ 42 h 54"/>
                  <a:gd name="T2" fmla="*/ 6 w 60"/>
                  <a:gd name="T3" fmla="*/ 1 h 54"/>
                  <a:gd name="T4" fmla="*/ 0 w 60"/>
                  <a:gd name="T5" fmla="*/ 5 h 54"/>
                  <a:gd name="T6" fmla="*/ 15 w 60"/>
                  <a:gd name="T7" fmla="*/ 43 h 54"/>
                  <a:gd name="T8" fmla="*/ 27 w 60"/>
                  <a:gd name="T9" fmla="*/ 51 h 54"/>
                  <a:gd name="T10" fmla="*/ 57 w 60"/>
                  <a:gd name="T11" fmla="*/ 51 h 54"/>
                  <a:gd name="T12" fmla="*/ 59 w 60"/>
                  <a:gd name="T13" fmla="*/ 46 h 54"/>
                  <a:gd name="T14" fmla="*/ 44 w 60"/>
                  <a:gd name="T15" fmla="*/ 42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" h="54">
                    <a:moveTo>
                      <a:pt x="44" y="42"/>
                    </a:moveTo>
                    <a:cubicBezTo>
                      <a:pt x="26" y="36"/>
                      <a:pt x="11" y="19"/>
                      <a:pt x="6" y="1"/>
                    </a:cubicBezTo>
                    <a:cubicBezTo>
                      <a:pt x="3" y="0"/>
                      <a:pt x="1" y="3"/>
                      <a:pt x="0" y="5"/>
                    </a:cubicBezTo>
                    <a:cubicBezTo>
                      <a:pt x="0" y="20"/>
                      <a:pt x="5" y="33"/>
                      <a:pt x="15" y="43"/>
                    </a:cubicBezTo>
                    <a:cubicBezTo>
                      <a:pt x="27" y="51"/>
                      <a:pt x="27" y="51"/>
                      <a:pt x="27" y="51"/>
                    </a:cubicBezTo>
                    <a:cubicBezTo>
                      <a:pt x="37" y="51"/>
                      <a:pt x="48" y="54"/>
                      <a:pt x="57" y="51"/>
                    </a:cubicBezTo>
                    <a:cubicBezTo>
                      <a:pt x="58" y="49"/>
                      <a:pt x="60" y="47"/>
                      <a:pt x="59" y="46"/>
                    </a:cubicBezTo>
                    <a:cubicBezTo>
                      <a:pt x="55" y="43"/>
                      <a:pt x="48" y="44"/>
                      <a:pt x="44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5" name="Freeform 26"/>
              <p:cNvSpPr/>
              <p:nvPr/>
            </p:nvSpPr>
            <p:spPr bwMode="auto">
              <a:xfrm>
                <a:off x="5503863" y="1403350"/>
                <a:ext cx="26988" cy="49212"/>
              </a:xfrm>
              <a:custGeom>
                <a:avLst/>
                <a:gdLst>
                  <a:gd name="T0" fmla="*/ 25 w 34"/>
                  <a:gd name="T1" fmla="*/ 0 h 62"/>
                  <a:gd name="T2" fmla="*/ 18 w 34"/>
                  <a:gd name="T3" fmla="*/ 5 h 62"/>
                  <a:gd name="T4" fmla="*/ 0 w 34"/>
                  <a:gd name="T5" fmla="*/ 26 h 62"/>
                  <a:gd name="T6" fmla="*/ 0 w 34"/>
                  <a:gd name="T7" fmla="*/ 36 h 62"/>
                  <a:gd name="T8" fmla="*/ 15 w 34"/>
                  <a:gd name="T9" fmla="*/ 62 h 62"/>
                  <a:gd name="T10" fmla="*/ 20 w 34"/>
                  <a:gd name="T11" fmla="*/ 16 h 62"/>
                  <a:gd name="T12" fmla="*/ 25 w 34"/>
                  <a:gd name="T1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62">
                    <a:moveTo>
                      <a:pt x="25" y="0"/>
                    </a:moveTo>
                    <a:cubicBezTo>
                      <a:pt x="21" y="0"/>
                      <a:pt x="21" y="4"/>
                      <a:pt x="18" y="5"/>
                    </a:cubicBezTo>
                    <a:cubicBezTo>
                      <a:pt x="10" y="10"/>
                      <a:pt x="6" y="20"/>
                      <a:pt x="0" y="26"/>
                    </a:cubicBezTo>
                    <a:cubicBezTo>
                      <a:pt x="2" y="29"/>
                      <a:pt x="0" y="32"/>
                      <a:pt x="0" y="36"/>
                    </a:cubicBezTo>
                    <a:cubicBezTo>
                      <a:pt x="2" y="46"/>
                      <a:pt x="4" y="59"/>
                      <a:pt x="15" y="62"/>
                    </a:cubicBezTo>
                    <a:cubicBezTo>
                      <a:pt x="20" y="47"/>
                      <a:pt x="12" y="29"/>
                      <a:pt x="20" y="16"/>
                    </a:cubicBezTo>
                    <a:cubicBezTo>
                      <a:pt x="22" y="10"/>
                      <a:pt x="34" y="3"/>
                      <a:pt x="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6" name="Freeform 27"/>
              <p:cNvSpPr/>
              <p:nvPr/>
            </p:nvSpPr>
            <p:spPr bwMode="auto">
              <a:xfrm>
                <a:off x="5497513" y="1751013"/>
                <a:ext cx="20638" cy="47625"/>
              </a:xfrm>
              <a:custGeom>
                <a:avLst/>
                <a:gdLst>
                  <a:gd name="T0" fmla="*/ 23 w 27"/>
                  <a:gd name="T1" fmla="*/ 45 h 59"/>
                  <a:gd name="T2" fmla="*/ 24 w 27"/>
                  <a:gd name="T3" fmla="*/ 20 h 59"/>
                  <a:gd name="T4" fmla="*/ 19 w 27"/>
                  <a:gd name="T5" fmla="*/ 2 h 59"/>
                  <a:gd name="T6" fmla="*/ 12 w 27"/>
                  <a:gd name="T7" fmla="*/ 1 h 59"/>
                  <a:gd name="T8" fmla="*/ 3 w 27"/>
                  <a:gd name="T9" fmla="*/ 30 h 59"/>
                  <a:gd name="T10" fmla="*/ 23 w 27"/>
                  <a:gd name="T11" fmla="*/ 58 h 59"/>
                  <a:gd name="T12" fmla="*/ 26 w 27"/>
                  <a:gd name="T13" fmla="*/ 56 h 59"/>
                  <a:gd name="T14" fmla="*/ 23 w 27"/>
                  <a:gd name="T15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59">
                    <a:moveTo>
                      <a:pt x="23" y="45"/>
                    </a:moveTo>
                    <a:cubicBezTo>
                      <a:pt x="23" y="36"/>
                      <a:pt x="23" y="28"/>
                      <a:pt x="24" y="20"/>
                    </a:cubicBezTo>
                    <a:cubicBezTo>
                      <a:pt x="23" y="14"/>
                      <a:pt x="18" y="9"/>
                      <a:pt x="19" y="2"/>
                    </a:cubicBezTo>
                    <a:cubicBezTo>
                      <a:pt x="17" y="0"/>
                      <a:pt x="14" y="0"/>
                      <a:pt x="12" y="1"/>
                    </a:cubicBezTo>
                    <a:cubicBezTo>
                      <a:pt x="4" y="9"/>
                      <a:pt x="0" y="20"/>
                      <a:pt x="3" y="30"/>
                    </a:cubicBezTo>
                    <a:cubicBezTo>
                      <a:pt x="4" y="42"/>
                      <a:pt x="14" y="52"/>
                      <a:pt x="23" y="58"/>
                    </a:cubicBezTo>
                    <a:cubicBezTo>
                      <a:pt x="25" y="59"/>
                      <a:pt x="26" y="57"/>
                      <a:pt x="26" y="56"/>
                    </a:cubicBezTo>
                    <a:cubicBezTo>
                      <a:pt x="27" y="51"/>
                      <a:pt x="24" y="49"/>
                      <a:pt x="23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7" name="Freeform 28"/>
              <p:cNvSpPr>
                <a:spLocks noEditPoints="1"/>
              </p:cNvSpPr>
              <p:nvPr/>
            </p:nvSpPr>
            <p:spPr bwMode="auto">
              <a:xfrm>
                <a:off x="5170488" y="1292226"/>
                <a:ext cx="725488" cy="619124"/>
              </a:xfrm>
              <a:custGeom>
                <a:avLst/>
                <a:gdLst>
                  <a:gd name="T0" fmla="*/ 736 w 904"/>
                  <a:gd name="T1" fmla="*/ 644 h 769"/>
                  <a:gd name="T2" fmla="*/ 400 w 904"/>
                  <a:gd name="T3" fmla="*/ 703 h 769"/>
                  <a:gd name="T4" fmla="*/ 351 w 904"/>
                  <a:gd name="T5" fmla="*/ 709 h 769"/>
                  <a:gd name="T6" fmla="*/ 724 w 904"/>
                  <a:gd name="T7" fmla="*/ 660 h 769"/>
                  <a:gd name="T8" fmla="*/ 861 w 904"/>
                  <a:gd name="T9" fmla="*/ 342 h 769"/>
                  <a:gd name="T10" fmla="*/ 863 w 904"/>
                  <a:gd name="T11" fmla="*/ 328 h 769"/>
                  <a:gd name="T12" fmla="*/ 863 w 904"/>
                  <a:gd name="T13" fmla="*/ 406 h 769"/>
                  <a:gd name="T14" fmla="*/ 824 w 904"/>
                  <a:gd name="T15" fmla="*/ 354 h 769"/>
                  <a:gd name="T16" fmla="*/ 717 w 904"/>
                  <a:gd name="T17" fmla="*/ 310 h 769"/>
                  <a:gd name="T18" fmla="*/ 772 w 904"/>
                  <a:gd name="T19" fmla="*/ 267 h 769"/>
                  <a:gd name="T20" fmla="*/ 695 w 904"/>
                  <a:gd name="T21" fmla="*/ 166 h 769"/>
                  <a:gd name="T22" fmla="*/ 660 w 904"/>
                  <a:gd name="T23" fmla="*/ 146 h 769"/>
                  <a:gd name="T24" fmla="*/ 643 w 904"/>
                  <a:gd name="T25" fmla="*/ 232 h 769"/>
                  <a:gd name="T26" fmla="*/ 425 w 904"/>
                  <a:gd name="T27" fmla="*/ 127 h 769"/>
                  <a:gd name="T28" fmla="*/ 509 w 904"/>
                  <a:gd name="T29" fmla="*/ 139 h 769"/>
                  <a:gd name="T30" fmla="*/ 416 w 904"/>
                  <a:gd name="T31" fmla="*/ 42 h 769"/>
                  <a:gd name="T32" fmla="*/ 422 w 904"/>
                  <a:gd name="T33" fmla="*/ 466 h 769"/>
                  <a:gd name="T34" fmla="*/ 554 w 904"/>
                  <a:gd name="T35" fmla="*/ 559 h 769"/>
                  <a:gd name="T36" fmla="*/ 548 w 904"/>
                  <a:gd name="T37" fmla="*/ 621 h 769"/>
                  <a:gd name="T38" fmla="*/ 613 w 904"/>
                  <a:gd name="T39" fmla="*/ 463 h 769"/>
                  <a:gd name="T40" fmla="*/ 600 w 904"/>
                  <a:gd name="T41" fmla="*/ 554 h 769"/>
                  <a:gd name="T42" fmla="*/ 707 w 904"/>
                  <a:gd name="T43" fmla="*/ 620 h 769"/>
                  <a:gd name="T44" fmla="*/ 741 w 904"/>
                  <a:gd name="T45" fmla="*/ 569 h 769"/>
                  <a:gd name="T46" fmla="*/ 682 w 904"/>
                  <a:gd name="T47" fmla="*/ 446 h 769"/>
                  <a:gd name="T48" fmla="*/ 788 w 904"/>
                  <a:gd name="T49" fmla="*/ 438 h 769"/>
                  <a:gd name="T50" fmla="*/ 750 w 904"/>
                  <a:gd name="T51" fmla="*/ 470 h 769"/>
                  <a:gd name="T52" fmla="*/ 734 w 904"/>
                  <a:gd name="T53" fmla="*/ 260 h 769"/>
                  <a:gd name="T54" fmla="*/ 768 w 904"/>
                  <a:gd name="T55" fmla="*/ 295 h 769"/>
                  <a:gd name="T56" fmla="*/ 461 w 904"/>
                  <a:gd name="T57" fmla="*/ 133 h 769"/>
                  <a:gd name="T58" fmla="*/ 470 w 904"/>
                  <a:gd name="T59" fmla="*/ 59 h 769"/>
                  <a:gd name="T60" fmla="*/ 668 w 904"/>
                  <a:gd name="T61" fmla="*/ 207 h 769"/>
                  <a:gd name="T62" fmla="*/ 648 w 904"/>
                  <a:gd name="T63" fmla="*/ 488 h 769"/>
                  <a:gd name="T64" fmla="*/ 636 w 904"/>
                  <a:gd name="T65" fmla="*/ 273 h 769"/>
                  <a:gd name="T66" fmla="*/ 633 w 904"/>
                  <a:gd name="T67" fmla="*/ 338 h 769"/>
                  <a:gd name="T68" fmla="*/ 452 w 904"/>
                  <a:gd name="T69" fmla="*/ 340 h 769"/>
                  <a:gd name="T70" fmla="*/ 596 w 904"/>
                  <a:gd name="T71" fmla="*/ 434 h 769"/>
                  <a:gd name="T72" fmla="*/ 652 w 904"/>
                  <a:gd name="T73" fmla="*/ 387 h 769"/>
                  <a:gd name="T74" fmla="*/ 586 w 904"/>
                  <a:gd name="T75" fmla="*/ 388 h 769"/>
                  <a:gd name="T76" fmla="*/ 639 w 904"/>
                  <a:gd name="T77" fmla="*/ 622 h 769"/>
                  <a:gd name="T78" fmla="*/ 483 w 904"/>
                  <a:gd name="T79" fmla="*/ 424 h 769"/>
                  <a:gd name="T80" fmla="*/ 441 w 904"/>
                  <a:gd name="T81" fmla="*/ 369 h 769"/>
                  <a:gd name="T82" fmla="*/ 459 w 904"/>
                  <a:gd name="T83" fmla="*/ 120 h 769"/>
                  <a:gd name="T84" fmla="*/ 514 w 904"/>
                  <a:gd name="T85" fmla="*/ 687 h 769"/>
                  <a:gd name="T86" fmla="*/ 782 w 904"/>
                  <a:gd name="T87" fmla="*/ 280 h 769"/>
                  <a:gd name="T88" fmla="*/ 615 w 904"/>
                  <a:gd name="T89" fmla="*/ 128 h 769"/>
                  <a:gd name="T90" fmla="*/ 483 w 904"/>
                  <a:gd name="T91" fmla="*/ 13 h 769"/>
                  <a:gd name="T92" fmla="*/ 191 w 904"/>
                  <a:gd name="T93" fmla="*/ 23 h 769"/>
                  <a:gd name="T94" fmla="*/ 300 w 904"/>
                  <a:gd name="T95" fmla="*/ 103 h 769"/>
                  <a:gd name="T96" fmla="*/ 386 w 904"/>
                  <a:gd name="T97" fmla="*/ 386 h 769"/>
                  <a:gd name="T98" fmla="*/ 7 w 904"/>
                  <a:gd name="T99" fmla="*/ 714 h 769"/>
                  <a:gd name="T100" fmla="*/ 1 w 904"/>
                  <a:gd name="T101" fmla="*/ 755 h 769"/>
                  <a:gd name="T102" fmla="*/ 527 w 904"/>
                  <a:gd name="T103" fmla="*/ 740 h 769"/>
                  <a:gd name="T104" fmla="*/ 481 w 904"/>
                  <a:gd name="T105" fmla="*/ 580 h 769"/>
                  <a:gd name="T106" fmla="*/ 545 w 904"/>
                  <a:gd name="T107" fmla="*/ 504 h 769"/>
                  <a:gd name="T108" fmla="*/ 593 w 904"/>
                  <a:gd name="T109" fmla="*/ 512 h 769"/>
                  <a:gd name="T110" fmla="*/ 713 w 904"/>
                  <a:gd name="T111" fmla="*/ 659 h 769"/>
                  <a:gd name="T112" fmla="*/ 753 w 904"/>
                  <a:gd name="T113" fmla="*/ 466 h 769"/>
                  <a:gd name="T114" fmla="*/ 782 w 904"/>
                  <a:gd name="T115" fmla="*/ 373 h 769"/>
                  <a:gd name="T116" fmla="*/ 585 w 904"/>
                  <a:gd name="T117" fmla="*/ 100 h 769"/>
                  <a:gd name="T118" fmla="*/ 230 w 904"/>
                  <a:gd name="T119" fmla="*/ 14 h 769"/>
                  <a:gd name="T120" fmla="*/ 388 w 904"/>
                  <a:gd name="T121" fmla="*/ 41 h 769"/>
                  <a:gd name="T122" fmla="*/ 774 w 904"/>
                  <a:gd name="T123" fmla="*/ 165 h 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04" h="769">
                    <a:moveTo>
                      <a:pt x="896" y="366"/>
                    </a:moveTo>
                    <a:cubicBezTo>
                      <a:pt x="899" y="373"/>
                      <a:pt x="901" y="382"/>
                      <a:pt x="901" y="390"/>
                    </a:cubicBezTo>
                    <a:cubicBezTo>
                      <a:pt x="898" y="398"/>
                      <a:pt x="904" y="409"/>
                      <a:pt x="897" y="415"/>
                    </a:cubicBezTo>
                    <a:cubicBezTo>
                      <a:pt x="894" y="414"/>
                      <a:pt x="894" y="414"/>
                      <a:pt x="894" y="414"/>
                    </a:cubicBezTo>
                    <a:cubicBezTo>
                      <a:pt x="888" y="420"/>
                      <a:pt x="880" y="426"/>
                      <a:pt x="872" y="425"/>
                    </a:cubicBezTo>
                    <a:cubicBezTo>
                      <a:pt x="864" y="430"/>
                      <a:pt x="863" y="441"/>
                      <a:pt x="859" y="449"/>
                    </a:cubicBezTo>
                    <a:cubicBezTo>
                      <a:pt x="852" y="463"/>
                      <a:pt x="839" y="477"/>
                      <a:pt x="822" y="478"/>
                    </a:cubicBezTo>
                    <a:cubicBezTo>
                      <a:pt x="816" y="478"/>
                      <a:pt x="809" y="474"/>
                      <a:pt x="803" y="479"/>
                    </a:cubicBezTo>
                    <a:cubicBezTo>
                      <a:pt x="803" y="484"/>
                      <a:pt x="799" y="490"/>
                      <a:pt x="803" y="495"/>
                    </a:cubicBezTo>
                    <a:cubicBezTo>
                      <a:pt x="806" y="503"/>
                      <a:pt x="812" y="509"/>
                      <a:pt x="812" y="518"/>
                    </a:cubicBezTo>
                    <a:cubicBezTo>
                      <a:pt x="817" y="540"/>
                      <a:pt x="807" y="560"/>
                      <a:pt x="795" y="576"/>
                    </a:cubicBezTo>
                    <a:cubicBezTo>
                      <a:pt x="788" y="593"/>
                      <a:pt x="776" y="610"/>
                      <a:pt x="758" y="617"/>
                    </a:cubicBezTo>
                    <a:cubicBezTo>
                      <a:pt x="750" y="621"/>
                      <a:pt x="741" y="614"/>
                      <a:pt x="733" y="617"/>
                    </a:cubicBezTo>
                    <a:cubicBezTo>
                      <a:pt x="733" y="626"/>
                      <a:pt x="737" y="634"/>
                      <a:pt x="736" y="644"/>
                    </a:cubicBezTo>
                    <a:cubicBezTo>
                      <a:pt x="734" y="660"/>
                      <a:pt x="722" y="674"/>
                      <a:pt x="707" y="681"/>
                    </a:cubicBezTo>
                    <a:cubicBezTo>
                      <a:pt x="699" y="686"/>
                      <a:pt x="691" y="683"/>
                      <a:pt x="682" y="683"/>
                    </a:cubicBezTo>
                    <a:cubicBezTo>
                      <a:pt x="666" y="690"/>
                      <a:pt x="666" y="690"/>
                      <a:pt x="666" y="690"/>
                    </a:cubicBezTo>
                    <a:cubicBezTo>
                      <a:pt x="648" y="695"/>
                      <a:pt x="623" y="696"/>
                      <a:pt x="608" y="681"/>
                    </a:cubicBezTo>
                    <a:cubicBezTo>
                      <a:pt x="602" y="677"/>
                      <a:pt x="600" y="669"/>
                      <a:pt x="594" y="666"/>
                    </a:cubicBezTo>
                    <a:cubicBezTo>
                      <a:pt x="585" y="669"/>
                      <a:pt x="589" y="680"/>
                      <a:pt x="587" y="687"/>
                    </a:cubicBezTo>
                    <a:cubicBezTo>
                      <a:pt x="584" y="695"/>
                      <a:pt x="586" y="705"/>
                      <a:pt x="579" y="711"/>
                    </a:cubicBezTo>
                    <a:cubicBezTo>
                      <a:pt x="575" y="723"/>
                      <a:pt x="565" y="731"/>
                      <a:pt x="557" y="739"/>
                    </a:cubicBezTo>
                    <a:cubicBezTo>
                      <a:pt x="542" y="748"/>
                      <a:pt x="527" y="756"/>
                      <a:pt x="510" y="759"/>
                    </a:cubicBezTo>
                    <a:cubicBezTo>
                      <a:pt x="482" y="767"/>
                      <a:pt x="456" y="766"/>
                      <a:pt x="427" y="757"/>
                    </a:cubicBezTo>
                    <a:cubicBezTo>
                      <a:pt x="417" y="751"/>
                      <a:pt x="405" y="746"/>
                      <a:pt x="398" y="735"/>
                    </a:cubicBezTo>
                    <a:cubicBezTo>
                      <a:pt x="395" y="719"/>
                      <a:pt x="414" y="710"/>
                      <a:pt x="408" y="694"/>
                    </a:cubicBezTo>
                    <a:cubicBezTo>
                      <a:pt x="407" y="693"/>
                      <a:pt x="406" y="690"/>
                      <a:pt x="404" y="691"/>
                    </a:cubicBezTo>
                    <a:cubicBezTo>
                      <a:pt x="402" y="694"/>
                      <a:pt x="402" y="700"/>
                      <a:pt x="400" y="703"/>
                    </a:cubicBezTo>
                    <a:cubicBezTo>
                      <a:pt x="392" y="716"/>
                      <a:pt x="376" y="718"/>
                      <a:pt x="364" y="717"/>
                    </a:cubicBezTo>
                    <a:cubicBezTo>
                      <a:pt x="356" y="717"/>
                      <a:pt x="351" y="712"/>
                      <a:pt x="344" y="715"/>
                    </a:cubicBezTo>
                    <a:cubicBezTo>
                      <a:pt x="335" y="725"/>
                      <a:pt x="333" y="740"/>
                      <a:pt x="339" y="753"/>
                    </a:cubicBezTo>
                    <a:cubicBezTo>
                      <a:pt x="335" y="757"/>
                      <a:pt x="338" y="765"/>
                      <a:pt x="332" y="767"/>
                    </a:cubicBezTo>
                    <a:cubicBezTo>
                      <a:pt x="284" y="766"/>
                      <a:pt x="242" y="768"/>
                      <a:pt x="194" y="767"/>
                    </a:cubicBezTo>
                    <a:cubicBezTo>
                      <a:pt x="132" y="766"/>
                      <a:pt x="67" y="769"/>
                      <a:pt x="5" y="768"/>
                    </a:cubicBezTo>
                    <a:cubicBezTo>
                      <a:pt x="1" y="767"/>
                      <a:pt x="1" y="767"/>
                      <a:pt x="1" y="767"/>
                    </a:cubicBezTo>
                    <a:cubicBezTo>
                      <a:pt x="1" y="766"/>
                      <a:pt x="1" y="765"/>
                      <a:pt x="1" y="765"/>
                    </a:cubicBezTo>
                    <a:cubicBezTo>
                      <a:pt x="126" y="764"/>
                      <a:pt x="126" y="764"/>
                      <a:pt x="126" y="764"/>
                    </a:cubicBezTo>
                    <a:cubicBezTo>
                      <a:pt x="269" y="763"/>
                      <a:pt x="269" y="763"/>
                      <a:pt x="269" y="763"/>
                    </a:cubicBezTo>
                    <a:cubicBezTo>
                      <a:pt x="326" y="762"/>
                      <a:pt x="326" y="762"/>
                      <a:pt x="326" y="762"/>
                    </a:cubicBezTo>
                    <a:cubicBezTo>
                      <a:pt x="330" y="761"/>
                      <a:pt x="330" y="757"/>
                      <a:pt x="332" y="755"/>
                    </a:cubicBezTo>
                    <a:cubicBezTo>
                      <a:pt x="326" y="741"/>
                      <a:pt x="328" y="725"/>
                      <a:pt x="337" y="713"/>
                    </a:cubicBezTo>
                    <a:cubicBezTo>
                      <a:pt x="340" y="709"/>
                      <a:pt x="346" y="703"/>
                      <a:pt x="351" y="709"/>
                    </a:cubicBezTo>
                    <a:cubicBezTo>
                      <a:pt x="365" y="714"/>
                      <a:pt x="380" y="714"/>
                      <a:pt x="391" y="705"/>
                    </a:cubicBezTo>
                    <a:cubicBezTo>
                      <a:pt x="395" y="699"/>
                      <a:pt x="400" y="693"/>
                      <a:pt x="399" y="685"/>
                    </a:cubicBezTo>
                    <a:cubicBezTo>
                      <a:pt x="399" y="683"/>
                      <a:pt x="395" y="682"/>
                      <a:pt x="397" y="680"/>
                    </a:cubicBezTo>
                    <a:cubicBezTo>
                      <a:pt x="405" y="683"/>
                      <a:pt x="405" y="683"/>
                      <a:pt x="405" y="683"/>
                    </a:cubicBezTo>
                    <a:cubicBezTo>
                      <a:pt x="411" y="687"/>
                      <a:pt x="416" y="696"/>
                      <a:pt x="415" y="703"/>
                    </a:cubicBezTo>
                    <a:cubicBezTo>
                      <a:pt x="416" y="715"/>
                      <a:pt x="400" y="721"/>
                      <a:pt x="405" y="734"/>
                    </a:cubicBezTo>
                    <a:cubicBezTo>
                      <a:pt x="422" y="752"/>
                      <a:pt x="447" y="759"/>
                      <a:pt x="472" y="759"/>
                    </a:cubicBezTo>
                    <a:cubicBezTo>
                      <a:pt x="513" y="758"/>
                      <a:pt x="559" y="745"/>
                      <a:pt x="577" y="705"/>
                    </a:cubicBezTo>
                    <a:cubicBezTo>
                      <a:pt x="583" y="691"/>
                      <a:pt x="582" y="675"/>
                      <a:pt x="584" y="658"/>
                    </a:cubicBezTo>
                    <a:cubicBezTo>
                      <a:pt x="588" y="651"/>
                      <a:pt x="592" y="663"/>
                      <a:pt x="598" y="660"/>
                    </a:cubicBezTo>
                    <a:cubicBezTo>
                      <a:pt x="603" y="661"/>
                      <a:pt x="603" y="665"/>
                      <a:pt x="605" y="668"/>
                    </a:cubicBezTo>
                    <a:cubicBezTo>
                      <a:pt x="615" y="685"/>
                      <a:pt x="633" y="688"/>
                      <a:pt x="651" y="687"/>
                    </a:cubicBezTo>
                    <a:cubicBezTo>
                      <a:pt x="665" y="689"/>
                      <a:pt x="674" y="675"/>
                      <a:pt x="689" y="678"/>
                    </a:cubicBezTo>
                    <a:cubicBezTo>
                      <a:pt x="703" y="680"/>
                      <a:pt x="714" y="669"/>
                      <a:pt x="724" y="660"/>
                    </a:cubicBezTo>
                    <a:cubicBezTo>
                      <a:pt x="732" y="649"/>
                      <a:pt x="732" y="633"/>
                      <a:pt x="726" y="620"/>
                    </a:cubicBezTo>
                    <a:cubicBezTo>
                      <a:pt x="725" y="617"/>
                      <a:pt x="727" y="613"/>
                      <a:pt x="729" y="610"/>
                    </a:cubicBezTo>
                    <a:cubicBezTo>
                      <a:pt x="738" y="609"/>
                      <a:pt x="751" y="616"/>
                      <a:pt x="761" y="609"/>
                    </a:cubicBezTo>
                    <a:cubicBezTo>
                      <a:pt x="774" y="602"/>
                      <a:pt x="782" y="590"/>
                      <a:pt x="787" y="576"/>
                    </a:cubicBezTo>
                    <a:cubicBezTo>
                      <a:pt x="794" y="569"/>
                      <a:pt x="800" y="560"/>
                      <a:pt x="803" y="551"/>
                    </a:cubicBezTo>
                    <a:cubicBezTo>
                      <a:pt x="811" y="533"/>
                      <a:pt x="807" y="510"/>
                      <a:pt x="797" y="495"/>
                    </a:cubicBezTo>
                    <a:cubicBezTo>
                      <a:pt x="799" y="487"/>
                      <a:pt x="796" y="476"/>
                      <a:pt x="802" y="470"/>
                    </a:cubicBezTo>
                    <a:cubicBezTo>
                      <a:pt x="812" y="471"/>
                      <a:pt x="823" y="473"/>
                      <a:pt x="833" y="468"/>
                    </a:cubicBezTo>
                    <a:cubicBezTo>
                      <a:pt x="851" y="459"/>
                      <a:pt x="858" y="441"/>
                      <a:pt x="862" y="423"/>
                    </a:cubicBezTo>
                    <a:cubicBezTo>
                      <a:pt x="866" y="421"/>
                      <a:pt x="869" y="420"/>
                      <a:pt x="873" y="420"/>
                    </a:cubicBezTo>
                    <a:cubicBezTo>
                      <a:pt x="883" y="419"/>
                      <a:pt x="890" y="410"/>
                      <a:pt x="893" y="402"/>
                    </a:cubicBezTo>
                    <a:cubicBezTo>
                      <a:pt x="895" y="390"/>
                      <a:pt x="898" y="375"/>
                      <a:pt x="888" y="367"/>
                    </a:cubicBezTo>
                    <a:cubicBezTo>
                      <a:pt x="880" y="360"/>
                      <a:pt x="870" y="353"/>
                      <a:pt x="860" y="356"/>
                    </a:cubicBezTo>
                    <a:cubicBezTo>
                      <a:pt x="853" y="353"/>
                      <a:pt x="862" y="347"/>
                      <a:pt x="861" y="342"/>
                    </a:cubicBezTo>
                    <a:cubicBezTo>
                      <a:pt x="860" y="335"/>
                      <a:pt x="858" y="328"/>
                      <a:pt x="853" y="323"/>
                    </a:cubicBezTo>
                    <a:cubicBezTo>
                      <a:pt x="841" y="310"/>
                      <a:pt x="822" y="303"/>
                      <a:pt x="806" y="307"/>
                    </a:cubicBezTo>
                    <a:cubicBezTo>
                      <a:pt x="801" y="305"/>
                      <a:pt x="797" y="300"/>
                      <a:pt x="794" y="296"/>
                    </a:cubicBezTo>
                    <a:cubicBezTo>
                      <a:pt x="797" y="288"/>
                      <a:pt x="793" y="280"/>
                      <a:pt x="789" y="274"/>
                    </a:cubicBezTo>
                    <a:cubicBezTo>
                      <a:pt x="795" y="253"/>
                      <a:pt x="795" y="253"/>
                      <a:pt x="795" y="253"/>
                    </a:cubicBezTo>
                    <a:cubicBezTo>
                      <a:pt x="794" y="244"/>
                      <a:pt x="793" y="233"/>
                      <a:pt x="788" y="225"/>
                    </a:cubicBezTo>
                    <a:cubicBezTo>
                      <a:pt x="798" y="212"/>
                      <a:pt x="792" y="195"/>
                      <a:pt x="786" y="182"/>
                    </a:cubicBezTo>
                    <a:cubicBezTo>
                      <a:pt x="787" y="181"/>
                      <a:pt x="788" y="181"/>
                      <a:pt x="789" y="181"/>
                    </a:cubicBezTo>
                    <a:cubicBezTo>
                      <a:pt x="791" y="181"/>
                      <a:pt x="792" y="182"/>
                      <a:pt x="791" y="184"/>
                    </a:cubicBezTo>
                    <a:cubicBezTo>
                      <a:pt x="800" y="194"/>
                      <a:pt x="800" y="209"/>
                      <a:pt x="798" y="221"/>
                    </a:cubicBezTo>
                    <a:cubicBezTo>
                      <a:pt x="793" y="228"/>
                      <a:pt x="800" y="234"/>
                      <a:pt x="800" y="241"/>
                    </a:cubicBezTo>
                    <a:cubicBezTo>
                      <a:pt x="807" y="256"/>
                      <a:pt x="791" y="269"/>
                      <a:pt x="800" y="282"/>
                    </a:cubicBezTo>
                    <a:cubicBezTo>
                      <a:pt x="803" y="288"/>
                      <a:pt x="796" y="299"/>
                      <a:pt x="805" y="301"/>
                    </a:cubicBezTo>
                    <a:cubicBezTo>
                      <a:pt x="827" y="299"/>
                      <a:pt x="850" y="308"/>
                      <a:pt x="863" y="328"/>
                    </a:cubicBezTo>
                    <a:cubicBezTo>
                      <a:pt x="870" y="334"/>
                      <a:pt x="865" y="343"/>
                      <a:pt x="868" y="349"/>
                    </a:cubicBezTo>
                    <a:cubicBezTo>
                      <a:pt x="876" y="349"/>
                      <a:pt x="881" y="355"/>
                      <a:pt x="887" y="358"/>
                    </a:cubicBezTo>
                    <a:cubicBezTo>
                      <a:pt x="891" y="360"/>
                      <a:pt x="891" y="366"/>
                      <a:pt x="896" y="366"/>
                    </a:cubicBezTo>
                    <a:close/>
                    <a:moveTo>
                      <a:pt x="878" y="367"/>
                    </a:moveTo>
                    <a:cubicBezTo>
                      <a:pt x="871" y="364"/>
                      <a:pt x="864" y="359"/>
                      <a:pt x="858" y="364"/>
                    </a:cubicBezTo>
                    <a:cubicBezTo>
                      <a:pt x="849" y="365"/>
                      <a:pt x="844" y="373"/>
                      <a:pt x="841" y="380"/>
                    </a:cubicBezTo>
                    <a:cubicBezTo>
                      <a:pt x="840" y="388"/>
                      <a:pt x="839" y="395"/>
                      <a:pt x="843" y="401"/>
                    </a:cubicBezTo>
                    <a:cubicBezTo>
                      <a:pt x="850" y="408"/>
                      <a:pt x="859" y="418"/>
                      <a:pt x="871" y="414"/>
                    </a:cubicBezTo>
                    <a:cubicBezTo>
                      <a:pt x="880" y="410"/>
                      <a:pt x="887" y="400"/>
                      <a:pt x="888" y="390"/>
                    </a:cubicBezTo>
                    <a:cubicBezTo>
                      <a:pt x="886" y="382"/>
                      <a:pt x="885" y="372"/>
                      <a:pt x="878" y="367"/>
                    </a:cubicBezTo>
                    <a:close/>
                    <a:moveTo>
                      <a:pt x="875" y="374"/>
                    </a:moveTo>
                    <a:cubicBezTo>
                      <a:pt x="869" y="368"/>
                      <a:pt x="861" y="371"/>
                      <a:pt x="854" y="374"/>
                    </a:cubicBezTo>
                    <a:cubicBezTo>
                      <a:pt x="849" y="380"/>
                      <a:pt x="847" y="389"/>
                      <a:pt x="850" y="397"/>
                    </a:cubicBezTo>
                    <a:cubicBezTo>
                      <a:pt x="852" y="402"/>
                      <a:pt x="858" y="405"/>
                      <a:pt x="863" y="406"/>
                    </a:cubicBezTo>
                    <a:cubicBezTo>
                      <a:pt x="868" y="406"/>
                      <a:pt x="872" y="404"/>
                      <a:pt x="874" y="402"/>
                    </a:cubicBezTo>
                    <a:cubicBezTo>
                      <a:pt x="882" y="394"/>
                      <a:pt x="878" y="383"/>
                      <a:pt x="875" y="374"/>
                    </a:cubicBezTo>
                    <a:close/>
                    <a:moveTo>
                      <a:pt x="837" y="437"/>
                    </a:moveTo>
                    <a:cubicBezTo>
                      <a:pt x="822" y="430"/>
                      <a:pt x="822" y="413"/>
                      <a:pt x="810" y="404"/>
                    </a:cubicBezTo>
                    <a:cubicBezTo>
                      <a:pt x="803" y="400"/>
                      <a:pt x="796" y="399"/>
                      <a:pt x="789" y="403"/>
                    </a:cubicBezTo>
                    <a:cubicBezTo>
                      <a:pt x="781" y="400"/>
                      <a:pt x="771" y="397"/>
                      <a:pt x="762" y="397"/>
                    </a:cubicBezTo>
                    <a:cubicBezTo>
                      <a:pt x="755" y="399"/>
                      <a:pt x="748" y="402"/>
                      <a:pt x="743" y="408"/>
                    </a:cubicBezTo>
                    <a:cubicBezTo>
                      <a:pt x="740" y="410"/>
                      <a:pt x="736" y="405"/>
                      <a:pt x="735" y="403"/>
                    </a:cubicBezTo>
                    <a:cubicBezTo>
                      <a:pt x="728" y="399"/>
                      <a:pt x="717" y="393"/>
                      <a:pt x="719" y="384"/>
                    </a:cubicBezTo>
                    <a:cubicBezTo>
                      <a:pt x="726" y="375"/>
                      <a:pt x="734" y="370"/>
                      <a:pt x="742" y="362"/>
                    </a:cubicBezTo>
                    <a:cubicBezTo>
                      <a:pt x="752" y="369"/>
                      <a:pt x="761" y="374"/>
                      <a:pt x="773" y="371"/>
                    </a:cubicBezTo>
                    <a:cubicBezTo>
                      <a:pt x="780" y="364"/>
                      <a:pt x="780" y="364"/>
                      <a:pt x="780" y="364"/>
                    </a:cubicBezTo>
                    <a:cubicBezTo>
                      <a:pt x="786" y="363"/>
                      <a:pt x="789" y="368"/>
                      <a:pt x="794" y="368"/>
                    </a:cubicBezTo>
                    <a:cubicBezTo>
                      <a:pt x="806" y="368"/>
                      <a:pt x="820" y="366"/>
                      <a:pt x="824" y="354"/>
                    </a:cubicBezTo>
                    <a:cubicBezTo>
                      <a:pt x="827" y="347"/>
                      <a:pt x="834" y="340"/>
                      <a:pt x="842" y="337"/>
                    </a:cubicBezTo>
                    <a:cubicBezTo>
                      <a:pt x="838" y="328"/>
                      <a:pt x="828" y="328"/>
                      <a:pt x="821" y="324"/>
                    </a:cubicBezTo>
                    <a:cubicBezTo>
                      <a:pt x="813" y="323"/>
                      <a:pt x="804" y="323"/>
                      <a:pt x="797" y="328"/>
                    </a:cubicBezTo>
                    <a:cubicBezTo>
                      <a:pt x="793" y="327"/>
                      <a:pt x="795" y="322"/>
                      <a:pt x="793" y="319"/>
                    </a:cubicBezTo>
                    <a:cubicBezTo>
                      <a:pt x="788" y="310"/>
                      <a:pt x="777" y="311"/>
                      <a:pt x="769" y="311"/>
                    </a:cubicBezTo>
                    <a:cubicBezTo>
                      <a:pt x="763" y="311"/>
                      <a:pt x="758" y="315"/>
                      <a:pt x="754" y="319"/>
                    </a:cubicBezTo>
                    <a:cubicBezTo>
                      <a:pt x="751" y="326"/>
                      <a:pt x="752" y="333"/>
                      <a:pt x="756" y="339"/>
                    </a:cubicBezTo>
                    <a:cubicBezTo>
                      <a:pt x="758" y="341"/>
                      <a:pt x="761" y="342"/>
                      <a:pt x="763" y="341"/>
                    </a:cubicBezTo>
                    <a:cubicBezTo>
                      <a:pt x="766" y="337"/>
                      <a:pt x="767" y="332"/>
                      <a:pt x="771" y="332"/>
                    </a:cubicBezTo>
                    <a:cubicBezTo>
                      <a:pt x="774" y="331"/>
                      <a:pt x="778" y="334"/>
                      <a:pt x="778" y="337"/>
                    </a:cubicBezTo>
                    <a:cubicBezTo>
                      <a:pt x="779" y="342"/>
                      <a:pt x="776" y="344"/>
                      <a:pt x="773" y="347"/>
                    </a:cubicBezTo>
                    <a:cubicBezTo>
                      <a:pt x="768" y="350"/>
                      <a:pt x="762" y="349"/>
                      <a:pt x="757" y="348"/>
                    </a:cubicBezTo>
                    <a:cubicBezTo>
                      <a:pt x="746" y="346"/>
                      <a:pt x="745" y="334"/>
                      <a:pt x="743" y="326"/>
                    </a:cubicBezTo>
                    <a:cubicBezTo>
                      <a:pt x="735" y="321"/>
                      <a:pt x="727" y="312"/>
                      <a:pt x="717" y="310"/>
                    </a:cubicBezTo>
                    <a:cubicBezTo>
                      <a:pt x="706" y="309"/>
                      <a:pt x="697" y="313"/>
                      <a:pt x="693" y="322"/>
                    </a:cubicBezTo>
                    <a:cubicBezTo>
                      <a:pt x="691" y="328"/>
                      <a:pt x="690" y="337"/>
                      <a:pt x="695" y="342"/>
                    </a:cubicBezTo>
                    <a:cubicBezTo>
                      <a:pt x="697" y="344"/>
                      <a:pt x="701" y="344"/>
                      <a:pt x="704" y="342"/>
                    </a:cubicBezTo>
                    <a:cubicBezTo>
                      <a:pt x="706" y="339"/>
                      <a:pt x="707" y="336"/>
                      <a:pt x="711" y="337"/>
                    </a:cubicBezTo>
                    <a:cubicBezTo>
                      <a:pt x="713" y="337"/>
                      <a:pt x="715" y="339"/>
                      <a:pt x="716" y="341"/>
                    </a:cubicBezTo>
                    <a:cubicBezTo>
                      <a:pt x="716" y="346"/>
                      <a:pt x="712" y="350"/>
                      <a:pt x="708" y="352"/>
                    </a:cubicBezTo>
                    <a:cubicBezTo>
                      <a:pt x="703" y="356"/>
                      <a:pt x="697" y="353"/>
                      <a:pt x="691" y="353"/>
                    </a:cubicBezTo>
                    <a:cubicBezTo>
                      <a:pt x="681" y="348"/>
                      <a:pt x="682" y="336"/>
                      <a:pt x="680" y="326"/>
                    </a:cubicBezTo>
                    <a:cubicBezTo>
                      <a:pt x="683" y="315"/>
                      <a:pt x="693" y="303"/>
                      <a:pt x="706" y="302"/>
                    </a:cubicBezTo>
                    <a:cubicBezTo>
                      <a:pt x="715" y="289"/>
                      <a:pt x="707" y="273"/>
                      <a:pt x="709" y="258"/>
                    </a:cubicBezTo>
                    <a:cubicBezTo>
                      <a:pt x="712" y="250"/>
                      <a:pt x="713" y="239"/>
                      <a:pt x="723" y="236"/>
                    </a:cubicBezTo>
                    <a:cubicBezTo>
                      <a:pt x="729" y="234"/>
                      <a:pt x="734" y="235"/>
                      <a:pt x="740" y="238"/>
                    </a:cubicBezTo>
                    <a:cubicBezTo>
                      <a:pt x="751" y="244"/>
                      <a:pt x="750" y="258"/>
                      <a:pt x="750" y="268"/>
                    </a:cubicBezTo>
                    <a:cubicBezTo>
                      <a:pt x="757" y="272"/>
                      <a:pt x="766" y="271"/>
                      <a:pt x="772" y="267"/>
                    </a:cubicBezTo>
                    <a:cubicBezTo>
                      <a:pt x="779" y="258"/>
                      <a:pt x="781" y="246"/>
                      <a:pt x="777" y="235"/>
                    </a:cubicBezTo>
                    <a:cubicBezTo>
                      <a:pt x="772" y="233"/>
                      <a:pt x="773" y="228"/>
                      <a:pt x="771" y="225"/>
                    </a:cubicBezTo>
                    <a:cubicBezTo>
                      <a:pt x="776" y="218"/>
                      <a:pt x="779" y="208"/>
                      <a:pt x="776" y="199"/>
                    </a:cubicBezTo>
                    <a:cubicBezTo>
                      <a:pt x="774" y="189"/>
                      <a:pt x="766" y="184"/>
                      <a:pt x="757" y="180"/>
                    </a:cubicBezTo>
                    <a:cubicBezTo>
                      <a:pt x="751" y="179"/>
                      <a:pt x="744" y="176"/>
                      <a:pt x="738" y="180"/>
                    </a:cubicBezTo>
                    <a:cubicBezTo>
                      <a:pt x="733" y="185"/>
                      <a:pt x="732" y="191"/>
                      <a:pt x="734" y="197"/>
                    </a:cubicBezTo>
                    <a:cubicBezTo>
                      <a:pt x="736" y="200"/>
                      <a:pt x="738" y="204"/>
                      <a:pt x="740" y="204"/>
                    </a:cubicBezTo>
                    <a:cubicBezTo>
                      <a:pt x="744" y="202"/>
                      <a:pt x="748" y="200"/>
                      <a:pt x="752" y="203"/>
                    </a:cubicBezTo>
                    <a:cubicBezTo>
                      <a:pt x="756" y="206"/>
                      <a:pt x="753" y="210"/>
                      <a:pt x="752" y="213"/>
                    </a:cubicBezTo>
                    <a:cubicBezTo>
                      <a:pt x="748" y="217"/>
                      <a:pt x="742" y="218"/>
                      <a:pt x="737" y="216"/>
                    </a:cubicBezTo>
                    <a:cubicBezTo>
                      <a:pt x="728" y="211"/>
                      <a:pt x="723" y="201"/>
                      <a:pt x="723" y="191"/>
                    </a:cubicBezTo>
                    <a:cubicBezTo>
                      <a:pt x="722" y="185"/>
                      <a:pt x="732" y="179"/>
                      <a:pt x="723" y="173"/>
                    </a:cubicBezTo>
                    <a:cubicBezTo>
                      <a:pt x="718" y="170"/>
                      <a:pt x="715" y="166"/>
                      <a:pt x="709" y="164"/>
                    </a:cubicBezTo>
                    <a:cubicBezTo>
                      <a:pt x="704" y="167"/>
                      <a:pt x="699" y="166"/>
                      <a:pt x="695" y="166"/>
                    </a:cubicBezTo>
                    <a:cubicBezTo>
                      <a:pt x="688" y="163"/>
                      <a:pt x="680" y="160"/>
                      <a:pt x="680" y="151"/>
                    </a:cubicBezTo>
                    <a:cubicBezTo>
                      <a:pt x="678" y="147"/>
                      <a:pt x="679" y="143"/>
                      <a:pt x="681" y="139"/>
                    </a:cubicBezTo>
                    <a:cubicBezTo>
                      <a:pt x="682" y="136"/>
                      <a:pt x="686" y="134"/>
                      <a:pt x="688" y="136"/>
                    </a:cubicBezTo>
                    <a:cubicBezTo>
                      <a:pt x="693" y="141"/>
                      <a:pt x="684" y="147"/>
                      <a:pt x="690" y="152"/>
                    </a:cubicBezTo>
                    <a:cubicBezTo>
                      <a:pt x="693" y="156"/>
                      <a:pt x="699" y="157"/>
                      <a:pt x="703" y="156"/>
                    </a:cubicBezTo>
                    <a:cubicBezTo>
                      <a:pt x="709" y="155"/>
                      <a:pt x="714" y="151"/>
                      <a:pt x="716" y="145"/>
                    </a:cubicBezTo>
                    <a:cubicBezTo>
                      <a:pt x="718" y="133"/>
                      <a:pt x="711" y="121"/>
                      <a:pt x="701" y="113"/>
                    </a:cubicBezTo>
                    <a:cubicBezTo>
                      <a:pt x="694" y="110"/>
                      <a:pt x="688" y="107"/>
                      <a:pt x="682" y="112"/>
                    </a:cubicBezTo>
                    <a:cubicBezTo>
                      <a:pt x="679" y="113"/>
                      <a:pt x="676" y="113"/>
                      <a:pt x="674" y="112"/>
                    </a:cubicBezTo>
                    <a:cubicBezTo>
                      <a:pt x="670" y="106"/>
                      <a:pt x="668" y="99"/>
                      <a:pt x="661" y="96"/>
                    </a:cubicBezTo>
                    <a:cubicBezTo>
                      <a:pt x="648" y="91"/>
                      <a:pt x="632" y="94"/>
                      <a:pt x="623" y="105"/>
                    </a:cubicBezTo>
                    <a:cubicBezTo>
                      <a:pt x="620" y="109"/>
                      <a:pt x="620" y="115"/>
                      <a:pt x="621" y="120"/>
                    </a:cubicBezTo>
                    <a:cubicBezTo>
                      <a:pt x="627" y="132"/>
                      <a:pt x="638" y="120"/>
                      <a:pt x="646" y="127"/>
                    </a:cubicBezTo>
                    <a:cubicBezTo>
                      <a:pt x="653" y="130"/>
                      <a:pt x="660" y="137"/>
                      <a:pt x="660" y="146"/>
                    </a:cubicBezTo>
                    <a:cubicBezTo>
                      <a:pt x="658" y="153"/>
                      <a:pt x="656" y="160"/>
                      <a:pt x="650" y="163"/>
                    </a:cubicBezTo>
                    <a:cubicBezTo>
                      <a:pt x="636" y="166"/>
                      <a:pt x="618" y="170"/>
                      <a:pt x="612" y="186"/>
                    </a:cubicBezTo>
                    <a:cubicBezTo>
                      <a:pt x="613" y="195"/>
                      <a:pt x="620" y="201"/>
                      <a:pt x="617" y="210"/>
                    </a:cubicBezTo>
                    <a:cubicBezTo>
                      <a:pt x="616" y="214"/>
                      <a:pt x="614" y="218"/>
                      <a:pt x="609" y="220"/>
                    </a:cubicBezTo>
                    <a:cubicBezTo>
                      <a:pt x="606" y="220"/>
                      <a:pt x="601" y="220"/>
                      <a:pt x="600" y="216"/>
                    </a:cubicBezTo>
                    <a:cubicBezTo>
                      <a:pt x="600" y="208"/>
                      <a:pt x="611" y="204"/>
                      <a:pt x="605" y="196"/>
                    </a:cubicBezTo>
                    <a:cubicBezTo>
                      <a:pt x="602" y="191"/>
                      <a:pt x="596" y="191"/>
                      <a:pt x="592" y="193"/>
                    </a:cubicBezTo>
                    <a:cubicBezTo>
                      <a:pt x="584" y="193"/>
                      <a:pt x="576" y="200"/>
                      <a:pt x="574" y="208"/>
                    </a:cubicBezTo>
                    <a:cubicBezTo>
                      <a:pt x="571" y="215"/>
                      <a:pt x="571" y="225"/>
                      <a:pt x="575" y="232"/>
                    </a:cubicBezTo>
                    <a:cubicBezTo>
                      <a:pt x="581" y="240"/>
                      <a:pt x="589" y="247"/>
                      <a:pt x="598" y="249"/>
                    </a:cubicBezTo>
                    <a:cubicBezTo>
                      <a:pt x="605" y="249"/>
                      <a:pt x="612" y="244"/>
                      <a:pt x="619" y="246"/>
                    </a:cubicBezTo>
                    <a:cubicBezTo>
                      <a:pt x="624" y="254"/>
                      <a:pt x="632" y="257"/>
                      <a:pt x="641" y="256"/>
                    </a:cubicBezTo>
                    <a:cubicBezTo>
                      <a:pt x="646" y="255"/>
                      <a:pt x="650" y="250"/>
                      <a:pt x="651" y="245"/>
                    </a:cubicBezTo>
                    <a:cubicBezTo>
                      <a:pt x="656" y="237"/>
                      <a:pt x="646" y="236"/>
                      <a:pt x="643" y="232"/>
                    </a:cubicBezTo>
                    <a:cubicBezTo>
                      <a:pt x="637" y="226"/>
                      <a:pt x="635" y="217"/>
                      <a:pt x="638" y="209"/>
                    </a:cubicBezTo>
                    <a:cubicBezTo>
                      <a:pt x="640" y="201"/>
                      <a:pt x="648" y="197"/>
                      <a:pt x="657" y="196"/>
                    </a:cubicBezTo>
                    <a:cubicBezTo>
                      <a:pt x="665" y="196"/>
                      <a:pt x="673" y="201"/>
                      <a:pt x="680" y="206"/>
                    </a:cubicBezTo>
                    <a:cubicBezTo>
                      <a:pt x="692" y="229"/>
                      <a:pt x="690" y="260"/>
                      <a:pt x="678" y="282"/>
                    </a:cubicBezTo>
                    <a:cubicBezTo>
                      <a:pt x="670" y="293"/>
                      <a:pt x="660" y="303"/>
                      <a:pt x="646" y="307"/>
                    </a:cubicBezTo>
                    <a:cubicBezTo>
                      <a:pt x="634" y="310"/>
                      <a:pt x="620" y="311"/>
                      <a:pt x="607" y="309"/>
                    </a:cubicBezTo>
                    <a:cubicBezTo>
                      <a:pt x="600" y="311"/>
                      <a:pt x="594" y="311"/>
                      <a:pt x="586" y="308"/>
                    </a:cubicBezTo>
                    <a:cubicBezTo>
                      <a:pt x="578" y="291"/>
                      <a:pt x="560" y="273"/>
                      <a:pt x="540" y="272"/>
                    </a:cubicBezTo>
                    <a:cubicBezTo>
                      <a:pt x="522" y="272"/>
                      <a:pt x="505" y="277"/>
                      <a:pt x="489" y="283"/>
                    </a:cubicBezTo>
                    <a:cubicBezTo>
                      <a:pt x="475" y="289"/>
                      <a:pt x="459" y="289"/>
                      <a:pt x="446" y="281"/>
                    </a:cubicBezTo>
                    <a:cubicBezTo>
                      <a:pt x="434" y="274"/>
                      <a:pt x="424" y="261"/>
                      <a:pt x="421" y="249"/>
                    </a:cubicBezTo>
                    <a:cubicBezTo>
                      <a:pt x="417" y="238"/>
                      <a:pt x="419" y="226"/>
                      <a:pt x="419" y="215"/>
                    </a:cubicBezTo>
                    <a:cubicBezTo>
                      <a:pt x="407" y="200"/>
                      <a:pt x="393" y="182"/>
                      <a:pt x="401" y="161"/>
                    </a:cubicBezTo>
                    <a:cubicBezTo>
                      <a:pt x="404" y="147"/>
                      <a:pt x="415" y="138"/>
                      <a:pt x="425" y="127"/>
                    </a:cubicBezTo>
                    <a:cubicBezTo>
                      <a:pt x="444" y="115"/>
                      <a:pt x="468" y="97"/>
                      <a:pt x="464" y="72"/>
                    </a:cubicBezTo>
                    <a:cubicBezTo>
                      <a:pt x="463" y="66"/>
                      <a:pt x="457" y="60"/>
                      <a:pt x="461" y="53"/>
                    </a:cubicBezTo>
                    <a:cubicBezTo>
                      <a:pt x="472" y="47"/>
                      <a:pt x="489" y="49"/>
                      <a:pt x="500" y="53"/>
                    </a:cubicBezTo>
                    <a:cubicBezTo>
                      <a:pt x="519" y="62"/>
                      <a:pt x="540" y="77"/>
                      <a:pt x="541" y="100"/>
                    </a:cubicBezTo>
                    <a:cubicBezTo>
                      <a:pt x="543" y="107"/>
                      <a:pt x="535" y="113"/>
                      <a:pt x="541" y="119"/>
                    </a:cubicBezTo>
                    <a:cubicBezTo>
                      <a:pt x="552" y="130"/>
                      <a:pt x="555" y="145"/>
                      <a:pt x="550" y="159"/>
                    </a:cubicBezTo>
                    <a:cubicBezTo>
                      <a:pt x="550" y="168"/>
                      <a:pt x="540" y="173"/>
                      <a:pt x="538" y="180"/>
                    </a:cubicBezTo>
                    <a:cubicBezTo>
                      <a:pt x="537" y="192"/>
                      <a:pt x="534" y="204"/>
                      <a:pt x="524" y="211"/>
                    </a:cubicBezTo>
                    <a:cubicBezTo>
                      <a:pt x="516" y="215"/>
                      <a:pt x="508" y="220"/>
                      <a:pt x="499" y="217"/>
                    </a:cubicBezTo>
                    <a:cubicBezTo>
                      <a:pt x="489" y="213"/>
                      <a:pt x="479" y="203"/>
                      <a:pt x="478" y="193"/>
                    </a:cubicBezTo>
                    <a:cubicBezTo>
                      <a:pt x="477" y="184"/>
                      <a:pt x="482" y="179"/>
                      <a:pt x="484" y="173"/>
                    </a:cubicBezTo>
                    <a:cubicBezTo>
                      <a:pt x="493" y="166"/>
                      <a:pt x="501" y="180"/>
                      <a:pt x="511" y="171"/>
                    </a:cubicBezTo>
                    <a:cubicBezTo>
                      <a:pt x="516" y="167"/>
                      <a:pt x="515" y="159"/>
                      <a:pt x="515" y="154"/>
                    </a:cubicBezTo>
                    <a:cubicBezTo>
                      <a:pt x="509" y="139"/>
                      <a:pt x="509" y="139"/>
                      <a:pt x="509" y="139"/>
                    </a:cubicBezTo>
                    <a:cubicBezTo>
                      <a:pt x="500" y="132"/>
                      <a:pt x="487" y="129"/>
                      <a:pt x="475" y="133"/>
                    </a:cubicBezTo>
                    <a:cubicBezTo>
                      <a:pt x="454" y="139"/>
                      <a:pt x="451" y="163"/>
                      <a:pt x="445" y="180"/>
                    </a:cubicBezTo>
                    <a:cubicBezTo>
                      <a:pt x="444" y="199"/>
                      <a:pt x="451" y="216"/>
                      <a:pt x="462" y="231"/>
                    </a:cubicBezTo>
                    <a:cubicBezTo>
                      <a:pt x="477" y="247"/>
                      <a:pt x="499" y="258"/>
                      <a:pt x="521" y="252"/>
                    </a:cubicBezTo>
                    <a:cubicBezTo>
                      <a:pt x="540" y="245"/>
                      <a:pt x="557" y="227"/>
                      <a:pt x="560" y="208"/>
                    </a:cubicBezTo>
                    <a:cubicBezTo>
                      <a:pt x="561" y="201"/>
                      <a:pt x="561" y="193"/>
                      <a:pt x="559" y="186"/>
                    </a:cubicBezTo>
                    <a:cubicBezTo>
                      <a:pt x="560" y="183"/>
                      <a:pt x="565" y="183"/>
                      <a:pt x="567" y="180"/>
                    </a:cubicBezTo>
                    <a:cubicBezTo>
                      <a:pt x="576" y="169"/>
                      <a:pt x="585" y="154"/>
                      <a:pt x="580" y="139"/>
                    </a:cubicBezTo>
                    <a:cubicBezTo>
                      <a:pt x="577" y="130"/>
                      <a:pt x="574" y="121"/>
                      <a:pt x="568" y="114"/>
                    </a:cubicBezTo>
                    <a:cubicBezTo>
                      <a:pt x="567" y="92"/>
                      <a:pt x="567" y="92"/>
                      <a:pt x="567" y="92"/>
                    </a:cubicBezTo>
                    <a:cubicBezTo>
                      <a:pt x="565" y="63"/>
                      <a:pt x="543" y="36"/>
                      <a:pt x="516" y="26"/>
                    </a:cubicBezTo>
                    <a:cubicBezTo>
                      <a:pt x="506" y="23"/>
                      <a:pt x="495" y="20"/>
                      <a:pt x="485" y="19"/>
                    </a:cubicBezTo>
                    <a:cubicBezTo>
                      <a:pt x="468" y="19"/>
                      <a:pt x="452" y="23"/>
                      <a:pt x="436" y="28"/>
                    </a:cubicBezTo>
                    <a:cubicBezTo>
                      <a:pt x="429" y="32"/>
                      <a:pt x="422" y="36"/>
                      <a:pt x="416" y="42"/>
                    </a:cubicBezTo>
                    <a:cubicBezTo>
                      <a:pt x="415" y="46"/>
                      <a:pt x="420" y="45"/>
                      <a:pt x="422" y="47"/>
                    </a:cubicBezTo>
                    <a:cubicBezTo>
                      <a:pt x="431" y="55"/>
                      <a:pt x="434" y="68"/>
                      <a:pt x="430" y="79"/>
                    </a:cubicBezTo>
                    <a:cubicBezTo>
                      <a:pt x="423" y="106"/>
                      <a:pt x="392" y="105"/>
                      <a:pt x="380" y="127"/>
                    </a:cubicBezTo>
                    <a:cubicBezTo>
                      <a:pt x="373" y="133"/>
                      <a:pt x="369" y="141"/>
                      <a:pt x="365" y="149"/>
                    </a:cubicBezTo>
                    <a:cubicBezTo>
                      <a:pt x="365" y="158"/>
                      <a:pt x="359" y="165"/>
                      <a:pt x="362" y="173"/>
                    </a:cubicBezTo>
                    <a:cubicBezTo>
                      <a:pt x="362" y="188"/>
                      <a:pt x="369" y="203"/>
                      <a:pt x="378" y="214"/>
                    </a:cubicBezTo>
                    <a:cubicBezTo>
                      <a:pt x="383" y="219"/>
                      <a:pt x="392" y="222"/>
                      <a:pt x="390" y="231"/>
                    </a:cubicBezTo>
                    <a:cubicBezTo>
                      <a:pt x="383" y="249"/>
                      <a:pt x="386" y="269"/>
                      <a:pt x="398" y="284"/>
                    </a:cubicBezTo>
                    <a:cubicBezTo>
                      <a:pt x="408" y="296"/>
                      <a:pt x="420" y="306"/>
                      <a:pt x="434" y="312"/>
                    </a:cubicBezTo>
                    <a:cubicBezTo>
                      <a:pt x="436" y="324"/>
                      <a:pt x="420" y="324"/>
                      <a:pt x="415" y="331"/>
                    </a:cubicBezTo>
                    <a:cubicBezTo>
                      <a:pt x="400" y="345"/>
                      <a:pt x="393" y="362"/>
                      <a:pt x="393" y="383"/>
                    </a:cubicBezTo>
                    <a:cubicBezTo>
                      <a:pt x="397" y="408"/>
                      <a:pt x="400" y="436"/>
                      <a:pt x="423" y="452"/>
                    </a:cubicBezTo>
                    <a:cubicBezTo>
                      <a:pt x="426" y="454"/>
                      <a:pt x="433" y="456"/>
                      <a:pt x="432" y="462"/>
                    </a:cubicBezTo>
                    <a:cubicBezTo>
                      <a:pt x="429" y="465"/>
                      <a:pt x="424" y="463"/>
                      <a:pt x="422" y="466"/>
                    </a:cubicBezTo>
                    <a:cubicBezTo>
                      <a:pt x="407" y="480"/>
                      <a:pt x="390" y="497"/>
                      <a:pt x="392" y="519"/>
                    </a:cubicBezTo>
                    <a:cubicBezTo>
                      <a:pt x="389" y="535"/>
                      <a:pt x="389" y="535"/>
                      <a:pt x="389" y="535"/>
                    </a:cubicBezTo>
                    <a:cubicBezTo>
                      <a:pt x="380" y="544"/>
                      <a:pt x="374" y="555"/>
                      <a:pt x="369" y="566"/>
                    </a:cubicBezTo>
                    <a:cubicBezTo>
                      <a:pt x="370" y="570"/>
                      <a:pt x="366" y="573"/>
                      <a:pt x="365" y="576"/>
                    </a:cubicBezTo>
                    <a:cubicBezTo>
                      <a:pt x="361" y="594"/>
                      <a:pt x="356" y="618"/>
                      <a:pt x="368" y="634"/>
                    </a:cubicBezTo>
                    <a:cubicBezTo>
                      <a:pt x="386" y="656"/>
                      <a:pt x="416" y="661"/>
                      <a:pt x="430" y="687"/>
                    </a:cubicBezTo>
                    <a:cubicBezTo>
                      <a:pt x="435" y="698"/>
                      <a:pt x="435" y="712"/>
                      <a:pt x="426" y="721"/>
                    </a:cubicBezTo>
                    <a:cubicBezTo>
                      <a:pt x="425" y="723"/>
                      <a:pt x="421" y="725"/>
                      <a:pt x="422" y="728"/>
                    </a:cubicBezTo>
                    <a:cubicBezTo>
                      <a:pt x="456" y="755"/>
                      <a:pt x="509" y="744"/>
                      <a:pt x="543" y="723"/>
                    </a:cubicBezTo>
                    <a:cubicBezTo>
                      <a:pt x="554" y="711"/>
                      <a:pt x="564" y="699"/>
                      <a:pt x="568" y="682"/>
                    </a:cubicBezTo>
                    <a:cubicBezTo>
                      <a:pt x="572" y="668"/>
                      <a:pt x="571" y="651"/>
                      <a:pt x="566" y="637"/>
                    </a:cubicBezTo>
                    <a:cubicBezTo>
                      <a:pt x="565" y="632"/>
                      <a:pt x="572" y="630"/>
                      <a:pt x="573" y="625"/>
                    </a:cubicBezTo>
                    <a:cubicBezTo>
                      <a:pt x="577" y="614"/>
                      <a:pt x="578" y="602"/>
                      <a:pt x="577" y="590"/>
                    </a:cubicBezTo>
                    <a:cubicBezTo>
                      <a:pt x="572" y="579"/>
                      <a:pt x="564" y="567"/>
                      <a:pt x="554" y="559"/>
                    </a:cubicBezTo>
                    <a:cubicBezTo>
                      <a:pt x="544" y="534"/>
                      <a:pt x="518" y="518"/>
                      <a:pt x="490" y="517"/>
                    </a:cubicBezTo>
                    <a:cubicBezTo>
                      <a:pt x="481" y="518"/>
                      <a:pt x="473" y="517"/>
                      <a:pt x="465" y="522"/>
                    </a:cubicBezTo>
                    <a:cubicBezTo>
                      <a:pt x="461" y="528"/>
                      <a:pt x="452" y="531"/>
                      <a:pt x="448" y="539"/>
                    </a:cubicBezTo>
                    <a:cubicBezTo>
                      <a:pt x="443" y="550"/>
                      <a:pt x="441" y="563"/>
                      <a:pt x="443" y="576"/>
                    </a:cubicBezTo>
                    <a:cubicBezTo>
                      <a:pt x="452" y="589"/>
                      <a:pt x="438" y="603"/>
                      <a:pt x="445" y="617"/>
                    </a:cubicBezTo>
                    <a:cubicBezTo>
                      <a:pt x="446" y="623"/>
                      <a:pt x="451" y="629"/>
                      <a:pt x="457" y="632"/>
                    </a:cubicBezTo>
                    <a:cubicBezTo>
                      <a:pt x="467" y="634"/>
                      <a:pt x="481" y="639"/>
                      <a:pt x="491" y="631"/>
                    </a:cubicBezTo>
                    <a:cubicBezTo>
                      <a:pt x="497" y="626"/>
                      <a:pt x="502" y="619"/>
                      <a:pt x="502" y="611"/>
                    </a:cubicBezTo>
                    <a:cubicBezTo>
                      <a:pt x="503" y="602"/>
                      <a:pt x="498" y="594"/>
                      <a:pt x="490" y="590"/>
                    </a:cubicBezTo>
                    <a:cubicBezTo>
                      <a:pt x="486" y="584"/>
                      <a:pt x="475" y="594"/>
                      <a:pt x="476" y="583"/>
                    </a:cubicBezTo>
                    <a:cubicBezTo>
                      <a:pt x="472" y="581"/>
                      <a:pt x="473" y="574"/>
                      <a:pt x="473" y="570"/>
                    </a:cubicBezTo>
                    <a:cubicBezTo>
                      <a:pt x="477" y="558"/>
                      <a:pt x="489" y="556"/>
                      <a:pt x="499" y="555"/>
                    </a:cubicBezTo>
                    <a:cubicBezTo>
                      <a:pt x="516" y="555"/>
                      <a:pt x="529" y="568"/>
                      <a:pt x="539" y="580"/>
                    </a:cubicBezTo>
                    <a:cubicBezTo>
                      <a:pt x="549" y="591"/>
                      <a:pt x="552" y="607"/>
                      <a:pt x="548" y="621"/>
                    </a:cubicBezTo>
                    <a:cubicBezTo>
                      <a:pt x="548" y="630"/>
                      <a:pt x="536" y="636"/>
                      <a:pt x="539" y="645"/>
                    </a:cubicBezTo>
                    <a:cubicBezTo>
                      <a:pt x="545" y="668"/>
                      <a:pt x="534" y="688"/>
                      <a:pt x="517" y="703"/>
                    </a:cubicBezTo>
                    <a:cubicBezTo>
                      <a:pt x="514" y="702"/>
                      <a:pt x="515" y="705"/>
                      <a:pt x="513" y="707"/>
                    </a:cubicBezTo>
                    <a:cubicBezTo>
                      <a:pt x="499" y="717"/>
                      <a:pt x="482" y="715"/>
                      <a:pt x="466" y="720"/>
                    </a:cubicBezTo>
                    <a:cubicBezTo>
                      <a:pt x="464" y="720"/>
                      <a:pt x="462" y="718"/>
                      <a:pt x="462" y="717"/>
                    </a:cubicBezTo>
                    <a:cubicBezTo>
                      <a:pt x="463" y="710"/>
                      <a:pt x="466" y="701"/>
                      <a:pt x="464" y="693"/>
                    </a:cubicBezTo>
                    <a:cubicBezTo>
                      <a:pt x="456" y="672"/>
                      <a:pt x="440" y="657"/>
                      <a:pt x="421" y="644"/>
                    </a:cubicBezTo>
                    <a:cubicBezTo>
                      <a:pt x="403" y="628"/>
                      <a:pt x="391" y="608"/>
                      <a:pt x="396" y="585"/>
                    </a:cubicBezTo>
                    <a:cubicBezTo>
                      <a:pt x="399" y="573"/>
                      <a:pt x="403" y="561"/>
                      <a:pt x="413" y="554"/>
                    </a:cubicBezTo>
                    <a:cubicBezTo>
                      <a:pt x="416" y="532"/>
                      <a:pt x="425" y="510"/>
                      <a:pt x="445" y="498"/>
                    </a:cubicBezTo>
                    <a:cubicBezTo>
                      <a:pt x="464" y="489"/>
                      <a:pt x="488" y="486"/>
                      <a:pt x="509" y="492"/>
                    </a:cubicBezTo>
                    <a:cubicBezTo>
                      <a:pt x="527" y="498"/>
                      <a:pt x="546" y="497"/>
                      <a:pt x="565" y="493"/>
                    </a:cubicBezTo>
                    <a:cubicBezTo>
                      <a:pt x="578" y="489"/>
                      <a:pt x="588" y="478"/>
                      <a:pt x="595" y="467"/>
                    </a:cubicBezTo>
                    <a:cubicBezTo>
                      <a:pt x="601" y="467"/>
                      <a:pt x="607" y="463"/>
                      <a:pt x="613" y="463"/>
                    </a:cubicBezTo>
                    <a:cubicBezTo>
                      <a:pt x="629" y="461"/>
                      <a:pt x="644" y="466"/>
                      <a:pt x="659" y="469"/>
                    </a:cubicBezTo>
                    <a:cubicBezTo>
                      <a:pt x="674" y="475"/>
                      <a:pt x="689" y="489"/>
                      <a:pt x="692" y="506"/>
                    </a:cubicBezTo>
                    <a:cubicBezTo>
                      <a:pt x="698" y="524"/>
                      <a:pt x="695" y="546"/>
                      <a:pt x="682" y="561"/>
                    </a:cubicBezTo>
                    <a:cubicBezTo>
                      <a:pt x="674" y="572"/>
                      <a:pt x="659" y="575"/>
                      <a:pt x="645" y="571"/>
                    </a:cubicBezTo>
                    <a:cubicBezTo>
                      <a:pt x="639" y="567"/>
                      <a:pt x="631" y="562"/>
                      <a:pt x="629" y="555"/>
                    </a:cubicBezTo>
                    <a:cubicBezTo>
                      <a:pt x="627" y="544"/>
                      <a:pt x="633" y="531"/>
                      <a:pt x="644" y="525"/>
                    </a:cubicBezTo>
                    <a:cubicBezTo>
                      <a:pt x="648" y="524"/>
                      <a:pt x="658" y="529"/>
                      <a:pt x="655" y="520"/>
                    </a:cubicBezTo>
                    <a:cubicBezTo>
                      <a:pt x="654" y="515"/>
                      <a:pt x="651" y="509"/>
                      <a:pt x="646" y="506"/>
                    </a:cubicBezTo>
                    <a:cubicBezTo>
                      <a:pt x="640" y="503"/>
                      <a:pt x="630" y="501"/>
                      <a:pt x="623" y="504"/>
                    </a:cubicBezTo>
                    <a:cubicBezTo>
                      <a:pt x="615" y="508"/>
                      <a:pt x="618" y="518"/>
                      <a:pt x="609" y="521"/>
                    </a:cubicBezTo>
                    <a:cubicBezTo>
                      <a:pt x="599" y="521"/>
                      <a:pt x="589" y="521"/>
                      <a:pt x="583" y="531"/>
                    </a:cubicBezTo>
                    <a:cubicBezTo>
                      <a:pt x="580" y="537"/>
                      <a:pt x="579" y="543"/>
                      <a:pt x="579" y="550"/>
                    </a:cubicBezTo>
                    <a:cubicBezTo>
                      <a:pt x="581" y="555"/>
                      <a:pt x="585" y="560"/>
                      <a:pt x="590" y="562"/>
                    </a:cubicBezTo>
                    <a:cubicBezTo>
                      <a:pt x="595" y="564"/>
                      <a:pt x="599" y="557"/>
                      <a:pt x="600" y="554"/>
                    </a:cubicBezTo>
                    <a:cubicBezTo>
                      <a:pt x="600" y="550"/>
                      <a:pt x="602" y="547"/>
                      <a:pt x="605" y="546"/>
                    </a:cubicBezTo>
                    <a:cubicBezTo>
                      <a:pt x="609" y="545"/>
                      <a:pt x="613" y="549"/>
                      <a:pt x="615" y="553"/>
                    </a:cubicBezTo>
                    <a:cubicBezTo>
                      <a:pt x="617" y="561"/>
                      <a:pt x="607" y="566"/>
                      <a:pt x="604" y="574"/>
                    </a:cubicBezTo>
                    <a:cubicBezTo>
                      <a:pt x="603" y="584"/>
                      <a:pt x="609" y="590"/>
                      <a:pt x="617" y="596"/>
                    </a:cubicBezTo>
                    <a:cubicBezTo>
                      <a:pt x="629" y="605"/>
                      <a:pt x="654" y="598"/>
                      <a:pt x="655" y="620"/>
                    </a:cubicBezTo>
                    <a:cubicBezTo>
                      <a:pt x="653" y="630"/>
                      <a:pt x="648" y="640"/>
                      <a:pt x="638" y="642"/>
                    </a:cubicBezTo>
                    <a:cubicBezTo>
                      <a:pt x="631" y="646"/>
                      <a:pt x="624" y="641"/>
                      <a:pt x="618" y="641"/>
                    </a:cubicBezTo>
                    <a:cubicBezTo>
                      <a:pt x="615" y="646"/>
                      <a:pt x="614" y="653"/>
                      <a:pt x="616" y="658"/>
                    </a:cubicBezTo>
                    <a:cubicBezTo>
                      <a:pt x="622" y="666"/>
                      <a:pt x="629" y="673"/>
                      <a:pt x="639" y="674"/>
                    </a:cubicBezTo>
                    <a:cubicBezTo>
                      <a:pt x="649" y="676"/>
                      <a:pt x="660" y="675"/>
                      <a:pt x="667" y="667"/>
                    </a:cubicBezTo>
                    <a:cubicBezTo>
                      <a:pt x="669" y="665"/>
                      <a:pt x="669" y="660"/>
                      <a:pt x="672" y="660"/>
                    </a:cubicBezTo>
                    <a:cubicBezTo>
                      <a:pt x="683" y="666"/>
                      <a:pt x="697" y="663"/>
                      <a:pt x="706" y="656"/>
                    </a:cubicBezTo>
                    <a:cubicBezTo>
                      <a:pt x="711" y="651"/>
                      <a:pt x="717" y="646"/>
                      <a:pt x="716" y="638"/>
                    </a:cubicBezTo>
                    <a:cubicBezTo>
                      <a:pt x="714" y="631"/>
                      <a:pt x="712" y="624"/>
                      <a:pt x="707" y="620"/>
                    </a:cubicBezTo>
                    <a:cubicBezTo>
                      <a:pt x="703" y="617"/>
                      <a:pt x="696" y="616"/>
                      <a:pt x="692" y="616"/>
                    </a:cubicBezTo>
                    <a:cubicBezTo>
                      <a:pt x="687" y="619"/>
                      <a:pt x="680" y="620"/>
                      <a:pt x="680" y="627"/>
                    </a:cubicBezTo>
                    <a:cubicBezTo>
                      <a:pt x="684" y="627"/>
                      <a:pt x="688" y="630"/>
                      <a:pt x="689" y="634"/>
                    </a:cubicBezTo>
                    <a:cubicBezTo>
                      <a:pt x="690" y="638"/>
                      <a:pt x="686" y="641"/>
                      <a:pt x="684" y="642"/>
                    </a:cubicBezTo>
                    <a:cubicBezTo>
                      <a:pt x="679" y="646"/>
                      <a:pt x="675" y="640"/>
                      <a:pt x="672" y="637"/>
                    </a:cubicBezTo>
                    <a:cubicBezTo>
                      <a:pt x="668" y="633"/>
                      <a:pt x="670" y="626"/>
                      <a:pt x="671" y="622"/>
                    </a:cubicBezTo>
                    <a:cubicBezTo>
                      <a:pt x="675" y="612"/>
                      <a:pt x="685" y="608"/>
                      <a:pt x="695" y="607"/>
                    </a:cubicBezTo>
                    <a:cubicBezTo>
                      <a:pt x="699" y="607"/>
                      <a:pt x="704" y="611"/>
                      <a:pt x="707" y="608"/>
                    </a:cubicBezTo>
                    <a:cubicBezTo>
                      <a:pt x="714" y="605"/>
                      <a:pt x="717" y="599"/>
                      <a:pt x="718" y="592"/>
                    </a:cubicBezTo>
                    <a:cubicBezTo>
                      <a:pt x="717" y="582"/>
                      <a:pt x="709" y="570"/>
                      <a:pt x="719" y="560"/>
                    </a:cubicBezTo>
                    <a:cubicBezTo>
                      <a:pt x="724" y="555"/>
                      <a:pt x="730" y="551"/>
                      <a:pt x="737" y="551"/>
                    </a:cubicBezTo>
                    <a:cubicBezTo>
                      <a:pt x="742" y="552"/>
                      <a:pt x="747" y="554"/>
                      <a:pt x="750" y="558"/>
                    </a:cubicBezTo>
                    <a:cubicBezTo>
                      <a:pt x="751" y="561"/>
                      <a:pt x="749" y="565"/>
                      <a:pt x="747" y="567"/>
                    </a:cubicBezTo>
                    <a:cubicBezTo>
                      <a:pt x="745" y="568"/>
                      <a:pt x="743" y="569"/>
                      <a:pt x="741" y="569"/>
                    </a:cubicBezTo>
                    <a:cubicBezTo>
                      <a:pt x="737" y="566"/>
                      <a:pt x="740" y="561"/>
                      <a:pt x="735" y="560"/>
                    </a:cubicBezTo>
                    <a:cubicBezTo>
                      <a:pt x="729" y="561"/>
                      <a:pt x="725" y="566"/>
                      <a:pt x="723" y="572"/>
                    </a:cubicBezTo>
                    <a:cubicBezTo>
                      <a:pt x="724" y="579"/>
                      <a:pt x="723" y="588"/>
                      <a:pt x="731" y="590"/>
                    </a:cubicBezTo>
                    <a:cubicBezTo>
                      <a:pt x="740" y="596"/>
                      <a:pt x="752" y="596"/>
                      <a:pt x="761" y="592"/>
                    </a:cubicBezTo>
                    <a:cubicBezTo>
                      <a:pt x="766" y="591"/>
                      <a:pt x="771" y="585"/>
                      <a:pt x="772" y="580"/>
                    </a:cubicBezTo>
                    <a:cubicBezTo>
                      <a:pt x="776" y="573"/>
                      <a:pt x="766" y="564"/>
                      <a:pt x="776" y="560"/>
                    </a:cubicBezTo>
                    <a:cubicBezTo>
                      <a:pt x="786" y="557"/>
                      <a:pt x="790" y="547"/>
                      <a:pt x="792" y="537"/>
                    </a:cubicBezTo>
                    <a:cubicBezTo>
                      <a:pt x="796" y="526"/>
                      <a:pt x="789" y="518"/>
                      <a:pt x="785" y="509"/>
                    </a:cubicBezTo>
                    <a:cubicBezTo>
                      <a:pt x="778" y="504"/>
                      <a:pt x="771" y="504"/>
                      <a:pt x="762" y="505"/>
                    </a:cubicBezTo>
                    <a:cubicBezTo>
                      <a:pt x="752" y="511"/>
                      <a:pt x="763" y="524"/>
                      <a:pt x="752" y="530"/>
                    </a:cubicBezTo>
                    <a:cubicBezTo>
                      <a:pt x="746" y="537"/>
                      <a:pt x="738" y="530"/>
                      <a:pt x="732" y="527"/>
                    </a:cubicBezTo>
                    <a:cubicBezTo>
                      <a:pt x="716" y="511"/>
                      <a:pt x="734" y="489"/>
                      <a:pt x="721" y="472"/>
                    </a:cubicBezTo>
                    <a:cubicBezTo>
                      <a:pt x="717" y="466"/>
                      <a:pt x="707" y="465"/>
                      <a:pt x="700" y="464"/>
                    </a:cubicBezTo>
                    <a:cubicBezTo>
                      <a:pt x="692" y="460"/>
                      <a:pt x="685" y="455"/>
                      <a:pt x="682" y="446"/>
                    </a:cubicBezTo>
                    <a:cubicBezTo>
                      <a:pt x="676" y="438"/>
                      <a:pt x="680" y="425"/>
                      <a:pt x="685" y="418"/>
                    </a:cubicBezTo>
                    <a:cubicBezTo>
                      <a:pt x="692" y="413"/>
                      <a:pt x="700" y="407"/>
                      <a:pt x="708" y="410"/>
                    </a:cubicBezTo>
                    <a:cubicBezTo>
                      <a:pt x="712" y="412"/>
                      <a:pt x="716" y="415"/>
                      <a:pt x="717" y="418"/>
                    </a:cubicBezTo>
                    <a:cubicBezTo>
                      <a:pt x="718" y="423"/>
                      <a:pt x="716" y="426"/>
                      <a:pt x="713" y="429"/>
                    </a:cubicBezTo>
                    <a:cubicBezTo>
                      <a:pt x="712" y="430"/>
                      <a:pt x="710" y="430"/>
                      <a:pt x="710" y="429"/>
                    </a:cubicBezTo>
                    <a:cubicBezTo>
                      <a:pt x="707" y="425"/>
                      <a:pt x="710" y="417"/>
                      <a:pt x="703" y="419"/>
                    </a:cubicBezTo>
                    <a:cubicBezTo>
                      <a:pt x="697" y="420"/>
                      <a:pt x="692" y="422"/>
                      <a:pt x="690" y="428"/>
                    </a:cubicBezTo>
                    <a:cubicBezTo>
                      <a:pt x="687" y="432"/>
                      <a:pt x="687" y="438"/>
                      <a:pt x="689" y="442"/>
                    </a:cubicBezTo>
                    <a:cubicBezTo>
                      <a:pt x="691" y="450"/>
                      <a:pt x="699" y="455"/>
                      <a:pt x="706" y="457"/>
                    </a:cubicBezTo>
                    <a:cubicBezTo>
                      <a:pt x="717" y="460"/>
                      <a:pt x="726" y="455"/>
                      <a:pt x="736" y="453"/>
                    </a:cubicBezTo>
                    <a:cubicBezTo>
                      <a:pt x="736" y="449"/>
                      <a:pt x="738" y="445"/>
                      <a:pt x="742" y="444"/>
                    </a:cubicBezTo>
                    <a:cubicBezTo>
                      <a:pt x="743" y="438"/>
                      <a:pt x="746" y="432"/>
                      <a:pt x="750" y="428"/>
                    </a:cubicBezTo>
                    <a:cubicBezTo>
                      <a:pt x="758" y="422"/>
                      <a:pt x="769" y="421"/>
                      <a:pt x="778" y="424"/>
                    </a:cubicBezTo>
                    <a:cubicBezTo>
                      <a:pt x="783" y="428"/>
                      <a:pt x="789" y="430"/>
                      <a:pt x="788" y="438"/>
                    </a:cubicBezTo>
                    <a:cubicBezTo>
                      <a:pt x="787" y="440"/>
                      <a:pt x="786" y="442"/>
                      <a:pt x="783" y="442"/>
                    </a:cubicBezTo>
                    <a:cubicBezTo>
                      <a:pt x="780" y="443"/>
                      <a:pt x="775" y="444"/>
                      <a:pt x="775" y="439"/>
                    </a:cubicBezTo>
                    <a:cubicBezTo>
                      <a:pt x="774" y="437"/>
                      <a:pt x="777" y="434"/>
                      <a:pt x="775" y="433"/>
                    </a:cubicBezTo>
                    <a:cubicBezTo>
                      <a:pt x="769" y="429"/>
                      <a:pt x="761" y="432"/>
                      <a:pt x="756" y="435"/>
                    </a:cubicBezTo>
                    <a:cubicBezTo>
                      <a:pt x="751" y="440"/>
                      <a:pt x="751" y="445"/>
                      <a:pt x="752" y="452"/>
                    </a:cubicBezTo>
                    <a:cubicBezTo>
                      <a:pt x="753" y="457"/>
                      <a:pt x="758" y="460"/>
                      <a:pt x="762" y="463"/>
                    </a:cubicBezTo>
                    <a:cubicBezTo>
                      <a:pt x="767" y="463"/>
                      <a:pt x="775" y="464"/>
                      <a:pt x="780" y="462"/>
                    </a:cubicBezTo>
                    <a:cubicBezTo>
                      <a:pt x="785" y="459"/>
                      <a:pt x="784" y="454"/>
                      <a:pt x="789" y="452"/>
                    </a:cubicBezTo>
                    <a:cubicBezTo>
                      <a:pt x="800" y="451"/>
                      <a:pt x="808" y="460"/>
                      <a:pt x="819" y="458"/>
                    </a:cubicBezTo>
                    <a:cubicBezTo>
                      <a:pt x="829" y="456"/>
                      <a:pt x="840" y="451"/>
                      <a:pt x="844" y="440"/>
                    </a:cubicBezTo>
                    <a:cubicBezTo>
                      <a:pt x="843" y="438"/>
                      <a:pt x="839" y="439"/>
                      <a:pt x="837" y="437"/>
                    </a:cubicBezTo>
                    <a:close/>
                    <a:moveTo>
                      <a:pt x="790" y="480"/>
                    </a:moveTo>
                    <a:cubicBezTo>
                      <a:pt x="788" y="478"/>
                      <a:pt x="788" y="474"/>
                      <a:pt x="785" y="474"/>
                    </a:cubicBezTo>
                    <a:cubicBezTo>
                      <a:pt x="773" y="475"/>
                      <a:pt x="759" y="480"/>
                      <a:pt x="750" y="470"/>
                    </a:cubicBezTo>
                    <a:cubicBezTo>
                      <a:pt x="748" y="468"/>
                      <a:pt x="747" y="464"/>
                      <a:pt x="743" y="465"/>
                    </a:cubicBezTo>
                    <a:cubicBezTo>
                      <a:pt x="733" y="466"/>
                      <a:pt x="741" y="474"/>
                      <a:pt x="740" y="479"/>
                    </a:cubicBezTo>
                    <a:cubicBezTo>
                      <a:pt x="742" y="493"/>
                      <a:pt x="730" y="507"/>
                      <a:pt x="740" y="518"/>
                    </a:cubicBezTo>
                    <a:cubicBezTo>
                      <a:pt x="747" y="516"/>
                      <a:pt x="741" y="509"/>
                      <a:pt x="743" y="504"/>
                    </a:cubicBezTo>
                    <a:cubicBezTo>
                      <a:pt x="748" y="494"/>
                      <a:pt x="760" y="489"/>
                      <a:pt x="771" y="489"/>
                    </a:cubicBezTo>
                    <a:cubicBezTo>
                      <a:pt x="776" y="492"/>
                      <a:pt x="782" y="493"/>
                      <a:pt x="788" y="494"/>
                    </a:cubicBezTo>
                    <a:cubicBezTo>
                      <a:pt x="792" y="494"/>
                      <a:pt x="791" y="489"/>
                      <a:pt x="790" y="488"/>
                    </a:cubicBezTo>
                    <a:cubicBezTo>
                      <a:pt x="787" y="486"/>
                      <a:pt x="790" y="483"/>
                      <a:pt x="790" y="480"/>
                    </a:cubicBezTo>
                    <a:close/>
                    <a:moveTo>
                      <a:pt x="768" y="295"/>
                    </a:moveTo>
                    <a:cubicBezTo>
                      <a:pt x="761" y="297"/>
                      <a:pt x="751" y="298"/>
                      <a:pt x="747" y="306"/>
                    </a:cubicBezTo>
                    <a:cubicBezTo>
                      <a:pt x="739" y="305"/>
                      <a:pt x="734" y="298"/>
                      <a:pt x="728" y="297"/>
                    </a:cubicBezTo>
                    <a:cubicBezTo>
                      <a:pt x="722" y="293"/>
                      <a:pt x="727" y="286"/>
                      <a:pt x="725" y="281"/>
                    </a:cubicBezTo>
                    <a:cubicBezTo>
                      <a:pt x="722" y="270"/>
                      <a:pt x="722" y="258"/>
                      <a:pt x="728" y="250"/>
                    </a:cubicBezTo>
                    <a:cubicBezTo>
                      <a:pt x="735" y="249"/>
                      <a:pt x="733" y="256"/>
                      <a:pt x="734" y="260"/>
                    </a:cubicBezTo>
                    <a:cubicBezTo>
                      <a:pt x="734" y="266"/>
                      <a:pt x="736" y="273"/>
                      <a:pt x="738" y="278"/>
                    </a:cubicBezTo>
                    <a:cubicBezTo>
                      <a:pt x="740" y="282"/>
                      <a:pt x="743" y="285"/>
                      <a:pt x="747" y="285"/>
                    </a:cubicBezTo>
                    <a:cubicBezTo>
                      <a:pt x="754" y="286"/>
                      <a:pt x="761" y="282"/>
                      <a:pt x="767" y="280"/>
                    </a:cubicBezTo>
                    <a:cubicBezTo>
                      <a:pt x="767" y="279"/>
                      <a:pt x="767" y="279"/>
                      <a:pt x="767" y="279"/>
                    </a:cubicBezTo>
                    <a:cubicBezTo>
                      <a:pt x="757" y="280"/>
                      <a:pt x="748" y="280"/>
                      <a:pt x="742" y="273"/>
                    </a:cubicBezTo>
                    <a:cubicBezTo>
                      <a:pt x="740" y="269"/>
                      <a:pt x="740" y="269"/>
                      <a:pt x="740" y="269"/>
                    </a:cubicBezTo>
                    <a:cubicBezTo>
                      <a:pt x="741" y="260"/>
                      <a:pt x="742" y="248"/>
                      <a:pt x="733" y="243"/>
                    </a:cubicBezTo>
                    <a:cubicBezTo>
                      <a:pt x="729" y="242"/>
                      <a:pt x="727" y="242"/>
                      <a:pt x="723" y="244"/>
                    </a:cubicBezTo>
                    <a:cubicBezTo>
                      <a:pt x="711" y="257"/>
                      <a:pt x="719" y="275"/>
                      <a:pt x="718" y="290"/>
                    </a:cubicBezTo>
                    <a:cubicBezTo>
                      <a:pt x="717" y="293"/>
                      <a:pt x="714" y="297"/>
                      <a:pt x="716" y="301"/>
                    </a:cubicBezTo>
                    <a:cubicBezTo>
                      <a:pt x="727" y="302"/>
                      <a:pt x="735" y="310"/>
                      <a:pt x="744" y="316"/>
                    </a:cubicBezTo>
                    <a:cubicBezTo>
                      <a:pt x="748" y="312"/>
                      <a:pt x="752" y="307"/>
                      <a:pt x="757" y="304"/>
                    </a:cubicBezTo>
                    <a:cubicBezTo>
                      <a:pt x="771" y="299"/>
                      <a:pt x="771" y="299"/>
                      <a:pt x="771" y="299"/>
                    </a:cubicBezTo>
                    <a:cubicBezTo>
                      <a:pt x="770" y="297"/>
                      <a:pt x="770" y="295"/>
                      <a:pt x="768" y="295"/>
                    </a:cubicBezTo>
                    <a:close/>
                    <a:moveTo>
                      <a:pt x="668" y="207"/>
                    </a:moveTo>
                    <a:cubicBezTo>
                      <a:pt x="662" y="205"/>
                      <a:pt x="656" y="204"/>
                      <a:pt x="651" y="207"/>
                    </a:cubicBezTo>
                    <a:cubicBezTo>
                      <a:pt x="647" y="211"/>
                      <a:pt x="646" y="216"/>
                      <a:pt x="648" y="220"/>
                    </a:cubicBezTo>
                    <a:cubicBezTo>
                      <a:pt x="651" y="226"/>
                      <a:pt x="660" y="224"/>
                      <a:pt x="660" y="231"/>
                    </a:cubicBezTo>
                    <a:cubicBezTo>
                      <a:pt x="663" y="242"/>
                      <a:pt x="660" y="254"/>
                      <a:pt x="653" y="261"/>
                    </a:cubicBezTo>
                    <a:cubicBezTo>
                      <a:pt x="648" y="266"/>
                      <a:pt x="642" y="269"/>
                      <a:pt x="634" y="267"/>
                    </a:cubicBezTo>
                    <a:cubicBezTo>
                      <a:pt x="628" y="264"/>
                      <a:pt x="619" y="264"/>
                      <a:pt x="614" y="257"/>
                    </a:cubicBezTo>
                    <a:cubicBezTo>
                      <a:pt x="611" y="255"/>
                      <a:pt x="609" y="257"/>
                      <a:pt x="606" y="258"/>
                    </a:cubicBezTo>
                    <a:cubicBezTo>
                      <a:pt x="595" y="262"/>
                      <a:pt x="585" y="255"/>
                      <a:pt x="577" y="247"/>
                    </a:cubicBezTo>
                    <a:cubicBezTo>
                      <a:pt x="570" y="242"/>
                      <a:pt x="568" y="234"/>
                      <a:pt x="563" y="227"/>
                    </a:cubicBezTo>
                    <a:cubicBezTo>
                      <a:pt x="553" y="242"/>
                      <a:pt x="538" y="257"/>
                      <a:pt x="519" y="261"/>
                    </a:cubicBezTo>
                    <a:cubicBezTo>
                      <a:pt x="501" y="259"/>
                      <a:pt x="487" y="261"/>
                      <a:pt x="472" y="251"/>
                    </a:cubicBezTo>
                    <a:cubicBezTo>
                      <a:pt x="448" y="235"/>
                      <a:pt x="437" y="208"/>
                      <a:pt x="437" y="182"/>
                    </a:cubicBezTo>
                    <a:cubicBezTo>
                      <a:pt x="440" y="164"/>
                      <a:pt x="446" y="145"/>
                      <a:pt x="461" y="133"/>
                    </a:cubicBezTo>
                    <a:cubicBezTo>
                      <a:pt x="475" y="123"/>
                      <a:pt x="496" y="123"/>
                      <a:pt x="511" y="133"/>
                    </a:cubicBezTo>
                    <a:cubicBezTo>
                      <a:pt x="521" y="142"/>
                      <a:pt x="529" y="157"/>
                      <a:pt x="523" y="171"/>
                    </a:cubicBezTo>
                    <a:cubicBezTo>
                      <a:pt x="519" y="179"/>
                      <a:pt x="510" y="185"/>
                      <a:pt x="501" y="187"/>
                    </a:cubicBezTo>
                    <a:cubicBezTo>
                      <a:pt x="498" y="186"/>
                      <a:pt x="493" y="184"/>
                      <a:pt x="490" y="186"/>
                    </a:cubicBezTo>
                    <a:cubicBezTo>
                      <a:pt x="489" y="192"/>
                      <a:pt x="492" y="198"/>
                      <a:pt x="495" y="202"/>
                    </a:cubicBezTo>
                    <a:cubicBezTo>
                      <a:pt x="500" y="208"/>
                      <a:pt x="507" y="208"/>
                      <a:pt x="514" y="208"/>
                    </a:cubicBezTo>
                    <a:cubicBezTo>
                      <a:pt x="525" y="203"/>
                      <a:pt x="529" y="192"/>
                      <a:pt x="529" y="181"/>
                    </a:cubicBezTo>
                    <a:cubicBezTo>
                      <a:pt x="529" y="178"/>
                      <a:pt x="526" y="173"/>
                      <a:pt x="530" y="170"/>
                    </a:cubicBezTo>
                    <a:cubicBezTo>
                      <a:pt x="534" y="168"/>
                      <a:pt x="540" y="168"/>
                      <a:pt x="541" y="163"/>
                    </a:cubicBezTo>
                    <a:cubicBezTo>
                      <a:pt x="544" y="156"/>
                      <a:pt x="544" y="149"/>
                      <a:pt x="545" y="143"/>
                    </a:cubicBezTo>
                    <a:cubicBezTo>
                      <a:pt x="541" y="133"/>
                      <a:pt x="538" y="123"/>
                      <a:pt x="529" y="117"/>
                    </a:cubicBezTo>
                    <a:cubicBezTo>
                      <a:pt x="530" y="109"/>
                      <a:pt x="534" y="100"/>
                      <a:pt x="530" y="93"/>
                    </a:cubicBezTo>
                    <a:cubicBezTo>
                      <a:pt x="526" y="76"/>
                      <a:pt x="508" y="64"/>
                      <a:pt x="493" y="59"/>
                    </a:cubicBezTo>
                    <a:cubicBezTo>
                      <a:pt x="485" y="59"/>
                      <a:pt x="477" y="53"/>
                      <a:pt x="470" y="59"/>
                    </a:cubicBezTo>
                    <a:cubicBezTo>
                      <a:pt x="473" y="76"/>
                      <a:pt x="472" y="93"/>
                      <a:pt x="462" y="106"/>
                    </a:cubicBezTo>
                    <a:cubicBezTo>
                      <a:pt x="446" y="126"/>
                      <a:pt x="420" y="134"/>
                      <a:pt x="411" y="157"/>
                    </a:cubicBezTo>
                    <a:cubicBezTo>
                      <a:pt x="408" y="163"/>
                      <a:pt x="406" y="169"/>
                      <a:pt x="407" y="177"/>
                    </a:cubicBezTo>
                    <a:cubicBezTo>
                      <a:pt x="411" y="190"/>
                      <a:pt x="416" y="205"/>
                      <a:pt x="429" y="213"/>
                    </a:cubicBezTo>
                    <a:cubicBezTo>
                      <a:pt x="431" y="214"/>
                      <a:pt x="429" y="215"/>
                      <a:pt x="429" y="216"/>
                    </a:cubicBezTo>
                    <a:cubicBezTo>
                      <a:pt x="421" y="228"/>
                      <a:pt x="429" y="241"/>
                      <a:pt x="430" y="254"/>
                    </a:cubicBezTo>
                    <a:cubicBezTo>
                      <a:pt x="439" y="265"/>
                      <a:pt x="451" y="280"/>
                      <a:pt x="467" y="279"/>
                    </a:cubicBezTo>
                    <a:cubicBezTo>
                      <a:pt x="480" y="280"/>
                      <a:pt x="493" y="273"/>
                      <a:pt x="505" y="270"/>
                    </a:cubicBezTo>
                    <a:cubicBezTo>
                      <a:pt x="521" y="267"/>
                      <a:pt x="541" y="261"/>
                      <a:pt x="556" y="268"/>
                    </a:cubicBezTo>
                    <a:cubicBezTo>
                      <a:pt x="571" y="275"/>
                      <a:pt x="584" y="287"/>
                      <a:pt x="591" y="301"/>
                    </a:cubicBezTo>
                    <a:cubicBezTo>
                      <a:pt x="595" y="303"/>
                      <a:pt x="601" y="302"/>
                      <a:pt x="605" y="300"/>
                    </a:cubicBezTo>
                    <a:cubicBezTo>
                      <a:pt x="628" y="306"/>
                      <a:pt x="655" y="301"/>
                      <a:pt x="670" y="281"/>
                    </a:cubicBezTo>
                    <a:cubicBezTo>
                      <a:pt x="677" y="265"/>
                      <a:pt x="682" y="247"/>
                      <a:pt x="678" y="230"/>
                    </a:cubicBezTo>
                    <a:cubicBezTo>
                      <a:pt x="678" y="221"/>
                      <a:pt x="673" y="214"/>
                      <a:pt x="668" y="207"/>
                    </a:cubicBezTo>
                    <a:close/>
                    <a:moveTo>
                      <a:pt x="678" y="510"/>
                    </a:moveTo>
                    <a:cubicBezTo>
                      <a:pt x="673" y="500"/>
                      <a:pt x="667" y="489"/>
                      <a:pt x="657" y="484"/>
                    </a:cubicBezTo>
                    <a:cubicBezTo>
                      <a:pt x="640" y="480"/>
                      <a:pt x="624" y="473"/>
                      <a:pt x="606" y="479"/>
                    </a:cubicBezTo>
                    <a:cubicBezTo>
                      <a:pt x="596" y="488"/>
                      <a:pt x="588" y="500"/>
                      <a:pt x="575" y="505"/>
                    </a:cubicBezTo>
                    <a:cubicBezTo>
                      <a:pt x="543" y="514"/>
                      <a:pt x="543" y="514"/>
                      <a:pt x="543" y="514"/>
                    </a:cubicBezTo>
                    <a:cubicBezTo>
                      <a:pt x="539" y="514"/>
                      <a:pt x="536" y="508"/>
                      <a:pt x="532" y="511"/>
                    </a:cubicBezTo>
                    <a:cubicBezTo>
                      <a:pt x="530" y="519"/>
                      <a:pt x="539" y="517"/>
                      <a:pt x="543" y="521"/>
                    </a:cubicBezTo>
                    <a:cubicBezTo>
                      <a:pt x="550" y="525"/>
                      <a:pt x="554" y="532"/>
                      <a:pt x="559" y="538"/>
                    </a:cubicBezTo>
                    <a:cubicBezTo>
                      <a:pt x="562" y="537"/>
                      <a:pt x="562" y="537"/>
                      <a:pt x="562" y="537"/>
                    </a:cubicBezTo>
                    <a:cubicBezTo>
                      <a:pt x="564" y="529"/>
                      <a:pt x="568" y="520"/>
                      <a:pt x="575" y="514"/>
                    </a:cubicBezTo>
                    <a:cubicBezTo>
                      <a:pt x="584" y="511"/>
                      <a:pt x="592" y="504"/>
                      <a:pt x="601" y="508"/>
                    </a:cubicBezTo>
                    <a:cubicBezTo>
                      <a:pt x="605" y="507"/>
                      <a:pt x="603" y="503"/>
                      <a:pt x="605" y="501"/>
                    </a:cubicBezTo>
                    <a:cubicBezTo>
                      <a:pt x="612" y="497"/>
                      <a:pt x="618" y="491"/>
                      <a:pt x="625" y="489"/>
                    </a:cubicBezTo>
                    <a:cubicBezTo>
                      <a:pt x="633" y="485"/>
                      <a:pt x="639" y="488"/>
                      <a:pt x="648" y="488"/>
                    </a:cubicBezTo>
                    <a:cubicBezTo>
                      <a:pt x="650" y="490"/>
                      <a:pt x="653" y="489"/>
                      <a:pt x="655" y="490"/>
                    </a:cubicBezTo>
                    <a:cubicBezTo>
                      <a:pt x="664" y="495"/>
                      <a:pt x="670" y="505"/>
                      <a:pt x="673" y="514"/>
                    </a:cubicBezTo>
                    <a:cubicBezTo>
                      <a:pt x="674" y="524"/>
                      <a:pt x="671" y="533"/>
                      <a:pt x="665" y="538"/>
                    </a:cubicBezTo>
                    <a:cubicBezTo>
                      <a:pt x="657" y="538"/>
                      <a:pt x="652" y="540"/>
                      <a:pt x="646" y="544"/>
                    </a:cubicBezTo>
                    <a:cubicBezTo>
                      <a:pt x="644" y="546"/>
                      <a:pt x="646" y="550"/>
                      <a:pt x="647" y="552"/>
                    </a:cubicBezTo>
                    <a:cubicBezTo>
                      <a:pt x="650" y="556"/>
                      <a:pt x="654" y="561"/>
                      <a:pt x="659" y="558"/>
                    </a:cubicBezTo>
                    <a:cubicBezTo>
                      <a:pt x="677" y="553"/>
                      <a:pt x="677" y="534"/>
                      <a:pt x="679" y="518"/>
                    </a:cubicBezTo>
                    <a:cubicBezTo>
                      <a:pt x="678" y="510"/>
                      <a:pt x="678" y="510"/>
                      <a:pt x="678" y="510"/>
                    </a:cubicBezTo>
                    <a:close/>
                    <a:moveTo>
                      <a:pt x="660" y="208"/>
                    </a:moveTo>
                    <a:cubicBezTo>
                      <a:pt x="658" y="208"/>
                      <a:pt x="657" y="207"/>
                      <a:pt x="655" y="209"/>
                    </a:cubicBezTo>
                    <a:cubicBezTo>
                      <a:pt x="651" y="213"/>
                      <a:pt x="655" y="216"/>
                      <a:pt x="658" y="220"/>
                    </a:cubicBezTo>
                    <a:cubicBezTo>
                      <a:pt x="660" y="224"/>
                      <a:pt x="666" y="223"/>
                      <a:pt x="666" y="228"/>
                    </a:cubicBezTo>
                    <a:cubicBezTo>
                      <a:pt x="666" y="252"/>
                      <a:pt x="666" y="252"/>
                      <a:pt x="666" y="252"/>
                    </a:cubicBezTo>
                    <a:cubicBezTo>
                      <a:pt x="661" y="264"/>
                      <a:pt x="649" y="273"/>
                      <a:pt x="636" y="273"/>
                    </a:cubicBezTo>
                    <a:cubicBezTo>
                      <a:pt x="626" y="272"/>
                      <a:pt x="614" y="271"/>
                      <a:pt x="610" y="261"/>
                    </a:cubicBezTo>
                    <a:cubicBezTo>
                      <a:pt x="607" y="259"/>
                      <a:pt x="603" y="261"/>
                      <a:pt x="599" y="260"/>
                    </a:cubicBezTo>
                    <a:cubicBezTo>
                      <a:pt x="583" y="260"/>
                      <a:pt x="571" y="250"/>
                      <a:pt x="562" y="240"/>
                    </a:cubicBezTo>
                    <a:cubicBezTo>
                      <a:pt x="559" y="240"/>
                      <a:pt x="559" y="240"/>
                      <a:pt x="559" y="240"/>
                    </a:cubicBezTo>
                    <a:cubicBezTo>
                      <a:pt x="555" y="246"/>
                      <a:pt x="552" y="252"/>
                      <a:pt x="546" y="256"/>
                    </a:cubicBezTo>
                    <a:cubicBezTo>
                      <a:pt x="547" y="261"/>
                      <a:pt x="554" y="257"/>
                      <a:pt x="556" y="260"/>
                    </a:cubicBezTo>
                    <a:cubicBezTo>
                      <a:pt x="570" y="266"/>
                      <a:pt x="582" y="277"/>
                      <a:pt x="591" y="289"/>
                    </a:cubicBezTo>
                    <a:cubicBezTo>
                      <a:pt x="592" y="292"/>
                      <a:pt x="594" y="292"/>
                      <a:pt x="596" y="295"/>
                    </a:cubicBezTo>
                    <a:cubicBezTo>
                      <a:pt x="609" y="296"/>
                      <a:pt x="622" y="295"/>
                      <a:pt x="634" y="293"/>
                    </a:cubicBezTo>
                    <a:cubicBezTo>
                      <a:pt x="651" y="288"/>
                      <a:pt x="667" y="275"/>
                      <a:pt x="672" y="256"/>
                    </a:cubicBezTo>
                    <a:cubicBezTo>
                      <a:pt x="672" y="239"/>
                      <a:pt x="675" y="221"/>
                      <a:pt x="660" y="208"/>
                    </a:cubicBezTo>
                    <a:close/>
                    <a:moveTo>
                      <a:pt x="650" y="375"/>
                    </a:moveTo>
                    <a:cubicBezTo>
                      <a:pt x="640" y="367"/>
                      <a:pt x="639" y="352"/>
                      <a:pt x="635" y="340"/>
                    </a:cubicBezTo>
                    <a:cubicBezTo>
                      <a:pt x="633" y="338"/>
                      <a:pt x="633" y="338"/>
                      <a:pt x="633" y="338"/>
                    </a:cubicBezTo>
                    <a:cubicBezTo>
                      <a:pt x="620" y="343"/>
                      <a:pt x="608" y="344"/>
                      <a:pt x="594" y="344"/>
                    </a:cubicBezTo>
                    <a:cubicBezTo>
                      <a:pt x="589" y="350"/>
                      <a:pt x="588" y="357"/>
                      <a:pt x="584" y="363"/>
                    </a:cubicBezTo>
                    <a:cubicBezTo>
                      <a:pt x="574" y="378"/>
                      <a:pt x="558" y="387"/>
                      <a:pt x="540" y="382"/>
                    </a:cubicBezTo>
                    <a:cubicBezTo>
                      <a:pt x="533" y="384"/>
                      <a:pt x="525" y="380"/>
                      <a:pt x="518" y="377"/>
                    </a:cubicBezTo>
                    <a:cubicBezTo>
                      <a:pt x="512" y="373"/>
                      <a:pt x="507" y="367"/>
                      <a:pt x="507" y="360"/>
                    </a:cubicBezTo>
                    <a:cubicBezTo>
                      <a:pt x="509" y="353"/>
                      <a:pt x="510" y="346"/>
                      <a:pt x="517" y="343"/>
                    </a:cubicBezTo>
                    <a:cubicBezTo>
                      <a:pt x="522" y="340"/>
                      <a:pt x="528" y="338"/>
                      <a:pt x="534" y="341"/>
                    </a:cubicBezTo>
                    <a:cubicBezTo>
                      <a:pt x="538" y="341"/>
                      <a:pt x="540" y="346"/>
                      <a:pt x="542" y="349"/>
                    </a:cubicBezTo>
                    <a:cubicBezTo>
                      <a:pt x="547" y="346"/>
                      <a:pt x="555" y="348"/>
                      <a:pt x="557" y="342"/>
                    </a:cubicBezTo>
                    <a:cubicBezTo>
                      <a:pt x="559" y="336"/>
                      <a:pt x="561" y="330"/>
                      <a:pt x="560" y="324"/>
                    </a:cubicBezTo>
                    <a:cubicBezTo>
                      <a:pt x="556" y="315"/>
                      <a:pt x="547" y="310"/>
                      <a:pt x="539" y="306"/>
                    </a:cubicBezTo>
                    <a:cubicBezTo>
                      <a:pt x="523" y="301"/>
                      <a:pt x="503" y="302"/>
                      <a:pt x="492" y="316"/>
                    </a:cubicBezTo>
                    <a:cubicBezTo>
                      <a:pt x="484" y="327"/>
                      <a:pt x="484" y="327"/>
                      <a:pt x="484" y="327"/>
                    </a:cubicBezTo>
                    <a:cubicBezTo>
                      <a:pt x="474" y="332"/>
                      <a:pt x="461" y="333"/>
                      <a:pt x="452" y="340"/>
                    </a:cubicBezTo>
                    <a:cubicBezTo>
                      <a:pt x="444" y="351"/>
                      <a:pt x="432" y="361"/>
                      <a:pt x="432" y="376"/>
                    </a:cubicBezTo>
                    <a:cubicBezTo>
                      <a:pt x="429" y="396"/>
                      <a:pt x="431" y="418"/>
                      <a:pt x="449" y="431"/>
                    </a:cubicBezTo>
                    <a:cubicBezTo>
                      <a:pt x="456" y="434"/>
                      <a:pt x="463" y="441"/>
                      <a:pt x="472" y="441"/>
                    </a:cubicBezTo>
                    <a:cubicBezTo>
                      <a:pt x="477" y="449"/>
                      <a:pt x="482" y="459"/>
                      <a:pt x="492" y="464"/>
                    </a:cubicBezTo>
                    <a:cubicBezTo>
                      <a:pt x="504" y="475"/>
                      <a:pt x="519" y="475"/>
                      <a:pt x="535" y="475"/>
                    </a:cubicBezTo>
                    <a:cubicBezTo>
                      <a:pt x="547" y="472"/>
                      <a:pt x="559" y="465"/>
                      <a:pt x="566" y="454"/>
                    </a:cubicBezTo>
                    <a:cubicBezTo>
                      <a:pt x="569" y="448"/>
                      <a:pt x="573" y="440"/>
                      <a:pt x="568" y="434"/>
                    </a:cubicBezTo>
                    <a:cubicBezTo>
                      <a:pt x="565" y="428"/>
                      <a:pt x="560" y="426"/>
                      <a:pt x="555" y="423"/>
                    </a:cubicBezTo>
                    <a:cubicBezTo>
                      <a:pt x="541" y="419"/>
                      <a:pt x="540" y="436"/>
                      <a:pt x="530" y="440"/>
                    </a:cubicBezTo>
                    <a:cubicBezTo>
                      <a:pt x="522" y="441"/>
                      <a:pt x="515" y="441"/>
                      <a:pt x="509" y="438"/>
                    </a:cubicBezTo>
                    <a:cubicBezTo>
                      <a:pt x="502" y="432"/>
                      <a:pt x="502" y="422"/>
                      <a:pt x="504" y="414"/>
                    </a:cubicBezTo>
                    <a:cubicBezTo>
                      <a:pt x="509" y="403"/>
                      <a:pt x="517" y="389"/>
                      <a:pt x="532" y="389"/>
                    </a:cubicBezTo>
                    <a:cubicBezTo>
                      <a:pt x="540" y="392"/>
                      <a:pt x="551" y="391"/>
                      <a:pt x="561" y="393"/>
                    </a:cubicBezTo>
                    <a:cubicBezTo>
                      <a:pt x="581" y="397"/>
                      <a:pt x="591" y="418"/>
                      <a:pt x="596" y="434"/>
                    </a:cubicBezTo>
                    <a:cubicBezTo>
                      <a:pt x="608" y="431"/>
                      <a:pt x="620" y="436"/>
                      <a:pt x="631" y="437"/>
                    </a:cubicBezTo>
                    <a:cubicBezTo>
                      <a:pt x="641" y="432"/>
                      <a:pt x="635" y="422"/>
                      <a:pt x="637" y="414"/>
                    </a:cubicBezTo>
                    <a:cubicBezTo>
                      <a:pt x="642" y="401"/>
                      <a:pt x="655" y="393"/>
                      <a:pt x="668" y="389"/>
                    </a:cubicBezTo>
                    <a:cubicBezTo>
                      <a:pt x="670" y="387"/>
                      <a:pt x="669" y="386"/>
                      <a:pt x="668" y="384"/>
                    </a:cubicBezTo>
                    <a:cubicBezTo>
                      <a:pt x="650" y="375"/>
                      <a:pt x="650" y="375"/>
                      <a:pt x="650" y="375"/>
                    </a:cubicBezTo>
                    <a:close/>
                    <a:moveTo>
                      <a:pt x="637" y="374"/>
                    </a:moveTo>
                    <a:cubicBezTo>
                      <a:pt x="633" y="366"/>
                      <a:pt x="632" y="357"/>
                      <a:pt x="630" y="349"/>
                    </a:cubicBezTo>
                    <a:cubicBezTo>
                      <a:pt x="620" y="350"/>
                      <a:pt x="610" y="353"/>
                      <a:pt x="600" y="353"/>
                    </a:cubicBezTo>
                    <a:cubicBezTo>
                      <a:pt x="595" y="357"/>
                      <a:pt x="593" y="364"/>
                      <a:pt x="589" y="371"/>
                    </a:cubicBezTo>
                    <a:cubicBezTo>
                      <a:pt x="585" y="377"/>
                      <a:pt x="577" y="381"/>
                      <a:pt x="573" y="387"/>
                    </a:cubicBezTo>
                    <a:cubicBezTo>
                      <a:pt x="583" y="396"/>
                      <a:pt x="592" y="405"/>
                      <a:pt x="598" y="417"/>
                    </a:cubicBezTo>
                    <a:cubicBezTo>
                      <a:pt x="601" y="419"/>
                      <a:pt x="601" y="423"/>
                      <a:pt x="604" y="425"/>
                    </a:cubicBezTo>
                    <a:cubicBezTo>
                      <a:pt x="611" y="425"/>
                      <a:pt x="620" y="428"/>
                      <a:pt x="627" y="427"/>
                    </a:cubicBezTo>
                    <a:cubicBezTo>
                      <a:pt x="629" y="411"/>
                      <a:pt x="637" y="396"/>
                      <a:pt x="652" y="387"/>
                    </a:cubicBezTo>
                    <a:cubicBezTo>
                      <a:pt x="648" y="382"/>
                      <a:pt x="642" y="379"/>
                      <a:pt x="637" y="374"/>
                    </a:cubicBezTo>
                    <a:close/>
                    <a:moveTo>
                      <a:pt x="637" y="140"/>
                    </a:moveTo>
                    <a:cubicBezTo>
                      <a:pt x="643" y="140"/>
                      <a:pt x="646" y="149"/>
                      <a:pt x="641" y="152"/>
                    </a:cubicBezTo>
                    <a:cubicBezTo>
                      <a:pt x="625" y="155"/>
                      <a:pt x="607" y="157"/>
                      <a:pt x="600" y="175"/>
                    </a:cubicBezTo>
                    <a:cubicBezTo>
                      <a:pt x="598" y="178"/>
                      <a:pt x="595" y="177"/>
                      <a:pt x="592" y="176"/>
                    </a:cubicBezTo>
                    <a:cubicBezTo>
                      <a:pt x="590" y="169"/>
                      <a:pt x="595" y="163"/>
                      <a:pt x="596" y="156"/>
                    </a:cubicBezTo>
                    <a:cubicBezTo>
                      <a:pt x="599" y="143"/>
                      <a:pt x="594" y="129"/>
                      <a:pt x="592" y="115"/>
                    </a:cubicBezTo>
                    <a:cubicBezTo>
                      <a:pt x="592" y="114"/>
                      <a:pt x="594" y="111"/>
                      <a:pt x="596" y="112"/>
                    </a:cubicBezTo>
                    <a:cubicBezTo>
                      <a:pt x="602" y="118"/>
                      <a:pt x="601" y="128"/>
                      <a:pt x="608" y="134"/>
                    </a:cubicBezTo>
                    <a:cubicBezTo>
                      <a:pt x="615" y="145"/>
                      <a:pt x="627" y="143"/>
                      <a:pt x="637" y="140"/>
                    </a:cubicBezTo>
                    <a:close/>
                    <a:moveTo>
                      <a:pt x="640" y="384"/>
                    </a:moveTo>
                    <a:cubicBezTo>
                      <a:pt x="631" y="378"/>
                      <a:pt x="627" y="367"/>
                      <a:pt x="625" y="358"/>
                    </a:cubicBezTo>
                    <a:cubicBezTo>
                      <a:pt x="619" y="354"/>
                      <a:pt x="610" y="357"/>
                      <a:pt x="604" y="358"/>
                    </a:cubicBezTo>
                    <a:cubicBezTo>
                      <a:pt x="600" y="368"/>
                      <a:pt x="595" y="379"/>
                      <a:pt x="586" y="388"/>
                    </a:cubicBezTo>
                    <a:cubicBezTo>
                      <a:pt x="587" y="394"/>
                      <a:pt x="594" y="397"/>
                      <a:pt x="598" y="401"/>
                    </a:cubicBezTo>
                    <a:cubicBezTo>
                      <a:pt x="603" y="406"/>
                      <a:pt x="608" y="412"/>
                      <a:pt x="609" y="418"/>
                    </a:cubicBezTo>
                    <a:cubicBezTo>
                      <a:pt x="613" y="419"/>
                      <a:pt x="619" y="420"/>
                      <a:pt x="622" y="419"/>
                    </a:cubicBezTo>
                    <a:cubicBezTo>
                      <a:pt x="624" y="409"/>
                      <a:pt x="627" y="399"/>
                      <a:pt x="635" y="392"/>
                    </a:cubicBezTo>
                    <a:cubicBezTo>
                      <a:pt x="637" y="391"/>
                      <a:pt x="642" y="388"/>
                      <a:pt x="640" y="384"/>
                    </a:cubicBezTo>
                    <a:close/>
                    <a:moveTo>
                      <a:pt x="624" y="616"/>
                    </a:moveTo>
                    <a:cubicBezTo>
                      <a:pt x="615" y="610"/>
                      <a:pt x="603" y="609"/>
                      <a:pt x="597" y="597"/>
                    </a:cubicBezTo>
                    <a:cubicBezTo>
                      <a:pt x="595" y="597"/>
                      <a:pt x="592" y="599"/>
                      <a:pt x="593" y="601"/>
                    </a:cubicBezTo>
                    <a:cubicBezTo>
                      <a:pt x="596" y="613"/>
                      <a:pt x="592" y="627"/>
                      <a:pt x="585" y="637"/>
                    </a:cubicBezTo>
                    <a:cubicBezTo>
                      <a:pt x="585" y="641"/>
                      <a:pt x="587" y="645"/>
                      <a:pt x="590" y="647"/>
                    </a:cubicBezTo>
                    <a:cubicBezTo>
                      <a:pt x="593" y="647"/>
                      <a:pt x="594" y="650"/>
                      <a:pt x="597" y="648"/>
                    </a:cubicBezTo>
                    <a:cubicBezTo>
                      <a:pt x="599" y="638"/>
                      <a:pt x="604" y="625"/>
                      <a:pt x="617" y="624"/>
                    </a:cubicBezTo>
                    <a:cubicBezTo>
                      <a:pt x="624" y="625"/>
                      <a:pt x="630" y="629"/>
                      <a:pt x="638" y="627"/>
                    </a:cubicBezTo>
                    <a:cubicBezTo>
                      <a:pt x="639" y="626"/>
                      <a:pt x="639" y="624"/>
                      <a:pt x="639" y="622"/>
                    </a:cubicBezTo>
                    <a:cubicBezTo>
                      <a:pt x="635" y="617"/>
                      <a:pt x="629" y="618"/>
                      <a:pt x="624" y="616"/>
                    </a:cubicBezTo>
                    <a:close/>
                    <a:moveTo>
                      <a:pt x="552" y="430"/>
                    </a:moveTo>
                    <a:cubicBezTo>
                      <a:pt x="545" y="431"/>
                      <a:pt x="546" y="438"/>
                      <a:pt x="540" y="441"/>
                    </a:cubicBezTo>
                    <a:cubicBezTo>
                      <a:pt x="536" y="446"/>
                      <a:pt x="529" y="448"/>
                      <a:pt x="523" y="449"/>
                    </a:cubicBezTo>
                    <a:cubicBezTo>
                      <a:pt x="515" y="447"/>
                      <a:pt x="504" y="448"/>
                      <a:pt x="499" y="439"/>
                    </a:cubicBezTo>
                    <a:cubicBezTo>
                      <a:pt x="493" y="432"/>
                      <a:pt x="494" y="421"/>
                      <a:pt x="495" y="412"/>
                    </a:cubicBezTo>
                    <a:cubicBezTo>
                      <a:pt x="492" y="409"/>
                      <a:pt x="488" y="408"/>
                      <a:pt x="484" y="409"/>
                    </a:cubicBezTo>
                    <a:cubicBezTo>
                      <a:pt x="479" y="402"/>
                      <a:pt x="463" y="399"/>
                      <a:pt x="467" y="388"/>
                    </a:cubicBezTo>
                    <a:cubicBezTo>
                      <a:pt x="474" y="381"/>
                      <a:pt x="482" y="373"/>
                      <a:pt x="489" y="367"/>
                    </a:cubicBezTo>
                    <a:cubicBezTo>
                      <a:pt x="488" y="365"/>
                      <a:pt x="484" y="366"/>
                      <a:pt x="482" y="366"/>
                    </a:cubicBezTo>
                    <a:cubicBezTo>
                      <a:pt x="471" y="373"/>
                      <a:pt x="462" y="382"/>
                      <a:pt x="457" y="393"/>
                    </a:cubicBezTo>
                    <a:cubicBezTo>
                      <a:pt x="458" y="400"/>
                      <a:pt x="464" y="404"/>
                      <a:pt x="469" y="409"/>
                    </a:cubicBezTo>
                    <a:cubicBezTo>
                      <a:pt x="474" y="412"/>
                      <a:pt x="480" y="415"/>
                      <a:pt x="487" y="416"/>
                    </a:cubicBezTo>
                    <a:cubicBezTo>
                      <a:pt x="490" y="419"/>
                      <a:pt x="484" y="422"/>
                      <a:pt x="483" y="424"/>
                    </a:cubicBezTo>
                    <a:cubicBezTo>
                      <a:pt x="473" y="427"/>
                      <a:pt x="461" y="423"/>
                      <a:pt x="454" y="416"/>
                    </a:cubicBezTo>
                    <a:cubicBezTo>
                      <a:pt x="444" y="403"/>
                      <a:pt x="443" y="387"/>
                      <a:pt x="448" y="372"/>
                    </a:cubicBezTo>
                    <a:cubicBezTo>
                      <a:pt x="455" y="357"/>
                      <a:pt x="470" y="348"/>
                      <a:pt x="485" y="346"/>
                    </a:cubicBezTo>
                    <a:cubicBezTo>
                      <a:pt x="488" y="347"/>
                      <a:pt x="490" y="343"/>
                      <a:pt x="492" y="346"/>
                    </a:cubicBezTo>
                    <a:cubicBezTo>
                      <a:pt x="490" y="352"/>
                      <a:pt x="493" y="358"/>
                      <a:pt x="493" y="365"/>
                    </a:cubicBezTo>
                    <a:cubicBezTo>
                      <a:pt x="503" y="362"/>
                      <a:pt x="494" y="348"/>
                      <a:pt x="502" y="343"/>
                    </a:cubicBezTo>
                    <a:cubicBezTo>
                      <a:pt x="509" y="333"/>
                      <a:pt x="522" y="328"/>
                      <a:pt x="534" y="331"/>
                    </a:cubicBezTo>
                    <a:cubicBezTo>
                      <a:pt x="538" y="333"/>
                      <a:pt x="543" y="335"/>
                      <a:pt x="546" y="338"/>
                    </a:cubicBezTo>
                    <a:cubicBezTo>
                      <a:pt x="548" y="339"/>
                      <a:pt x="549" y="339"/>
                      <a:pt x="550" y="338"/>
                    </a:cubicBezTo>
                    <a:cubicBezTo>
                      <a:pt x="553" y="335"/>
                      <a:pt x="553" y="328"/>
                      <a:pt x="550" y="323"/>
                    </a:cubicBezTo>
                    <a:cubicBezTo>
                      <a:pt x="540" y="314"/>
                      <a:pt x="525" y="308"/>
                      <a:pt x="510" y="313"/>
                    </a:cubicBezTo>
                    <a:cubicBezTo>
                      <a:pt x="500" y="317"/>
                      <a:pt x="494" y="326"/>
                      <a:pt x="489" y="336"/>
                    </a:cubicBezTo>
                    <a:cubicBezTo>
                      <a:pt x="482" y="340"/>
                      <a:pt x="473" y="336"/>
                      <a:pt x="465" y="342"/>
                    </a:cubicBezTo>
                    <a:cubicBezTo>
                      <a:pt x="454" y="347"/>
                      <a:pt x="447" y="359"/>
                      <a:pt x="441" y="369"/>
                    </a:cubicBezTo>
                    <a:cubicBezTo>
                      <a:pt x="438" y="388"/>
                      <a:pt x="438" y="414"/>
                      <a:pt x="457" y="426"/>
                    </a:cubicBezTo>
                    <a:cubicBezTo>
                      <a:pt x="463" y="432"/>
                      <a:pt x="472" y="432"/>
                      <a:pt x="479" y="434"/>
                    </a:cubicBezTo>
                    <a:cubicBezTo>
                      <a:pt x="483" y="437"/>
                      <a:pt x="481" y="443"/>
                      <a:pt x="484" y="447"/>
                    </a:cubicBezTo>
                    <a:cubicBezTo>
                      <a:pt x="497" y="464"/>
                      <a:pt x="520" y="472"/>
                      <a:pt x="541" y="466"/>
                    </a:cubicBezTo>
                    <a:cubicBezTo>
                      <a:pt x="550" y="464"/>
                      <a:pt x="555" y="454"/>
                      <a:pt x="561" y="448"/>
                    </a:cubicBezTo>
                    <a:cubicBezTo>
                      <a:pt x="565" y="440"/>
                      <a:pt x="558" y="432"/>
                      <a:pt x="552" y="430"/>
                    </a:cubicBezTo>
                    <a:close/>
                    <a:moveTo>
                      <a:pt x="520" y="118"/>
                    </a:moveTo>
                    <a:cubicBezTo>
                      <a:pt x="530" y="126"/>
                      <a:pt x="533" y="138"/>
                      <a:pt x="536" y="150"/>
                    </a:cubicBezTo>
                    <a:cubicBezTo>
                      <a:pt x="535" y="153"/>
                      <a:pt x="535" y="153"/>
                      <a:pt x="535" y="153"/>
                    </a:cubicBezTo>
                    <a:cubicBezTo>
                      <a:pt x="535" y="154"/>
                      <a:pt x="533" y="158"/>
                      <a:pt x="531" y="155"/>
                    </a:cubicBezTo>
                    <a:cubicBezTo>
                      <a:pt x="530" y="148"/>
                      <a:pt x="526" y="142"/>
                      <a:pt x="525" y="134"/>
                    </a:cubicBezTo>
                    <a:cubicBezTo>
                      <a:pt x="512" y="117"/>
                      <a:pt x="491" y="116"/>
                      <a:pt x="472" y="118"/>
                    </a:cubicBezTo>
                    <a:cubicBezTo>
                      <a:pt x="469" y="119"/>
                      <a:pt x="465" y="122"/>
                      <a:pt x="462" y="122"/>
                    </a:cubicBezTo>
                    <a:cubicBezTo>
                      <a:pt x="460" y="122"/>
                      <a:pt x="458" y="123"/>
                      <a:pt x="459" y="120"/>
                    </a:cubicBezTo>
                    <a:cubicBezTo>
                      <a:pt x="473" y="110"/>
                      <a:pt x="484" y="94"/>
                      <a:pt x="480" y="76"/>
                    </a:cubicBezTo>
                    <a:cubicBezTo>
                      <a:pt x="481" y="72"/>
                      <a:pt x="474" y="67"/>
                      <a:pt x="480" y="64"/>
                    </a:cubicBezTo>
                    <a:cubicBezTo>
                      <a:pt x="499" y="65"/>
                      <a:pt x="516" y="76"/>
                      <a:pt x="523" y="93"/>
                    </a:cubicBezTo>
                    <a:cubicBezTo>
                      <a:pt x="526" y="102"/>
                      <a:pt x="520" y="109"/>
                      <a:pt x="520" y="118"/>
                    </a:cubicBezTo>
                    <a:close/>
                    <a:moveTo>
                      <a:pt x="520" y="581"/>
                    </a:moveTo>
                    <a:cubicBezTo>
                      <a:pt x="514" y="575"/>
                      <a:pt x="506" y="574"/>
                      <a:pt x="499" y="573"/>
                    </a:cubicBezTo>
                    <a:cubicBezTo>
                      <a:pt x="498" y="573"/>
                      <a:pt x="496" y="574"/>
                      <a:pt x="497" y="575"/>
                    </a:cubicBezTo>
                    <a:cubicBezTo>
                      <a:pt x="509" y="581"/>
                      <a:pt x="517" y="592"/>
                      <a:pt x="517" y="606"/>
                    </a:cubicBezTo>
                    <a:cubicBezTo>
                      <a:pt x="516" y="620"/>
                      <a:pt x="514" y="637"/>
                      <a:pt x="498" y="644"/>
                    </a:cubicBezTo>
                    <a:cubicBezTo>
                      <a:pt x="483" y="647"/>
                      <a:pt x="468" y="649"/>
                      <a:pt x="453" y="644"/>
                    </a:cubicBezTo>
                    <a:cubicBezTo>
                      <a:pt x="452" y="644"/>
                      <a:pt x="451" y="644"/>
                      <a:pt x="451" y="645"/>
                    </a:cubicBezTo>
                    <a:cubicBezTo>
                      <a:pt x="462" y="652"/>
                      <a:pt x="472" y="663"/>
                      <a:pt x="477" y="675"/>
                    </a:cubicBezTo>
                    <a:cubicBezTo>
                      <a:pt x="484" y="682"/>
                      <a:pt x="476" y="695"/>
                      <a:pt x="486" y="700"/>
                    </a:cubicBezTo>
                    <a:cubicBezTo>
                      <a:pt x="497" y="700"/>
                      <a:pt x="506" y="694"/>
                      <a:pt x="514" y="687"/>
                    </a:cubicBezTo>
                    <a:cubicBezTo>
                      <a:pt x="521" y="676"/>
                      <a:pt x="526" y="663"/>
                      <a:pt x="524" y="650"/>
                    </a:cubicBezTo>
                    <a:cubicBezTo>
                      <a:pt x="523" y="645"/>
                      <a:pt x="519" y="641"/>
                      <a:pt x="522" y="636"/>
                    </a:cubicBezTo>
                    <a:cubicBezTo>
                      <a:pt x="529" y="629"/>
                      <a:pt x="533" y="620"/>
                      <a:pt x="535" y="611"/>
                    </a:cubicBezTo>
                    <a:cubicBezTo>
                      <a:pt x="535" y="599"/>
                      <a:pt x="530" y="587"/>
                      <a:pt x="520" y="581"/>
                    </a:cubicBezTo>
                    <a:close/>
                    <a:moveTo>
                      <a:pt x="532" y="358"/>
                    </a:moveTo>
                    <a:cubicBezTo>
                      <a:pt x="530" y="359"/>
                      <a:pt x="530" y="359"/>
                      <a:pt x="530" y="359"/>
                    </a:cubicBezTo>
                    <a:cubicBezTo>
                      <a:pt x="531" y="360"/>
                      <a:pt x="532" y="360"/>
                      <a:pt x="533" y="360"/>
                    </a:cubicBezTo>
                    <a:cubicBezTo>
                      <a:pt x="533" y="358"/>
                      <a:pt x="532" y="358"/>
                      <a:pt x="532" y="358"/>
                    </a:cubicBezTo>
                    <a:close/>
                    <a:moveTo>
                      <a:pt x="844" y="327"/>
                    </a:moveTo>
                    <a:cubicBezTo>
                      <a:pt x="839" y="323"/>
                      <a:pt x="834" y="319"/>
                      <a:pt x="827" y="319"/>
                    </a:cubicBezTo>
                    <a:cubicBezTo>
                      <a:pt x="819" y="313"/>
                      <a:pt x="810" y="317"/>
                      <a:pt x="801" y="318"/>
                    </a:cubicBezTo>
                    <a:cubicBezTo>
                      <a:pt x="797" y="311"/>
                      <a:pt x="792" y="304"/>
                      <a:pt x="783" y="302"/>
                    </a:cubicBezTo>
                    <a:cubicBezTo>
                      <a:pt x="786" y="301"/>
                      <a:pt x="785" y="297"/>
                      <a:pt x="787" y="295"/>
                    </a:cubicBezTo>
                    <a:cubicBezTo>
                      <a:pt x="785" y="290"/>
                      <a:pt x="791" y="281"/>
                      <a:pt x="782" y="280"/>
                    </a:cubicBezTo>
                    <a:cubicBezTo>
                      <a:pt x="778" y="282"/>
                      <a:pt x="776" y="278"/>
                      <a:pt x="773" y="278"/>
                    </a:cubicBezTo>
                    <a:cubicBezTo>
                      <a:pt x="773" y="276"/>
                      <a:pt x="773" y="276"/>
                      <a:pt x="773" y="276"/>
                    </a:cubicBezTo>
                    <a:cubicBezTo>
                      <a:pt x="783" y="267"/>
                      <a:pt x="788" y="256"/>
                      <a:pt x="787" y="242"/>
                    </a:cubicBezTo>
                    <a:cubicBezTo>
                      <a:pt x="786" y="236"/>
                      <a:pt x="785" y="230"/>
                      <a:pt x="780" y="226"/>
                    </a:cubicBezTo>
                    <a:cubicBezTo>
                      <a:pt x="785" y="215"/>
                      <a:pt x="787" y="204"/>
                      <a:pt x="782" y="192"/>
                    </a:cubicBezTo>
                    <a:cubicBezTo>
                      <a:pt x="776" y="179"/>
                      <a:pt x="762" y="174"/>
                      <a:pt x="748" y="171"/>
                    </a:cubicBezTo>
                    <a:cubicBezTo>
                      <a:pt x="743" y="171"/>
                      <a:pt x="739" y="173"/>
                      <a:pt x="735" y="173"/>
                    </a:cubicBezTo>
                    <a:cubicBezTo>
                      <a:pt x="731" y="167"/>
                      <a:pt x="714" y="165"/>
                      <a:pt x="721" y="154"/>
                    </a:cubicBezTo>
                    <a:cubicBezTo>
                      <a:pt x="723" y="151"/>
                      <a:pt x="723" y="151"/>
                      <a:pt x="723" y="151"/>
                    </a:cubicBezTo>
                    <a:cubicBezTo>
                      <a:pt x="728" y="136"/>
                      <a:pt x="722" y="120"/>
                      <a:pt x="709" y="112"/>
                    </a:cubicBezTo>
                    <a:cubicBezTo>
                      <a:pt x="701" y="104"/>
                      <a:pt x="691" y="103"/>
                      <a:pt x="680" y="102"/>
                    </a:cubicBezTo>
                    <a:cubicBezTo>
                      <a:pt x="669" y="88"/>
                      <a:pt x="651" y="84"/>
                      <a:pt x="635" y="90"/>
                    </a:cubicBezTo>
                    <a:cubicBezTo>
                      <a:pt x="626" y="93"/>
                      <a:pt x="618" y="98"/>
                      <a:pt x="614" y="105"/>
                    </a:cubicBezTo>
                    <a:cubicBezTo>
                      <a:pt x="611" y="113"/>
                      <a:pt x="612" y="121"/>
                      <a:pt x="615" y="128"/>
                    </a:cubicBezTo>
                    <a:cubicBezTo>
                      <a:pt x="620" y="132"/>
                      <a:pt x="624" y="138"/>
                      <a:pt x="630" y="134"/>
                    </a:cubicBezTo>
                    <a:cubicBezTo>
                      <a:pt x="635" y="129"/>
                      <a:pt x="641" y="131"/>
                      <a:pt x="646" y="133"/>
                    </a:cubicBezTo>
                    <a:cubicBezTo>
                      <a:pt x="650" y="137"/>
                      <a:pt x="652" y="142"/>
                      <a:pt x="652" y="148"/>
                    </a:cubicBezTo>
                    <a:cubicBezTo>
                      <a:pt x="652" y="154"/>
                      <a:pt x="645" y="158"/>
                      <a:pt x="641" y="159"/>
                    </a:cubicBezTo>
                    <a:cubicBezTo>
                      <a:pt x="638" y="160"/>
                      <a:pt x="634" y="162"/>
                      <a:pt x="631" y="160"/>
                    </a:cubicBezTo>
                    <a:cubicBezTo>
                      <a:pt x="620" y="164"/>
                      <a:pt x="608" y="171"/>
                      <a:pt x="604" y="183"/>
                    </a:cubicBezTo>
                    <a:cubicBezTo>
                      <a:pt x="600" y="189"/>
                      <a:pt x="592" y="183"/>
                      <a:pt x="588" y="186"/>
                    </a:cubicBezTo>
                    <a:cubicBezTo>
                      <a:pt x="581" y="186"/>
                      <a:pt x="576" y="194"/>
                      <a:pt x="570" y="196"/>
                    </a:cubicBezTo>
                    <a:cubicBezTo>
                      <a:pt x="561" y="189"/>
                      <a:pt x="576" y="186"/>
                      <a:pt x="577" y="180"/>
                    </a:cubicBezTo>
                    <a:cubicBezTo>
                      <a:pt x="584" y="170"/>
                      <a:pt x="588" y="160"/>
                      <a:pt x="588" y="148"/>
                    </a:cubicBezTo>
                    <a:cubicBezTo>
                      <a:pt x="587" y="134"/>
                      <a:pt x="581" y="123"/>
                      <a:pt x="576" y="111"/>
                    </a:cubicBezTo>
                    <a:cubicBezTo>
                      <a:pt x="579" y="102"/>
                      <a:pt x="575" y="93"/>
                      <a:pt x="575" y="83"/>
                    </a:cubicBezTo>
                    <a:cubicBezTo>
                      <a:pt x="571" y="74"/>
                      <a:pt x="569" y="63"/>
                      <a:pt x="562" y="54"/>
                    </a:cubicBezTo>
                    <a:cubicBezTo>
                      <a:pt x="544" y="28"/>
                      <a:pt x="514" y="16"/>
                      <a:pt x="483" y="13"/>
                    </a:cubicBezTo>
                    <a:cubicBezTo>
                      <a:pt x="465" y="11"/>
                      <a:pt x="451" y="20"/>
                      <a:pt x="435" y="22"/>
                    </a:cubicBezTo>
                    <a:cubicBezTo>
                      <a:pt x="425" y="27"/>
                      <a:pt x="415" y="31"/>
                      <a:pt x="407" y="40"/>
                    </a:cubicBezTo>
                    <a:cubicBezTo>
                      <a:pt x="408" y="43"/>
                      <a:pt x="408" y="48"/>
                      <a:pt x="410" y="51"/>
                    </a:cubicBezTo>
                    <a:cubicBezTo>
                      <a:pt x="412" y="53"/>
                      <a:pt x="415" y="51"/>
                      <a:pt x="417" y="53"/>
                    </a:cubicBezTo>
                    <a:cubicBezTo>
                      <a:pt x="423" y="58"/>
                      <a:pt x="425" y="65"/>
                      <a:pt x="425" y="73"/>
                    </a:cubicBezTo>
                    <a:cubicBezTo>
                      <a:pt x="423" y="89"/>
                      <a:pt x="406" y="99"/>
                      <a:pt x="392" y="105"/>
                    </a:cubicBezTo>
                    <a:cubicBezTo>
                      <a:pt x="389" y="101"/>
                      <a:pt x="393" y="95"/>
                      <a:pt x="392" y="90"/>
                    </a:cubicBezTo>
                    <a:cubicBezTo>
                      <a:pt x="392" y="82"/>
                      <a:pt x="387" y="74"/>
                      <a:pt x="380" y="70"/>
                    </a:cubicBezTo>
                    <a:cubicBezTo>
                      <a:pt x="372" y="68"/>
                      <a:pt x="362" y="63"/>
                      <a:pt x="355" y="69"/>
                    </a:cubicBezTo>
                    <a:cubicBezTo>
                      <a:pt x="350" y="73"/>
                      <a:pt x="346" y="80"/>
                      <a:pt x="339" y="77"/>
                    </a:cubicBezTo>
                    <a:cubicBezTo>
                      <a:pt x="326" y="73"/>
                      <a:pt x="324" y="60"/>
                      <a:pt x="319" y="50"/>
                    </a:cubicBezTo>
                    <a:cubicBezTo>
                      <a:pt x="316" y="42"/>
                      <a:pt x="320" y="32"/>
                      <a:pt x="313" y="26"/>
                    </a:cubicBezTo>
                    <a:cubicBezTo>
                      <a:pt x="310" y="18"/>
                      <a:pt x="300" y="22"/>
                      <a:pt x="293" y="22"/>
                    </a:cubicBezTo>
                    <a:cubicBezTo>
                      <a:pt x="260" y="22"/>
                      <a:pt x="225" y="25"/>
                      <a:pt x="191" y="23"/>
                    </a:cubicBezTo>
                    <a:cubicBezTo>
                      <a:pt x="178" y="25"/>
                      <a:pt x="163" y="24"/>
                      <a:pt x="150" y="25"/>
                    </a:cubicBezTo>
                    <a:cubicBezTo>
                      <a:pt x="103" y="26"/>
                      <a:pt x="52" y="25"/>
                      <a:pt x="5" y="26"/>
                    </a:cubicBezTo>
                    <a:cubicBezTo>
                      <a:pt x="3" y="28"/>
                      <a:pt x="4" y="30"/>
                      <a:pt x="4" y="31"/>
                    </a:cubicBezTo>
                    <a:cubicBezTo>
                      <a:pt x="22" y="34"/>
                      <a:pt x="40" y="32"/>
                      <a:pt x="58" y="32"/>
                    </a:cubicBezTo>
                    <a:cubicBezTo>
                      <a:pt x="262" y="30"/>
                      <a:pt x="262" y="30"/>
                      <a:pt x="262" y="30"/>
                    </a:cubicBezTo>
                    <a:cubicBezTo>
                      <a:pt x="276" y="31"/>
                      <a:pt x="292" y="29"/>
                      <a:pt x="307" y="30"/>
                    </a:cubicBezTo>
                    <a:cubicBezTo>
                      <a:pt x="310" y="42"/>
                      <a:pt x="312" y="54"/>
                      <a:pt x="316" y="65"/>
                    </a:cubicBezTo>
                    <a:cubicBezTo>
                      <a:pt x="322" y="65"/>
                      <a:pt x="318" y="71"/>
                      <a:pt x="321" y="73"/>
                    </a:cubicBezTo>
                    <a:cubicBezTo>
                      <a:pt x="327" y="82"/>
                      <a:pt x="339" y="89"/>
                      <a:pt x="351" y="87"/>
                    </a:cubicBezTo>
                    <a:cubicBezTo>
                      <a:pt x="356" y="83"/>
                      <a:pt x="356" y="73"/>
                      <a:pt x="364" y="73"/>
                    </a:cubicBezTo>
                    <a:cubicBezTo>
                      <a:pt x="369" y="73"/>
                      <a:pt x="374" y="74"/>
                      <a:pt x="378" y="77"/>
                    </a:cubicBezTo>
                    <a:cubicBezTo>
                      <a:pt x="382" y="82"/>
                      <a:pt x="386" y="89"/>
                      <a:pt x="384" y="96"/>
                    </a:cubicBezTo>
                    <a:cubicBezTo>
                      <a:pt x="384" y="113"/>
                      <a:pt x="368" y="121"/>
                      <a:pt x="356" y="127"/>
                    </a:cubicBezTo>
                    <a:cubicBezTo>
                      <a:pt x="334" y="131"/>
                      <a:pt x="312" y="121"/>
                      <a:pt x="300" y="103"/>
                    </a:cubicBezTo>
                    <a:cubicBezTo>
                      <a:pt x="293" y="95"/>
                      <a:pt x="292" y="83"/>
                      <a:pt x="287" y="75"/>
                    </a:cubicBezTo>
                    <a:cubicBezTo>
                      <a:pt x="286" y="73"/>
                      <a:pt x="283" y="73"/>
                      <a:pt x="282" y="73"/>
                    </a:cubicBezTo>
                    <a:cubicBezTo>
                      <a:pt x="278" y="77"/>
                      <a:pt x="282" y="82"/>
                      <a:pt x="283" y="86"/>
                    </a:cubicBezTo>
                    <a:cubicBezTo>
                      <a:pt x="289" y="111"/>
                      <a:pt x="311" y="128"/>
                      <a:pt x="333" y="133"/>
                    </a:cubicBezTo>
                    <a:cubicBezTo>
                      <a:pt x="346" y="138"/>
                      <a:pt x="357" y="131"/>
                      <a:pt x="368" y="128"/>
                    </a:cubicBezTo>
                    <a:cubicBezTo>
                      <a:pt x="369" y="129"/>
                      <a:pt x="369" y="129"/>
                      <a:pt x="369" y="129"/>
                    </a:cubicBezTo>
                    <a:cubicBezTo>
                      <a:pt x="358" y="150"/>
                      <a:pt x="358" y="150"/>
                      <a:pt x="358" y="150"/>
                    </a:cubicBezTo>
                    <a:cubicBezTo>
                      <a:pt x="357" y="161"/>
                      <a:pt x="351" y="172"/>
                      <a:pt x="356" y="183"/>
                    </a:cubicBezTo>
                    <a:cubicBezTo>
                      <a:pt x="363" y="205"/>
                      <a:pt x="363" y="205"/>
                      <a:pt x="363" y="205"/>
                    </a:cubicBezTo>
                    <a:cubicBezTo>
                      <a:pt x="367" y="208"/>
                      <a:pt x="366" y="212"/>
                      <a:pt x="369" y="215"/>
                    </a:cubicBezTo>
                    <a:cubicBezTo>
                      <a:pt x="374" y="222"/>
                      <a:pt x="386" y="228"/>
                      <a:pt x="380" y="238"/>
                    </a:cubicBezTo>
                    <a:cubicBezTo>
                      <a:pt x="376" y="250"/>
                      <a:pt x="381" y="261"/>
                      <a:pt x="383" y="273"/>
                    </a:cubicBezTo>
                    <a:cubicBezTo>
                      <a:pt x="389" y="292"/>
                      <a:pt x="407" y="304"/>
                      <a:pt x="423" y="316"/>
                    </a:cubicBezTo>
                    <a:cubicBezTo>
                      <a:pt x="398" y="330"/>
                      <a:pt x="383" y="357"/>
                      <a:pt x="386" y="386"/>
                    </a:cubicBezTo>
                    <a:cubicBezTo>
                      <a:pt x="390" y="410"/>
                      <a:pt x="394" y="436"/>
                      <a:pt x="413" y="452"/>
                    </a:cubicBezTo>
                    <a:cubicBezTo>
                      <a:pt x="426" y="463"/>
                      <a:pt x="405" y="467"/>
                      <a:pt x="402" y="475"/>
                    </a:cubicBezTo>
                    <a:cubicBezTo>
                      <a:pt x="392" y="485"/>
                      <a:pt x="387" y="497"/>
                      <a:pt x="384" y="511"/>
                    </a:cubicBezTo>
                    <a:cubicBezTo>
                      <a:pt x="382" y="532"/>
                      <a:pt x="382" y="532"/>
                      <a:pt x="382" y="532"/>
                    </a:cubicBezTo>
                    <a:cubicBezTo>
                      <a:pt x="364" y="552"/>
                      <a:pt x="356" y="576"/>
                      <a:pt x="352" y="602"/>
                    </a:cubicBezTo>
                    <a:cubicBezTo>
                      <a:pt x="352" y="614"/>
                      <a:pt x="355" y="628"/>
                      <a:pt x="362" y="639"/>
                    </a:cubicBezTo>
                    <a:cubicBezTo>
                      <a:pt x="361" y="640"/>
                      <a:pt x="361" y="640"/>
                      <a:pt x="361" y="640"/>
                    </a:cubicBezTo>
                    <a:cubicBezTo>
                      <a:pt x="347" y="637"/>
                      <a:pt x="335" y="641"/>
                      <a:pt x="323" y="646"/>
                    </a:cubicBezTo>
                    <a:cubicBezTo>
                      <a:pt x="301" y="656"/>
                      <a:pt x="285" y="678"/>
                      <a:pt x="280" y="700"/>
                    </a:cubicBezTo>
                    <a:cubicBezTo>
                      <a:pt x="277" y="701"/>
                      <a:pt x="277" y="701"/>
                      <a:pt x="277" y="701"/>
                    </a:cubicBezTo>
                    <a:cubicBezTo>
                      <a:pt x="112" y="704"/>
                      <a:pt x="112" y="704"/>
                      <a:pt x="112" y="704"/>
                    </a:cubicBezTo>
                    <a:cubicBezTo>
                      <a:pt x="75" y="704"/>
                      <a:pt x="41" y="705"/>
                      <a:pt x="2" y="706"/>
                    </a:cubicBezTo>
                    <a:cubicBezTo>
                      <a:pt x="1" y="708"/>
                      <a:pt x="1" y="711"/>
                      <a:pt x="2" y="713"/>
                    </a:cubicBezTo>
                    <a:cubicBezTo>
                      <a:pt x="7" y="714"/>
                      <a:pt x="7" y="714"/>
                      <a:pt x="7" y="714"/>
                    </a:cubicBezTo>
                    <a:cubicBezTo>
                      <a:pt x="189" y="712"/>
                      <a:pt x="189" y="712"/>
                      <a:pt x="189" y="712"/>
                    </a:cubicBezTo>
                    <a:cubicBezTo>
                      <a:pt x="220" y="711"/>
                      <a:pt x="250" y="710"/>
                      <a:pt x="283" y="710"/>
                    </a:cubicBezTo>
                    <a:cubicBezTo>
                      <a:pt x="285" y="697"/>
                      <a:pt x="292" y="686"/>
                      <a:pt x="299" y="674"/>
                    </a:cubicBezTo>
                    <a:cubicBezTo>
                      <a:pt x="315" y="656"/>
                      <a:pt x="337" y="644"/>
                      <a:pt x="361" y="649"/>
                    </a:cubicBezTo>
                    <a:cubicBezTo>
                      <a:pt x="364" y="650"/>
                      <a:pt x="366" y="650"/>
                      <a:pt x="369" y="650"/>
                    </a:cubicBezTo>
                    <a:cubicBezTo>
                      <a:pt x="379" y="659"/>
                      <a:pt x="387" y="671"/>
                      <a:pt x="382" y="685"/>
                    </a:cubicBezTo>
                    <a:cubicBezTo>
                      <a:pt x="381" y="691"/>
                      <a:pt x="375" y="693"/>
                      <a:pt x="369" y="695"/>
                    </a:cubicBezTo>
                    <a:cubicBezTo>
                      <a:pt x="356" y="697"/>
                      <a:pt x="348" y="679"/>
                      <a:pt x="336" y="689"/>
                    </a:cubicBezTo>
                    <a:cubicBezTo>
                      <a:pt x="320" y="705"/>
                      <a:pt x="313" y="724"/>
                      <a:pt x="308" y="745"/>
                    </a:cubicBezTo>
                    <a:cubicBezTo>
                      <a:pt x="306" y="746"/>
                      <a:pt x="306" y="746"/>
                      <a:pt x="306" y="746"/>
                    </a:cubicBezTo>
                    <a:cubicBezTo>
                      <a:pt x="193" y="746"/>
                      <a:pt x="193" y="746"/>
                      <a:pt x="193" y="746"/>
                    </a:cubicBezTo>
                    <a:cubicBezTo>
                      <a:pt x="13" y="747"/>
                      <a:pt x="13" y="747"/>
                      <a:pt x="13" y="747"/>
                    </a:cubicBezTo>
                    <a:cubicBezTo>
                      <a:pt x="9" y="745"/>
                      <a:pt x="6" y="749"/>
                      <a:pt x="2" y="748"/>
                    </a:cubicBezTo>
                    <a:cubicBezTo>
                      <a:pt x="0" y="750"/>
                      <a:pt x="1" y="753"/>
                      <a:pt x="1" y="755"/>
                    </a:cubicBezTo>
                    <a:cubicBezTo>
                      <a:pt x="3" y="756"/>
                      <a:pt x="3" y="756"/>
                      <a:pt x="3" y="756"/>
                    </a:cubicBezTo>
                    <a:cubicBezTo>
                      <a:pt x="99" y="756"/>
                      <a:pt x="200" y="754"/>
                      <a:pt x="294" y="755"/>
                    </a:cubicBezTo>
                    <a:cubicBezTo>
                      <a:pt x="316" y="752"/>
                      <a:pt x="316" y="752"/>
                      <a:pt x="316" y="752"/>
                    </a:cubicBezTo>
                    <a:cubicBezTo>
                      <a:pt x="318" y="748"/>
                      <a:pt x="315" y="743"/>
                      <a:pt x="317" y="739"/>
                    </a:cubicBezTo>
                    <a:cubicBezTo>
                      <a:pt x="320" y="723"/>
                      <a:pt x="328" y="706"/>
                      <a:pt x="342" y="697"/>
                    </a:cubicBezTo>
                    <a:cubicBezTo>
                      <a:pt x="353" y="696"/>
                      <a:pt x="363" y="706"/>
                      <a:pt x="375" y="702"/>
                    </a:cubicBezTo>
                    <a:cubicBezTo>
                      <a:pt x="384" y="696"/>
                      <a:pt x="384" y="696"/>
                      <a:pt x="384" y="696"/>
                    </a:cubicBezTo>
                    <a:cubicBezTo>
                      <a:pt x="391" y="687"/>
                      <a:pt x="393" y="674"/>
                      <a:pt x="388" y="662"/>
                    </a:cubicBezTo>
                    <a:cubicBezTo>
                      <a:pt x="394" y="662"/>
                      <a:pt x="399" y="667"/>
                      <a:pt x="404" y="671"/>
                    </a:cubicBezTo>
                    <a:cubicBezTo>
                      <a:pt x="414" y="679"/>
                      <a:pt x="425" y="690"/>
                      <a:pt x="425" y="705"/>
                    </a:cubicBezTo>
                    <a:cubicBezTo>
                      <a:pt x="423" y="712"/>
                      <a:pt x="419" y="718"/>
                      <a:pt x="412" y="722"/>
                    </a:cubicBezTo>
                    <a:cubicBezTo>
                      <a:pt x="411" y="725"/>
                      <a:pt x="410" y="729"/>
                      <a:pt x="414" y="731"/>
                    </a:cubicBezTo>
                    <a:cubicBezTo>
                      <a:pt x="424" y="742"/>
                      <a:pt x="439" y="748"/>
                      <a:pt x="453" y="751"/>
                    </a:cubicBezTo>
                    <a:cubicBezTo>
                      <a:pt x="478" y="757"/>
                      <a:pt x="503" y="748"/>
                      <a:pt x="527" y="740"/>
                    </a:cubicBezTo>
                    <a:cubicBezTo>
                      <a:pt x="539" y="737"/>
                      <a:pt x="548" y="728"/>
                      <a:pt x="558" y="721"/>
                    </a:cubicBezTo>
                    <a:cubicBezTo>
                      <a:pt x="568" y="707"/>
                      <a:pt x="575" y="691"/>
                      <a:pt x="577" y="673"/>
                    </a:cubicBezTo>
                    <a:cubicBezTo>
                      <a:pt x="580" y="660"/>
                      <a:pt x="575" y="648"/>
                      <a:pt x="577" y="636"/>
                    </a:cubicBezTo>
                    <a:cubicBezTo>
                      <a:pt x="587" y="617"/>
                      <a:pt x="592" y="591"/>
                      <a:pt x="577" y="574"/>
                    </a:cubicBezTo>
                    <a:cubicBezTo>
                      <a:pt x="573" y="566"/>
                      <a:pt x="564" y="563"/>
                      <a:pt x="560" y="556"/>
                    </a:cubicBezTo>
                    <a:cubicBezTo>
                      <a:pt x="550" y="529"/>
                      <a:pt x="522" y="513"/>
                      <a:pt x="494" y="510"/>
                    </a:cubicBezTo>
                    <a:cubicBezTo>
                      <a:pt x="475" y="509"/>
                      <a:pt x="459" y="514"/>
                      <a:pt x="447" y="529"/>
                    </a:cubicBezTo>
                    <a:cubicBezTo>
                      <a:pt x="436" y="543"/>
                      <a:pt x="429" y="564"/>
                      <a:pt x="436" y="583"/>
                    </a:cubicBezTo>
                    <a:cubicBezTo>
                      <a:pt x="434" y="601"/>
                      <a:pt x="432" y="625"/>
                      <a:pt x="450" y="636"/>
                    </a:cubicBezTo>
                    <a:cubicBezTo>
                      <a:pt x="461" y="642"/>
                      <a:pt x="473" y="643"/>
                      <a:pt x="486" y="641"/>
                    </a:cubicBezTo>
                    <a:cubicBezTo>
                      <a:pt x="493" y="641"/>
                      <a:pt x="498" y="634"/>
                      <a:pt x="503" y="629"/>
                    </a:cubicBezTo>
                    <a:cubicBezTo>
                      <a:pt x="508" y="622"/>
                      <a:pt x="511" y="616"/>
                      <a:pt x="511" y="607"/>
                    </a:cubicBezTo>
                    <a:cubicBezTo>
                      <a:pt x="508" y="597"/>
                      <a:pt x="501" y="589"/>
                      <a:pt x="492" y="584"/>
                    </a:cubicBezTo>
                    <a:cubicBezTo>
                      <a:pt x="488" y="583"/>
                      <a:pt x="483" y="583"/>
                      <a:pt x="481" y="580"/>
                    </a:cubicBezTo>
                    <a:cubicBezTo>
                      <a:pt x="479" y="576"/>
                      <a:pt x="481" y="573"/>
                      <a:pt x="482" y="570"/>
                    </a:cubicBezTo>
                    <a:cubicBezTo>
                      <a:pt x="489" y="561"/>
                      <a:pt x="501" y="563"/>
                      <a:pt x="511" y="566"/>
                    </a:cubicBezTo>
                    <a:cubicBezTo>
                      <a:pt x="521" y="571"/>
                      <a:pt x="529" y="581"/>
                      <a:pt x="537" y="589"/>
                    </a:cubicBezTo>
                    <a:cubicBezTo>
                      <a:pt x="540" y="600"/>
                      <a:pt x="544" y="615"/>
                      <a:pt x="537" y="626"/>
                    </a:cubicBezTo>
                    <a:cubicBezTo>
                      <a:pt x="537" y="632"/>
                      <a:pt x="524" y="635"/>
                      <a:pt x="529" y="644"/>
                    </a:cubicBezTo>
                    <a:cubicBezTo>
                      <a:pt x="537" y="656"/>
                      <a:pt x="533" y="675"/>
                      <a:pt x="524" y="686"/>
                    </a:cubicBezTo>
                    <a:cubicBezTo>
                      <a:pt x="513" y="700"/>
                      <a:pt x="494" y="708"/>
                      <a:pt x="477" y="707"/>
                    </a:cubicBezTo>
                    <a:cubicBezTo>
                      <a:pt x="472" y="701"/>
                      <a:pt x="475" y="692"/>
                      <a:pt x="472" y="686"/>
                    </a:cubicBezTo>
                    <a:cubicBezTo>
                      <a:pt x="458" y="661"/>
                      <a:pt x="435" y="646"/>
                      <a:pt x="415" y="626"/>
                    </a:cubicBezTo>
                    <a:cubicBezTo>
                      <a:pt x="402" y="613"/>
                      <a:pt x="401" y="591"/>
                      <a:pt x="407" y="575"/>
                    </a:cubicBezTo>
                    <a:cubicBezTo>
                      <a:pt x="409" y="566"/>
                      <a:pt x="418" y="562"/>
                      <a:pt x="423" y="555"/>
                    </a:cubicBezTo>
                    <a:cubicBezTo>
                      <a:pt x="423" y="535"/>
                      <a:pt x="432" y="517"/>
                      <a:pt x="448" y="506"/>
                    </a:cubicBezTo>
                    <a:cubicBezTo>
                      <a:pt x="463" y="498"/>
                      <a:pt x="481" y="495"/>
                      <a:pt x="497" y="497"/>
                    </a:cubicBezTo>
                    <a:cubicBezTo>
                      <a:pt x="512" y="502"/>
                      <a:pt x="529" y="504"/>
                      <a:pt x="545" y="504"/>
                    </a:cubicBezTo>
                    <a:cubicBezTo>
                      <a:pt x="560" y="504"/>
                      <a:pt x="573" y="500"/>
                      <a:pt x="585" y="492"/>
                    </a:cubicBezTo>
                    <a:cubicBezTo>
                      <a:pt x="590" y="487"/>
                      <a:pt x="596" y="482"/>
                      <a:pt x="600" y="475"/>
                    </a:cubicBezTo>
                    <a:cubicBezTo>
                      <a:pt x="607" y="470"/>
                      <a:pt x="615" y="472"/>
                      <a:pt x="623" y="471"/>
                    </a:cubicBezTo>
                    <a:cubicBezTo>
                      <a:pt x="641" y="472"/>
                      <a:pt x="660" y="475"/>
                      <a:pt x="673" y="488"/>
                    </a:cubicBezTo>
                    <a:cubicBezTo>
                      <a:pt x="685" y="500"/>
                      <a:pt x="690" y="518"/>
                      <a:pt x="687" y="535"/>
                    </a:cubicBezTo>
                    <a:cubicBezTo>
                      <a:pt x="685" y="547"/>
                      <a:pt x="679" y="559"/>
                      <a:pt x="667" y="564"/>
                    </a:cubicBezTo>
                    <a:cubicBezTo>
                      <a:pt x="657" y="566"/>
                      <a:pt x="648" y="565"/>
                      <a:pt x="640" y="559"/>
                    </a:cubicBezTo>
                    <a:cubicBezTo>
                      <a:pt x="637" y="555"/>
                      <a:pt x="636" y="548"/>
                      <a:pt x="638" y="544"/>
                    </a:cubicBezTo>
                    <a:cubicBezTo>
                      <a:pt x="640" y="539"/>
                      <a:pt x="645" y="535"/>
                      <a:pt x="649" y="532"/>
                    </a:cubicBezTo>
                    <a:cubicBezTo>
                      <a:pt x="659" y="533"/>
                      <a:pt x="659" y="533"/>
                      <a:pt x="659" y="533"/>
                    </a:cubicBezTo>
                    <a:cubicBezTo>
                      <a:pt x="665" y="525"/>
                      <a:pt x="661" y="516"/>
                      <a:pt x="659" y="508"/>
                    </a:cubicBezTo>
                    <a:cubicBezTo>
                      <a:pt x="652" y="498"/>
                      <a:pt x="638" y="494"/>
                      <a:pt x="625" y="495"/>
                    </a:cubicBezTo>
                    <a:cubicBezTo>
                      <a:pt x="617" y="497"/>
                      <a:pt x="611" y="505"/>
                      <a:pt x="607" y="512"/>
                    </a:cubicBezTo>
                    <a:cubicBezTo>
                      <a:pt x="603" y="515"/>
                      <a:pt x="598" y="510"/>
                      <a:pt x="593" y="512"/>
                    </a:cubicBezTo>
                    <a:cubicBezTo>
                      <a:pt x="583" y="514"/>
                      <a:pt x="573" y="522"/>
                      <a:pt x="570" y="533"/>
                    </a:cubicBezTo>
                    <a:cubicBezTo>
                      <a:pt x="568" y="539"/>
                      <a:pt x="567" y="546"/>
                      <a:pt x="570" y="554"/>
                    </a:cubicBezTo>
                    <a:cubicBezTo>
                      <a:pt x="574" y="563"/>
                      <a:pt x="584" y="567"/>
                      <a:pt x="592" y="572"/>
                    </a:cubicBezTo>
                    <a:cubicBezTo>
                      <a:pt x="592" y="577"/>
                      <a:pt x="595" y="581"/>
                      <a:pt x="593" y="586"/>
                    </a:cubicBezTo>
                    <a:cubicBezTo>
                      <a:pt x="594" y="588"/>
                      <a:pt x="597" y="589"/>
                      <a:pt x="600" y="589"/>
                    </a:cubicBezTo>
                    <a:cubicBezTo>
                      <a:pt x="609" y="602"/>
                      <a:pt x="624" y="610"/>
                      <a:pt x="640" y="611"/>
                    </a:cubicBezTo>
                    <a:cubicBezTo>
                      <a:pt x="644" y="612"/>
                      <a:pt x="645" y="616"/>
                      <a:pt x="646" y="619"/>
                    </a:cubicBezTo>
                    <a:cubicBezTo>
                      <a:pt x="647" y="625"/>
                      <a:pt x="645" y="631"/>
                      <a:pt x="640" y="634"/>
                    </a:cubicBezTo>
                    <a:cubicBezTo>
                      <a:pt x="633" y="637"/>
                      <a:pt x="625" y="634"/>
                      <a:pt x="620" y="631"/>
                    </a:cubicBezTo>
                    <a:cubicBezTo>
                      <a:pt x="613" y="633"/>
                      <a:pt x="608" y="641"/>
                      <a:pt x="607" y="648"/>
                    </a:cubicBezTo>
                    <a:cubicBezTo>
                      <a:pt x="605" y="661"/>
                      <a:pt x="615" y="672"/>
                      <a:pt x="625" y="678"/>
                    </a:cubicBezTo>
                    <a:cubicBezTo>
                      <a:pt x="636" y="681"/>
                      <a:pt x="649" y="686"/>
                      <a:pt x="660" y="681"/>
                    </a:cubicBezTo>
                    <a:cubicBezTo>
                      <a:pt x="668" y="680"/>
                      <a:pt x="670" y="667"/>
                      <a:pt x="680" y="672"/>
                    </a:cubicBezTo>
                    <a:cubicBezTo>
                      <a:pt x="691" y="673"/>
                      <a:pt x="704" y="667"/>
                      <a:pt x="713" y="659"/>
                    </a:cubicBezTo>
                    <a:cubicBezTo>
                      <a:pt x="719" y="653"/>
                      <a:pt x="722" y="646"/>
                      <a:pt x="723" y="637"/>
                    </a:cubicBezTo>
                    <a:cubicBezTo>
                      <a:pt x="720" y="630"/>
                      <a:pt x="722" y="620"/>
                      <a:pt x="713" y="615"/>
                    </a:cubicBezTo>
                    <a:cubicBezTo>
                      <a:pt x="717" y="609"/>
                      <a:pt x="721" y="602"/>
                      <a:pt x="726" y="596"/>
                    </a:cubicBezTo>
                    <a:cubicBezTo>
                      <a:pt x="740" y="603"/>
                      <a:pt x="757" y="606"/>
                      <a:pt x="770" y="594"/>
                    </a:cubicBezTo>
                    <a:cubicBezTo>
                      <a:pt x="777" y="588"/>
                      <a:pt x="782" y="580"/>
                      <a:pt x="780" y="569"/>
                    </a:cubicBezTo>
                    <a:cubicBezTo>
                      <a:pt x="795" y="559"/>
                      <a:pt x="801" y="540"/>
                      <a:pt x="799" y="522"/>
                    </a:cubicBezTo>
                    <a:cubicBezTo>
                      <a:pt x="794" y="514"/>
                      <a:pt x="794" y="501"/>
                      <a:pt x="782" y="499"/>
                    </a:cubicBezTo>
                    <a:cubicBezTo>
                      <a:pt x="771" y="495"/>
                      <a:pt x="758" y="496"/>
                      <a:pt x="750" y="505"/>
                    </a:cubicBezTo>
                    <a:cubicBezTo>
                      <a:pt x="744" y="512"/>
                      <a:pt x="756" y="520"/>
                      <a:pt x="747" y="524"/>
                    </a:cubicBezTo>
                    <a:cubicBezTo>
                      <a:pt x="743" y="526"/>
                      <a:pt x="740" y="524"/>
                      <a:pt x="737" y="522"/>
                    </a:cubicBezTo>
                    <a:cubicBezTo>
                      <a:pt x="726" y="507"/>
                      <a:pt x="737" y="490"/>
                      <a:pt x="731" y="473"/>
                    </a:cubicBezTo>
                    <a:cubicBezTo>
                      <a:pt x="728" y="465"/>
                      <a:pt x="728" y="465"/>
                      <a:pt x="728" y="465"/>
                    </a:cubicBezTo>
                    <a:cubicBezTo>
                      <a:pt x="731" y="460"/>
                      <a:pt x="737" y="460"/>
                      <a:pt x="741" y="455"/>
                    </a:cubicBezTo>
                    <a:cubicBezTo>
                      <a:pt x="747" y="458"/>
                      <a:pt x="747" y="463"/>
                      <a:pt x="753" y="466"/>
                    </a:cubicBezTo>
                    <a:cubicBezTo>
                      <a:pt x="758" y="472"/>
                      <a:pt x="767" y="471"/>
                      <a:pt x="774" y="472"/>
                    </a:cubicBezTo>
                    <a:cubicBezTo>
                      <a:pt x="781" y="470"/>
                      <a:pt x="787" y="468"/>
                      <a:pt x="792" y="463"/>
                    </a:cubicBezTo>
                    <a:cubicBezTo>
                      <a:pt x="796" y="462"/>
                      <a:pt x="802" y="466"/>
                      <a:pt x="807" y="464"/>
                    </a:cubicBezTo>
                    <a:cubicBezTo>
                      <a:pt x="816" y="468"/>
                      <a:pt x="826" y="465"/>
                      <a:pt x="834" y="461"/>
                    </a:cubicBezTo>
                    <a:cubicBezTo>
                      <a:pt x="840" y="455"/>
                      <a:pt x="849" y="450"/>
                      <a:pt x="851" y="440"/>
                    </a:cubicBezTo>
                    <a:cubicBezTo>
                      <a:pt x="852" y="436"/>
                      <a:pt x="854" y="431"/>
                      <a:pt x="852" y="428"/>
                    </a:cubicBezTo>
                    <a:cubicBezTo>
                      <a:pt x="845" y="429"/>
                      <a:pt x="838" y="431"/>
                      <a:pt x="833" y="425"/>
                    </a:cubicBezTo>
                    <a:cubicBezTo>
                      <a:pt x="826" y="414"/>
                      <a:pt x="821" y="397"/>
                      <a:pt x="805" y="394"/>
                    </a:cubicBezTo>
                    <a:cubicBezTo>
                      <a:pt x="800" y="393"/>
                      <a:pt x="794" y="392"/>
                      <a:pt x="790" y="394"/>
                    </a:cubicBezTo>
                    <a:cubicBezTo>
                      <a:pt x="774" y="388"/>
                      <a:pt x="755" y="385"/>
                      <a:pt x="742" y="398"/>
                    </a:cubicBezTo>
                    <a:cubicBezTo>
                      <a:pt x="736" y="397"/>
                      <a:pt x="732" y="393"/>
                      <a:pt x="730" y="387"/>
                    </a:cubicBezTo>
                    <a:cubicBezTo>
                      <a:pt x="731" y="381"/>
                      <a:pt x="738" y="378"/>
                      <a:pt x="742" y="373"/>
                    </a:cubicBezTo>
                    <a:cubicBezTo>
                      <a:pt x="747" y="372"/>
                      <a:pt x="751" y="378"/>
                      <a:pt x="756" y="378"/>
                    </a:cubicBezTo>
                    <a:cubicBezTo>
                      <a:pt x="765" y="382"/>
                      <a:pt x="775" y="378"/>
                      <a:pt x="782" y="373"/>
                    </a:cubicBezTo>
                    <a:cubicBezTo>
                      <a:pt x="799" y="378"/>
                      <a:pt x="816" y="374"/>
                      <a:pt x="828" y="362"/>
                    </a:cubicBezTo>
                    <a:cubicBezTo>
                      <a:pt x="831" y="356"/>
                      <a:pt x="837" y="347"/>
                      <a:pt x="844" y="346"/>
                    </a:cubicBezTo>
                    <a:cubicBezTo>
                      <a:pt x="848" y="346"/>
                      <a:pt x="854" y="347"/>
                      <a:pt x="855" y="341"/>
                    </a:cubicBezTo>
                    <a:cubicBezTo>
                      <a:pt x="855" y="334"/>
                      <a:pt x="849" y="331"/>
                      <a:pt x="844" y="327"/>
                    </a:cubicBezTo>
                    <a:close/>
                    <a:moveTo>
                      <a:pt x="774" y="165"/>
                    </a:moveTo>
                    <a:cubicBezTo>
                      <a:pt x="775" y="167"/>
                      <a:pt x="776" y="169"/>
                      <a:pt x="778" y="170"/>
                    </a:cubicBezTo>
                    <a:cubicBezTo>
                      <a:pt x="778" y="172"/>
                      <a:pt x="775" y="173"/>
                      <a:pt x="773" y="174"/>
                    </a:cubicBezTo>
                    <a:cubicBezTo>
                      <a:pt x="764" y="165"/>
                      <a:pt x="752" y="165"/>
                      <a:pt x="739" y="165"/>
                    </a:cubicBezTo>
                    <a:cubicBezTo>
                      <a:pt x="736" y="163"/>
                      <a:pt x="731" y="164"/>
                      <a:pt x="728" y="158"/>
                    </a:cubicBezTo>
                    <a:cubicBezTo>
                      <a:pt x="735" y="143"/>
                      <a:pt x="733" y="124"/>
                      <a:pt x="723" y="111"/>
                    </a:cubicBezTo>
                    <a:cubicBezTo>
                      <a:pt x="715" y="102"/>
                      <a:pt x="703" y="95"/>
                      <a:pt x="689" y="98"/>
                    </a:cubicBezTo>
                    <a:cubicBezTo>
                      <a:pt x="677" y="85"/>
                      <a:pt x="660" y="82"/>
                      <a:pt x="643" y="79"/>
                    </a:cubicBezTo>
                    <a:cubicBezTo>
                      <a:pt x="628" y="82"/>
                      <a:pt x="610" y="85"/>
                      <a:pt x="603" y="102"/>
                    </a:cubicBezTo>
                    <a:cubicBezTo>
                      <a:pt x="597" y="102"/>
                      <a:pt x="589" y="107"/>
                      <a:pt x="585" y="100"/>
                    </a:cubicBezTo>
                    <a:cubicBezTo>
                      <a:pt x="586" y="82"/>
                      <a:pt x="579" y="66"/>
                      <a:pt x="571" y="51"/>
                    </a:cubicBezTo>
                    <a:cubicBezTo>
                      <a:pt x="564" y="44"/>
                      <a:pt x="559" y="33"/>
                      <a:pt x="549" y="33"/>
                    </a:cubicBezTo>
                    <a:cubicBezTo>
                      <a:pt x="547" y="24"/>
                      <a:pt x="536" y="21"/>
                      <a:pt x="529" y="17"/>
                    </a:cubicBezTo>
                    <a:cubicBezTo>
                      <a:pt x="509" y="11"/>
                      <a:pt x="484" y="3"/>
                      <a:pt x="460" y="7"/>
                    </a:cubicBezTo>
                    <a:cubicBezTo>
                      <a:pt x="444" y="12"/>
                      <a:pt x="428" y="13"/>
                      <a:pt x="415" y="23"/>
                    </a:cubicBezTo>
                    <a:cubicBezTo>
                      <a:pt x="408" y="30"/>
                      <a:pt x="398" y="33"/>
                      <a:pt x="395" y="42"/>
                    </a:cubicBezTo>
                    <a:cubicBezTo>
                      <a:pt x="403" y="51"/>
                      <a:pt x="415" y="60"/>
                      <a:pt x="413" y="73"/>
                    </a:cubicBezTo>
                    <a:cubicBezTo>
                      <a:pt x="413" y="79"/>
                      <a:pt x="410" y="83"/>
                      <a:pt x="405" y="87"/>
                    </a:cubicBezTo>
                    <a:cubicBezTo>
                      <a:pt x="403" y="87"/>
                      <a:pt x="400" y="89"/>
                      <a:pt x="398" y="87"/>
                    </a:cubicBezTo>
                    <a:cubicBezTo>
                      <a:pt x="395" y="75"/>
                      <a:pt x="385" y="62"/>
                      <a:pt x="372" y="60"/>
                    </a:cubicBezTo>
                    <a:cubicBezTo>
                      <a:pt x="359" y="58"/>
                      <a:pt x="347" y="74"/>
                      <a:pt x="337" y="62"/>
                    </a:cubicBezTo>
                    <a:cubicBezTo>
                      <a:pt x="327" y="56"/>
                      <a:pt x="327" y="43"/>
                      <a:pt x="324" y="33"/>
                    </a:cubicBezTo>
                    <a:cubicBezTo>
                      <a:pt x="323" y="27"/>
                      <a:pt x="326" y="20"/>
                      <a:pt x="320" y="16"/>
                    </a:cubicBezTo>
                    <a:cubicBezTo>
                      <a:pt x="292" y="12"/>
                      <a:pt x="260" y="15"/>
                      <a:pt x="230" y="14"/>
                    </a:cubicBezTo>
                    <a:cubicBezTo>
                      <a:pt x="176" y="14"/>
                      <a:pt x="125" y="14"/>
                      <a:pt x="70" y="15"/>
                    </a:cubicBezTo>
                    <a:cubicBezTo>
                      <a:pt x="48" y="13"/>
                      <a:pt x="27" y="16"/>
                      <a:pt x="5" y="14"/>
                    </a:cubicBezTo>
                    <a:cubicBezTo>
                      <a:pt x="4" y="13"/>
                      <a:pt x="4" y="11"/>
                      <a:pt x="6" y="11"/>
                    </a:cubicBezTo>
                    <a:cubicBezTo>
                      <a:pt x="28" y="10"/>
                      <a:pt x="51" y="11"/>
                      <a:pt x="73" y="10"/>
                    </a:cubicBezTo>
                    <a:cubicBezTo>
                      <a:pt x="136" y="11"/>
                      <a:pt x="194" y="9"/>
                      <a:pt x="256" y="10"/>
                    </a:cubicBezTo>
                    <a:cubicBezTo>
                      <a:pt x="280" y="10"/>
                      <a:pt x="300" y="10"/>
                      <a:pt x="323" y="10"/>
                    </a:cubicBezTo>
                    <a:cubicBezTo>
                      <a:pt x="328" y="16"/>
                      <a:pt x="332" y="22"/>
                      <a:pt x="329" y="30"/>
                    </a:cubicBezTo>
                    <a:cubicBezTo>
                      <a:pt x="334" y="40"/>
                      <a:pt x="331" y="53"/>
                      <a:pt x="341" y="60"/>
                    </a:cubicBezTo>
                    <a:cubicBezTo>
                      <a:pt x="349" y="63"/>
                      <a:pt x="357" y="56"/>
                      <a:pt x="366" y="56"/>
                    </a:cubicBezTo>
                    <a:cubicBezTo>
                      <a:pt x="377" y="55"/>
                      <a:pt x="387" y="59"/>
                      <a:pt x="394" y="68"/>
                    </a:cubicBezTo>
                    <a:cubicBezTo>
                      <a:pt x="398" y="72"/>
                      <a:pt x="399" y="78"/>
                      <a:pt x="403" y="82"/>
                    </a:cubicBezTo>
                    <a:cubicBezTo>
                      <a:pt x="405" y="79"/>
                      <a:pt x="408" y="76"/>
                      <a:pt x="408" y="72"/>
                    </a:cubicBezTo>
                    <a:cubicBezTo>
                      <a:pt x="407" y="61"/>
                      <a:pt x="399" y="51"/>
                      <a:pt x="388" y="45"/>
                    </a:cubicBezTo>
                    <a:cubicBezTo>
                      <a:pt x="388" y="41"/>
                      <a:pt x="388" y="41"/>
                      <a:pt x="388" y="41"/>
                    </a:cubicBezTo>
                    <a:cubicBezTo>
                      <a:pt x="398" y="28"/>
                      <a:pt x="413" y="17"/>
                      <a:pt x="428" y="11"/>
                    </a:cubicBezTo>
                    <a:cubicBezTo>
                      <a:pt x="443" y="7"/>
                      <a:pt x="456" y="1"/>
                      <a:pt x="472" y="0"/>
                    </a:cubicBezTo>
                    <a:cubicBezTo>
                      <a:pt x="502" y="4"/>
                      <a:pt x="533" y="10"/>
                      <a:pt x="556" y="30"/>
                    </a:cubicBezTo>
                    <a:cubicBezTo>
                      <a:pt x="574" y="40"/>
                      <a:pt x="581" y="60"/>
                      <a:pt x="588" y="78"/>
                    </a:cubicBezTo>
                    <a:cubicBezTo>
                      <a:pt x="590" y="84"/>
                      <a:pt x="589" y="92"/>
                      <a:pt x="592" y="97"/>
                    </a:cubicBezTo>
                    <a:cubicBezTo>
                      <a:pt x="595" y="97"/>
                      <a:pt x="596" y="97"/>
                      <a:pt x="598" y="97"/>
                    </a:cubicBezTo>
                    <a:cubicBezTo>
                      <a:pt x="608" y="80"/>
                      <a:pt x="628" y="74"/>
                      <a:pt x="648" y="75"/>
                    </a:cubicBezTo>
                    <a:cubicBezTo>
                      <a:pt x="662" y="78"/>
                      <a:pt x="677" y="80"/>
                      <a:pt x="687" y="91"/>
                    </a:cubicBezTo>
                    <a:cubicBezTo>
                      <a:pt x="696" y="93"/>
                      <a:pt x="705" y="93"/>
                      <a:pt x="713" y="97"/>
                    </a:cubicBezTo>
                    <a:cubicBezTo>
                      <a:pt x="727" y="107"/>
                      <a:pt x="737" y="120"/>
                      <a:pt x="738" y="136"/>
                    </a:cubicBezTo>
                    <a:cubicBezTo>
                      <a:pt x="735" y="158"/>
                      <a:pt x="735" y="158"/>
                      <a:pt x="735" y="158"/>
                    </a:cubicBezTo>
                    <a:cubicBezTo>
                      <a:pt x="737" y="160"/>
                      <a:pt x="737" y="160"/>
                      <a:pt x="737" y="160"/>
                    </a:cubicBezTo>
                    <a:cubicBezTo>
                      <a:pt x="744" y="160"/>
                      <a:pt x="751" y="160"/>
                      <a:pt x="758" y="161"/>
                    </a:cubicBezTo>
                    <a:cubicBezTo>
                      <a:pt x="764" y="161"/>
                      <a:pt x="768" y="167"/>
                      <a:pt x="774" y="1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/>
              </a:p>
            </p:txBody>
          </p:sp>
        </p:grpSp>
        <p:sp>
          <p:nvSpPr>
            <p:cNvPr id="13" name="文本框 19"/>
            <p:cNvSpPr txBox="1"/>
            <p:nvPr/>
          </p:nvSpPr>
          <p:spPr>
            <a:xfrm>
              <a:off x="3930839" y="1023235"/>
              <a:ext cx="960573" cy="245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400" b="1">
                  <a:solidFill>
                    <a:srgbClr val="C29354"/>
                  </a:solidFill>
                  <a:latin typeface="Microsoft YaHei" panose="020B0503020204020204" charset="-122"/>
                  <a:ea typeface="Microsoft YaHei" panose="020B0503020204020204" charset="-122"/>
                </a:defRPr>
              </a:lvl1pPr>
            </a:lstStyle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#9Slide03 SFU Futura_01" panose="00000700000000000000" pitchFamily="2" charset="0"/>
                </a:rPr>
                <a:t>Nhiệm vụ</a:t>
              </a:r>
              <a:endParaRPr lang="zh-CN" altLang="en-US" sz="2800" dirty="0">
                <a:solidFill>
                  <a:schemeClr val="bg1"/>
                </a:solidFill>
                <a:latin typeface="#9Slide03 SFU Futura_01" panose="00000700000000000000" pitchFamily="2" charset="0"/>
              </a:endParaRPr>
            </a:p>
          </p:txBody>
        </p:sp>
      </p:grpSp>
      <p:grpSp>
        <p:nvGrpSpPr>
          <p:cNvPr id="41" name="Nhóm 40"/>
          <p:cNvGrpSpPr/>
          <p:nvPr/>
        </p:nvGrpSpPr>
        <p:grpSpPr>
          <a:xfrm>
            <a:off x="651500" y="3362534"/>
            <a:ext cx="6581551" cy="2961564"/>
            <a:chOff x="632171" y="3362534"/>
            <a:chExt cx="7127681" cy="2961564"/>
          </a:xfrm>
        </p:grpSpPr>
        <p:sp>
          <p:nvSpPr>
            <p:cNvPr id="7" name="Hộp Văn bản 6"/>
            <p:cNvSpPr txBox="1"/>
            <p:nvPr/>
          </p:nvSpPr>
          <p:spPr>
            <a:xfrm>
              <a:off x="632171" y="3906415"/>
              <a:ext cx="7127681" cy="2417683"/>
            </a:xfrm>
            <a:prstGeom prst="roundRect">
              <a:avLst/>
            </a:prstGeom>
            <a:solidFill>
              <a:srgbClr val="5DC0B9"/>
            </a:solidFill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 </a:t>
              </a:r>
              <a:r>
                <a:rPr lang="en-US" sz="2000" dirty="0" err="1">
                  <a:solidFill>
                    <a:schemeClr val="bg1"/>
                  </a:solidFill>
                </a:rPr>
                <a:t>Trình</a:t>
              </a:r>
              <a:r>
                <a:rPr lang="en-US" sz="2000" dirty="0">
                  <a:solidFill>
                    <a:schemeClr val="bg1"/>
                  </a:solidFill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</a:rPr>
                <a:t>bày</a:t>
              </a:r>
              <a:r>
                <a:rPr lang="en-US" sz="2000" dirty="0">
                  <a:solidFill>
                    <a:schemeClr val="bg1"/>
                  </a:solidFill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</a:rPr>
                <a:t>cảm</a:t>
              </a:r>
              <a:r>
                <a:rPr lang="en-US" sz="2000" dirty="0">
                  <a:solidFill>
                    <a:schemeClr val="bg1"/>
                  </a:solidFill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</a:rPr>
                <a:t>nhận</a:t>
              </a:r>
              <a:r>
                <a:rPr lang="en-US" sz="2000" dirty="0">
                  <a:solidFill>
                    <a:schemeClr val="bg1"/>
                  </a:solidFill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</a:rPr>
                <a:t>của</a:t>
              </a:r>
              <a:r>
                <a:rPr lang="en-US" sz="2000" dirty="0">
                  <a:solidFill>
                    <a:schemeClr val="bg1"/>
                  </a:solidFill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</a:rPr>
                <a:t>bạn</a:t>
              </a:r>
              <a:r>
                <a:rPr lang="en-US" sz="2000" dirty="0">
                  <a:solidFill>
                    <a:schemeClr val="bg1"/>
                  </a:solidFill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</a:rPr>
                <a:t>về</a:t>
              </a:r>
              <a:r>
                <a:rPr lang="en-US" sz="2000" dirty="0">
                  <a:solidFill>
                    <a:schemeClr val="bg1"/>
                  </a:solidFill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</a:rPr>
                <a:t>đoạn</a:t>
              </a:r>
              <a:r>
                <a:rPr lang="en-US" sz="2000" dirty="0">
                  <a:solidFill>
                    <a:schemeClr val="bg1"/>
                  </a:solidFill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</a:rPr>
                <a:t>thơ</a:t>
              </a:r>
              <a:r>
                <a:rPr lang="en-US" sz="2000" dirty="0">
                  <a:solidFill>
                    <a:schemeClr val="bg1"/>
                  </a:solidFill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</a:rPr>
                <a:t>sau</a:t>
              </a:r>
              <a:r>
                <a:rPr lang="en-US" sz="2000" dirty="0">
                  <a:solidFill>
                    <a:schemeClr val="bg1"/>
                  </a:solidFill>
                </a:rPr>
                <a:t>: 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2000" i="1" dirty="0" err="1"/>
                <a:t>Tiếng</a:t>
              </a:r>
              <a:r>
                <a:rPr lang="en-US" sz="2000" i="1" dirty="0"/>
                <a:t> </a:t>
              </a:r>
              <a:r>
                <a:rPr lang="en-US" sz="2000" i="1" dirty="0" err="1"/>
                <a:t>thơ</a:t>
              </a:r>
              <a:r>
                <a:rPr lang="en-US" sz="2000" i="1" dirty="0"/>
                <a:t> </a:t>
              </a:r>
              <a:r>
                <a:rPr lang="en-US" sz="2000" i="1" dirty="0" err="1"/>
                <a:t>ai</a:t>
              </a:r>
              <a:r>
                <a:rPr lang="en-US" sz="2000" i="1" dirty="0"/>
                <a:t> </a:t>
              </a:r>
              <a:r>
                <a:rPr lang="en-US" sz="2000" i="1" dirty="0" err="1"/>
                <a:t>động</a:t>
              </a:r>
              <a:r>
                <a:rPr lang="en-US" sz="2000" i="1" dirty="0"/>
                <a:t> </a:t>
              </a:r>
              <a:r>
                <a:rPr lang="en-US" sz="2000" i="1" dirty="0" err="1"/>
                <a:t>đất</a:t>
              </a:r>
              <a:r>
                <a:rPr lang="en-US" sz="2000" i="1" dirty="0"/>
                <a:t> </a:t>
              </a:r>
              <a:r>
                <a:rPr lang="en-US" sz="2000" i="1" dirty="0" err="1"/>
                <a:t>trời</a:t>
              </a:r>
              <a:endParaRPr lang="en-US" sz="2000" i="1" dirty="0"/>
            </a:p>
            <a:p>
              <a:pPr algn="ctr"/>
              <a:r>
                <a:rPr lang="en-US" sz="2000" i="1" dirty="0" err="1"/>
                <a:t>Nghe</a:t>
              </a:r>
              <a:r>
                <a:rPr lang="en-US" sz="2000" i="1" dirty="0"/>
                <a:t> </a:t>
              </a:r>
              <a:r>
                <a:rPr lang="en-US" sz="2000" i="1" dirty="0" err="1"/>
                <a:t>như</a:t>
              </a:r>
              <a:r>
                <a:rPr lang="en-US" sz="2000" i="1" dirty="0"/>
                <a:t> non </a:t>
              </a:r>
              <a:r>
                <a:rPr lang="en-US" sz="2000" i="1" dirty="0" err="1"/>
                <a:t>nước</a:t>
              </a:r>
              <a:r>
                <a:rPr lang="en-US" sz="2000" i="1" dirty="0"/>
                <a:t> </a:t>
              </a:r>
              <a:r>
                <a:rPr lang="en-US" sz="2000" i="1" dirty="0" err="1"/>
                <a:t>vọng</a:t>
              </a:r>
              <a:r>
                <a:rPr lang="en-US" sz="2000" i="1" dirty="0"/>
                <a:t> </a:t>
              </a:r>
              <a:r>
                <a:rPr lang="en-US" sz="2000" i="1" dirty="0" err="1"/>
                <a:t>lời</a:t>
              </a:r>
              <a:r>
                <a:rPr lang="en-US" sz="2000" i="1" dirty="0"/>
                <a:t> </a:t>
              </a:r>
              <a:r>
                <a:rPr lang="en-US" sz="2000" i="1" dirty="0" err="1"/>
                <a:t>ngàn</a:t>
              </a:r>
              <a:r>
                <a:rPr lang="en-US" sz="2000" i="1" dirty="0"/>
                <a:t> </a:t>
              </a:r>
              <a:r>
                <a:rPr lang="en-US" sz="2000" i="1" dirty="0" err="1"/>
                <a:t>thu</a:t>
              </a:r>
              <a:endParaRPr lang="en-US" sz="2000" i="1" dirty="0"/>
            </a:p>
            <a:p>
              <a:pPr algn="ctr"/>
              <a:r>
                <a:rPr lang="en-US" sz="2000" i="1" dirty="0" err="1"/>
                <a:t>Nghìn</a:t>
              </a:r>
              <a:r>
                <a:rPr lang="en-US" sz="2000" i="1" dirty="0"/>
                <a:t> </a:t>
              </a:r>
              <a:r>
                <a:rPr lang="en-US" sz="2000" i="1" dirty="0" err="1"/>
                <a:t>năm</a:t>
              </a:r>
              <a:r>
                <a:rPr lang="en-US" sz="2000" i="1" dirty="0"/>
                <a:t> </a:t>
              </a:r>
              <a:r>
                <a:rPr lang="en-US" sz="2000" i="1" dirty="0" err="1"/>
                <a:t>sau</a:t>
              </a:r>
              <a:r>
                <a:rPr lang="en-US" sz="2000" i="1" dirty="0"/>
                <a:t> </a:t>
              </a:r>
              <a:r>
                <a:rPr lang="en-US" sz="2000" i="1" dirty="0" err="1"/>
                <a:t>nhớ</a:t>
              </a:r>
              <a:r>
                <a:rPr lang="en-US" sz="2000" i="1" dirty="0"/>
                <a:t> </a:t>
              </a:r>
              <a:r>
                <a:rPr lang="en-US" sz="2000" i="1" dirty="0" err="1"/>
                <a:t>Nguyễn</a:t>
              </a:r>
              <a:r>
                <a:rPr lang="en-US" sz="2000" i="1" dirty="0"/>
                <a:t> Du</a:t>
              </a:r>
              <a:endParaRPr lang="en-US" sz="2000" i="1" dirty="0"/>
            </a:p>
            <a:p>
              <a:pPr algn="ctr"/>
              <a:r>
                <a:rPr lang="en-US" sz="2000" i="1" dirty="0" err="1"/>
                <a:t>Tiếng</a:t>
              </a:r>
              <a:r>
                <a:rPr lang="en-US" sz="2000" i="1" dirty="0"/>
                <a:t> </a:t>
              </a:r>
              <a:r>
                <a:rPr lang="en-US" sz="2000" i="1" dirty="0" err="1"/>
                <a:t>thương</a:t>
              </a:r>
              <a:r>
                <a:rPr lang="en-US" sz="2000" i="1" dirty="0"/>
                <a:t> </a:t>
              </a:r>
              <a:r>
                <a:rPr lang="en-US" sz="2000" i="1" dirty="0" err="1"/>
                <a:t>như</a:t>
              </a:r>
              <a:r>
                <a:rPr lang="en-US" sz="2000" i="1" dirty="0"/>
                <a:t> </a:t>
              </a:r>
              <a:r>
                <a:rPr lang="en-US" sz="2000" i="1" dirty="0" err="1"/>
                <a:t>tiếng</a:t>
              </a:r>
              <a:r>
                <a:rPr lang="en-US" sz="2000" i="1" dirty="0"/>
                <a:t> </a:t>
              </a:r>
              <a:r>
                <a:rPr lang="en-US" sz="2000" i="1" dirty="0" err="1"/>
                <a:t>mẹ</a:t>
              </a:r>
              <a:r>
                <a:rPr lang="en-US" sz="2000" i="1" dirty="0"/>
                <a:t> </a:t>
              </a:r>
              <a:r>
                <a:rPr lang="en-US" sz="2000" i="1" dirty="0" err="1"/>
                <a:t>ru</a:t>
              </a:r>
              <a:r>
                <a:rPr lang="en-US" sz="2000" i="1" dirty="0"/>
                <a:t> </a:t>
              </a:r>
              <a:r>
                <a:rPr lang="en-US" sz="2000" i="1" dirty="0" err="1"/>
                <a:t>những</a:t>
              </a:r>
              <a:r>
                <a:rPr lang="en-US" sz="2000" i="1" dirty="0"/>
                <a:t> </a:t>
              </a:r>
              <a:r>
                <a:rPr lang="en-US" sz="2000" i="1" dirty="0" err="1"/>
                <a:t>ngày</a:t>
              </a:r>
              <a:endParaRPr lang="en-US" sz="2000" i="1" dirty="0"/>
            </a:p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38" name="Hộp Văn bản 37"/>
            <p:cNvSpPr txBox="1"/>
            <p:nvPr/>
          </p:nvSpPr>
          <p:spPr>
            <a:xfrm>
              <a:off x="4414331" y="3362534"/>
              <a:ext cx="324101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6985" algn="ctr">
                <a:spcAft>
                  <a:spcPts val="800"/>
                </a:spcAft>
              </a:pPr>
              <a:r>
                <a:rPr lang="vi-VN" sz="3200" b="1" dirty="0" smtClean="0">
                  <a:solidFill>
                    <a:srgbClr val="5DC0B9"/>
                  </a:solidFill>
                  <a:latin typeface="#9Slide03 SFU Futura_01" panose="00000700000000000000" pitchFamily="2" charset="0"/>
                </a:rPr>
                <a:t>Nhóm 3</a:t>
              </a:r>
              <a:endParaRPr lang="en-US" sz="3200" b="1" dirty="0">
                <a:solidFill>
                  <a:srgbClr val="5DC0B9"/>
                </a:solidFill>
                <a:latin typeface="#9Slide03 SFU Futura_01" panose="00000700000000000000" pitchFamily="2" charset="0"/>
              </a:endParaRPr>
            </a:p>
          </p:txBody>
        </p:sp>
      </p:grpSp>
      <p:grpSp>
        <p:nvGrpSpPr>
          <p:cNvPr id="42" name="Nhóm 41"/>
          <p:cNvGrpSpPr/>
          <p:nvPr/>
        </p:nvGrpSpPr>
        <p:grpSpPr>
          <a:xfrm>
            <a:off x="7666074" y="3456494"/>
            <a:ext cx="3569455" cy="1892759"/>
            <a:chOff x="8320261" y="3456493"/>
            <a:chExt cx="2915268" cy="1287735"/>
          </a:xfrm>
        </p:grpSpPr>
        <p:sp>
          <p:nvSpPr>
            <p:cNvPr id="9" name="Hộp Văn bản 8"/>
            <p:cNvSpPr txBox="1"/>
            <p:nvPr/>
          </p:nvSpPr>
          <p:spPr>
            <a:xfrm>
              <a:off x="8320261" y="3979713"/>
              <a:ext cx="2915268" cy="764515"/>
            </a:xfrm>
            <a:prstGeom prst="roundRect">
              <a:avLst/>
            </a:prstGeom>
            <a:solidFill>
              <a:schemeClr val="accent4"/>
            </a:solidFill>
          </p:spPr>
          <p:txBody>
            <a:bodyPr wrap="square">
              <a:spAutoFit/>
            </a:bodyPr>
            <a:lstStyle/>
            <a:p>
              <a:r>
                <a:rPr lang="en-US" sz="2000" b="1" i="1" dirty="0" err="1" smtClean="0">
                  <a:solidFill>
                    <a:schemeClr val="bg1"/>
                  </a:solidFill>
                </a:rPr>
                <a:t>Bài</a:t>
              </a:r>
              <a:r>
                <a:rPr lang="en-US" sz="2000" b="1" i="1" dirty="0" smtClean="0">
                  <a:solidFill>
                    <a:schemeClr val="bg1"/>
                  </a:solidFill>
                </a:rPr>
                <a:t> </a:t>
              </a:r>
              <a:r>
                <a:rPr lang="en-US" sz="2000" b="1" i="1" dirty="0" err="1">
                  <a:solidFill>
                    <a:schemeClr val="bg1"/>
                  </a:solidFill>
                </a:rPr>
                <a:t>thơ</a:t>
              </a:r>
              <a:r>
                <a:rPr lang="en-US" sz="2000" b="1" i="1" dirty="0">
                  <a:solidFill>
                    <a:schemeClr val="bg1"/>
                  </a:solidFill>
                </a:rPr>
                <a:t> </a:t>
              </a:r>
              <a:r>
                <a:rPr lang="en-US" sz="2000" b="1" i="1" dirty="0" err="1">
                  <a:solidFill>
                    <a:schemeClr val="bg1"/>
                  </a:solidFill>
                </a:rPr>
                <a:t>giúp</a:t>
              </a:r>
              <a:r>
                <a:rPr lang="en-US" sz="2000" b="1" i="1" dirty="0">
                  <a:solidFill>
                    <a:schemeClr val="bg1"/>
                  </a:solidFill>
                </a:rPr>
                <a:t> </a:t>
              </a:r>
              <a:r>
                <a:rPr lang="en-US" sz="2000" b="1" i="1" dirty="0" err="1">
                  <a:solidFill>
                    <a:schemeClr val="bg1"/>
                  </a:solidFill>
                </a:rPr>
                <a:t>bạn</a:t>
              </a:r>
              <a:r>
                <a:rPr lang="en-US" sz="2000" b="1" i="1" dirty="0">
                  <a:solidFill>
                    <a:schemeClr val="bg1"/>
                  </a:solidFill>
                </a:rPr>
                <a:t> </a:t>
              </a:r>
              <a:r>
                <a:rPr lang="en-US" sz="2000" b="1" i="1" dirty="0" err="1">
                  <a:solidFill>
                    <a:schemeClr val="bg1"/>
                  </a:solidFill>
                </a:rPr>
                <a:t>hiểu</a:t>
              </a:r>
              <a:r>
                <a:rPr lang="en-US" sz="2000" b="1" i="1" dirty="0">
                  <a:solidFill>
                    <a:schemeClr val="bg1"/>
                  </a:solidFill>
                </a:rPr>
                <a:t> </a:t>
              </a:r>
              <a:r>
                <a:rPr lang="en-US" sz="2000" b="1" i="1" dirty="0" err="1">
                  <a:solidFill>
                    <a:schemeClr val="bg1"/>
                  </a:solidFill>
                </a:rPr>
                <a:t>thêm</a:t>
              </a:r>
              <a:r>
                <a:rPr lang="en-US" sz="2000" b="1" i="1" dirty="0">
                  <a:solidFill>
                    <a:schemeClr val="bg1"/>
                  </a:solidFill>
                </a:rPr>
                <a:t> </a:t>
              </a:r>
              <a:r>
                <a:rPr lang="en-US" sz="2000" b="1" i="1" dirty="0" err="1">
                  <a:solidFill>
                    <a:schemeClr val="bg1"/>
                  </a:solidFill>
                </a:rPr>
                <a:t>điều</a:t>
              </a:r>
              <a:r>
                <a:rPr lang="en-US" sz="2000" b="1" i="1" dirty="0">
                  <a:solidFill>
                    <a:schemeClr val="bg1"/>
                  </a:solidFill>
                </a:rPr>
                <a:t> </a:t>
              </a:r>
              <a:r>
                <a:rPr lang="en-US" sz="2000" b="1" i="1" dirty="0" err="1">
                  <a:solidFill>
                    <a:schemeClr val="bg1"/>
                  </a:solidFill>
                </a:rPr>
                <a:t>gì</a:t>
              </a:r>
              <a:r>
                <a:rPr lang="en-US" sz="2000" b="1" i="1" dirty="0">
                  <a:solidFill>
                    <a:schemeClr val="bg1"/>
                  </a:solidFill>
                </a:rPr>
                <a:t> </a:t>
              </a:r>
              <a:r>
                <a:rPr lang="en-US" sz="2000" b="1" i="1" dirty="0" err="1">
                  <a:solidFill>
                    <a:schemeClr val="bg1"/>
                  </a:solidFill>
                </a:rPr>
                <a:t>về</a:t>
              </a:r>
              <a:r>
                <a:rPr lang="en-US" sz="2000" b="1" i="1" dirty="0">
                  <a:solidFill>
                    <a:schemeClr val="bg1"/>
                  </a:solidFill>
                </a:rPr>
                <a:t> </a:t>
              </a:r>
              <a:r>
                <a:rPr lang="en-US" sz="2000" b="1" i="1" dirty="0" err="1">
                  <a:solidFill>
                    <a:schemeClr val="bg1"/>
                  </a:solidFill>
                </a:rPr>
                <a:t>nỗi</a:t>
              </a:r>
              <a:r>
                <a:rPr lang="en-US" sz="2000" b="1" i="1" dirty="0">
                  <a:solidFill>
                    <a:schemeClr val="bg1"/>
                  </a:solidFill>
                </a:rPr>
                <a:t> </a:t>
              </a:r>
              <a:r>
                <a:rPr lang="en-US" sz="2000" b="1" i="1" dirty="0" err="1">
                  <a:solidFill>
                    <a:schemeClr val="bg1"/>
                  </a:solidFill>
                </a:rPr>
                <a:t>lòng</a:t>
              </a:r>
              <a:r>
                <a:rPr lang="en-US" sz="2000" b="1" i="1" dirty="0">
                  <a:solidFill>
                    <a:schemeClr val="bg1"/>
                  </a:solidFill>
                </a:rPr>
                <a:t> </a:t>
              </a:r>
              <a:r>
                <a:rPr lang="en-US" sz="2000" b="1" i="1" dirty="0" err="1">
                  <a:solidFill>
                    <a:schemeClr val="bg1"/>
                  </a:solidFill>
                </a:rPr>
                <a:t>của</a:t>
              </a:r>
              <a:r>
                <a:rPr lang="en-US" sz="2000" b="1" i="1" dirty="0">
                  <a:solidFill>
                    <a:schemeClr val="bg1"/>
                  </a:solidFill>
                </a:rPr>
                <a:t> </a:t>
              </a:r>
              <a:r>
                <a:rPr lang="en-US" sz="2000" b="1" i="1" dirty="0" err="1">
                  <a:solidFill>
                    <a:schemeClr val="bg1"/>
                  </a:solidFill>
                </a:rPr>
                <a:t>Nguyễn</a:t>
              </a:r>
              <a:r>
                <a:rPr lang="en-US" sz="2000" b="1" i="1" dirty="0">
                  <a:solidFill>
                    <a:schemeClr val="bg1"/>
                  </a:solidFill>
                </a:rPr>
                <a:t> Du </a:t>
              </a:r>
              <a:r>
                <a:rPr lang="en-US" sz="2000" b="1" i="1" dirty="0" err="1">
                  <a:solidFill>
                    <a:schemeClr val="bg1"/>
                  </a:solidFill>
                </a:rPr>
                <a:t>và</a:t>
              </a:r>
              <a:r>
                <a:rPr lang="en-US" sz="2000" b="1" i="1" dirty="0">
                  <a:solidFill>
                    <a:schemeClr val="bg1"/>
                  </a:solidFill>
                </a:rPr>
                <a:t> </a:t>
              </a:r>
              <a:r>
                <a:rPr lang="en-US" sz="2000" b="1" i="1" dirty="0" err="1">
                  <a:solidFill>
                    <a:schemeClr val="bg1"/>
                  </a:solidFill>
                </a:rPr>
                <a:t>tác</a:t>
              </a:r>
              <a:r>
                <a:rPr lang="en-US" sz="2000" b="1" i="1" dirty="0">
                  <a:solidFill>
                    <a:schemeClr val="bg1"/>
                  </a:solidFill>
                </a:rPr>
                <a:t> </a:t>
              </a:r>
              <a:r>
                <a:rPr lang="en-US" sz="2000" b="1" i="1" dirty="0" err="1">
                  <a:solidFill>
                    <a:schemeClr val="bg1"/>
                  </a:solidFill>
                </a:rPr>
                <a:t>phẩm</a:t>
              </a:r>
              <a:r>
                <a:rPr lang="en-US" sz="2000" b="1" i="1" dirty="0">
                  <a:solidFill>
                    <a:schemeClr val="bg1"/>
                  </a:solidFill>
                </a:rPr>
                <a:t> </a:t>
              </a:r>
              <a:r>
                <a:rPr lang="en-US" sz="2000" b="1" i="1" dirty="0" err="1">
                  <a:solidFill>
                    <a:schemeClr val="bg1"/>
                  </a:solidFill>
                </a:rPr>
                <a:t>của</a:t>
              </a:r>
              <a:r>
                <a:rPr lang="en-US" sz="2000" b="1" i="1" dirty="0">
                  <a:solidFill>
                    <a:schemeClr val="bg1"/>
                  </a:solidFill>
                </a:rPr>
                <a:t> </a:t>
              </a:r>
              <a:r>
                <a:rPr lang="en-US" sz="2000" b="1" i="1" dirty="0" err="1">
                  <a:solidFill>
                    <a:schemeClr val="bg1"/>
                  </a:solidFill>
                </a:rPr>
                <a:t>ông</a:t>
              </a:r>
              <a:r>
                <a:rPr lang="en-US" sz="2000" b="1" i="1" dirty="0">
                  <a:solidFill>
                    <a:schemeClr val="bg1"/>
                  </a:solidFill>
                </a:rPr>
                <a:t>?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9" name="Hộp Văn bản 38"/>
            <p:cNvSpPr txBox="1"/>
            <p:nvPr/>
          </p:nvSpPr>
          <p:spPr>
            <a:xfrm>
              <a:off x="8595110" y="3456493"/>
              <a:ext cx="2640419" cy="3978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6985" algn="just">
                <a:spcAft>
                  <a:spcPts val="800"/>
                </a:spcAft>
              </a:pPr>
              <a:r>
                <a:rPr lang="vi-VN" sz="3200" b="1" dirty="0" smtClean="0">
                  <a:solidFill>
                    <a:schemeClr val="accent4"/>
                  </a:solidFill>
                  <a:latin typeface="#9Slide03 SFU Futura_01" panose="00000700000000000000" pitchFamily="2" charset="0"/>
                </a:rPr>
                <a:t>Nhóm 4</a:t>
              </a:r>
              <a:endParaRPr lang="en-US" sz="3200" b="1" dirty="0">
                <a:solidFill>
                  <a:schemeClr val="accent4"/>
                </a:solidFill>
                <a:latin typeface="#9Slide03 SFU Futura_01" panose="00000700000000000000" pitchFamily="2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616712" y="1286324"/>
            <a:ext cx="4245381" cy="1786746"/>
            <a:chOff x="6616712" y="1286324"/>
            <a:chExt cx="4245381" cy="1786746"/>
          </a:xfrm>
        </p:grpSpPr>
        <p:sp>
          <p:nvSpPr>
            <p:cNvPr id="45" name="Hộp Văn bản 3"/>
            <p:cNvSpPr txBox="1"/>
            <p:nvPr/>
          </p:nvSpPr>
          <p:spPr>
            <a:xfrm>
              <a:off x="6616712" y="1949358"/>
              <a:ext cx="4245381" cy="112371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indent="233680" algn="just">
                <a:spcAft>
                  <a:spcPts val="800"/>
                </a:spcAft>
              </a:pPr>
              <a:r>
                <a:rPr lang="en-US" sz="2000" b="1" i="1" dirty="0" err="1"/>
                <a:t>Tìm</a:t>
              </a:r>
              <a:r>
                <a:rPr lang="en-US" sz="2000" b="1" i="1" dirty="0"/>
                <a:t> </a:t>
              </a:r>
              <a:r>
                <a:rPr lang="en-US" sz="2000" b="1" i="1" dirty="0" err="1"/>
                <a:t>hiểu</a:t>
              </a:r>
              <a:r>
                <a:rPr lang="en-US" sz="2000" b="1" i="1" dirty="0"/>
                <a:t> </a:t>
              </a:r>
              <a:r>
                <a:rPr lang="en-US" sz="2000" b="1" i="1" dirty="0" err="1"/>
                <a:t>hoàn</a:t>
              </a:r>
              <a:r>
                <a:rPr lang="en-US" sz="2000" b="1" i="1" dirty="0"/>
                <a:t> </a:t>
              </a:r>
              <a:r>
                <a:rPr lang="en-US" sz="2000" b="1" i="1" dirty="0" err="1"/>
                <a:t>cảnh</a:t>
              </a:r>
              <a:r>
                <a:rPr lang="en-US" sz="2000" b="1" i="1" dirty="0"/>
                <a:t> </a:t>
              </a:r>
              <a:r>
                <a:rPr lang="en-US" sz="2000" b="1" i="1" dirty="0" err="1"/>
                <a:t>ra</a:t>
              </a:r>
              <a:r>
                <a:rPr lang="en-US" sz="2000" b="1" i="1" dirty="0"/>
                <a:t> </a:t>
              </a:r>
              <a:r>
                <a:rPr lang="en-US" sz="2000" b="1" i="1" dirty="0" err="1"/>
                <a:t>đời</a:t>
              </a:r>
              <a:r>
                <a:rPr lang="en-US" sz="2000" b="1" i="1" dirty="0"/>
                <a:t> </a:t>
              </a:r>
              <a:r>
                <a:rPr lang="en-US" sz="2000" b="1" i="1" dirty="0" err="1"/>
                <a:t>của</a:t>
              </a:r>
              <a:r>
                <a:rPr lang="en-US" sz="2000" b="1" i="1" dirty="0"/>
                <a:t> </a:t>
              </a:r>
              <a:r>
                <a:rPr lang="en-US" sz="2000" b="1" i="1" dirty="0" err="1"/>
                <a:t>bài</a:t>
              </a:r>
              <a:r>
                <a:rPr lang="en-US" sz="2000" b="1" i="1" dirty="0"/>
                <a:t> </a:t>
              </a:r>
              <a:r>
                <a:rPr lang="en-US" sz="2000" b="1" i="1" dirty="0" err="1"/>
                <a:t>thơ</a:t>
              </a:r>
              <a:r>
                <a:rPr lang="en-US" sz="2000" b="1" i="1" dirty="0"/>
                <a:t>. </a:t>
              </a:r>
              <a:r>
                <a:rPr lang="en-US" sz="2000" b="1" i="1" dirty="0" err="1"/>
                <a:t>Hoàn</a:t>
              </a:r>
              <a:r>
                <a:rPr lang="en-US" sz="2000" b="1" i="1" dirty="0"/>
                <a:t> </a:t>
              </a:r>
              <a:r>
                <a:rPr lang="en-US" sz="2000" b="1" i="1" dirty="0" err="1"/>
                <a:t>cảnh</a:t>
              </a:r>
              <a:r>
                <a:rPr lang="en-US" sz="2000" b="1" i="1" dirty="0"/>
                <a:t> </a:t>
              </a:r>
              <a:r>
                <a:rPr lang="en-US" sz="2000" b="1" i="1" dirty="0" err="1"/>
                <a:t>đó</a:t>
              </a:r>
              <a:r>
                <a:rPr lang="en-US" sz="2000" b="1" i="1" dirty="0"/>
                <a:t> </a:t>
              </a:r>
              <a:r>
                <a:rPr lang="en-US" sz="2000" b="1" i="1" dirty="0" err="1"/>
                <a:t>có</a:t>
              </a:r>
              <a:r>
                <a:rPr lang="en-US" sz="2000" b="1" i="1" dirty="0"/>
                <a:t> </a:t>
              </a:r>
              <a:r>
                <a:rPr lang="en-US" sz="2000" b="1" i="1" dirty="0" err="1"/>
                <a:t>giúp</a:t>
              </a:r>
              <a:r>
                <a:rPr lang="en-US" sz="2000" b="1" i="1" dirty="0"/>
                <a:t> </a:t>
              </a:r>
              <a:r>
                <a:rPr lang="en-US" sz="2000" b="1" i="1" dirty="0" err="1"/>
                <a:t>gì</a:t>
              </a:r>
              <a:r>
                <a:rPr lang="en-US" sz="2000" b="1" i="1" dirty="0"/>
                <a:t> </a:t>
              </a:r>
              <a:r>
                <a:rPr lang="en-US" sz="2000" b="1" i="1" dirty="0" err="1"/>
                <a:t>cho</a:t>
              </a:r>
              <a:r>
                <a:rPr lang="en-US" sz="2000" b="1" i="1" dirty="0"/>
                <a:t> </a:t>
              </a:r>
              <a:r>
                <a:rPr lang="en-US" sz="2000" b="1" i="1" dirty="0" err="1"/>
                <a:t>bạn</a:t>
              </a:r>
              <a:r>
                <a:rPr lang="en-US" sz="2000" b="1" i="1" dirty="0"/>
                <a:t> </a:t>
              </a:r>
              <a:r>
                <a:rPr lang="en-US" sz="2000" b="1" i="1" dirty="0" err="1"/>
                <a:t>trong</a:t>
              </a:r>
              <a:r>
                <a:rPr lang="en-US" sz="2000" b="1" i="1" dirty="0"/>
                <a:t> </a:t>
              </a:r>
              <a:r>
                <a:rPr lang="en-US" sz="2000" b="1" i="1" dirty="0" err="1"/>
                <a:t>việc</a:t>
              </a:r>
              <a:r>
                <a:rPr lang="en-US" sz="2000" b="1" i="1" dirty="0"/>
                <a:t> </a:t>
              </a:r>
              <a:r>
                <a:rPr lang="en-US" sz="2000" b="1" i="1" dirty="0" err="1"/>
                <a:t>đọc</a:t>
              </a:r>
              <a:r>
                <a:rPr lang="en-US" sz="2000" b="1" i="1" dirty="0"/>
                <a:t> </a:t>
              </a:r>
              <a:r>
                <a:rPr lang="en-US" sz="2000" b="1" i="1" dirty="0" err="1"/>
                <a:t>hiểu</a:t>
              </a:r>
              <a:r>
                <a:rPr lang="en-US" sz="2000" b="1" i="1" dirty="0"/>
                <a:t> </a:t>
              </a:r>
              <a:r>
                <a:rPr lang="en-US" sz="2000" b="1" i="1" dirty="0" err="1"/>
                <a:t>bài</a:t>
              </a:r>
              <a:r>
                <a:rPr lang="en-US" sz="2000" b="1" i="1" dirty="0"/>
                <a:t> </a:t>
              </a:r>
              <a:r>
                <a:rPr lang="en-US" sz="2000" b="1" i="1" dirty="0" err="1"/>
                <a:t>thơ</a:t>
              </a:r>
              <a:r>
                <a:rPr lang="en-US" sz="2000" b="1" i="1" dirty="0"/>
                <a:t>?</a:t>
              </a:r>
              <a:endParaRPr lang="en-US" sz="2400" dirty="0">
                <a:solidFill>
                  <a:schemeClr val="bg1"/>
                </a:solidFill>
                <a:effectLst/>
                <a:ea typeface="Calibri" panose="020F0502020204030204" pitchFamily="34" charset="0"/>
              </a:endParaRPr>
            </a:p>
          </p:txBody>
        </p:sp>
        <p:sp>
          <p:nvSpPr>
            <p:cNvPr id="44" name="Hộp Văn bản 9"/>
            <p:cNvSpPr txBox="1"/>
            <p:nvPr/>
          </p:nvSpPr>
          <p:spPr>
            <a:xfrm>
              <a:off x="7100052" y="1286324"/>
              <a:ext cx="376204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6985" algn="ctr">
                <a:spcAft>
                  <a:spcPts val="800"/>
                </a:spcAft>
              </a:pPr>
              <a:r>
                <a:rPr lang="vi-VN" sz="3200" b="1" dirty="0" smtClean="0">
                  <a:solidFill>
                    <a:schemeClr val="accent1">
                      <a:lumMod val="75000"/>
                    </a:schemeClr>
                  </a:solidFill>
                  <a:latin typeface="#9Slide03 SFU Futura_01" panose="00000700000000000000" pitchFamily="2" charset="0"/>
                </a:rPr>
                <a:t>Nhóm 1</a:t>
              </a:r>
              <a:endParaRPr lang="en-US" sz="3200" b="1" dirty="0">
                <a:solidFill>
                  <a:schemeClr val="accent1">
                    <a:lumMod val="75000"/>
                  </a:schemeClr>
                </a:solidFill>
                <a:latin typeface="#9Slide03 SFU Futura_01" panose="00000700000000000000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图片 12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5628546" y="3906415"/>
            <a:ext cx="6563454" cy="2969915"/>
          </a:xfrm>
          <a:prstGeom prst="rect">
            <a:avLst/>
          </a:prstGeom>
        </p:spPr>
      </p:pic>
      <p:pic>
        <p:nvPicPr>
          <p:cNvPr id="115" name="图片 1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335"/>
            <a:ext cx="4762500" cy="4219575"/>
          </a:xfrm>
          <a:prstGeom prst="rect">
            <a:avLst/>
          </a:prstGeom>
        </p:spPr>
      </p:pic>
      <p:pic>
        <p:nvPicPr>
          <p:cNvPr id="124" name="图片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49471" y="785799"/>
            <a:ext cx="874061" cy="844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" name="图片 12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236241" y="1183750"/>
            <a:ext cx="256885" cy="25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6" name="Hình chữ nhật: Góc Tròn 5"/>
          <p:cNvSpPr/>
          <p:nvPr/>
        </p:nvSpPr>
        <p:spPr>
          <a:xfrm>
            <a:off x="563526" y="531628"/>
            <a:ext cx="11098618" cy="5858539"/>
          </a:xfrm>
          <a:prstGeom prst="roundRect">
            <a:avLst>
              <a:gd name="adj" fmla="val 12876"/>
            </a:avLst>
          </a:prstGeom>
          <a:ln>
            <a:noFill/>
          </a:ln>
          <a:effectLst>
            <a:outerShdw blurRad="381000" dist="190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63526" y="489095"/>
          <a:ext cx="11098618" cy="61659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4076"/>
                <a:gridCol w="3458556"/>
                <a:gridCol w="3455582"/>
                <a:gridCol w="3060404"/>
              </a:tblGrid>
              <a:tr h="5520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TIÊU CHÍ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CẦN CỐ GẮNG</a:t>
                      </a:r>
                      <a:endParaRPr lang="en-US" sz="18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(0 – 4 điểm)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ĐÃ LÀM TỐT</a:t>
                      </a:r>
                      <a:endParaRPr lang="en-US" sz="18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(5 – 7 điểm)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RẤT XUẤT SẮC</a:t>
                      </a:r>
                      <a:endParaRPr lang="en-US" sz="18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(8 – 10 điểm)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</a:tr>
              <a:tr h="14008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Hình thức</a:t>
                      </a:r>
                      <a:endParaRPr lang="en-US" sz="18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(2 điểm)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 điểm </a:t>
                      </a:r>
                      <a:endParaRPr lang="en-US" sz="18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Bài làm còn sơ sài, trình bày cẩu thả</a:t>
                      </a:r>
                      <a:endParaRPr lang="en-US" sz="18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Sai lỗi chính tả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 điểm</a:t>
                      </a:r>
                      <a:endParaRPr lang="en-US" sz="18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Bài làm tương đối đẩy đủ, chỉn chu </a:t>
                      </a:r>
                      <a:endParaRPr lang="en-US" sz="18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Trình bày cẩn thận </a:t>
                      </a:r>
                      <a:endParaRPr lang="en-US" sz="18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Không có lỗi chính tả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 điểm </a:t>
                      </a:r>
                      <a:endParaRPr lang="en-US" sz="18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Bài làm tương đối đẩy đủ, chỉn chu </a:t>
                      </a:r>
                      <a:endParaRPr lang="en-US" sz="18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Trình bày cẩn thận </a:t>
                      </a:r>
                      <a:endParaRPr lang="en-US" sz="18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Không có lỗi chính tả</a:t>
                      </a:r>
                      <a:endParaRPr lang="en-US" sz="18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Có sự sáng tạo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</a:tr>
              <a:tr h="16837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Nội dung</a:t>
                      </a:r>
                      <a:endParaRPr lang="en-US" sz="18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(6 điểm)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1 - 3 điểm</a:t>
                      </a:r>
                      <a:endParaRPr lang="en-US" sz="18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Chưa trả lơi đúng câu hỏi trọng tâm </a:t>
                      </a:r>
                      <a:endParaRPr lang="en-US" sz="18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Không trả lời đủ hết các câu hỏi gợi dẫn </a:t>
                      </a:r>
                      <a:endParaRPr lang="en-US" sz="18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Nội dung sơ sài mới dừng lại ở mức độ biết và nhận diện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 – 5 </a:t>
                      </a:r>
                      <a:r>
                        <a:rPr lang="en-US" sz="1600" dirty="0" err="1">
                          <a:effectLst/>
                        </a:rPr>
                        <a:t>điểm</a:t>
                      </a: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Trả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lời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tương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đối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đầy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đủ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các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câu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hỏi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gợi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dẫn</a:t>
                      </a: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Trả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lời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đúng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trọng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tâm</a:t>
                      </a:r>
                      <a:endParaRPr lang="en-US" sz="18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Có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ít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nhất</a:t>
                      </a:r>
                      <a:r>
                        <a:rPr lang="en-US" sz="1600" dirty="0">
                          <a:effectLst/>
                        </a:rPr>
                        <a:t> 1 – 2 ý </a:t>
                      </a:r>
                      <a:r>
                        <a:rPr lang="en-US" sz="1600" dirty="0" err="1">
                          <a:effectLst/>
                        </a:rPr>
                        <a:t>mở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rộng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nâng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cao</a:t>
                      </a: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 </a:t>
                      </a:r>
                      <a:r>
                        <a:rPr lang="en-US" sz="1600" dirty="0" err="1">
                          <a:effectLst/>
                        </a:rPr>
                        <a:t>điểm</a:t>
                      </a:r>
                      <a:endParaRPr lang="en-US" sz="18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Trả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lời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tương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đối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đầy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đủ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các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câu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hỏi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gợi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dẫn</a:t>
                      </a: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Trả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lời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đúng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trọng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tâm</a:t>
                      </a:r>
                      <a:endParaRPr lang="en-US" sz="18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Có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nhiều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hơn</a:t>
                      </a:r>
                      <a:r>
                        <a:rPr lang="en-US" sz="1600" dirty="0">
                          <a:effectLst/>
                        </a:rPr>
                        <a:t> 2 ý </a:t>
                      </a:r>
                      <a:r>
                        <a:rPr lang="en-US" sz="1600" dirty="0" err="1">
                          <a:effectLst/>
                        </a:rPr>
                        <a:t>mở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rộng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nâng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cao</a:t>
                      </a:r>
                      <a:endParaRPr lang="en-US" sz="18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Có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sự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sáng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tạo</a:t>
                      </a: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</a:tr>
              <a:tr h="16837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Hiệu quả nhóm</a:t>
                      </a:r>
                      <a:endParaRPr lang="en-US" sz="18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(2 điểm)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 điểm </a:t>
                      </a:r>
                      <a:endParaRPr lang="en-US" sz="18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Các thành viên chưa gắn kết chặt chẽ </a:t>
                      </a:r>
                      <a:endParaRPr lang="en-US" sz="18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Vẫn còn trên 2 thành viên không tham gia hoạt động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 điểm </a:t>
                      </a:r>
                      <a:endParaRPr lang="en-US" sz="18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Hoạt động tương đối gắn kết, có tranh luận nhưng vẫn đi đến thông nhát </a:t>
                      </a:r>
                      <a:endParaRPr lang="en-US" sz="18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Vẫn còn 1 thành viên không tham gia hoạt động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 điểm </a:t>
                      </a:r>
                      <a:endParaRPr lang="en-US" sz="18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Hoạt động gắn kết </a:t>
                      </a:r>
                      <a:endParaRPr lang="en-US" sz="18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Có sự đồng thuận và nhiều ý tưởng khác biệt, sáng tạo </a:t>
                      </a:r>
                      <a:endParaRPr lang="en-US" sz="18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Toàn bộ thành viên đều tham gia hoạt động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</a:tr>
              <a:tr h="26907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Điểm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</a:tr>
              <a:tr h="26907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TỔNG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图片 12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5628546" y="3906415"/>
            <a:ext cx="6563454" cy="2969915"/>
          </a:xfrm>
          <a:prstGeom prst="rect">
            <a:avLst/>
          </a:prstGeom>
        </p:spPr>
      </p:pic>
      <p:pic>
        <p:nvPicPr>
          <p:cNvPr id="115" name="图片 1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335"/>
            <a:ext cx="4762500" cy="4219575"/>
          </a:xfrm>
          <a:prstGeom prst="rect">
            <a:avLst/>
          </a:prstGeom>
        </p:spPr>
      </p:pic>
      <p:pic>
        <p:nvPicPr>
          <p:cNvPr id="124" name="图片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49471" y="785799"/>
            <a:ext cx="874061" cy="844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" name="图片 12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236241" y="1183750"/>
            <a:ext cx="256885" cy="25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6" name="Hình chữ nhật: Góc Tròn 5"/>
          <p:cNvSpPr/>
          <p:nvPr/>
        </p:nvSpPr>
        <p:spPr>
          <a:xfrm>
            <a:off x="435914" y="618338"/>
            <a:ext cx="11098618" cy="5858539"/>
          </a:xfrm>
          <a:prstGeom prst="roundRect">
            <a:avLst>
              <a:gd name="adj" fmla="val 10154"/>
            </a:avLst>
          </a:prstGeom>
          <a:ln>
            <a:noFill/>
          </a:ln>
          <a:effectLst>
            <a:outerShdw blurRad="381000" dist="190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năm</a:t>
            </a:r>
            <a:r>
              <a:rPr lang="en-US" dirty="0"/>
              <a:t> 1953,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bối</a:t>
            </a:r>
            <a:r>
              <a:rPr lang="en-US" dirty="0"/>
              <a:t> </a:t>
            </a:r>
            <a:r>
              <a:rPr lang="en-US" dirty="0" err="1"/>
              <a:t>cảnh</a:t>
            </a:r>
            <a:r>
              <a:rPr lang="en-US" dirty="0"/>
              <a:t> </a:t>
            </a:r>
            <a:r>
              <a:rPr lang="en-US" dirty="0" err="1"/>
              <a:t>đất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 </a:t>
            </a:r>
            <a:r>
              <a:rPr lang="en-US" dirty="0" err="1"/>
              <a:t>Việt</a:t>
            </a:r>
            <a:r>
              <a:rPr lang="en-US" dirty="0"/>
              <a:t> Nam </a:t>
            </a:r>
            <a:r>
              <a:rPr lang="en-US" dirty="0" err="1"/>
              <a:t>đang</a:t>
            </a:r>
            <a:r>
              <a:rPr lang="en-US" dirty="0"/>
              <a:t> </a:t>
            </a:r>
            <a:r>
              <a:rPr lang="en-US" dirty="0" err="1"/>
              <a:t>chịu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thống</a:t>
            </a:r>
            <a:r>
              <a:rPr lang="en-US" dirty="0"/>
              <a:t> </a:t>
            </a:r>
            <a:r>
              <a:rPr lang="en-US" dirty="0" err="1"/>
              <a:t>trị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dân</a:t>
            </a:r>
            <a:r>
              <a:rPr lang="en-US" dirty="0"/>
              <a:t> </a:t>
            </a:r>
            <a:r>
              <a:rPr lang="en-US" dirty="0" err="1"/>
              <a:t>Pháp</a:t>
            </a:r>
            <a:r>
              <a:rPr lang="en-US" dirty="0"/>
              <a:t>. </a:t>
            </a:r>
            <a:r>
              <a:rPr lang="en-US" dirty="0" err="1"/>
              <a:t>Tại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,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dân</a:t>
            </a:r>
            <a:r>
              <a:rPr lang="en-US" dirty="0"/>
              <a:t> </a:t>
            </a:r>
            <a:r>
              <a:rPr lang="en-US" dirty="0" err="1"/>
              <a:t>đang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/>
              <a:t>mặt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khó</a:t>
            </a:r>
            <a:r>
              <a:rPr lang="en-US" dirty="0"/>
              <a:t> </a:t>
            </a:r>
            <a:r>
              <a:rPr lang="en-US" dirty="0" err="1"/>
              <a:t>khăn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thách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,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cuộc</a:t>
            </a:r>
            <a:r>
              <a:rPr lang="en-US" dirty="0"/>
              <a:t> </a:t>
            </a:r>
            <a:r>
              <a:rPr lang="en-US" dirty="0" err="1"/>
              <a:t>chiến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 </a:t>
            </a:r>
            <a:r>
              <a:rPr lang="en-US" dirty="0" err="1"/>
              <a:t>giành</a:t>
            </a:r>
            <a:r>
              <a:rPr lang="en-US" dirty="0"/>
              <a:t> </a:t>
            </a:r>
            <a:r>
              <a:rPr lang="en-US" dirty="0" err="1"/>
              <a:t>độc</a:t>
            </a:r>
            <a:r>
              <a:rPr lang="en-US" dirty="0"/>
              <a:t> </a:t>
            </a:r>
            <a:r>
              <a:rPr lang="en-US" dirty="0" err="1"/>
              <a:t>lập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bảo</a:t>
            </a:r>
            <a:r>
              <a:rPr lang="en-US" dirty="0"/>
              <a:t> </a:t>
            </a:r>
            <a:r>
              <a:rPr lang="en-US" dirty="0" err="1"/>
              <a:t>vệ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hóa</a:t>
            </a:r>
            <a:r>
              <a:rPr lang="en-US" dirty="0"/>
              <a:t>, </a:t>
            </a:r>
            <a:r>
              <a:rPr lang="en-US" dirty="0" err="1"/>
              <a:t>truyền</a:t>
            </a:r>
            <a:r>
              <a:rPr lang="en-US" dirty="0"/>
              <a:t> </a:t>
            </a:r>
            <a:r>
              <a:rPr lang="en-US" dirty="0" err="1"/>
              <a:t>thống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danh</a:t>
            </a:r>
            <a:r>
              <a:rPr lang="en-US" dirty="0"/>
              <a:t> </a:t>
            </a:r>
            <a:r>
              <a:rPr lang="en-US" dirty="0" err="1"/>
              <a:t>dự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dân</a:t>
            </a:r>
            <a:r>
              <a:rPr lang="en-US" dirty="0"/>
              <a:t> </a:t>
            </a:r>
            <a:r>
              <a:rPr lang="en-US" dirty="0" err="1"/>
              <a:t>tộc</a:t>
            </a:r>
            <a:r>
              <a:rPr lang="en-US" dirty="0"/>
              <a:t>.</a:t>
            </a:r>
            <a:endParaRPr lang="en-US" dirty="0"/>
          </a:p>
        </p:txBody>
      </p:sp>
      <p:grpSp>
        <p:nvGrpSpPr>
          <p:cNvPr id="44" name="Nhóm 43"/>
          <p:cNvGrpSpPr/>
          <p:nvPr/>
        </p:nvGrpSpPr>
        <p:grpSpPr>
          <a:xfrm>
            <a:off x="698874" y="646894"/>
            <a:ext cx="9461723" cy="2582065"/>
            <a:chOff x="698874" y="646894"/>
            <a:chExt cx="9461723" cy="2582065"/>
          </a:xfrm>
        </p:grpSpPr>
        <p:grpSp>
          <p:nvGrpSpPr>
            <p:cNvPr id="8" name="Nhóm 7"/>
            <p:cNvGrpSpPr/>
            <p:nvPr/>
          </p:nvGrpSpPr>
          <p:grpSpPr>
            <a:xfrm>
              <a:off x="698874" y="646894"/>
              <a:ext cx="2237442" cy="2582065"/>
              <a:chOff x="563526" y="614069"/>
              <a:chExt cx="3903292" cy="4545333"/>
            </a:xfrm>
          </p:grpSpPr>
          <p:pic>
            <p:nvPicPr>
              <p:cNvPr id="2" name="图片 2"/>
              <p:cNvPicPr>
                <a:picLocks noChangeAspect="1"/>
              </p:cNvPicPr>
              <p:nvPr/>
            </p:nvPicPr>
            <p:blipFill>
              <a:blip r:embed="rId5" cstate="screen"/>
              <a:stretch>
                <a:fillRect/>
              </a:stretch>
            </p:blipFill>
            <p:spPr>
              <a:xfrm>
                <a:off x="563526" y="614069"/>
                <a:ext cx="1558102" cy="1139362"/>
              </a:xfrm>
              <a:prstGeom prst="rect">
                <a:avLst/>
              </a:prstGeom>
            </p:spPr>
          </p:pic>
          <p:sp>
            <p:nvSpPr>
              <p:cNvPr id="3" name="文本框 3"/>
              <p:cNvSpPr txBox="1"/>
              <p:nvPr/>
            </p:nvSpPr>
            <p:spPr>
              <a:xfrm>
                <a:off x="2843104" y="908177"/>
                <a:ext cx="1623714" cy="1137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600" b="1" dirty="0">
                    <a:solidFill>
                      <a:srgbClr val="FF6699"/>
                    </a:solidFill>
                    <a:latin typeface="#9Slide03 SFU Futura_01" panose="00000700000000000000" pitchFamily="2" charset="0"/>
                    <a:ea typeface="方正黄草简体" panose="03000509000000000000" pitchFamily="65" charset="-122"/>
                  </a:rPr>
                  <a:t>01</a:t>
                </a:r>
                <a:endParaRPr lang="zh-CN" altLang="en-US" sz="2400" b="1" dirty="0">
                  <a:solidFill>
                    <a:srgbClr val="FF6699"/>
                  </a:solidFill>
                  <a:latin typeface="#9Slide03 SFU Futura_01" panose="00000700000000000000" pitchFamily="2" charset="0"/>
                  <a:ea typeface="方正黄草简体" panose="03000509000000000000" pitchFamily="65" charset="-122"/>
                </a:endParaRPr>
              </a:p>
            </p:txBody>
          </p:sp>
          <p:pic>
            <p:nvPicPr>
              <p:cNvPr id="5" name="图片 27" descr="铃铛"/>
              <p:cNvPicPr>
                <a:picLocks noChangeAspect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>
              <a:xfrm flipH="1">
                <a:off x="966928" y="1691581"/>
                <a:ext cx="751298" cy="3467821"/>
              </a:xfrm>
              <a:prstGeom prst="rect">
                <a:avLst/>
              </a:prstGeom>
            </p:spPr>
          </p:pic>
        </p:grpSp>
        <p:sp>
          <p:nvSpPr>
            <p:cNvPr id="43" name="Hộp Văn bản 42"/>
            <p:cNvSpPr txBox="1"/>
            <p:nvPr/>
          </p:nvSpPr>
          <p:spPr>
            <a:xfrm>
              <a:off x="2589821" y="811972"/>
              <a:ext cx="757077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6985" algn="ctr">
                <a:spcAft>
                  <a:spcPts val="800"/>
                </a:spcAft>
              </a:pPr>
              <a:r>
                <a:rPr lang="vi-VN" sz="3600" b="1" i="1" dirty="0" err="1">
                  <a:solidFill>
                    <a:srgbClr val="FF6699"/>
                  </a:solidFill>
                </a:rPr>
                <a:t>H</a:t>
              </a:r>
              <a:r>
                <a:rPr lang="en-US" sz="3600" b="1" i="1" dirty="0" err="1" smtClean="0">
                  <a:solidFill>
                    <a:srgbClr val="FF6699"/>
                  </a:solidFill>
                </a:rPr>
                <a:t>oàn</a:t>
              </a:r>
              <a:r>
                <a:rPr lang="en-US" sz="3600" b="1" i="1" dirty="0" smtClean="0">
                  <a:solidFill>
                    <a:srgbClr val="FF6699"/>
                  </a:solidFill>
                </a:rPr>
                <a:t> </a:t>
              </a:r>
              <a:r>
                <a:rPr lang="en-US" sz="3600" b="1" i="1" dirty="0" err="1">
                  <a:solidFill>
                    <a:srgbClr val="FF6699"/>
                  </a:solidFill>
                </a:rPr>
                <a:t>cảnh</a:t>
              </a:r>
              <a:r>
                <a:rPr lang="en-US" sz="3600" b="1" i="1" dirty="0">
                  <a:solidFill>
                    <a:srgbClr val="FF6699"/>
                  </a:solidFill>
                </a:rPr>
                <a:t> </a:t>
              </a:r>
              <a:r>
                <a:rPr lang="en-US" sz="3600" b="1" i="1" dirty="0" err="1">
                  <a:solidFill>
                    <a:srgbClr val="FF6699"/>
                  </a:solidFill>
                </a:rPr>
                <a:t>ra</a:t>
              </a:r>
              <a:r>
                <a:rPr lang="en-US" sz="3600" b="1" i="1" dirty="0">
                  <a:solidFill>
                    <a:srgbClr val="FF6699"/>
                  </a:solidFill>
                </a:rPr>
                <a:t> </a:t>
              </a:r>
              <a:r>
                <a:rPr lang="en-US" sz="3600" b="1" i="1" dirty="0" err="1">
                  <a:solidFill>
                    <a:srgbClr val="FF6699"/>
                  </a:solidFill>
                </a:rPr>
                <a:t>đời</a:t>
              </a:r>
              <a:r>
                <a:rPr lang="en-US" sz="3600" b="1" i="1" dirty="0">
                  <a:solidFill>
                    <a:srgbClr val="FF6699"/>
                  </a:solidFill>
                </a:rPr>
                <a:t> </a:t>
              </a:r>
              <a:r>
                <a:rPr lang="en-US" sz="3600" b="1" i="1" dirty="0" err="1">
                  <a:solidFill>
                    <a:srgbClr val="FF6699"/>
                  </a:solidFill>
                </a:rPr>
                <a:t>của</a:t>
              </a:r>
              <a:r>
                <a:rPr lang="en-US" sz="3600" b="1" i="1" dirty="0">
                  <a:solidFill>
                    <a:srgbClr val="FF6699"/>
                  </a:solidFill>
                </a:rPr>
                <a:t> </a:t>
              </a:r>
              <a:r>
                <a:rPr lang="en-US" sz="3600" b="1" i="1" dirty="0" err="1">
                  <a:solidFill>
                    <a:srgbClr val="FF6699"/>
                  </a:solidFill>
                </a:rPr>
                <a:t>bài</a:t>
              </a:r>
              <a:r>
                <a:rPr lang="en-US" sz="3600" b="1" i="1" dirty="0">
                  <a:solidFill>
                    <a:srgbClr val="FF6699"/>
                  </a:solidFill>
                </a:rPr>
                <a:t> </a:t>
              </a:r>
              <a:r>
                <a:rPr lang="en-US" sz="3600" b="1" i="1" dirty="0" err="1">
                  <a:solidFill>
                    <a:srgbClr val="FF6699"/>
                  </a:solidFill>
                </a:rPr>
                <a:t>thơ</a:t>
              </a:r>
              <a:r>
                <a:rPr lang="en-US" sz="3600" b="1" i="1" dirty="0">
                  <a:solidFill>
                    <a:srgbClr val="FF6699"/>
                  </a:solidFill>
                </a:rPr>
                <a:t>. </a:t>
              </a:r>
              <a:endParaRPr lang="en-US" sz="4400" b="1" dirty="0">
                <a:solidFill>
                  <a:srgbClr val="FF6699"/>
                </a:solidFill>
                <a:latin typeface="#9Slide03 SFU Futura_01" panose="00000700000000000000" pitchFamily="2" charset="0"/>
              </a:endParaRPr>
            </a:p>
          </p:txBody>
        </p:sp>
      </p:grpSp>
      <p:pic>
        <p:nvPicPr>
          <p:cNvPr id="50" name="Hình ảnh 4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92" y="1906232"/>
            <a:ext cx="2800315" cy="4197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Hộp Văn bản 3"/>
          <p:cNvSpPr txBox="1"/>
          <p:nvPr/>
        </p:nvSpPr>
        <p:spPr>
          <a:xfrm>
            <a:off x="4367991" y="2368027"/>
            <a:ext cx="6232103" cy="262199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indent="233680" algn="just">
              <a:spcAft>
                <a:spcPts val="800"/>
              </a:spcAft>
            </a:pPr>
            <a:r>
              <a:rPr lang="en-US" sz="4000" b="1" i="1" dirty="0"/>
              <a:t> </a:t>
            </a:r>
            <a:r>
              <a:rPr lang="vi-VN" sz="3600" dirty="0" err="1"/>
              <a:t>Đ</a:t>
            </a:r>
            <a:r>
              <a:rPr lang="en-US" sz="3600" dirty="0" err="1" smtClean="0"/>
              <a:t>ược</a:t>
            </a:r>
            <a:r>
              <a:rPr lang="en-US" sz="3600" dirty="0" smtClean="0"/>
              <a:t> </a:t>
            </a:r>
            <a:r>
              <a:rPr lang="en-US" sz="3600" dirty="0" err="1"/>
              <a:t>viết</a:t>
            </a:r>
            <a:r>
              <a:rPr lang="en-US" sz="3600" dirty="0"/>
              <a:t> </a:t>
            </a:r>
            <a:r>
              <a:rPr lang="en-US" sz="3600" dirty="0" err="1"/>
              <a:t>vào</a:t>
            </a:r>
            <a:r>
              <a:rPr lang="en-US" sz="3600" dirty="0"/>
              <a:t> </a:t>
            </a:r>
            <a:r>
              <a:rPr lang="en-US" sz="3600" dirty="0" err="1"/>
              <a:t>năm</a:t>
            </a:r>
            <a:r>
              <a:rPr lang="en-US" sz="3600" dirty="0"/>
              <a:t> 1953, </a:t>
            </a:r>
            <a:r>
              <a:rPr lang="en-US" sz="3600" dirty="0" err="1"/>
              <a:t>trong</a:t>
            </a:r>
            <a:r>
              <a:rPr lang="en-US" sz="3600" dirty="0"/>
              <a:t> </a:t>
            </a:r>
            <a:r>
              <a:rPr lang="en-US" sz="3600" dirty="0" err="1"/>
              <a:t>bối</a:t>
            </a:r>
            <a:r>
              <a:rPr lang="en-US" sz="3600" dirty="0"/>
              <a:t> </a:t>
            </a:r>
            <a:r>
              <a:rPr lang="en-US" sz="3600" dirty="0" err="1"/>
              <a:t>cảnh</a:t>
            </a:r>
            <a:r>
              <a:rPr lang="en-US" sz="3600" dirty="0"/>
              <a:t> </a:t>
            </a:r>
            <a:r>
              <a:rPr lang="en-US" sz="3600" dirty="0" err="1"/>
              <a:t>đất</a:t>
            </a:r>
            <a:r>
              <a:rPr lang="en-US" sz="3600" dirty="0"/>
              <a:t> </a:t>
            </a:r>
            <a:r>
              <a:rPr lang="en-US" sz="3600" dirty="0" err="1"/>
              <a:t>nước</a:t>
            </a:r>
            <a:r>
              <a:rPr lang="en-US" sz="3600" dirty="0"/>
              <a:t> </a:t>
            </a:r>
            <a:r>
              <a:rPr lang="en-US" sz="3600" dirty="0" err="1"/>
              <a:t>Việt</a:t>
            </a:r>
            <a:r>
              <a:rPr lang="en-US" sz="3600" dirty="0"/>
              <a:t> Nam </a:t>
            </a:r>
            <a:r>
              <a:rPr lang="en-US" sz="3600" dirty="0" err="1"/>
              <a:t>đang</a:t>
            </a:r>
            <a:r>
              <a:rPr lang="en-US" sz="3600" dirty="0"/>
              <a:t> </a:t>
            </a:r>
            <a:r>
              <a:rPr lang="en-US" sz="3600" dirty="0" err="1"/>
              <a:t>chịu</a:t>
            </a:r>
            <a:r>
              <a:rPr lang="en-US" sz="3600" dirty="0"/>
              <a:t> </a:t>
            </a:r>
            <a:r>
              <a:rPr lang="en-US" sz="3600" dirty="0" err="1"/>
              <a:t>sự</a:t>
            </a:r>
            <a:r>
              <a:rPr lang="en-US" sz="3600" dirty="0"/>
              <a:t> </a:t>
            </a:r>
            <a:r>
              <a:rPr lang="en-US" sz="3600" dirty="0" err="1"/>
              <a:t>thống</a:t>
            </a:r>
            <a:r>
              <a:rPr lang="en-US" sz="3600" dirty="0"/>
              <a:t> </a:t>
            </a:r>
            <a:r>
              <a:rPr lang="en-US" sz="3600" dirty="0" err="1"/>
              <a:t>trị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thực</a:t>
            </a:r>
            <a:r>
              <a:rPr lang="en-US" sz="3600" dirty="0"/>
              <a:t> </a:t>
            </a:r>
            <a:r>
              <a:rPr lang="en-US" sz="3600" dirty="0" err="1"/>
              <a:t>dân</a:t>
            </a:r>
            <a:r>
              <a:rPr lang="en-US" sz="3600" dirty="0"/>
              <a:t> </a:t>
            </a:r>
            <a:r>
              <a:rPr lang="en-US" sz="3600" dirty="0" err="1"/>
              <a:t>Pháp</a:t>
            </a:r>
            <a:r>
              <a:rPr lang="en-US" sz="3600" dirty="0"/>
              <a:t>. </a:t>
            </a:r>
            <a:endParaRPr lang="en-US" sz="3600" dirty="0">
              <a:solidFill>
                <a:schemeClr val="bg1"/>
              </a:solidFill>
              <a:effectLst/>
              <a:ea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图片 12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5628546" y="3906415"/>
            <a:ext cx="6563454" cy="2969915"/>
          </a:xfrm>
          <a:prstGeom prst="rect">
            <a:avLst/>
          </a:prstGeom>
        </p:spPr>
      </p:pic>
      <p:pic>
        <p:nvPicPr>
          <p:cNvPr id="115" name="图片 1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335"/>
            <a:ext cx="4762500" cy="4219575"/>
          </a:xfrm>
          <a:prstGeom prst="rect">
            <a:avLst/>
          </a:prstGeom>
        </p:spPr>
      </p:pic>
      <p:pic>
        <p:nvPicPr>
          <p:cNvPr id="124" name="图片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49471" y="785799"/>
            <a:ext cx="874061" cy="844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" name="图片 12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236241" y="1183750"/>
            <a:ext cx="256885" cy="25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6" name="Hình chữ nhật: Góc Tròn 5"/>
          <p:cNvSpPr/>
          <p:nvPr/>
        </p:nvSpPr>
        <p:spPr>
          <a:xfrm>
            <a:off x="659219" y="542261"/>
            <a:ext cx="11098618" cy="5858539"/>
          </a:xfrm>
          <a:prstGeom prst="roundRect">
            <a:avLst>
              <a:gd name="adj" fmla="val 10154"/>
            </a:avLst>
          </a:prstGeom>
          <a:ln>
            <a:noFill/>
          </a:ln>
          <a:effectLst>
            <a:outerShdw blurRad="381000" dist="190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Hộp Văn bản 47"/>
          <p:cNvSpPr txBox="1"/>
          <p:nvPr/>
        </p:nvSpPr>
        <p:spPr>
          <a:xfrm>
            <a:off x="1456660" y="2298960"/>
            <a:ext cx="9779581" cy="2245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huyết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Hộp Văn bản 42"/>
          <p:cNvSpPr txBox="1"/>
          <p:nvPr/>
        </p:nvSpPr>
        <p:spPr>
          <a:xfrm>
            <a:off x="1423678" y="879620"/>
            <a:ext cx="98125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33680" algn="just">
              <a:spcAft>
                <a:spcPts val="800"/>
              </a:spcAft>
            </a:pPr>
            <a:r>
              <a:rPr lang="en-US" sz="3600" b="1" i="1" dirty="0" err="1">
                <a:solidFill>
                  <a:srgbClr val="FF6699"/>
                </a:solidFill>
              </a:rPr>
              <a:t>Hoàn</a:t>
            </a:r>
            <a:r>
              <a:rPr lang="en-US" sz="3600" b="1" i="1" dirty="0">
                <a:solidFill>
                  <a:srgbClr val="FF6699"/>
                </a:solidFill>
              </a:rPr>
              <a:t> </a:t>
            </a:r>
            <a:r>
              <a:rPr lang="en-US" sz="3600" b="1" i="1" dirty="0" err="1">
                <a:solidFill>
                  <a:srgbClr val="FF6699"/>
                </a:solidFill>
              </a:rPr>
              <a:t>cảnh</a:t>
            </a:r>
            <a:r>
              <a:rPr lang="en-US" sz="3600" b="1" i="1" dirty="0">
                <a:solidFill>
                  <a:srgbClr val="FF6699"/>
                </a:solidFill>
              </a:rPr>
              <a:t> </a:t>
            </a:r>
            <a:r>
              <a:rPr lang="en-US" sz="3600" b="1" i="1" dirty="0" err="1">
                <a:solidFill>
                  <a:srgbClr val="FF6699"/>
                </a:solidFill>
              </a:rPr>
              <a:t>đó</a:t>
            </a:r>
            <a:r>
              <a:rPr lang="en-US" sz="3600" b="1" i="1" dirty="0">
                <a:solidFill>
                  <a:srgbClr val="FF6699"/>
                </a:solidFill>
              </a:rPr>
              <a:t> </a:t>
            </a:r>
            <a:r>
              <a:rPr lang="en-US" sz="3600" b="1" i="1" dirty="0" err="1">
                <a:solidFill>
                  <a:srgbClr val="FF6699"/>
                </a:solidFill>
              </a:rPr>
              <a:t>có</a:t>
            </a:r>
            <a:r>
              <a:rPr lang="en-US" sz="3600" b="1" i="1" dirty="0">
                <a:solidFill>
                  <a:srgbClr val="FF6699"/>
                </a:solidFill>
              </a:rPr>
              <a:t> </a:t>
            </a:r>
            <a:r>
              <a:rPr lang="en-US" sz="3600" b="1" i="1" dirty="0" err="1">
                <a:solidFill>
                  <a:srgbClr val="FF6699"/>
                </a:solidFill>
              </a:rPr>
              <a:t>giúp</a:t>
            </a:r>
            <a:r>
              <a:rPr lang="en-US" sz="3600" b="1" i="1" dirty="0">
                <a:solidFill>
                  <a:srgbClr val="FF6699"/>
                </a:solidFill>
              </a:rPr>
              <a:t> </a:t>
            </a:r>
            <a:r>
              <a:rPr lang="en-US" sz="3600" b="1" i="1" dirty="0" err="1">
                <a:solidFill>
                  <a:srgbClr val="FF6699"/>
                </a:solidFill>
              </a:rPr>
              <a:t>gì</a:t>
            </a:r>
            <a:r>
              <a:rPr lang="en-US" sz="3600" b="1" i="1" dirty="0">
                <a:solidFill>
                  <a:srgbClr val="FF6699"/>
                </a:solidFill>
              </a:rPr>
              <a:t> </a:t>
            </a:r>
            <a:r>
              <a:rPr lang="en-US" sz="3600" b="1" i="1" dirty="0" err="1">
                <a:solidFill>
                  <a:srgbClr val="FF6699"/>
                </a:solidFill>
              </a:rPr>
              <a:t>cho</a:t>
            </a:r>
            <a:r>
              <a:rPr lang="en-US" sz="3600" b="1" i="1" dirty="0">
                <a:solidFill>
                  <a:srgbClr val="FF6699"/>
                </a:solidFill>
              </a:rPr>
              <a:t> </a:t>
            </a:r>
            <a:r>
              <a:rPr lang="en-US" sz="3600" b="1" i="1" dirty="0" err="1">
                <a:solidFill>
                  <a:srgbClr val="FF6699"/>
                </a:solidFill>
              </a:rPr>
              <a:t>bạn</a:t>
            </a:r>
            <a:r>
              <a:rPr lang="en-US" sz="3600" b="1" i="1" dirty="0">
                <a:solidFill>
                  <a:srgbClr val="FF6699"/>
                </a:solidFill>
              </a:rPr>
              <a:t> </a:t>
            </a:r>
            <a:r>
              <a:rPr lang="en-US" sz="3600" b="1" i="1" dirty="0" err="1">
                <a:solidFill>
                  <a:srgbClr val="FF6699"/>
                </a:solidFill>
              </a:rPr>
              <a:t>trong</a:t>
            </a:r>
            <a:r>
              <a:rPr lang="en-US" sz="3600" b="1" i="1" dirty="0">
                <a:solidFill>
                  <a:srgbClr val="FF6699"/>
                </a:solidFill>
              </a:rPr>
              <a:t> </a:t>
            </a:r>
            <a:r>
              <a:rPr lang="en-US" sz="3600" b="1" i="1" dirty="0" err="1">
                <a:solidFill>
                  <a:srgbClr val="FF6699"/>
                </a:solidFill>
              </a:rPr>
              <a:t>việc</a:t>
            </a:r>
            <a:r>
              <a:rPr lang="en-US" sz="3600" b="1" i="1" dirty="0">
                <a:solidFill>
                  <a:srgbClr val="FF6699"/>
                </a:solidFill>
              </a:rPr>
              <a:t> </a:t>
            </a:r>
            <a:r>
              <a:rPr lang="en-US" sz="3600" b="1" i="1" dirty="0" err="1">
                <a:solidFill>
                  <a:srgbClr val="FF6699"/>
                </a:solidFill>
              </a:rPr>
              <a:t>đọc</a:t>
            </a:r>
            <a:r>
              <a:rPr lang="en-US" sz="3600" b="1" i="1" dirty="0">
                <a:solidFill>
                  <a:srgbClr val="FF6699"/>
                </a:solidFill>
              </a:rPr>
              <a:t> </a:t>
            </a:r>
            <a:r>
              <a:rPr lang="en-US" sz="3600" b="1" i="1" dirty="0" err="1">
                <a:solidFill>
                  <a:srgbClr val="FF6699"/>
                </a:solidFill>
              </a:rPr>
              <a:t>hiểu</a:t>
            </a:r>
            <a:r>
              <a:rPr lang="en-US" sz="3600" b="1" i="1" dirty="0">
                <a:solidFill>
                  <a:srgbClr val="FF6699"/>
                </a:solidFill>
              </a:rPr>
              <a:t> </a:t>
            </a:r>
            <a:r>
              <a:rPr lang="en-US" sz="3600" b="1" i="1" dirty="0" err="1">
                <a:solidFill>
                  <a:srgbClr val="FF6699"/>
                </a:solidFill>
              </a:rPr>
              <a:t>bài</a:t>
            </a:r>
            <a:r>
              <a:rPr lang="en-US" sz="3600" b="1" i="1" dirty="0">
                <a:solidFill>
                  <a:srgbClr val="FF6699"/>
                </a:solidFill>
              </a:rPr>
              <a:t> </a:t>
            </a:r>
            <a:r>
              <a:rPr lang="en-US" sz="3600" b="1" i="1" dirty="0" err="1">
                <a:solidFill>
                  <a:srgbClr val="FF6699"/>
                </a:solidFill>
              </a:rPr>
              <a:t>thơ</a:t>
            </a:r>
            <a:r>
              <a:rPr lang="en-US" sz="3600" b="1" i="1" dirty="0">
                <a:solidFill>
                  <a:srgbClr val="FF6699"/>
                </a:solidFill>
              </a:rPr>
              <a:t>?</a:t>
            </a:r>
            <a:endParaRPr lang="en-US" sz="4000" dirty="0">
              <a:solidFill>
                <a:srgbClr val="FF6699"/>
              </a:solidFill>
              <a:ea typeface="Calibri" panose="020F0502020204030204" pitchFamily="34" charset="0"/>
            </a:endParaRPr>
          </a:p>
        </p:txBody>
      </p:sp>
      <p:sp>
        <p:nvSpPr>
          <p:cNvPr id="16" name="文本框 3"/>
          <p:cNvSpPr txBox="1"/>
          <p:nvPr/>
        </p:nvSpPr>
        <p:spPr>
          <a:xfrm>
            <a:off x="804093" y="884849"/>
            <a:ext cx="930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FF6699"/>
                </a:solidFill>
                <a:latin typeface="#9Slide03 SFU Futura_01" panose="00000700000000000000" pitchFamily="2" charset="0"/>
                <a:ea typeface="方正黄草简体" panose="03000509000000000000" pitchFamily="65" charset="-122"/>
              </a:rPr>
              <a:t>01</a:t>
            </a:r>
            <a:endParaRPr lang="zh-CN" altLang="en-US" sz="2400" b="1" dirty="0">
              <a:solidFill>
                <a:srgbClr val="FF6699"/>
              </a:solidFill>
              <a:latin typeface="#9Slide03 SFU Futura_01" panose="00000700000000000000" pitchFamily="2" charset="0"/>
              <a:ea typeface="方正黄草简体" panose="03000509000000000000" pitchFamily="65" charset="-122"/>
            </a:endParaRPr>
          </a:p>
        </p:txBody>
      </p:sp>
      <p:pic>
        <p:nvPicPr>
          <p:cNvPr id="10" name="Picture 6" descr="Bài 3: “Kính gửi cụ Nguyễn Du”, một cách tiếp nhận Truyện Kiề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56" y="4951628"/>
            <a:ext cx="1998711" cy="178653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图片 12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5628546" y="3906415"/>
            <a:ext cx="6563454" cy="2969915"/>
          </a:xfrm>
          <a:prstGeom prst="rect">
            <a:avLst/>
          </a:prstGeom>
        </p:spPr>
      </p:pic>
      <p:pic>
        <p:nvPicPr>
          <p:cNvPr id="115" name="图片 1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335"/>
            <a:ext cx="4762500" cy="4219575"/>
          </a:xfrm>
          <a:prstGeom prst="rect">
            <a:avLst/>
          </a:prstGeom>
        </p:spPr>
      </p:pic>
      <p:pic>
        <p:nvPicPr>
          <p:cNvPr id="124" name="图片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49471" y="785799"/>
            <a:ext cx="874061" cy="844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" name="图片 12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236241" y="1183750"/>
            <a:ext cx="256885" cy="25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6" name="Hình chữ nhật: Góc Tròn 5"/>
          <p:cNvSpPr/>
          <p:nvPr/>
        </p:nvSpPr>
        <p:spPr>
          <a:xfrm>
            <a:off x="563526" y="531628"/>
            <a:ext cx="11098618" cy="5858539"/>
          </a:xfrm>
          <a:prstGeom prst="roundRect">
            <a:avLst>
              <a:gd name="adj" fmla="val 10154"/>
            </a:avLst>
          </a:prstGeom>
          <a:ln>
            <a:noFill/>
          </a:ln>
          <a:effectLst>
            <a:outerShdw blurRad="381000" dist="190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4" name="Nhóm 43"/>
          <p:cNvGrpSpPr/>
          <p:nvPr/>
        </p:nvGrpSpPr>
        <p:grpSpPr>
          <a:xfrm>
            <a:off x="698874" y="646894"/>
            <a:ext cx="10820637" cy="2582065"/>
            <a:chOff x="698874" y="646894"/>
            <a:chExt cx="10820637" cy="2582065"/>
          </a:xfrm>
        </p:grpSpPr>
        <p:grpSp>
          <p:nvGrpSpPr>
            <p:cNvPr id="8" name="Nhóm 7"/>
            <p:cNvGrpSpPr/>
            <p:nvPr/>
          </p:nvGrpSpPr>
          <p:grpSpPr>
            <a:xfrm>
              <a:off x="698874" y="646894"/>
              <a:ext cx="1074799" cy="2582065"/>
              <a:chOff x="563526" y="614069"/>
              <a:chExt cx="1875023" cy="4545333"/>
            </a:xfrm>
          </p:grpSpPr>
          <p:pic>
            <p:nvPicPr>
              <p:cNvPr id="2" name="图片 2"/>
              <p:cNvPicPr>
                <a:picLocks noChangeAspect="1"/>
              </p:cNvPicPr>
              <p:nvPr/>
            </p:nvPicPr>
            <p:blipFill>
              <a:blip r:embed="rId5" cstate="screen"/>
              <a:stretch>
                <a:fillRect/>
              </a:stretch>
            </p:blipFill>
            <p:spPr>
              <a:xfrm>
                <a:off x="563526" y="614069"/>
                <a:ext cx="1558102" cy="1139362"/>
              </a:xfrm>
              <a:prstGeom prst="rect">
                <a:avLst/>
              </a:prstGeom>
            </p:spPr>
          </p:pic>
          <p:sp>
            <p:nvSpPr>
              <p:cNvPr id="3" name="文本框 3"/>
              <p:cNvSpPr txBox="1"/>
              <p:nvPr/>
            </p:nvSpPr>
            <p:spPr>
              <a:xfrm>
                <a:off x="808181" y="726928"/>
                <a:ext cx="1630368" cy="8126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FF6699"/>
                    </a:solidFill>
                    <a:latin typeface="#9Slide03 SFU Futura_01" panose="00000700000000000000" pitchFamily="2" charset="0"/>
                    <a:ea typeface="方正黄草简体" panose="03000509000000000000" pitchFamily="65" charset="-122"/>
                  </a:rPr>
                  <a:t>02</a:t>
                </a:r>
                <a:endParaRPr lang="zh-CN" altLang="en-US" sz="2400" b="1" dirty="0">
                  <a:solidFill>
                    <a:srgbClr val="FF6699"/>
                  </a:solidFill>
                  <a:latin typeface="#9Slide03 SFU Futura_01" panose="00000700000000000000" pitchFamily="2" charset="0"/>
                  <a:ea typeface="方正黄草简体" panose="03000509000000000000" pitchFamily="65" charset="-122"/>
                </a:endParaRPr>
              </a:p>
            </p:txBody>
          </p:sp>
          <p:pic>
            <p:nvPicPr>
              <p:cNvPr id="5" name="图片 27" descr="铃铛"/>
              <p:cNvPicPr>
                <a:picLocks noChangeAspect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>
              <a:xfrm flipH="1">
                <a:off x="966928" y="1691581"/>
                <a:ext cx="751298" cy="3467821"/>
              </a:xfrm>
              <a:prstGeom prst="rect">
                <a:avLst/>
              </a:prstGeom>
            </p:spPr>
          </p:pic>
        </p:grpSp>
        <p:sp>
          <p:nvSpPr>
            <p:cNvPr id="43" name="Hộp Văn bản 42"/>
            <p:cNvSpPr txBox="1"/>
            <p:nvPr/>
          </p:nvSpPr>
          <p:spPr>
            <a:xfrm>
              <a:off x="1456659" y="722085"/>
              <a:ext cx="10062852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spcAft>
                  <a:spcPts val="800"/>
                </a:spcAft>
              </a:pPr>
              <a:r>
                <a:rPr lang="vi-VN" sz="2800" b="1" i="1" dirty="0" err="1">
                  <a:solidFill>
                    <a:srgbClr val="FF6699"/>
                  </a:solidFill>
                </a:rPr>
                <a:t>C</a:t>
              </a:r>
              <a:r>
                <a:rPr lang="en-US" sz="2800" b="1" i="1" dirty="0" err="1" smtClean="0">
                  <a:solidFill>
                    <a:srgbClr val="FF6699"/>
                  </a:solidFill>
                </a:rPr>
                <a:t>âu</a:t>
              </a:r>
              <a:r>
                <a:rPr lang="en-US" sz="2800" b="1" i="1" dirty="0" smtClean="0">
                  <a:solidFill>
                    <a:srgbClr val="FF6699"/>
                  </a:solidFill>
                </a:rPr>
                <a:t> </a:t>
              </a:r>
              <a:r>
                <a:rPr lang="en-US" sz="2800" b="1" i="1" dirty="0" err="1">
                  <a:solidFill>
                    <a:srgbClr val="FF6699"/>
                  </a:solidFill>
                </a:rPr>
                <a:t>thơ</a:t>
              </a:r>
              <a:r>
                <a:rPr lang="en-US" sz="2800" b="1" i="1" dirty="0">
                  <a:solidFill>
                    <a:srgbClr val="FF6699"/>
                  </a:solidFill>
                </a:rPr>
                <a:t> </a:t>
              </a:r>
              <a:r>
                <a:rPr lang="en-US" sz="2800" b="1" i="1" dirty="0" err="1">
                  <a:solidFill>
                    <a:srgbClr val="FF6699"/>
                  </a:solidFill>
                </a:rPr>
                <a:t>có</a:t>
              </a:r>
              <a:r>
                <a:rPr lang="en-US" sz="2800" b="1" i="1" dirty="0">
                  <a:solidFill>
                    <a:srgbClr val="FF6699"/>
                  </a:solidFill>
                </a:rPr>
                <a:t> </a:t>
              </a:r>
              <a:r>
                <a:rPr lang="en-US" sz="2800" b="1" i="1" dirty="0" err="1">
                  <a:solidFill>
                    <a:srgbClr val="FF6699"/>
                  </a:solidFill>
                </a:rPr>
                <a:t>khả</a:t>
              </a:r>
              <a:r>
                <a:rPr lang="en-US" sz="2800" b="1" i="1" dirty="0">
                  <a:solidFill>
                    <a:srgbClr val="FF6699"/>
                  </a:solidFill>
                </a:rPr>
                <a:t> </a:t>
              </a:r>
              <a:r>
                <a:rPr lang="en-US" sz="2800" b="1" i="1" dirty="0" err="1">
                  <a:solidFill>
                    <a:srgbClr val="FF6699"/>
                  </a:solidFill>
                </a:rPr>
                <a:t>năng</a:t>
              </a:r>
              <a:r>
                <a:rPr lang="en-US" sz="2800" b="1" i="1" dirty="0">
                  <a:solidFill>
                    <a:srgbClr val="FF6699"/>
                  </a:solidFill>
                </a:rPr>
                <a:t> </a:t>
              </a:r>
              <a:r>
                <a:rPr lang="en-US" sz="2800" b="1" i="1" dirty="0" err="1">
                  <a:solidFill>
                    <a:srgbClr val="FF6699"/>
                  </a:solidFill>
                </a:rPr>
                <a:t>bao</a:t>
              </a:r>
              <a:r>
                <a:rPr lang="en-US" sz="2800" b="1" i="1" dirty="0">
                  <a:solidFill>
                    <a:srgbClr val="FF6699"/>
                  </a:solidFill>
                </a:rPr>
                <a:t> </a:t>
              </a:r>
              <a:r>
                <a:rPr lang="en-US" sz="2800" b="1" i="1" dirty="0" err="1">
                  <a:solidFill>
                    <a:srgbClr val="FF6699"/>
                  </a:solidFill>
                </a:rPr>
                <a:t>quát</a:t>
              </a:r>
              <a:r>
                <a:rPr lang="en-US" sz="2800" b="1" i="1" dirty="0">
                  <a:solidFill>
                    <a:srgbClr val="FF6699"/>
                  </a:solidFill>
                </a:rPr>
                <a:t> </a:t>
              </a:r>
              <a:r>
                <a:rPr lang="en-US" sz="2800" b="1" i="1" dirty="0" err="1">
                  <a:solidFill>
                    <a:srgbClr val="FF6699"/>
                  </a:solidFill>
                </a:rPr>
                <a:t>nội</a:t>
              </a:r>
              <a:r>
                <a:rPr lang="en-US" sz="2800" b="1" i="1" dirty="0">
                  <a:solidFill>
                    <a:srgbClr val="FF6699"/>
                  </a:solidFill>
                </a:rPr>
                <a:t> dung </a:t>
              </a:r>
              <a:r>
                <a:rPr lang="en-US" sz="2800" b="1" i="1" dirty="0" err="1">
                  <a:solidFill>
                    <a:srgbClr val="FF6699"/>
                  </a:solidFill>
                </a:rPr>
                <a:t>toàn</a:t>
              </a:r>
              <a:r>
                <a:rPr lang="en-US" sz="2800" b="1" i="1" dirty="0">
                  <a:solidFill>
                    <a:srgbClr val="FF6699"/>
                  </a:solidFill>
                </a:rPr>
                <a:t> </a:t>
              </a:r>
              <a:r>
                <a:rPr lang="en-US" sz="2800" b="1" i="1" dirty="0" err="1">
                  <a:solidFill>
                    <a:srgbClr val="FF6699"/>
                  </a:solidFill>
                </a:rPr>
                <a:t>bài</a:t>
              </a:r>
              <a:r>
                <a:rPr lang="en-US" sz="2800" b="1" i="1" dirty="0">
                  <a:solidFill>
                    <a:srgbClr val="FF6699"/>
                  </a:solidFill>
                </a:rPr>
                <a:t>, </a:t>
              </a:r>
              <a:r>
                <a:rPr lang="en-US" sz="2800" b="1" i="1" dirty="0" err="1">
                  <a:solidFill>
                    <a:srgbClr val="FF6699"/>
                  </a:solidFill>
                </a:rPr>
                <a:t>bạn</a:t>
              </a:r>
              <a:r>
                <a:rPr lang="en-US" sz="2800" b="1" i="1" dirty="0">
                  <a:solidFill>
                    <a:srgbClr val="FF6699"/>
                  </a:solidFill>
                </a:rPr>
                <a:t> </a:t>
              </a:r>
              <a:r>
                <a:rPr lang="en-US" sz="2800" b="1" i="1" dirty="0" err="1">
                  <a:solidFill>
                    <a:srgbClr val="FF6699"/>
                  </a:solidFill>
                </a:rPr>
                <a:t>sẽ</a:t>
              </a:r>
              <a:r>
                <a:rPr lang="en-US" sz="2800" b="1" i="1" dirty="0">
                  <a:solidFill>
                    <a:srgbClr val="FF6699"/>
                  </a:solidFill>
                </a:rPr>
                <a:t> </a:t>
              </a:r>
              <a:r>
                <a:rPr lang="en-US" sz="2800" b="1" i="1" dirty="0" err="1">
                  <a:solidFill>
                    <a:srgbClr val="FF6699"/>
                  </a:solidFill>
                </a:rPr>
                <a:t>chọn</a:t>
              </a:r>
              <a:r>
                <a:rPr lang="en-US" sz="2800" b="1" i="1" dirty="0">
                  <a:solidFill>
                    <a:srgbClr val="FF6699"/>
                  </a:solidFill>
                </a:rPr>
                <a:t> </a:t>
              </a:r>
              <a:r>
                <a:rPr lang="en-US" sz="2800" b="1" i="1" dirty="0" err="1">
                  <a:solidFill>
                    <a:srgbClr val="FF6699"/>
                  </a:solidFill>
                </a:rPr>
                <a:t>câu</a:t>
              </a:r>
              <a:r>
                <a:rPr lang="en-US" sz="2800" b="1" i="1" dirty="0">
                  <a:solidFill>
                    <a:srgbClr val="FF6699"/>
                  </a:solidFill>
                </a:rPr>
                <a:t> </a:t>
              </a:r>
              <a:r>
                <a:rPr lang="en-US" sz="2800" b="1" i="1" dirty="0" err="1">
                  <a:solidFill>
                    <a:srgbClr val="FF6699"/>
                  </a:solidFill>
                </a:rPr>
                <a:t>nào</a:t>
              </a:r>
              <a:r>
                <a:rPr lang="en-US" sz="2800" b="1" i="1" dirty="0">
                  <a:solidFill>
                    <a:srgbClr val="FF6699"/>
                  </a:solidFill>
                </a:rPr>
                <a:t>? </a:t>
              </a:r>
              <a:r>
                <a:rPr lang="en-US" sz="2800" b="1" i="1" dirty="0" err="1">
                  <a:solidFill>
                    <a:srgbClr val="FF6699"/>
                  </a:solidFill>
                </a:rPr>
                <a:t>Vì</a:t>
              </a:r>
              <a:r>
                <a:rPr lang="en-US" sz="2800" b="1" i="1" dirty="0">
                  <a:solidFill>
                    <a:srgbClr val="FF6699"/>
                  </a:solidFill>
                </a:rPr>
                <a:t> </a:t>
              </a:r>
              <a:r>
                <a:rPr lang="en-US" sz="2800" b="1" i="1" dirty="0" err="1">
                  <a:solidFill>
                    <a:srgbClr val="FF6699"/>
                  </a:solidFill>
                </a:rPr>
                <a:t>sao</a:t>
              </a:r>
              <a:r>
                <a:rPr lang="en-US" sz="2800" b="1" i="1" dirty="0">
                  <a:solidFill>
                    <a:srgbClr val="FF6699"/>
                  </a:solidFill>
                </a:rPr>
                <a:t>? </a:t>
              </a:r>
              <a:endParaRPr lang="en-US" sz="3600" b="1" dirty="0">
                <a:solidFill>
                  <a:srgbClr val="FF6699"/>
                </a:solidFill>
                <a:latin typeface="#9Slide03 SFU Futura_01" panose="00000700000000000000" pitchFamily="2" charset="0"/>
              </a:endParaRPr>
            </a:p>
          </p:txBody>
        </p:sp>
      </p:grpSp>
      <p:sp>
        <p:nvSpPr>
          <p:cNvPr id="46" name="Hộp Văn bản 45"/>
          <p:cNvSpPr txBox="1"/>
          <p:nvPr/>
        </p:nvSpPr>
        <p:spPr>
          <a:xfrm>
            <a:off x="2424223" y="1749161"/>
            <a:ext cx="67623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200" b="1" dirty="0">
                <a:solidFill>
                  <a:srgbClr val="4AB08D"/>
                </a:solidFill>
              </a:rPr>
              <a:t>“</a:t>
            </a:r>
            <a:r>
              <a:rPr lang="en-US" sz="3200" b="1" dirty="0" err="1">
                <a:solidFill>
                  <a:srgbClr val="4AB08D"/>
                </a:solidFill>
              </a:rPr>
              <a:t>Tấm</a:t>
            </a:r>
            <a:r>
              <a:rPr lang="en-US" sz="3200" b="1" dirty="0">
                <a:solidFill>
                  <a:srgbClr val="4AB08D"/>
                </a:solidFill>
              </a:rPr>
              <a:t> </a:t>
            </a:r>
            <a:r>
              <a:rPr lang="en-US" sz="3200" b="1" dirty="0" err="1">
                <a:solidFill>
                  <a:srgbClr val="4AB08D"/>
                </a:solidFill>
              </a:rPr>
              <a:t>lòng</a:t>
            </a:r>
            <a:r>
              <a:rPr lang="en-US" sz="3200" b="1" dirty="0">
                <a:solidFill>
                  <a:srgbClr val="4AB08D"/>
                </a:solidFill>
              </a:rPr>
              <a:t> </a:t>
            </a:r>
            <a:r>
              <a:rPr lang="en-US" sz="3200" b="1" dirty="0" err="1">
                <a:solidFill>
                  <a:srgbClr val="4AB08D"/>
                </a:solidFill>
              </a:rPr>
              <a:t>thơ</a:t>
            </a:r>
            <a:r>
              <a:rPr lang="en-US" sz="3200" b="1" dirty="0">
                <a:solidFill>
                  <a:srgbClr val="4AB08D"/>
                </a:solidFill>
              </a:rPr>
              <a:t> </a:t>
            </a:r>
            <a:r>
              <a:rPr lang="en-US" sz="3200" b="1" dirty="0" err="1">
                <a:solidFill>
                  <a:srgbClr val="4AB08D"/>
                </a:solidFill>
              </a:rPr>
              <a:t>vẫn</a:t>
            </a:r>
            <a:r>
              <a:rPr lang="en-US" sz="3200" b="1" dirty="0">
                <a:solidFill>
                  <a:srgbClr val="4AB08D"/>
                </a:solidFill>
              </a:rPr>
              <a:t> </a:t>
            </a:r>
            <a:r>
              <a:rPr lang="en-US" sz="3200" b="1" dirty="0" err="1">
                <a:solidFill>
                  <a:srgbClr val="4AB08D"/>
                </a:solidFill>
              </a:rPr>
              <a:t>tình</a:t>
            </a:r>
            <a:r>
              <a:rPr lang="en-US" sz="3200" b="1" dirty="0">
                <a:solidFill>
                  <a:srgbClr val="4AB08D"/>
                </a:solidFill>
              </a:rPr>
              <a:t> </a:t>
            </a:r>
            <a:r>
              <a:rPr lang="en-US" sz="3200" b="1" dirty="0" err="1">
                <a:solidFill>
                  <a:srgbClr val="4AB08D"/>
                </a:solidFill>
              </a:rPr>
              <a:t>đời</a:t>
            </a:r>
            <a:r>
              <a:rPr lang="en-US" sz="3200" b="1" dirty="0">
                <a:solidFill>
                  <a:srgbClr val="4AB08D"/>
                </a:solidFill>
              </a:rPr>
              <a:t> </a:t>
            </a:r>
            <a:r>
              <a:rPr lang="en-US" sz="3200" b="1" dirty="0" err="1">
                <a:solidFill>
                  <a:srgbClr val="4AB08D"/>
                </a:solidFill>
              </a:rPr>
              <a:t>thiết</a:t>
            </a:r>
            <a:r>
              <a:rPr lang="en-US" sz="3200" b="1" dirty="0">
                <a:solidFill>
                  <a:srgbClr val="4AB08D"/>
                </a:solidFill>
              </a:rPr>
              <a:t> </a:t>
            </a:r>
            <a:r>
              <a:rPr lang="en-US" sz="3200" b="1" dirty="0" err="1">
                <a:solidFill>
                  <a:srgbClr val="4AB08D"/>
                </a:solidFill>
              </a:rPr>
              <a:t>tha</a:t>
            </a:r>
            <a:r>
              <a:rPr lang="en-US" sz="3200" b="1" dirty="0">
                <a:solidFill>
                  <a:srgbClr val="4AB08D"/>
                </a:solidFill>
              </a:rPr>
              <a:t>”.</a:t>
            </a:r>
            <a:r>
              <a:rPr lang="en-US" sz="2400" dirty="0"/>
              <a:t> </a:t>
            </a:r>
            <a:endParaRPr lang="en-US" sz="3200" b="1" dirty="0">
              <a:solidFill>
                <a:srgbClr val="5DC0B9"/>
              </a:solidFill>
              <a:latin typeface="#9Slide05 SVNFourth" panose="00000700000000000000" pitchFamily="2" charset="0"/>
            </a:endParaRPr>
          </a:p>
        </p:txBody>
      </p:sp>
      <p:sp>
        <p:nvSpPr>
          <p:cNvPr id="48" name="Hộp Văn bản 47"/>
          <p:cNvSpPr txBox="1"/>
          <p:nvPr/>
        </p:nvSpPr>
        <p:spPr>
          <a:xfrm>
            <a:off x="3358789" y="3066026"/>
            <a:ext cx="679439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2400" dirty="0" err="1"/>
              <a:t>Vì</a:t>
            </a:r>
            <a:r>
              <a:rPr lang="en-US" sz="2400" dirty="0"/>
              <a:t> </a:t>
            </a:r>
            <a:r>
              <a:rPr lang="en-US" sz="2400" dirty="0" err="1"/>
              <a:t>câu</a:t>
            </a:r>
            <a:r>
              <a:rPr lang="en-US" sz="2400" dirty="0"/>
              <a:t> </a:t>
            </a:r>
            <a:r>
              <a:rPr lang="en-US" sz="2400" dirty="0" err="1"/>
              <a:t>thơ</a:t>
            </a:r>
            <a:r>
              <a:rPr lang="en-US" sz="2400" dirty="0"/>
              <a:t> </a:t>
            </a:r>
            <a:r>
              <a:rPr lang="en-US" sz="2400" dirty="0" err="1"/>
              <a:t>đã</a:t>
            </a:r>
            <a:r>
              <a:rPr lang="en-US" sz="2400" dirty="0"/>
              <a:t> </a:t>
            </a:r>
            <a:r>
              <a:rPr lang="en-US" sz="2400" dirty="0" err="1"/>
              <a:t>bao</a:t>
            </a:r>
            <a:r>
              <a:rPr lang="en-US" sz="2400" dirty="0"/>
              <a:t> </a:t>
            </a:r>
            <a:r>
              <a:rPr lang="en-US" sz="2400" dirty="0" err="1"/>
              <a:t>quát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cảm</a:t>
            </a:r>
            <a:r>
              <a:rPr lang="en-US" sz="2400" dirty="0"/>
              <a:t> </a:t>
            </a:r>
            <a:r>
              <a:rPr lang="en-US" sz="2400" dirty="0" err="1"/>
              <a:t>xúc</a:t>
            </a:r>
            <a:r>
              <a:rPr lang="en-US" sz="2400" dirty="0"/>
              <a:t> </a:t>
            </a:r>
            <a:r>
              <a:rPr lang="en-US" sz="2400" dirty="0" err="1"/>
              <a:t>chủ</a:t>
            </a:r>
            <a:r>
              <a:rPr lang="en-US" sz="2400" dirty="0"/>
              <a:t> </a:t>
            </a:r>
            <a:r>
              <a:rPr lang="en-US" sz="2400" dirty="0" err="1"/>
              <a:t>đạo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thơ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sự</a:t>
            </a:r>
            <a:r>
              <a:rPr lang="en-US" sz="2400" dirty="0"/>
              <a:t> </a:t>
            </a:r>
            <a:r>
              <a:rPr lang="en-US" sz="2400" dirty="0" err="1"/>
              <a:t>tôn</a:t>
            </a:r>
            <a:r>
              <a:rPr lang="en-US" sz="2400" dirty="0"/>
              <a:t> </a:t>
            </a:r>
            <a:r>
              <a:rPr lang="en-US" sz="2400" dirty="0" err="1"/>
              <a:t>kính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kính</a:t>
            </a:r>
            <a:r>
              <a:rPr lang="en-US" sz="2400" dirty="0"/>
              <a:t> </a:t>
            </a:r>
            <a:r>
              <a:rPr lang="en-US" sz="2400" dirty="0" err="1"/>
              <a:t>trọng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Tố</a:t>
            </a:r>
            <a:r>
              <a:rPr lang="en-US" sz="2400" dirty="0"/>
              <a:t> </a:t>
            </a:r>
            <a:r>
              <a:rPr lang="en-US" sz="2400" dirty="0" err="1"/>
              <a:t>Hữu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Nguyễn</a:t>
            </a:r>
            <a:r>
              <a:rPr lang="en-US" sz="2400" dirty="0"/>
              <a:t> Du. </a:t>
            </a:r>
            <a:r>
              <a:rPr lang="en-US" sz="2400" dirty="0" err="1"/>
              <a:t>Đồng</a:t>
            </a:r>
            <a:r>
              <a:rPr lang="en-US" sz="2400" dirty="0"/>
              <a:t> </a:t>
            </a:r>
            <a:r>
              <a:rPr lang="en-US" sz="2400" dirty="0" err="1"/>
              <a:t>thời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sự</a:t>
            </a:r>
            <a:r>
              <a:rPr lang="en-US" sz="2400" dirty="0"/>
              <a:t> </a:t>
            </a:r>
            <a:r>
              <a:rPr lang="en-US" sz="2400" dirty="0" err="1"/>
              <a:t>trân</a:t>
            </a:r>
            <a:r>
              <a:rPr lang="en-US" sz="2400" dirty="0"/>
              <a:t> </a:t>
            </a:r>
            <a:r>
              <a:rPr lang="en-US" sz="2400" dirty="0" err="1"/>
              <a:t>trọng</a:t>
            </a:r>
            <a:r>
              <a:rPr lang="en-US" sz="2400" dirty="0"/>
              <a:t>, ca </a:t>
            </a:r>
            <a:r>
              <a:rPr lang="en-US" sz="2400" dirty="0" err="1"/>
              <a:t>ngợi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Tố</a:t>
            </a:r>
            <a:r>
              <a:rPr lang="en-US" sz="2400" dirty="0"/>
              <a:t> </a:t>
            </a:r>
            <a:r>
              <a:rPr lang="en-US" sz="2400" dirty="0" err="1"/>
              <a:t>Hữu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những</a:t>
            </a:r>
            <a:r>
              <a:rPr lang="en-US" sz="2400" dirty="0"/>
              <a:t> </a:t>
            </a:r>
            <a:r>
              <a:rPr lang="en-US" sz="2400" dirty="0" err="1"/>
              <a:t>giá</a:t>
            </a:r>
            <a:r>
              <a:rPr lang="en-US" sz="2400" dirty="0"/>
              <a:t> </a:t>
            </a:r>
            <a:r>
              <a:rPr lang="en-US" sz="2400" dirty="0" err="1"/>
              <a:t>trị</a:t>
            </a:r>
            <a:r>
              <a:rPr lang="en-US" sz="2400" dirty="0"/>
              <a:t> </a:t>
            </a:r>
            <a:r>
              <a:rPr lang="en-US" sz="2400" dirty="0" err="1"/>
              <a:t>văn</a:t>
            </a:r>
            <a:r>
              <a:rPr lang="en-US" sz="2400" dirty="0"/>
              <a:t> </a:t>
            </a:r>
            <a:r>
              <a:rPr lang="en-US" sz="2400" dirty="0" err="1"/>
              <a:t>hóa</a:t>
            </a:r>
            <a:r>
              <a:rPr lang="en-US" sz="2400" dirty="0"/>
              <a:t> </a:t>
            </a:r>
            <a:r>
              <a:rPr lang="en-US" sz="2400" dirty="0" err="1"/>
              <a:t>truyền</a:t>
            </a:r>
            <a:r>
              <a:rPr lang="en-US" sz="2400" dirty="0"/>
              <a:t> </a:t>
            </a:r>
            <a:r>
              <a:rPr lang="en-US" sz="2400" dirty="0" err="1"/>
              <a:t>thống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dân</a:t>
            </a:r>
            <a:r>
              <a:rPr lang="en-US" sz="2400" dirty="0"/>
              <a:t> </a:t>
            </a:r>
            <a:r>
              <a:rPr lang="en-US" sz="2400" dirty="0" err="1"/>
              <a:t>tộc</a:t>
            </a:r>
            <a:r>
              <a:rPr lang="en-US" sz="2400" dirty="0"/>
              <a:t> </a:t>
            </a:r>
            <a:r>
              <a:rPr lang="en-US" sz="2400" dirty="0" err="1"/>
              <a:t>Việt</a:t>
            </a:r>
            <a:r>
              <a:rPr lang="en-US" sz="2400" dirty="0"/>
              <a:t> Nam.</a:t>
            </a:r>
            <a:endParaRPr lang="en-US" sz="2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Hình ảnh 6" descr="Ảnh có chứa tối&#10;&#10;Mô tả được tạo tự độn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4" t="12441" r="7430" b="10038"/>
          <a:stretch>
            <a:fillRect/>
          </a:stretch>
        </p:blipFill>
        <p:spPr>
          <a:xfrm>
            <a:off x="9543715" y="1374207"/>
            <a:ext cx="1975795" cy="1274157"/>
          </a:xfrm>
          <a:prstGeom prst="rect">
            <a:avLst/>
          </a:prstGeom>
        </p:spPr>
      </p:pic>
      <p:pic>
        <p:nvPicPr>
          <p:cNvPr id="10" name="Hình ảnh 9" descr="Ảnh có chứa đĩa, hoa, ao&#10;&#10;Mô tả được tạo tự độn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09" b="7324"/>
          <a:stretch>
            <a:fillRect/>
          </a:stretch>
        </p:blipFill>
        <p:spPr>
          <a:xfrm>
            <a:off x="1077800" y="1749160"/>
            <a:ext cx="1420937" cy="31547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8" grpId="0"/>
    </p:bldLst>
  </p:timing>
</p:sld>
</file>

<file path=ppt/tags/tag1.xml><?xml version="1.0" encoding="utf-8"?>
<p:tagLst xmlns:p="http://schemas.openxmlformats.org/presentationml/2006/main">
  <p:tag name="ISPRING_PRESENTATION_TITLE" val="PowerPoint 演示文稿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0" dist="190500" dir="2700000" algn="tl" rotWithShape="0">
            <a:prstClr val="black">
              <a:alpha val="3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6271</Words>
  <PresentationFormat>Widescreen</PresentationFormat>
  <Paragraphs>195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9" baseType="lpstr">
      <vt:lpstr>Arial</vt:lpstr>
      <vt:lpstr>SimSun</vt:lpstr>
      <vt:lpstr>Wingdings</vt:lpstr>
      <vt:lpstr>华文行楷</vt:lpstr>
      <vt:lpstr>Microsoft YaHei</vt:lpstr>
      <vt:lpstr>SVN-Paris Pro</vt:lpstr>
      <vt:lpstr>Onyx</vt:lpstr>
      <vt:lpstr>#9Slide05 Cimochi</vt:lpstr>
      <vt:lpstr>#9Slide03 SFU Futura_01</vt:lpstr>
      <vt:lpstr>UTM Scriptina KT</vt:lpstr>
      <vt:lpstr>方正黄草简体</vt:lpstr>
      <vt:lpstr>文悦古典明朝体 (非商业使用) W5</vt:lpstr>
      <vt:lpstr>Calibri</vt:lpstr>
      <vt:lpstr>Times New Roman</vt:lpstr>
      <vt:lpstr>#9Slide05 SVNFourth</vt:lpstr>
      <vt:lpstr>#9Slide05 SVNFourth</vt:lpstr>
      <vt:lpstr>Tahoma</vt:lpstr>
      <vt:lpstr>Arial Unicode MS</vt:lpstr>
      <vt:lpstr>Calibri Light</vt:lpstr>
      <vt:lpstr>Microsoft Sans Serif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2018-03-16T13:28:00Z</dcterms:created>
  <dcterms:modified xsi:type="dcterms:W3CDTF">2023-07-30T10:10:23Z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D337FEC404634A149BF21B8D49D40070</vt:lpwstr>
  </property>
  <property fmtid="{D5CDD505-2E9C-101B-9397-08002B2CF9AE}" pid="3" name="KSOProductBuildVer">
    <vt:lpwstr>1033-11.2.0.11537</vt:lpwstr>
  </property>
</Properties>
</file>