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3" r:id="rId4"/>
    <p:sldMasterId id="2147483675" r:id="rId5"/>
  </p:sldMasterIdLst>
  <p:sldIdLst>
    <p:sldId id="257" r:id="rId6"/>
    <p:sldId id="258" r:id="rId7"/>
    <p:sldId id="259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5C4E-B3C2-4C37-8FA3-175A5BF966A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BAF5E-2946-41B5-BA42-EFFBDE24E42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GIF"/><Relationship Id="rId8" Type="http://schemas.openxmlformats.org/officeDocument/2006/relationships/image" Target="../media/image10.png"/><Relationship Id="rId7" Type="http://schemas.openxmlformats.org/officeDocument/2006/relationships/image" Target="../media/image9.GIF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1.wav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GIF"/><Relationship Id="rId8" Type="http://schemas.openxmlformats.org/officeDocument/2006/relationships/image" Target="../media/image14.GIF"/><Relationship Id="rId7" Type="http://schemas.openxmlformats.org/officeDocument/2006/relationships/image" Target="../media/image13.GIF"/><Relationship Id="rId6" Type="http://schemas.openxmlformats.org/officeDocument/2006/relationships/image" Target="../media/image12.GIF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1" Type="http://schemas.openxmlformats.org/officeDocument/2006/relationships/slideLayout" Target="../slideLayouts/slideLayout13.xml"/><Relationship Id="rId20" Type="http://schemas.openxmlformats.org/officeDocument/2006/relationships/audio" Target="../media/audio2.wav"/><Relationship Id="rId2" Type="http://schemas.openxmlformats.org/officeDocument/2006/relationships/image" Target="../media/image4.png"/><Relationship Id="rId19" Type="http://schemas.openxmlformats.org/officeDocument/2006/relationships/audio" Target="../media/audio1.wav"/><Relationship Id="rId18" Type="http://schemas.openxmlformats.org/officeDocument/2006/relationships/image" Target="../media/image21.png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15" Type="http://schemas.openxmlformats.org/officeDocument/2006/relationships/slide" Target="slide1.xml"/><Relationship Id="rId14" Type="http://schemas.openxmlformats.org/officeDocument/2006/relationships/image" Target="../media/image18.png"/><Relationship Id="rId13" Type="http://schemas.openxmlformats.org/officeDocument/2006/relationships/image" Target="../media/image17.GIF"/><Relationship Id="rId12" Type="http://schemas.openxmlformats.org/officeDocument/2006/relationships/image" Target="../media/image16.GIF"/><Relationship Id="rId11" Type="http://schemas.openxmlformats.org/officeDocument/2006/relationships/image" Target="../media/image11.GIF"/><Relationship Id="rId10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image" Target="../media/image24.png"/><Relationship Id="rId4" Type="http://schemas.openxmlformats.org/officeDocument/2006/relationships/slide" Target="slide1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  <a:endParaRPr 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75" y="1330325"/>
            <a:ext cx="11364595" cy="3766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30325"/>
            <a:ext cx="10865485" cy="3333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4370" y="1295400"/>
            <a:ext cx="10908030" cy="4065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55" y="1207770"/>
            <a:ext cx="10621645" cy="429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8275" y="132080"/>
            <a:ext cx="9775190" cy="51708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67125" y="5480685"/>
            <a:ext cx="5003165" cy="862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Bó hoa của Lan nhiều bông nhất với 15 bông hoa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67125" y="5480685"/>
            <a:ext cx="5003165" cy="862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Bó hoa của Mai ít bông nhất với 13 bông hoa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49264" y="4440014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21" y="2565659"/>
            <a:ext cx="2411147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751" y="2182881"/>
            <a:ext cx="2600225" cy="24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04368" y="2577657"/>
            <a:ext cx="98374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XÂY NHÀ CHO THỎ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49264" y="4440014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0121" y="2565659"/>
            <a:ext cx="2411146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751" y="2153147"/>
            <a:ext cx="2631942" cy="24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70" y="2458626"/>
            <a:ext cx="2286000" cy="2286000"/>
          </a:xfrm>
          <a:prstGeom prst="rect">
            <a:avLst/>
          </a:prstGeom>
        </p:spPr>
      </p:pic>
      <p:pic>
        <p:nvPicPr>
          <p:cNvPr id="1030" name="Picture 6" descr="Top Rabbit Petting Stickers for Android &amp; iOS | Gfycat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47" y="169662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12" y="4356089"/>
            <a:ext cx="2298224" cy="25919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90" y="4156722"/>
            <a:ext cx="2701575" cy="2701575"/>
          </a:xfrm>
          <a:prstGeom prst="rect">
            <a:avLst/>
          </a:prstGeom>
        </p:spPr>
      </p:pic>
      <p:pic>
        <p:nvPicPr>
          <p:cNvPr id="34" name="2">
            <a:hlinkClick r:id="" action="ppaction://noaction"/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5662" y="91263"/>
            <a:ext cx="820153" cy="883686"/>
          </a:xfrm>
          <a:prstGeom prst="rect">
            <a:avLst/>
          </a:prstGeom>
        </p:spPr>
      </p:pic>
      <p:pic>
        <p:nvPicPr>
          <p:cNvPr id="35" name="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9008" y="92773"/>
            <a:ext cx="840367" cy="872134"/>
          </a:xfrm>
          <a:prstGeom prst="rect">
            <a:avLst/>
          </a:prstGeom>
        </p:spPr>
      </p:pic>
      <p:pic>
        <p:nvPicPr>
          <p:cNvPr id="36" name="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6054" y="96544"/>
            <a:ext cx="811489" cy="843256"/>
          </a:xfrm>
          <a:prstGeom prst="rect">
            <a:avLst/>
          </a:prstGeom>
        </p:spPr>
      </p:pic>
      <p:pic>
        <p:nvPicPr>
          <p:cNvPr id="37" name="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8187" y="96544"/>
            <a:ext cx="811489" cy="843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83632" y="461342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chục và 6 đơn vị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2678" y="466150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chục 5 đơn vị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25209"/>
            <a:ext cx="2517363" cy="10544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77085" y="447040"/>
            <a:ext cx="7658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26 gồm mấy chục mấy đơn vị</a:t>
            </a:r>
            <a:endParaRPr lang="en-US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6682" y="5689313"/>
            <a:ext cx="2872757" cy="1214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5"/>
            <a:ext cx="10500851" cy="30152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49225" y="4035425"/>
            <a:ext cx="6051550" cy="9137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7 chục và 0 đơn vị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8630" y="4141470"/>
            <a:ext cx="5374005" cy="88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 chục và 0 đơn vị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153337" y="346371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4268365" y="326219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33380" y="416262"/>
            <a:ext cx="831530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70 gồm mấy chục và mấy đơn vị?</a:t>
            </a:r>
            <a:endPara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7270" y="1943100"/>
            <a:ext cx="8096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 sánh các số trong phạm vi 100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550" y="635"/>
            <a:ext cx="11904345" cy="678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1875" y="981710"/>
            <a:ext cx="10042525" cy="4147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10" y="1306830"/>
            <a:ext cx="11409680" cy="3970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" y="1186815"/>
            <a:ext cx="11541125" cy="375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WPS Presentation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Office Theme</vt:lpstr>
      <vt:lpstr>1_Office Theme</vt:lpstr>
      <vt:lpstr>1_Default Design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ngoc</cp:lastModifiedBy>
  <cp:revision>1</cp:revision>
  <dcterms:created xsi:type="dcterms:W3CDTF">2020-10-04T11:15:59Z</dcterms:created>
  <dcterms:modified xsi:type="dcterms:W3CDTF">2020-10-04T11:15:59Z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