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</p:sldMasterIdLst>
  <p:sldIdLst>
    <p:sldId id="263" r:id="rId7"/>
    <p:sldId id="256" r:id="rId8"/>
    <p:sldId id="257" r:id="rId9"/>
    <p:sldId id="268" r:id="rId10"/>
    <p:sldId id="267" r:id="rId11"/>
    <p:sldId id="266" r:id="rId12"/>
    <p:sldId id="265" r:id="rId13"/>
    <p:sldId id="264" r:id="rId14"/>
    <p:sldId id="269" r:id="rId15"/>
  </p:sldIdLst>
  <p:sldSz cx="9144000" cy="5143500" type="screen16x9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00CC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-3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70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172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0838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520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0274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946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9524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192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9873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3345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154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2925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6110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2581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9724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520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0274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946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9524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192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9873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334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9357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1541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6110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2581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9724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5200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0274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946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9524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192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987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8013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33459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15413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61102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25816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97246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5200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02745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9463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95242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19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16436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98737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33459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15413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61102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25816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97246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5200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02745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9463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952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07116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1924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98737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33459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15413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61102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25816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972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912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282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715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CAB675-0451-46BA-B838-2996E7357EA3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304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673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673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673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673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673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.xml"/><Relationship Id="rId7" Type="http://schemas.openxmlformats.org/officeDocument/2006/relationships/slide" Target="slide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10" Type="http://schemas.openxmlformats.org/officeDocument/2006/relationships/image" Target="../media/image4.png"/><Relationship Id="rId4" Type="http://schemas.openxmlformats.org/officeDocument/2006/relationships/image" Target="../media/image1.png"/><Relationship Id="rId9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png"/><Relationship Id="rId18" Type="http://schemas.microsoft.com/office/2007/relationships/hdphoto" Target="../media/hdphoto10.wdp"/><Relationship Id="rId26" Type="http://schemas.openxmlformats.org/officeDocument/2006/relationships/image" Target="../media/image18.png"/><Relationship Id="rId39" Type="http://schemas.openxmlformats.org/officeDocument/2006/relationships/slide" Target="slide4.xml"/><Relationship Id="rId3" Type="http://schemas.openxmlformats.org/officeDocument/2006/relationships/image" Target="../media/image6.png"/><Relationship Id="rId21" Type="http://schemas.microsoft.com/office/2007/relationships/hdphoto" Target="../media/hdphoto11.wdp"/><Relationship Id="rId34" Type="http://schemas.openxmlformats.org/officeDocument/2006/relationships/image" Target="../media/image22.png"/><Relationship Id="rId42" Type="http://schemas.openxmlformats.org/officeDocument/2006/relationships/slide" Target="slide5.xml"/><Relationship Id="rId47" Type="http://schemas.microsoft.com/office/2007/relationships/hdphoto" Target="../media/hdphoto21.wdp"/><Relationship Id="rId50" Type="http://schemas.microsoft.com/office/2007/relationships/hdphoto" Target="../media/hdphoto22.wdp"/><Relationship Id="rId7" Type="http://schemas.openxmlformats.org/officeDocument/2006/relationships/image" Target="../media/image8.png"/><Relationship Id="rId12" Type="http://schemas.microsoft.com/office/2007/relationships/hdphoto" Target="../media/hdphoto7.wdp"/><Relationship Id="rId17" Type="http://schemas.openxmlformats.org/officeDocument/2006/relationships/image" Target="../media/image13.png"/><Relationship Id="rId25" Type="http://schemas.microsoft.com/office/2007/relationships/hdphoto" Target="../media/hdphoto13.wdp"/><Relationship Id="rId33" Type="http://schemas.openxmlformats.org/officeDocument/2006/relationships/slide" Target="slide8.xml"/><Relationship Id="rId38" Type="http://schemas.microsoft.com/office/2007/relationships/hdphoto" Target="../media/hdphoto18.wdp"/><Relationship Id="rId46" Type="http://schemas.openxmlformats.org/officeDocument/2006/relationships/image" Target="../media/image26.png"/><Relationship Id="rId2" Type="http://schemas.openxmlformats.org/officeDocument/2006/relationships/image" Target="../media/image5.jpg"/><Relationship Id="rId16" Type="http://schemas.microsoft.com/office/2007/relationships/hdphoto" Target="../media/hdphoto9.wdp"/><Relationship Id="rId20" Type="http://schemas.openxmlformats.org/officeDocument/2006/relationships/image" Target="../media/image15.png"/><Relationship Id="rId29" Type="http://schemas.openxmlformats.org/officeDocument/2006/relationships/image" Target="../media/image20.png"/><Relationship Id="rId41" Type="http://schemas.microsoft.com/office/2007/relationships/hdphoto" Target="../media/hdphoto19.wdp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11" Type="http://schemas.openxmlformats.org/officeDocument/2006/relationships/image" Target="../media/image10.png"/><Relationship Id="rId24" Type="http://schemas.openxmlformats.org/officeDocument/2006/relationships/image" Target="../media/image17.png"/><Relationship Id="rId32" Type="http://schemas.microsoft.com/office/2007/relationships/hdphoto" Target="../media/hdphoto16.wdp"/><Relationship Id="rId37" Type="http://schemas.openxmlformats.org/officeDocument/2006/relationships/image" Target="../media/image23.png"/><Relationship Id="rId40" Type="http://schemas.openxmlformats.org/officeDocument/2006/relationships/image" Target="../media/image24.png"/><Relationship Id="rId45" Type="http://schemas.openxmlformats.org/officeDocument/2006/relationships/slide" Target="slide6.xml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23" Type="http://schemas.microsoft.com/office/2007/relationships/hdphoto" Target="../media/hdphoto12.wdp"/><Relationship Id="rId28" Type="http://schemas.openxmlformats.org/officeDocument/2006/relationships/image" Target="../media/image19.png"/><Relationship Id="rId36" Type="http://schemas.openxmlformats.org/officeDocument/2006/relationships/slide" Target="slide3.xml"/><Relationship Id="rId49" Type="http://schemas.openxmlformats.org/officeDocument/2006/relationships/image" Target="../media/image27.png"/><Relationship Id="rId10" Type="http://schemas.microsoft.com/office/2007/relationships/hdphoto" Target="../media/hdphoto6.wdp"/><Relationship Id="rId19" Type="http://schemas.openxmlformats.org/officeDocument/2006/relationships/image" Target="../media/image14.png"/><Relationship Id="rId31" Type="http://schemas.openxmlformats.org/officeDocument/2006/relationships/image" Target="../media/image21.png"/><Relationship Id="rId44" Type="http://schemas.microsoft.com/office/2007/relationships/hdphoto" Target="../media/hdphoto20.wdp"/><Relationship Id="rId4" Type="http://schemas.microsoft.com/office/2007/relationships/hdphoto" Target="../media/hdphoto3.wdp"/><Relationship Id="rId9" Type="http://schemas.openxmlformats.org/officeDocument/2006/relationships/image" Target="../media/image9.png"/><Relationship Id="rId14" Type="http://schemas.microsoft.com/office/2007/relationships/hdphoto" Target="../media/hdphoto8.wdp"/><Relationship Id="rId22" Type="http://schemas.openxmlformats.org/officeDocument/2006/relationships/image" Target="../media/image16.png"/><Relationship Id="rId27" Type="http://schemas.microsoft.com/office/2007/relationships/hdphoto" Target="../media/hdphoto14.wdp"/><Relationship Id="rId30" Type="http://schemas.microsoft.com/office/2007/relationships/hdphoto" Target="../media/hdphoto15.wdp"/><Relationship Id="rId35" Type="http://schemas.microsoft.com/office/2007/relationships/hdphoto" Target="../media/hdphoto17.wdp"/><Relationship Id="rId43" Type="http://schemas.openxmlformats.org/officeDocument/2006/relationships/image" Target="../media/image25.png"/><Relationship Id="rId48" Type="http://schemas.openxmlformats.org/officeDocument/2006/relationships/slide" Target="slide7.xml"/><Relationship Id="rId8" Type="http://schemas.microsoft.com/office/2007/relationships/hdphoto" Target="../media/hdphoto5.wdp"/><Relationship Id="rId51" Type="http://schemas.openxmlformats.org/officeDocument/2006/relationships/slide" Target="slide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microsoft.com/office/2007/relationships/hdphoto" Target="../media/hdphoto23.wdp"/><Relationship Id="rId4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30.png"/><Relationship Id="rId5" Type="http://schemas.microsoft.com/office/2007/relationships/hdphoto" Target="../media/hdphoto23.wdp"/><Relationship Id="rId4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30.png"/><Relationship Id="rId5" Type="http://schemas.microsoft.com/office/2007/relationships/hdphoto" Target="../media/hdphoto23.wdp"/><Relationship Id="rId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30.png"/><Relationship Id="rId5" Type="http://schemas.microsoft.com/office/2007/relationships/hdphoto" Target="../media/hdphoto23.wdp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0.png"/><Relationship Id="rId5" Type="http://schemas.microsoft.com/office/2007/relationships/hdphoto" Target="../media/hdphoto23.wdp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png"/><Relationship Id="rId5" Type="http://schemas.microsoft.com/office/2007/relationships/hdphoto" Target="../media/hdphoto23.wdp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ADMIN\Desktop\Tai nguyen thiet ke tro choi\Bảng gỗ\canstock6432558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47333" y1="88732" x2="44667" y2="93662"/>
                        <a14:backgroundMark x1="37333" y1="90141" x2="38667" y2="91549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154864"/>
            <a:ext cx="3200400" cy="2940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943600" y="3009096"/>
            <a:ext cx="24365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Segoe UI Semibold" pitchFamily="34" charset="0"/>
              </a:rPr>
              <a:t>NÔNG TRẠI CỦA TÔI</a:t>
            </a:r>
            <a:endParaRPr lang="en-US" sz="2800" dirty="0">
              <a:solidFill>
                <a:srgbClr val="FF0000"/>
              </a:solidFill>
              <a:latin typeface="Segoe UI Semibold" pitchFamily="34" charset="0"/>
            </a:endParaRPr>
          </a:p>
        </p:txBody>
      </p:sp>
      <p:pic>
        <p:nvPicPr>
          <p:cNvPr id="3076" name="Picture 4" descr="C:\Users\ADMIN\Desktop\Tai nguyen thiet ke tro choi\Bảng gỗ\bat dau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6246"/>
            <a:ext cx="1709737" cy="72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Zen Garden In-Game - Laura Shigihara - NhacCuaTu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677400" y="45051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225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50">
                <p:cTn id="1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2" descr="C:\Users\ADMIN\Desktop\Nong trai\dep-of-vector-farm-animals (5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6290" y1="85824" x2="63306" y2="942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0064" y="2290287"/>
            <a:ext cx="961909" cy="1012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685" y="2616720"/>
            <a:ext cx="1749415" cy="5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3566386"/>
            <a:ext cx="2558143" cy="767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11" descr="C:\Users\ADMIN\Desktop\Nong trai\dep-of-vector-farm-animals (4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3030" r="100000">
                        <a14:foregroundMark x1="81818" y1="48630" x2="82727" y2="51712"/>
                        <a14:foregroundMark x1="89394" y1="48630" x2="87879" y2="51370"/>
                        <a14:foregroundMark x1="70000" y1="25342" x2="60909" y2="39726"/>
                        <a14:foregroundMark x1="70000" y1="63699" x2="77273" y2="58219"/>
                        <a14:foregroundMark x1="82424" y1="52740" x2="77273" y2="57534"/>
                        <a14:backgroundMark x1="10909" y1="52055" x2="13939" y2="52397"/>
                        <a14:backgroundMark x1="19091" y1="59932" x2="18182" y2="61986"/>
                        <a14:backgroundMark x1="15152" y1="67123" x2="15455" y2="68493"/>
                        <a14:backgroundMark x1="34545" y1="48288" x2="30606" y2="48288"/>
                        <a14:backgroundMark x1="33636" y1="43836" x2="31818" y2="43493"/>
                        <a14:backgroundMark x1="37576" y1="39726" x2="33939" y2="38356"/>
                        <a14:backgroundMark x1="34848" y1="32534" x2="32121" y2="32534"/>
                        <a14:backgroundMark x1="40000" y1="30137" x2="36667" y2="29110"/>
                        <a14:backgroundMark x1="36364" y1="52740" x2="34848" y2="53082"/>
                        <a14:backgroundMark x1="43030" y1="19521" x2="39394" y2="19178"/>
                        <a14:backgroundMark x1="77576" y1="16438" x2="80303" y2="17123"/>
                        <a14:backgroundMark x1="76364" y1="10616" x2="80606" y2="10616"/>
                        <a14:backgroundMark x1="83939" y1="46233" x2="83333" y2="46918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4977">
            <a:off x="-1042091" y="4028766"/>
            <a:ext cx="1001485" cy="886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2" descr="C:\Users\ADMIN\Desktop\Nong trai\2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9220" y1="40559" x2="10638" y2="62937"/>
                        <a14:foregroundMark x1="12766" y1="67133" x2="26241" y2="82517"/>
                        <a14:foregroundMark x1="28369" y1="85315" x2="34752" y2="88112"/>
                        <a14:foregroundMark x1="76596" y1="83916" x2="71631" y2="85315"/>
                        <a14:foregroundMark x1="92908" y1="37063" x2="92908" y2="49650"/>
                        <a14:foregroundMark x1="90780" y1="60839" x2="85816" y2="74126"/>
                        <a14:foregroundMark x1="68085" y1="9790" x2="73050" y2="13287"/>
                        <a14:foregroundMark x1="24113" y1="15385" x2="19858" y2="20979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914" y="-19050"/>
            <a:ext cx="596871" cy="60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708" y="2560239"/>
            <a:ext cx="1749415" cy="5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14" descr="C:\Users\ADMIN\Desktop\Nong trai\58fefc29c5857 (3)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8271" b="96241" l="0" r="97867">
                        <a14:foregroundMark x1="73600" y1="72932" x2="85333" y2="74436"/>
                        <a14:foregroundMark x1="40267" y1="27444" x2="44267" y2="37970"/>
                        <a14:foregroundMark x1="65867" y1="25188" x2="64800" y2="402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04" y="2952296"/>
            <a:ext cx="1136392" cy="805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14" descr="C:\Users\ADMIN\Desktop\Nong trai\58fefc29c5857 (3)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8271" b="96241" l="0" r="97867">
                        <a14:foregroundMark x1="73600" y1="72932" x2="85333" y2="74436"/>
                        <a14:foregroundMark x1="40267" y1="27444" x2="44267" y2="37970"/>
                        <a14:foregroundMark x1="65867" y1="25188" x2="64800" y2="402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56162" y="3181350"/>
            <a:ext cx="1066800" cy="732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20" descr="C:\Users\ADMIN\Desktop\Nong trai\472224296 (4).jpg"/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>
                        <a14:foregroundMark x1="26950" y1="13986" x2="9929" y2="34266"/>
                        <a14:foregroundMark x1="31915" y1="10490" x2="46099" y2="6993"/>
                        <a14:foregroundMark x1="59574" y1="8392" x2="81560" y2="18881"/>
                        <a14:foregroundMark x1="68794" y1="9790" x2="73759" y2="13287"/>
                        <a14:foregroundMark x1="86525" y1="27972" x2="92908" y2="37063"/>
                        <a14:foregroundMark x1="93617" y1="44755" x2="90780" y2="63636"/>
                        <a14:foregroundMark x1="87943" y1="71329" x2="70213" y2="88112"/>
                        <a14:foregroundMark x1="70213" y1="88112" x2="41135" y2="90909"/>
                        <a14:foregroundMark x1="14894" y1="67133" x2="32624" y2="86713"/>
                        <a14:foregroundMark x1="9220" y1="39161" x2="10638" y2="61538"/>
                        <a14:foregroundMark x1="15603" y1="72028" x2="19149" y2="755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343" y="-19050"/>
            <a:ext cx="596871" cy="60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21" descr="C:\Users\ADMIN\Desktop\Nong trai\472224296 (5).jpg"/>
          <p:cNvPicPr>
            <a:picLocks noChangeAspect="1" noChangeArrowheads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-19050"/>
            <a:ext cx="591798" cy="574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13" descr="C:\Users\ADMIN\Desktop\Nong trai\58fefc29c5857 (2)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170" y="3284662"/>
            <a:ext cx="1683906" cy="573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9" descr="C:\Users\ADMIN\Desktop\Nong trai\dep-of-vector-farm-animals (2).jp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058" b="97942" l="0" r="100000">
                        <a14:foregroundMark x1="68731" y1="22222" x2="59752" y2="32510"/>
                        <a14:backgroundMark x1="11146" y1="52675" x2="9907" y2="53498"/>
                        <a14:backgroundMark x1="8669" y1="46502" x2="5263" y2="46502"/>
                        <a14:backgroundMark x1="5882" y1="41564" x2="7740" y2="41152"/>
                        <a14:backgroundMark x1="9907" y1="28395" x2="11146" y2="29630"/>
                        <a14:backgroundMark x1="7121" y1="32922" x2="8669" y2="33745"/>
                        <a14:backgroundMark x1="17957" y1="23045" x2="17337" y2="25514"/>
                        <a14:backgroundMark x1="22910" y1="22222" x2="21672" y2="24691"/>
                        <a14:backgroundMark x1="30031" y1="28807" x2="27864" y2="308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071359" y="4132577"/>
            <a:ext cx="765275" cy="669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17" descr="C:\Users\ADMIN\Desktop\Nong trai\472224296 (a6).jpg"/>
          <p:cNvPicPr>
            <a:picLocks noChangeAspect="1" noChangeArrowheads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-19050"/>
            <a:ext cx="609600" cy="60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10" descr="C:\Users\ADMIN\Desktop\Nong trai\dep-of-vector-farm-animals (3).jpg"/>
          <p:cNvPicPr>
            <a:picLocks noChangeAspect="1" noChangeArrowheads="1"/>
          </p:cNvPicPr>
          <p:nvPr/>
        </p:nvPicPr>
        <p:blipFill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1992" b="100000" l="3283" r="97475">
                        <a14:foregroundMark x1="40657" y1="28685" x2="39394" y2="48207"/>
                        <a14:foregroundMark x1="37374" y1="30279" x2="33586" y2="45020"/>
                        <a14:foregroundMark x1="30303" y1="8765" x2="31818" y2="19522"/>
                        <a14:foregroundMark x1="51010" y1="9960" x2="42172" y2="29482"/>
                        <a14:foregroundMark x1="90152" y1="66932" x2="92677" y2="67729"/>
                        <a14:foregroundMark x1="86616" y1="60956" x2="88131" y2="68127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2606">
            <a:off x="8336560" y="2589699"/>
            <a:ext cx="1964133" cy="1310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19" descr="C:\Users\ADMIN\Desktop\Nong trai\472224296 (3).jpg"/>
          <p:cNvPicPr>
            <a:picLocks noChangeAspect="1" noChangeArrowheads="1"/>
          </p:cNvPicPr>
          <p:nvPr/>
        </p:nvPicPr>
        <p:blipFill>
          <a:blip r:embed="rId26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214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533" y="-19050"/>
            <a:ext cx="603071" cy="582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10" descr="C:\Users\ADMIN\Desktop\Nong trai\dep-of-vector-farm-animals (3).jpg"/>
          <p:cNvPicPr>
            <a:picLocks noChangeAspect="1" noChangeArrowheads="1"/>
          </p:cNvPicPr>
          <p:nvPr/>
        </p:nvPicPr>
        <p:blipFill>
          <a:blip r:embed="rId28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1992" b="100000" l="3283" r="97475">
                        <a14:foregroundMark x1="40657" y1="28685" x2="39394" y2="48207"/>
                        <a14:foregroundMark x1="37374" y1="30279" x2="33586" y2="45020"/>
                        <a14:foregroundMark x1="30303" y1="8765" x2="31818" y2="19522"/>
                        <a14:foregroundMark x1="51010" y1="9960" x2="42172" y2="29482"/>
                        <a14:foregroundMark x1="90152" y1="66932" x2="92677" y2="67729"/>
                        <a14:foregroundMark x1="86616" y1="60956" x2="88131" y2="6812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2606" flipH="1">
            <a:off x="-979873" y="2722976"/>
            <a:ext cx="1481647" cy="1143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16" descr="C:\Users\ADMIN\Desktop\Nong trai\il_fullxfull.1073011138_eng3 (2).jp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4531" b="97411" l="2732" r="969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325" y="-19192"/>
            <a:ext cx="812475" cy="685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6" descr="C:\Users\ADMIN\Desktop\Nong trai\700_FO32939240_64b4071403327ba8edebdced5b1262a0.jpg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178" b="94484" l="0" r="96751">
                        <a14:foregroundMark x1="63478" y1="22714" x2="71594" y2="24000"/>
                        <a14:backgroundMark x1="43333" y1="13143" x2="32174" y2="35571"/>
                        <a14:backgroundMark x1="43188" y1="10571" x2="14058" y2="34714"/>
                        <a14:backgroundMark x1="36087" y1="32143" x2="32754" y2="44714"/>
                        <a14:backgroundMark x1="49710" y1="4714" x2="47101" y2="19000"/>
                        <a14:backgroundMark x1="39420" y1="33429" x2="46087" y2="45143"/>
                        <a14:backgroundMark x1="52609" y1="23857" x2="52464" y2="31000"/>
                        <a14:backgroundMark x1="85507" y1="26286" x2="91304" y2="35429"/>
                        <a14:backgroundMark x1="52029" y1="56000" x2="52464" y2="60143"/>
                        <a14:backgroundMark x1="49565" y1="58857" x2="47391" y2="61000"/>
                        <a14:backgroundMark x1="46957" y1="62000" x2="44928" y2="64857"/>
                        <a14:backgroundMark x1="55217" y1="71286" x2="55797" y2="74714"/>
                        <a14:backgroundMark x1="44928" y1="71714" x2="44928" y2="72429"/>
                        <a14:backgroundMark x1="76232" y1="23714" x2="77246" y2="237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6101" y="3302620"/>
            <a:ext cx="2305050" cy="2338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ADMIN\Desktop\Tai nguyen thiet ke tro choi\Bảng gỗ\6.jpg">
            <a:hlinkClick r:id="rId33" action="ppaction://hlinksldjump"/>
          </p:cNvPr>
          <p:cNvPicPr>
            <a:picLocks noChangeAspect="1" noChangeArrowheads="1"/>
          </p:cNvPicPr>
          <p:nvPr/>
        </p:nvPicPr>
        <p:blipFill>
          <a:blip r:embed="rId34">
            <a:extLst>
              <a:ext uri="{BEBA8EAE-BF5A-486C-A8C5-ECC9F3942E4B}">
                <a14:imgProps xmlns:a14="http://schemas.microsoft.com/office/drawing/2010/main">
                  <a14:imgLayer r:embed="rId3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4180" y="514350"/>
            <a:ext cx="788574" cy="844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Tai nguyen thiet ke tro choi\Bảng gỗ\1.jpg">
            <a:hlinkClick r:id="rId36" action="ppaction://hlinksldjump"/>
          </p:cNvPr>
          <p:cNvPicPr>
            <a:picLocks noChangeAspect="1" noChangeArrowheads="1"/>
          </p:cNvPicPr>
          <p:nvPr/>
        </p:nvPicPr>
        <p:blipFill>
          <a:blip r:embed="rId37">
            <a:extLst>
              <a:ext uri="{BEBA8EAE-BF5A-486C-A8C5-ECC9F3942E4B}">
                <a14:imgProps xmlns:a14="http://schemas.microsoft.com/office/drawing/2010/main">
                  <a14:imgLayer r:embed="rId3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09" y="514350"/>
            <a:ext cx="826241" cy="844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\Desktop\Tai nguyen thiet ke tro choi\Bảng gỗ\2.jpg">
            <a:hlinkClick r:id="rId39" action="ppaction://hlinksldjump"/>
          </p:cNvPr>
          <p:cNvPicPr>
            <a:picLocks noChangeAspect="1" noChangeArrowheads="1"/>
          </p:cNvPicPr>
          <p:nvPr/>
        </p:nvPicPr>
        <p:blipFill>
          <a:blip r:embed="rId40">
            <a:extLst>
              <a:ext uri="{BEBA8EAE-BF5A-486C-A8C5-ECC9F3942E4B}">
                <a14:imgProps xmlns:a14="http://schemas.microsoft.com/office/drawing/2010/main">
                  <a14:imgLayer r:embed="rId41">
                    <a14:imgEffect>
                      <a14:backgroundRemoval t="0" b="100000" l="0" r="991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40019"/>
            <a:ext cx="781442" cy="836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DMIN\Desktop\Tai nguyen thiet ke tro choi\Bảng gỗ\3.jpg">
            <a:hlinkClick r:id="rId42" action="ppaction://hlinksldjump"/>
          </p:cNvPr>
          <p:cNvPicPr>
            <a:picLocks noChangeAspect="1" noChangeArrowheads="1"/>
          </p:cNvPicPr>
          <p:nvPr/>
        </p:nvPicPr>
        <p:blipFill>
          <a:blip r:embed="rId43">
            <a:extLst>
              <a:ext uri="{BEBA8EAE-BF5A-486C-A8C5-ECC9F3942E4B}">
                <a14:imgProps xmlns:a14="http://schemas.microsoft.com/office/drawing/2010/main">
                  <a14:imgLayer r:embed="rId4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747" y="487754"/>
            <a:ext cx="791253" cy="847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ADMIN\Desktop\Tai nguyen thiet ke tro choi\Bảng gỗ\4.jpg">
            <a:hlinkClick r:id="rId45" action="ppaction://hlinksldjump"/>
          </p:cNvPr>
          <p:cNvPicPr>
            <a:picLocks noChangeAspect="1" noChangeArrowheads="1"/>
          </p:cNvPicPr>
          <p:nvPr/>
        </p:nvPicPr>
        <p:blipFill>
          <a:blip r:embed="rId46">
            <a:extLst>
              <a:ext uri="{BEBA8EAE-BF5A-486C-A8C5-ECC9F3942E4B}">
                <a14:imgProps xmlns:a14="http://schemas.microsoft.com/office/drawing/2010/main">
                  <a14:imgLayer r:embed="rId47">
                    <a14:imgEffect>
                      <a14:backgroundRemoval t="0" b="9752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4164" y="527820"/>
            <a:ext cx="753836" cy="807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ADMIN\Desktop\Tai nguyen thiet ke tro choi\Bảng gỗ\5.jpg">
            <a:hlinkClick r:id="rId48" action="ppaction://hlinksldjump"/>
          </p:cNvPr>
          <p:cNvPicPr>
            <a:picLocks noChangeAspect="1" noChangeArrowheads="1"/>
          </p:cNvPicPr>
          <p:nvPr/>
        </p:nvPicPr>
        <p:blipFill>
          <a:blip r:embed="rId49">
            <a:extLst>
              <a:ext uri="{BEBA8EAE-BF5A-486C-A8C5-ECC9F3942E4B}">
                <a14:imgProps xmlns:a14="http://schemas.microsoft.com/office/drawing/2010/main">
                  <a14:imgLayer r:embed="rId50">
                    <a14:imgEffect>
                      <a14:backgroundRemoval t="3306" b="97521" l="0" r="9734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6164" y="527821"/>
            <a:ext cx="753836" cy="807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ounded Rectangle 25">
            <a:hlinkClick r:id="rId51" action="ppaction://hlinksldjump"/>
          </p:cNvPr>
          <p:cNvSpPr/>
          <p:nvPr/>
        </p:nvSpPr>
        <p:spPr>
          <a:xfrm>
            <a:off x="7645400" y="0"/>
            <a:ext cx="1485900" cy="45720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MỚI</a:t>
            </a:r>
            <a:endParaRPr lang="en-US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797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6945E-18 -1.97531E-6 L 1.15347 -0.01697 " pathEditMode="relative" rAng="0" ptsTypes="AA">
                                      <p:cBhvr>
                                        <p:cTn id="14" dur="15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674" y="-86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8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8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8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800" fill="hold">
                                          <p:stCondLst>
                                            <p:cond delay="32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81481E-6 L -1.21093 0.04814 " pathEditMode="relative" rAng="0" ptsTypes="AA">
                                      <p:cBhvr>
                                        <p:cTn id="84" dur="35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556" y="2407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11214E-7 L 1.1908 -0.01483 " pathEditMode="relative" rAng="0" ptsTypes="AA">
                                      <p:cBhvr>
                                        <p:cTn id="94" dur="3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531" y="-741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0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86067E-6 L -1.19184 0.02471 " pathEditMode="relative" rAng="0" ptsTypes="AA">
                                      <p:cBhvr>
                                        <p:cTn id="111" dur="25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601" y="1236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\Desktop\Tai nguyen thiet ke tro choi\Bảng gỗ\1a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171" y="0"/>
            <a:ext cx="1600199" cy="68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1600200" y="819150"/>
            <a:ext cx="5562600" cy="10668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600200" y="1024176"/>
            <a:ext cx="554990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Thầy cô điền câu hỏi vào 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đây ?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  <a:p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2743200" y="2419350"/>
            <a:ext cx="5410200" cy="1295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743200" y="2794000"/>
            <a:ext cx="559707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Thầy cô điền câu trả lời vào đây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3499"/>
            <a:ext cx="3048000" cy="210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106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\Desktop\Tai nguyen thiet ke tro choi\Bảng gỗ\1a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171" y="0"/>
            <a:ext cx="1600199" cy="68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1600200" y="819150"/>
            <a:ext cx="5562600" cy="10668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00200" y="1024176"/>
            <a:ext cx="554990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Thầy cô điền câu hỏi vào </a:t>
            </a:r>
            <a:r>
              <a:rPr lang="en-US" sz="32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đây ?</a:t>
            </a:r>
            <a:endParaRPr lang="en-US" sz="32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743200" y="2419350"/>
            <a:ext cx="5410200" cy="1295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43200" y="2794000"/>
            <a:ext cx="559707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Thầy cô điền câu trả lời vào đây</a:t>
            </a:r>
            <a:endParaRPr lang="en-US" sz="32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800" y="3224887"/>
            <a:ext cx="2812379" cy="193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804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\Desktop\Tai nguyen thiet ke tro choi\Bảng gỗ\1a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171" y="0"/>
            <a:ext cx="1600199" cy="68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1600200" y="819150"/>
            <a:ext cx="5562600" cy="10668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00200" y="1024176"/>
            <a:ext cx="554990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Thầy cô điền câu hỏi vào </a:t>
            </a:r>
            <a:r>
              <a:rPr lang="en-US" sz="32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đây ?</a:t>
            </a:r>
            <a:endParaRPr lang="en-US" sz="32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743200" y="2419350"/>
            <a:ext cx="5410200" cy="1295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43200" y="2794000"/>
            <a:ext cx="559707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Thầy cô điền câu trả lời vào đây</a:t>
            </a:r>
            <a:endParaRPr lang="en-US" sz="32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800" y="3237551"/>
            <a:ext cx="2794000" cy="192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804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\Desktop\Tai nguyen thiet ke tro choi\Bảng gỗ\1a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171" y="0"/>
            <a:ext cx="1600199" cy="68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1600200" y="819150"/>
            <a:ext cx="5562600" cy="10668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00200" y="1024176"/>
            <a:ext cx="554990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Thầy cô điền câu hỏi vào </a:t>
            </a:r>
            <a:r>
              <a:rPr lang="en-US" sz="32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đây ?</a:t>
            </a:r>
            <a:endParaRPr lang="en-US" sz="32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743200" y="2419350"/>
            <a:ext cx="5410200" cy="1295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43200" y="2794000"/>
            <a:ext cx="559707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Thầy cô điền câu trả lời vào đây</a:t>
            </a:r>
            <a:endParaRPr lang="en-US" sz="32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800" y="3290051"/>
            <a:ext cx="2717800" cy="187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804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\Desktop\Tai nguyen thiet ke tro choi\Bảng gỗ\1a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171" y="0"/>
            <a:ext cx="1600199" cy="68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1600200" y="819150"/>
            <a:ext cx="5562600" cy="10668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00200" y="1024176"/>
            <a:ext cx="554990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Thầy cô điền câu hỏi vào </a:t>
            </a:r>
            <a:r>
              <a:rPr lang="en-US" sz="32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đây ?</a:t>
            </a:r>
            <a:endParaRPr lang="en-US" sz="32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743200" y="2419350"/>
            <a:ext cx="5410200" cy="1295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43200" y="2794000"/>
            <a:ext cx="559707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Thầy cô điền câu trả lời vào đây</a:t>
            </a:r>
            <a:endParaRPr lang="en-US" sz="32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800" y="3224887"/>
            <a:ext cx="2812379" cy="193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804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\Desktop\Tai nguyen thiet ke tro choi\Bảng gỗ\1a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171" y="0"/>
            <a:ext cx="1600199" cy="68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1600200" y="819150"/>
            <a:ext cx="5562600" cy="10668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00200" y="1024176"/>
            <a:ext cx="554990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Thầy cô điền câu hỏi vào </a:t>
            </a:r>
            <a:r>
              <a:rPr lang="en-US" sz="32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đây ?</a:t>
            </a:r>
            <a:endParaRPr lang="en-US" sz="32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743200" y="2419350"/>
            <a:ext cx="5410200" cy="1295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43200" y="2794000"/>
            <a:ext cx="559707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Thầy cô điền câu trả lời vào đây</a:t>
            </a:r>
            <a:endParaRPr lang="en-US" sz="32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800" y="3224887"/>
            <a:ext cx="2812379" cy="193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804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hlinkClick r:id="" action="ppaction://hlinkshowjump?jump=nextslide"/>
          </p:cNvPr>
          <p:cNvSpPr/>
          <p:nvPr/>
        </p:nvSpPr>
        <p:spPr>
          <a:xfrm>
            <a:off x="2514600" y="1123950"/>
            <a:ext cx="4629150" cy="2133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MỚI</a:t>
            </a:r>
            <a:endParaRPr lang="en-US" sz="48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245651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63&quot;/&gt;&lt;/object&gt;&lt;object type=&quot;3&quot; unique_id=&quot;10004&quot;&gt;&lt;property id=&quot;20148&quot; value=&quot;5&quot;/&gt;&lt;property id=&quot;20300&quot; value=&quot;Slide 2&quot;/&gt;&lt;property id=&quot;20307&quot; value=&quot;256&quot;/&gt;&lt;/object&gt;&lt;object type=&quot;3&quot; unique_id=&quot;10005&quot;&gt;&lt;property id=&quot;20148&quot; value=&quot;5&quot;/&gt;&lt;property id=&quot;20300&quot; value=&quot;Slide 3&quot;/&gt;&lt;property id=&quot;20307&quot; value=&quot;257&quot;/&gt;&lt;/object&gt;&lt;object type=&quot;3&quot; unique_id=&quot;10006&quot;&gt;&lt;property id=&quot;20148&quot; value=&quot;5&quot;/&gt;&lt;property id=&quot;20300&quot; value=&quot;Slide 4&quot;/&gt;&lt;property id=&quot;20307&quot; value=&quot;268&quot;/&gt;&lt;/object&gt;&lt;object type=&quot;3&quot; unique_id=&quot;10007&quot;&gt;&lt;property id=&quot;20148&quot; value=&quot;5&quot;/&gt;&lt;property id=&quot;20300&quot; value=&quot;Slide 5&quot;/&gt;&lt;property id=&quot;20307&quot; value=&quot;267&quot;/&gt;&lt;/object&gt;&lt;object type=&quot;3&quot; unique_id=&quot;10008&quot;&gt;&lt;property id=&quot;20148&quot; value=&quot;5&quot;/&gt;&lt;property id=&quot;20300&quot; value=&quot;Slide 6&quot;/&gt;&lt;property id=&quot;20307&quot; value=&quot;266&quot;/&gt;&lt;/object&gt;&lt;object type=&quot;3&quot; unique_id=&quot;10009&quot;&gt;&lt;property id=&quot;20148&quot; value=&quot;5&quot;/&gt;&lt;property id=&quot;20300&quot; value=&quot;Slide 7&quot;/&gt;&lt;property id=&quot;20307&quot; value=&quot;265&quot;/&gt;&lt;/object&gt;&lt;object type=&quot;3&quot; unique_id=&quot;10010&quot;&gt;&lt;property id=&quot;20148&quot; value=&quot;5&quot;/&gt;&lt;property id=&quot;20300&quot; value=&quot;Slide 8&quot;/&gt;&lt;property id=&quot;20307&quot; value=&quot;264&quot;/&gt;&lt;/object&gt;&lt;object type=&quot;3&quot; unique_id=&quot;10041&quot;&gt;&lt;property id=&quot;20148&quot; value=&quot;5&quot;/&gt;&lt;property id=&quot;20300&quot; value=&quot;Slide 9&quot;/&gt;&lt;property id=&quot;20307&quot; value=&quot;269&quot;/&gt;&lt;/object&gt;&lt;/object&gt;&lt;object type=&quot;8&quot; unique_id=&quot;1002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</TotalTime>
  <Words>104</Words>
  <PresentationFormat>On-screen Show (16:9)</PresentationFormat>
  <Paragraphs>15</Paragraphs>
  <Slides>9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Office Theme</vt:lpstr>
      <vt:lpstr>1_Office Theme</vt:lpstr>
      <vt:lpstr>2_Office Theme</vt:lpstr>
      <vt:lpstr>3_Office Theme</vt:lpstr>
      <vt:lpstr>4_Office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2018-03-09T07:14:39Z</dcterms:created>
  <dcterms:modified xsi:type="dcterms:W3CDTF">2020-09-10T07:40:27Z</dcterms:modified>
</cp:coreProperties>
</file>