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7969" y="3870960"/>
            <a:ext cx="75989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mạc.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BÊN Ô CỬA ĐÁ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2022-08-04T12:51:34Z</dcterms:modified>
</cp:coreProperties>
</file>