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sldIdLst>
    <p:sldId id="305" r:id="rId2"/>
    <p:sldId id="260" r:id="rId3"/>
    <p:sldId id="327" r:id="rId4"/>
    <p:sldId id="331" r:id="rId5"/>
    <p:sldId id="332" r:id="rId6"/>
  </p:sldIdLst>
  <p:sldSz cx="9147175" cy="5145088"/>
  <p:notesSz cx="6858000" cy="9144000"/>
  <p:embeddedFontLst>
    <p:embeddedFont>
      <p:font typeface="Calibri Light" panose="020F0302020204030204" pitchFamily="34" charset="0"/>
      <p:regular r:id="rId7"/>
      <p:italic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6BDD"/>
    <a:srgbClr val="EE00C1"/>
    <a:srgbClr val="73C6E8"/>
    <a:srgbClr val="8599A8"/>
    <a:srgbClr val="40505E"/>
    <a:srgbClr val="E1E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561" autoAdjust="0"/>
    <p:restoredTop sz="94660"/>
  </p:normalViewPr>
  <p:slideViewPr>
    <p:cSldViewPr snapToGrid="0">
      <p:cViewPr varScale="1">
        <p:scale>
          <a:sx n="146" d="100"/>
          <a:sy n="146" d="100"/>
        </p:scale>
        <p:origin x="138" y="144"/>
      </p:cViewPr>
      <p:guideLst>
        <p:guide orient="horz" pos="1620"/>
        <p:guide pos="28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397" y="842032"/>
            <a:ext cx="6860381" cy="1791253"/>
          </a:xfrm>
        </p:spPr>
        <p:txBody>
          <a:bodyPr anchor="b"/>
          <a:lstStyle>
            <a:lvl1pPr algn="ctr">
              <a:defRPr sz="45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397" y="2702363"/>
            <a:ext cx="6860381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91" indent="0" algn="ctr">
              <a:buNone/>
              <a:defRPr sz="1500"/>
            </a:lvl2pPr>
            <a:lvl3pPr marL="685983" indent="0" algn="ctr">
              <a:buNone/>
              <a:defRPr sz="1350"/>
            </a:lvl3pPr>
            <a:lvl4pPr marL="1028974" indent="0" algn="ctr">
              <a:buNone/>
              <a:defRPr sz="1200"/>
            </a:lvl4pPr>
            <a:lvl5pPr marL="1371966" indent="0" algn="ctr">
              <a:buNone/>
              <a:defRPr sz="1200"/>
            </a:lvl5pPr>
            <a:lvl6pPr marL="1714957" indent="0" algn="ctr">
              <a:buNone/>
              <a:defRPr sz="1200"/>
            </a:lvl6pPr>
            <a:lvl7pPr marL="2057949" indent="0" algn="ctr">
              <a:buNone/>
              <a:defRPr sz="1200"/>
            </a:lvl7pPr>
            <a:lvl8pPr marL="2400940" indent="0" algn="ctr">
              <a:buNone/>
              <a:defRPr sz="1200"/>
            </a:lvl8pPr>
            <a:lvl9pPr marL="27439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24/11/2020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923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24/11/2020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075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5947" y="273928"/>
            <a:ext cx="1972360" cy="43602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868" y="273928"/>
            <a:ext cx="5802739" cy="43602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24/11/2020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3907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24/11/2020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715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104" y="1282700"/>
            <a:ext cx="7889438" cy="2140213"/>
          </a:xfrm>
        </p:spPr>
        <p:txBody>
          <a:bodyPr anchor="b"/>
          <a:lstStyle>
            <a:lvl1pPr>
              <a:defRPr sz="45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104" y="3443160"/>
            <a:ext cx="7889438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24/11/2020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135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868" y="1369642"/>
            <a:ext cx="3887549" cy="3264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758" y="1369642"/>
            <a:ext cx="3887549" cy="3264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24/11/2020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30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273929"/>
            <a:ext cx="7889438" cy="99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060" y="1261261"/>
            <a:ext cx="3869683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060" y="1879386"/>
            <a:ext cx="3869683" cy="2764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0757" y="1261261"/>
            <a:ext cx="3888741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0757" y="1879386"/>
            <a:ext cx="3888741" cy="2764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24/11/2020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646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24/11/2020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058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24/11/2020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99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343006"/>
            <a:ext cx="2950202" cy="120052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8741" y="740798"/>
            <a:ext cx="4630757" cy="3656347"/>
          </a:xfrm>
        </p:spPr>
        <p:txBody>
          <a:bodyPr/>
          <a:lstStyle>
            <a:lvl1pPr>
              <a:defRPr sz="2401"/>
            </a:lvl1pPr>
            <a:lvl2pPr>
              <a:defRPr sz="2101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60" y="1543526"/>
            <a:ext cx="2950202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24/11/2020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086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343006"/>
            <a:ext cx="2950202" cy="120052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8741" y="740798"/>
            <a:ext cx="4630757" cy="3656347"/>
          </a:xfrm>
        </p:spPr>
        <p:txBody>
          <a:bodyPr anchor="t"/>
          <a:lstStyle>
            <a:lvl1pPr marL="0" indent="0">
              <a:buNone/>
              <a:defRPr sz="2401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60" y="1543526"/>
            <a:ext cx="2950202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24/11/2020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3306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869" y="273929"/>
            <a:ext cx="7889438" cy="99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869" y="1369642"/>
            <a:ext cx="7889438" cy="326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868" y="4768735"/>
            <a:ext cx="2058114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4706B-4EC2-4241-A08F-856E1DF1720A}" type="datetimeFigureOut">
              <a:rPr lang="en-GB" smtClean="0"/>
              <a:pPr/>
              <a:t>24/11/2020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30002" y="4768735"/>
            <a:ext cx="3087172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0193" y="4768735"/>
            <a:ext cx="2058114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240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33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96" indent="-171496" algn="l" defTabSz="6859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1" kern="1200">
          <a:solidFill>
            <a:schemeClr val="tx1"/>
          </a:solidFill>
          <a:latin typeface="+mn-lt"/>
          <a:ea typeface="+mn-ea"/>
          <a:cs typeface="+mn-cs"/>
        </a:defRPr>
      </a:lvl1pPr>
      <a:lvl2pPr marL="51448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479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470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461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453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44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436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42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4.png"/><Relationship Id="rId10" Type="http://schemas.openxmlformats.org/officeDocument/2006/relationships/image" Target="../media/image19.png"/><Relationship Id="rId4" Type="http://schemas.openxmlformats.org/officeDocument/2006/relationships/image" Target="../media/image5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AAA-LÀM ẢNH SLIDE\ROBO L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83634" y="2012981"/>
            <a:ext cx="2518812" cy="2502242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16871" y="784710"/>
            <a:ext cx="8437830" cy="3994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b="1" dirty="0" err="1" smtClean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Bài</a:t>
            </a:r>
            <a:r>
              <a:rPr lang="en-GB" sz="3200" b="1" dirty="0" smtClean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 13: </a:t>
            </a:r>
            <a:r>
              <a:rPr lang="en-GB" sz="3200" b="1" dirty="0" err="1" smtClean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Luyện</a:t>
            </a:r>
            <a:r>
              <a:rPr lang="en-GB" sz="3200" b="1" dirty="0" smtClean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 </a:t>
            </a:r>
            <a:r>
              <a:rPr lang="en-GB" sz="3200" b="1" dirty="0" err="1" smtClean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tập</a:t>
            </a:r>
            <a:r>
              <a:rPr lang="en-GB" sz="3200" b="1" dirty="0" smtClean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 </a:t>
            </a:r>
            <a:r>
              <a:rPr lang="en-GB" sz="3200" b="1" dirty="0" err="1" smtClean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chung</a:t>
            </a:r>
            <a:endParaRPr lang="en-GB" sz="3200" b="1" dirty="0">
              <a:solidFill>
                <a:srgbClr val="40505E"/>
              </a:solidFill>
              <a:latin typeface="Lato Heavy" panose="020F0502020204030203" pitchFamily="34" charset="0"/>
              <a:ea typeface="+mn-ea"/>
              <a:cs typeface="Lato Heavy" panose="020F0502020204030203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024921" y="1391594"/>
            <a:ext cx="6949665" cy="310136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err="1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Tiết</a:t>
            </a:r>
            <a:r>
              <a:rPr lang="en-GB" sz="2000" dirty="0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 2</a:t>
            </a:r>
            <a:endParaRPr lang="en-GB" sz="2000" dirty="0">
              <a:solidFill>
                <a:srgbClr val="8599A8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557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5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6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082" y="637940"/>
            <a:ext cx="1673352" cy="743806"/>
          </a:xfrm>
          <a:prstGeom prst="rect">
            <a:avLst/>
          </a:prstGeom>
          <a:noFill/>
        </p:spPr>
      </p:pic>
      <p:pic>
        <p:nvPicPr>
          <p:cNvPr id="112" name="Picture 1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5740" y="3283479"/>
            <a:ext cx="1436036" cy="1436036"/>
          </a:xfrm>
          <a:prstGeom prst="rect">
            <a:avLst/>
          </a:prstGeom>
        </p:spPr>
      </p:pic>
      <p:grpSp>
        <p:nvGrpSpPr>
          <p:cNvPr id="113" name="Group 13"/>
          <p:cNvGrpSpPr/>
          <p:nvPr/>
        </p:nvGrpSpPr>
        <p:grpSpPr>
          <a:xfrm>
            <a:off x="89211" y="1904926"/>
            <a:ext cx="2765502" cy="983240"/>
            <a:chOff x="429755" y="1406285"/>
            <a:chExt cx="2954747" cy="1140119"/>
          </a:xfrm>
        </p:grpSpPr>
        <p:sp>
          <p:nvSpPr>
            <p:cNvPr id="114" name="Cloud Callout 113"/>
            <p:cNvSpPr/>
            <p:nvPr/>
          </p:nvSpPr>
          <p:spPr>
            <a:xfrm>
              <a:off x="429755" y="1406285"/>
              <a:ext cx="2954747" cy="1140119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666789" y="1665747"/>
              <a:ext cx="2435422" cy="7494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err="1" smtClean="0">
                  <a:solidFill>
                    <a:schemeClr val="accent1">
                      <a:lumMod val="75000"/>
                    </a:schemeClr>
                  </a:solidFill>
                </a:rPr>
                <a:t>Đố</a:t>
              </a:r>
              <a:r>
                <a:rPr lang="en-US" sz="12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200" dirty="0" err="1" smtClean="0">
                  <a:solidFill>
                    <a:schemeClr val="accent1">
                      <a:lumMod val="75000"/>
                    </a:schemeClr>
                  </a:solidFill>
                </a:rPr>
                <a:t>các</a:t>
              </a:r>
              <a:r>
                <a:rPr lang="en-US" sz="12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200" dirty="0" err="1" smtClean="0">
                  <a:solidFill>
                    <a:schemeClr val="accent1">
                      <a:lumMod val="75000"/>
                    </a:schemeClr>
                  </a:solidFill>
                </a:rPr>
                <a:t>bạn</a:t>
              </a:r>
              <a:r>
                <a:rPr lang="en-US" sz="12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200" dirty="0" err="1" smtClean="0">
                  <a:solidFill>
                    <a:schemeClr val="accent1">
                      <a:lumMod val="75000"/>
                    </a:schemeClr>
                  </a:solidFill>
                </a:rPr>
                <a:t>những</a:t>
              </a:r>
              <a:r>
                <a:rPr lang="en-US" sz="1200" dirty="0" smtClean="0">
                  <a:solidFill>
                    <a:schemeClr val="accent1">
                      <a:lumMod val="75000"/>
                    </a:schemeClr>
                  </a:solidFill>
                </a:rPr>
                <a:t> con </a:t>
              </a:r>
              <a:r>
                <a:rPr lang="en-US" sz="1200" dirty="0" err="1" smtClean="0">
                  <a:solidFill>
                    <a:schemeClr val="accent1">
                      <a:lumMod val="75000"/>
                    </a:schemeClr>
                  </a:solidFill>
                </a:rPr>
                <a:t>ong</a:t>
              </a:r>
              <a:r>
                <a:rPr lang="en-US" sz="12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200" dirty="0" err="1" smtClean="0">
                  <a:solidFill>
                    <a:schemeClr val="accent1">
                      <a:lumMod val="75000"/>
                    </a:schemeClr>
                  </a:solidFill>
                </a:rPr>
                <a:t>nào</a:t>
              </a:r>
              <a:r>
                <a:rPr lang="en-US" sz="12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200" dirty="0" err="1" smtClean="0">
                  <a:solidFill>
                    <a:schemeClr val="accent1">
                      <a:lumMod val="75000"/>
                    </a:schemeClr>
                  </a:solidFill>
                </a:rPr>
                <a:t>ghi</a:t>
              </a:r>
              <a:r>
                <a:rPr lang="en-US" sz="12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200" dirty="0" err="1" smtClean="0">
                  <a:solidFill>
                    <a:schemeClr val="accent1">
                      <a:lumMod val="75000"/>
                    </a:schemeClr>
                  </a:solidFill>
                </a:rPr>
                <a:t>phép</a:t>
              </a:r>
              <a:r>
                <a:rPr lang="en-US" sz="12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200" dirty="0" err="1" smtClean="0">
                  <a:solidFill>
                    <a:schemeClr val="accent1">
                      <a:lumMod val="75000"/>
                    </a:schemeClr>
                  </a:solidFill>
                </a:rPr>
                <a:t>tính</a:t>
              </a:r>
              <a:r>
                <a:rPr lang="en-US" sz="12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200" dirty="0" err="1" smtClean="0">
                  <a:solidFill>
                    <a:schemeClr val="accent1">
                      <a:lumMod val="75000"/>
                    </a:schemeClr>
                  </a:solidFill>
                </a:rPr>
                <a:t>có</a:t>
              </a:r>
              <a:r>
                <a:rPr lang="en-US" sz="12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200" dirty="0" err="1" smtClean="0">
                  <a:solidFill>
                    <a:schemeClr val="accent1">
                      <a:lumMod val="75000"/>
                    </a:schemeClr>
                  </a:solidFill>
                </a:rPr>
                <a:t>kết</a:t>
              </a:r>
              <a:r>
                <a:rPr lang="en-US" sz="12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200" dirty="0" err="1" smtClean="0">
                  <a:solidFill>
                    <a:schemeClr val="accent1">
                      <a:lumMod val="75000"/>
                    </a:schemeClr>
                  </a:solidFill>
                </a:rPr>
                <a:t>quả</a:t>
              </a:r>
              <a:endParaRPr lang="en-US" sz="1200" dirty="0" smtClean="0">
                <a:solidFill>
                  <a:schemeClr val="accent1">
                    <a:lumMod val="75000"/>
                  </a:schemeClr>
                </a:solidFill>
              </a:endParaRPr>
            </a:p>
            <a:p>
              <a:pPr algn="ctr"/>
              <a:r>
                <a:rPr lang="en-US" sz="1200" dirty="0" err="1" smtClean="0">
                  <a:solidFill>
                    <a:schemeClr val="accent1">
                      <a:lumMod val="75000"/>
                    </a:schemeClr>
                  </a:solidFill>
                </a:rPr>
                <a:t>bằng</a:t>
              </a:r>
              <a:r>
                <a:rPr lang="en-US" sz="1200" dirty="0" smtClean="0">
                  <a:solidFill>
                    <a:schemeClr val="accent1">
                      <a:lumMod val="75000"/>
                    </a:schemeClr>
                  </a:solidFill>
                </a:rPr>
                <a:t> 4?</a:t>
              </a:r>
              <a:endParaRPr lang="en-US" sz="12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4415768" y="1099054"/>
            <a:ext cx="1345391" cy="1331952"/>
            <a:chOff x="4415768" y="1099054"/>
            <a:chExt cx="1345391" cy="1331952"/>
          </a:xfrm>
        </p:grpSpPr>
        <p:sp>
          <p:nvSpPr>
            <p:cNvPr id="116" name="Rectangle 115"/>
            <p:cNvSpPr/>
            <p:nvPr/>
          </p:nvSpPr>
          <p:spPr>
            <a:xfrm>
              <a:off x="4984595" y="1795346"/>
              <a:ext cx="267629" cy="27878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2" name="Picture 4" descr="F:\AAA-LÀM ẢNH SLIDE\Bai13-LT-1(1)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415768" y="1099054"/>
              <a:ext cx="1345391" cy="1331952"/>
            </a:xfrm>
            <a:prstGeom prst="rect">
              <a:avLst/>
            </a:prstGeom>
            <a:noFill/>
          </p:spPr>
        </p:pic>
      </p:grpSp>
      <p:grpSp>
        <p:nvGrpSpPr>
          <p:cNvPr id="129" name="Group 128"/>
          <p:cNvGrpSpPr/>
          <p:nvPr/>
        </p:nvGrpSpPr>
        <p:grpSpPr>
          <a:xfrm>
            <a:off x="6501043" y="1009843"/>
            <a:ext cx="1345391" cy="1331952"/>
            <a:chOff x="6501043" y="1009843"/>
            <a:chExt cx="1345391" cy="1331952"/>
          </a:xfrm>
        </p:grpSpPr>
        <p:sp>
          <p:nvSpPr>
            <p:cNvPr id="117" name="Rectangle 116"/>
            <p:cNvSpPr/>
            <p:nvPr/>
          </p:nvSpPr>
          <p:spPr>
            <a:xfrm>
              <a:off x="7036420" y="1717288"/>
              <a:ext cx="301082" cy="24532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3" name="Picture 5" descr="F:\AAA-LÀM ẢNH SLIDE\Bai13-LT-1(2)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501043" y="1009843"/>
              <a:ext cx="1345391" cy="1331952"/>
            </a:xfrm>
            <a:prstGeom prst="rect">
              <a:avLst/>
            </a:prstGeom>
            <a:noFill/>
          </p:spPr>
        </p:pic>
      </p:grpSp>
      <p:grpSp>
        <p:nvGrpSpPr>
          <p:cNvPr id="133" name="Group 132"/>
          <p:cNvGrpSpPr/>
          <p:nvPr/>
        </p:nvGrpSpPr>
        <p:grpSpPr>
          <a:xfrm>
            <a:off x="2930998" y="2247632"/>
            <a:ext cx="1305075" cy="1331953"/>
            <a:chOff x="2930998" y="2247632"/>
            <a:chExt cx="1305075" cy="1331953"/>
          </a:xfrm>
        </p:grpSpPr>
        <p:sp>
          <p:nvSpPr>
            <p:cNvPr id="119" name="Rectangle 118"/>
            <p:cNvSpPr/>
            <p:nvPr/>
          </p:nvSpPr>
          <p:spPr>
            <a:xfrm>
              <a:off x="3445727" y="2988527"/>
              <a:ext cx="345688" cy="223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4" name="Picture 6" descr="F:\AAA-LÀM ẢNH SLIDE\Bai13-LT-1(3)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930998" y="2247632"/>
              <a:ext cx="1305075" cy="1331953"/>
            </a:xfrm>
            <a:prstGeom prst="rect">
              <a:avLst/>
            </a:prstGeom>
            <a:noFill/>
          </p:spPr>
        </p:pic>
      </p:grpSp>
      <p:grpSp>
        <p:nvGrpSpPr>
          <p:cNvPr id="130" name="Group 129"/>
          <p:cNvGrpSpPr/>
          <p:nvPr/>
        </p:nvGrpSpPr>
        <p:grpSpPr>
          <a:xfrm>
            <a:off x="7670258" y="2290530"/>
            <a:ext cx="1305075" cy="1331953"/>
            <a:chOff x="7670258" y="2290530"/>
            <a:chExt cx="1305075" cy="1331953"/>
          </a:xfrm>
        </p:grpSpPr>
        <p:sp>
          <p:nvSpPr>
            <p:cNvPr id="118" name="Rectangle 117"/>
            <p:cNvSpPr/>
            <p:nvPr/>
          </p:nvSpPr>
          <p:spPr>
            <a:xfrm>
              <a:off x="8151541" y="3044283"/>
              <a:ext cx="301083" cy="223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5" name="Picture 7" descr="F:\AAA-LÀM ẢNH SLIDE\Bai13-LT-1(4)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670258" y="2290530"/>
              <a:ext cx="1305075" cy="1331953"/>
            </a:xfrm>
            <a:prstGeom prst="rect">
              <a:avLst/>
            </a:prstGeom>
            <a:noFill/>
          </p:spPr>
        </p:pic>
      </p:grpSp>
      <p:grpSp>
        <p:nvGrpSpPr>
          <p:cNvPr id="131" name="Group 130"/>
          <p:cNvGrpSpPr/>
          <p:nvPr/>
        </p:nvGrpSpPr>
        <p:grpSpPr>
          <a:xfrm>
            <a:off x="6142548" y="3429661"/>
            <a:ext cx="1305075" cy="1331953"/>
            <a:chOff x="6142548" y="3429661"/>
            <a:chExt cx="1305075" cy="1331953"/>
          </a:xfrm>
        </p:grpSpPr>
        <p:sp>
          <p:nvSpPr>
            <p:cNvPr id="121" name="Rectangle 120"/>
            <p:cNvSpPr/>
            <p:nvPr/>
          </p:nvSpPr>
          <p:spPr>
            <a:xfrm>
              <a:off x="6556917" y="4148254"/>
              <a:ext cx="301083" cy="25647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6" name="Picture 8" descr="F:\AAA-LÀM ẢNH SLIDE\Bai13-LT-1(5)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142548" y="3429661"/>
              <a:ext cx="1305075" cy="1331953"/>
            </a:xfrm>
            <a:prstGeom prst="rect">
              <a:avLst/>
            </a:prstGeom>
            <a:noFill/>
          </p:spPr>
        </p:pic>
      </p:grpSp>
      <p:grpSp>
        <p:nvGrpSpPr>
          <p:cNvPr id="132" name="Group 131"/>
          <p:cNvGrpSpPr/>
          <p:nvPr/>
        </p:nvGrpSpPr>
        <p:grpSpPr>
          <a:xfrm>
            <a:off x="4178346" y="3717579"/>
            <a:ext cx="1308061" cy="1104983"/>
            <a:chOff x="4178346" y="3717579"/>
            <a:chExt cx="1308061" cy="1104983"/>
          </a:xfrm>
        </p:grpSpPr>
        <p:sp>
          <p:nvSpPr>
            <p:cNvPr id="120" name="Rectangle 119"/>
            <p:cNvSpPr/>
            <p:nvPr/>
          </p:nvSpPr>
          <p:spPr>
            <a:xfrm>
              <a:off x="4638907" y="4326673"/>
              <a:ext cx="490654" cy="16726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7" name="Picture 9" descr="F:\AAA-LÀM ẢNH SLIDE\Bai13-LT-1(6)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178346" y="3717579"/>
              <a:ext cx="1308061" cy="1104983"/>
            </a:xfrm>
            <a:prstGeom prst="rect">
              <a:avLst/>
            </a:prstGeom>
            <a:noFill/>
          </p:spPr>
        </p:pic>
      </p:grpSp>
      <p:sp>
        <p:nvSpPr>
          <p:cNvPr id="28" name="Rectangle 27"/>
          <p:cNvSpPr/>
          <p:nvPr/>
        </p:nvSpPr>
        <p:spPr>
          <a:xfrm>
            <a:off x="205740" y="1406930"/>
            <a:ext cx="808235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GB" b="1" dirty="0" smtClean="0">
                <a:latin typeface="Lato" panose="020F0502020204030203" pitchFamily="34" charset="0"/>
                <a:cs typeface="Lato" panose="020F0502020204030203" pitchFamily="34" charset="0"/>
              </a:rPr>
              <a:t>1. </a:t>
            </a:r>
            <a:r>
              <a:rPr lang="en-GB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Số</a:t>
            </a:r>
            <a:r>
              <a:rPr lang="en-GB" b="1" dirty="0" smtClean="0">
                <a:latin typeface="Lato" panose="020F0502020204030203" pitchFamily="34" charset="0"/>
                <a:cs typeface="Lato" panose="020F0502020204030203" pitchFamily="34" charset="0"/>
              </a:rPr>
              <a:t> ?</a:t>
            </a:r>
            <a:endParaRPr lang="en-GB" b="1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9" dur="2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" dur="2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2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2" dur="2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3" dur="2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" dur="2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55" dur="2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6" dur="2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7" dur="2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8" dur="2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9" dur="2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0" dur="2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AAA-PDF-SGK\PNG\Bai13-LT2-2.png"/>
          <p:cNvPicPr>
            <a:picLocks noChangeAspect="1" noChangeArrowheads="1"/>
          </p:cNvPicPr>
          <p:nvPr/>
        </p:nvPicPr>
        <p:blipFill>
          <a:blip r:embed="rId3"/>
          <a:srcRect l="17175" t="61816" r="9814" b="13636"/>
          <a:stretch>
            <a:fillRect/>
          </a:stretch>
        </p:blipFill>
        <p:spPr bwMode="auto">
          <a:xfrm>
            <a:off x="787764" y="1155056"/>
            <a:ext cx="7604941" cy="3450398"/>
          </a:xfrm>
          <a:prstGeom prst="rect">
            <a:avLst/>
          </a:prstGeom>
          <a:noFill/>
        </p:spPr>
      </p:pic>
      <p:grpSp>
        <p:nvGrpSpPr>
          <p:cNvPr id="86" name="Group 85"/>
          <p:cNvGrpSpPr/>
          <p:nvPr/>
        </p:nvGrpSpPr>
        <p:grpSpPr>
          <a:xfrm>
            <a:off x="1732281" y="2587208"/>
            <a:ext cx="410844" cy="461665"/>
            <a:chOff x="5268391" y="3740284"/>
            <a:chExt cx="806199" cy="936525"/>
          </a:xfrm>
        </p:grpSpPr>
        <p:sp>
          <p:nvSpPr>
            <p:cNvPr id="87" name="Rounded Rectangle 86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5326291" y="3740284"/>
              <a:ext cx="675175" cy="9365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Lato"/>
                </a:rPr>
                <a:t>?</a:t>
              </a:r>
              <a:endPara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Lato"/>
              </a:endParaRP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1732279" y="2587208"/>
            <a:ext cx="410845" cy="461665"/>
            <a:chOff x="5268391" y="3716837"/>
            <a:chExt cx="806199" cy="936522"/>
          </a:xfrm>
        </p:grpSpPr>
        <p:sp>
          <p:nvSpPr>
            <p:cNvPr id="90" name="Rounded Rectangle 89"/>
            <p:cNvSpPr/>
            <p:nvPr/>
          </p:nvSpPr>
          <p:spPr>
            <a:xfrm>
              <a:off x="5268391" y="3812156"/>
              <a:ext cx="806199" cy="806198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5305910" y="3716837"/>
              <a:ext cx="711528" cy="9365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  <a:latin typeface="Lato"/>
                </a:rPr>
                <a:t>5</a:t>
              </a:r>
              <a:endParaRPr lang="en-US" sz="2400" b="1" dirty="0">
                <a:solidFill>
                  <a:schemeClr val="bg1"/>
                </a:solidFill>
                <a:latin typeface="Lato"/>
              </a:endParaRP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2606201" y="3704014"/>
            <a:ext cx="410844" cy="461665"/>
            <a:chOff x="5268391" y="3740284"/>
            <a:chExt cx="806199" cy="936525"/>
          </a:xfrm>
        </p:grpSpPr>
        <p:sp>
          <p:nvSpPr>
            <p:cNvPr id="93" name="Rounded Rectangle 92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5326291" y="3740284"/>
              <a:ext cx="675175" cy="9365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Lato"/>
                </a:rPr>
                <a:t>?</a:t>
              </a:r>
              <a:endPara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Lato"/>
              </a:endParaRP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2606199" y="3704014"/>
            <a:ext cx="410845" cy="461665"/>
            <a:chOff x="5268391" y="3716837"/>
            <a:chExt cx="806199" cy="936522"/>
          </a:xfrm>
        </p:grpSpPr>
        <p:sp>
          <p:nvSpPr>
            <p:cNvPr id="96" name="Rounded Rectangle 95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5327792" y="3716837"/>
              <a:ext cx="711528" cy="9365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  <a:latin typeface="Lato"/>
                </a:rPr>
                <a:t>0</a:t>
              </a:r>
              <a:endParaRPr lang="en-US" sz="2400" b="1" dirty="0">
                <a:solidFill>
                  <a:schemeClr val="bg1"/>
                </a:solidFill>
                <a:latin typeface="Lato"/>
              </a:endParaRP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3151509" y="1384676"/>
            <a:ext cx="410844" cy="461665"/>
            <a:chOff x="5268391" y="3740284"/>
            <a:chExt cx="806199" cy="936525"/>
          </a:xfrm>
        </p:grpSpPr>
        <p:sp>
          <p:nvSpPr>
            <p:cNvPr id="99" name="Rounded Rectangle 98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5326291" y="3740284"/>
              <a:ext cx="675175" cy="9365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Lato"/>
                </a:rPr>
                <a:t>?</a:t>
              </a:r>
              <a:endPara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Lato"/>
              </a:endParaRP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3151507" y="1384676"/>
            <a:ext cx="410845" cy="461665"/>
            <a:chOff x="5268391" y="3716837"/>
            <a:chExt cx="806199" cy="936522"/>
          </a:xfrm>
        </p:grpSpPr>
        <p:sp>
          <p:nvSpPr>
            <p:cNvPr id="102" name="Rounded Rectangle 101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5305910" y="3716837"/>
              <a:ext cx="711528" cy="9365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  <a:latin typeface="Lato"/>
                </a:rPr>
                <a:t>2</a:t>
              </a:r>
              <a:endParaRPr lang="en-US" sz="2400" b="1" dirty="0">
                <a:solidFill>
                  <a:schemeClr val="bg1"/>
                </a:solidFill>
                <a:latin typeface="Lato"/>
              </a:endParaRP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6435251" y="3861174"/>
            <a:ext cx="410844" cy="461665"/>
            <a:chOff x="5268391" y="3740284"/>
            <a:chExt cx="806199" cy="936525"/>
          </a:xfrm>
        </p:grpSpPr>
        <p:sp>
          <p:nvSpPr>
            <p:cNvPr id="105" name="Rounded Rectangle 104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5326291" y="3740284"/>
              <a:ext cx="675175" cy="9365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Lato"/>
                </a:rPr>
                <a:t>?</a:t>
              </a:r>
              <a:endPara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Lato"/>
              </a:endParaRP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6435249" y="3861174"/>
            <a:ext cx="410845" cy="461665"/>
            <a:chOff x="5268391" y="3716837"/>
            <a:chExt cx="806199" cy="936522"/>
          </a:xfrm>
        </p:grpSpPr>
        <p:sp>
          <p:nvSpPr>
            <p:cNvPr id="108" name="Rounded Rectangle 107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5327792" y="3716837"/>
              <a:ext cx="711528" cy="9365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  <a:latin typeface="Lato"/>
                </a:rPr>
                <a:t>3</a:t>
              </a:r>
              <a:endParaRPr lang="en-US" sz="2400" b="1" dirty="0">
                <a:solidFill>
                  <a:schemeClr val="bg1"/>
                </a:solidFill>
                <a:latin typeface="Lato"/>
              </a:endParaRPr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6622558" y="1661251"/>
            <a:ext cx="410844" cy="461665"/>
            <a:chOff x="5268391" y="3740284"/>
            <a:chExt cx="806199" cy="936525"/>
          </a:xfrm>
        </p:grpSpPr>
        <p:sp>
          <p:nvSpPr>
            <p:cNvPr id="111" name="Rounded Rectangle 110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5326291" y="3740284"/>
              <a:ext cx="675175" cy="9365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Lato"/>
                </a:rPr>
                <a:t>?</a:t>
              </a:r>
              <a:endPara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Lato"/>
              </a:endParaRP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6622555" y="1661251"/>
            <a:ext cx="417298" cy="461665"/>
            <a:chOff x="5268391" y="3716837"/>
            <a:chExt cx="818862" cy="936522"/>
          </a:xfrm>
        </p:grpSpPr>
        <p:sp>
          <p:nvSpPr>
            <p:cNvPr id="114" name="Rounded Rectangle 113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5335657" y="3716837"/>
              <a:ext cx="751596" cy="9365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  <a:latin typeface="Lato"/>
                </a:rPr>
                <a:t>1</a:t>
              </a:r>
              <a:endParaRPr lang="en-US" sz="2400" b="1" dirty="0">
                <a:solidFill>
                  <a:schemeClr val="bg1"/>
                </a:solidFill>
                <a:latin typeface="Lato"/>
              </a:endParaRP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7791752" y="2809013"/>
            <a:ext cx="410844" cy="461665"/>
            <a:chOff x="5268391" y="3740284"/>
            <a:chExt cx="806199" cy="936525"/>
          </a:xfrm>
        </p:grpSpPr>
        <p:sp>
          <p:nvSpPr>
            <p:cNvPr id="117" name="Rounded Rectangle 116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5326291" y="3740284"/>
              <a:ext cx="675175" cy="9365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Lato"/>
                </a:rPr>
                <a:t>?</a:t>
              </a:r>
              <a:endPara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Lato"/>
              </a:endParaRP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7791750" y="2809013"/>
            <a:ext cx="410845" cy="461665"/>
            <a:chOff x="5268391" y="3716837"/>
            <a:chExt cx="806199" cy="936522"/>
          </a:xfrm>
        </p:grpSpPr>
        <p:sp>
          <p:nvSpPr>
            <p:cNvPr id="120" name="Rounded Rectangle 119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5335657" y="3716837"/>
              <a:ext cx="711528" cy="9365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  <a:latin typeface="Lato"/>
                </a:rPr>
                <a:t>3</a:t>
              </a:r>
              <a:endParaRPr lang="en-US" sz="2400" b="1" dirty="0">
                <a:solidFill>
                  <a:schemeClr val="bg1"/>
                </a:solidFill>
                <a:latin typeface="Lato"/>
              </a:endParaRPr>
            </a:p>
          </p:txBody>
        </p:sp>
      </p:grpSp>
      <p:pic>
        <p:nvPicPr>
          <p:cNvPr id="4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082" y="637940"/>
            <a:ext cx="1673352" cy="743806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115523" y="1381746"/>
            <a:ext cx="808235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GB" b="1" dirty="0">
                <a:latin typeface="Lato" panose="020F0502020204030203" pitchFamily="34" charset="0"/>
                <a:cs typeface="Lato" panose="020F0502020204030203" pitchFamily="34" charset="0"/>
              </a:rPr>
              <a:t>2</a:t>
            </a:r>
            <a:r>
              <a:rPr lang="en-GB" b="1" dirty="0" smtClean="0">
                <a:latin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Số</a:t>
            </a:r>
            <a:r>
              <a:rPr lang="en-GB" b="1" dirty="0" smtClean="0">
                <a:latin typeface="Lato" panose="020F0502020204030203" pitchFamily="34" charset="0"/>
                <a:cs typeface="Lato" panose="020F0502020204030203" pitchFamily="34" charset="0"/>
              </a:rPr>
              <a:t> ?</a:t>
            </a:r>
            <a:endParaRPr lang="en-GB" b="1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3" descr="F:\AAA-LÀM ẢNH SLIDE\Bai13-LT-3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2309" y="670559"/>
            <a:ext cx="4476458" cy="4255837"/>
          </a:xfrm>
          <a:prstGeom prst="rect">
            <a:avLst/>
          </a:prstGeom>
          <a:noFill/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2139" y="3283479"/>
            <a:ext cx="1436036" cy="1436036"/>
          </a:xfrm>
          <a:prstGeom prst="rect">
            <a:avLst/>
          </a:prstGeom>
        </p:spPr>
      </p:pic>
      <p:grpSp>
        <p:nvGrpSpPr>
          <p:cNvPr id="88" name="Group 13"/>
          <p:cNvGrpSpPr/>
          <p:nvPr/>
        </p:nvGrpSpPr>
        <p:grpSpPr>
          <a:xfrm>
            <a:off x="680214" y="1994134"/>
            <a:ext cx="2174487" cy="983240"/>
            <a:chOff x="475564" y="1367495"/>
            <a:chExt cx="2233240" cy="1140119"/>
          </a:xfrm>
        </p:grpSpPr>
        <p:sp>
          <p:nvSpPr>
            <p:cNvPr id="89" name="Cloud Callout 88"/>
            <p:cNvSpPr/>
            <p:nvPr/>
          </p:nvSpPr>
          <p:spPr>
            <a:xfrm>
              <a:off x="475564" y="1367495"/>
              <a:ext cx="2233240" cy="1140119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666788" y="1665747"/>
              <a:ext cx="1871797" cy="535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err="1" smtClean="0">
                  <a:solidFill>
                    <a:schemeClr val="accent1">
                      <a:lumMod val="75000"/>
                    </a:schemeClr>
                  </a:solidFill>
                </a:rPr>
                <a:t>Tìm</a:t>
              </a:r>
              <a:r>
                <a:rPr lang="en-US" sz="12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200" dirty="0" err="1" smtClean="0">
                  <a:solidFill>
                    <a:schemeClr val="accent1">
                      <a:lumMod val="75000"/>
                    </a:schemeClr>
                  </a:solidFill>
                </a:rPr>
                <a:t>kết</a:t>
              </a:r>
              <a:r>
                <a:rPr lang="en-US" sz="12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200" dirty="0" err="1" smtClean="0">
                  <a:solidFill>
                    <a:schemeClr val="accent1">
                      <a:lumMod val="75000"/>
                    </a:schemeClr>
                  </a:solidFill>
                </a:rPr>
                <a:t>quả</a:t>
              </a:r>
              <a:r>
                <a:rPr lang="en-US" sz="12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200" dirty="0" err="1" smtClean="0">
                  <a:solidFill>
                    <a:schemeClr val="accent1">
                      <a:lumMod val="75000"/>
                    </a:schemeClr>
                  </a:solidFill>
                </a:rPr>
                <a:t>phép</a:t>
              </a:r>
              <a:r>
                <a:rPr lang="en-US" sz="12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200" dirty="0" err="1" smtClean="0">
                  <a:solidFill>
                    <a:schemeClr val="accent1">
                      <a:lumMod val="75000"/>
                    </a:schemeClr>
                  </a:solidFill>
                </a:rPr>
                <a:t>tính</a:t>
              </a:r>
              <a:r>
                <a:rPr lang="en-US" sz="12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200" dirty="0" err="1" smtClean="0">
                  <a:solidFill>
                    <a:schemeClr val="accent1">
                      <a:lumMod val="75000"/>
                    </a:schemeClr>
                  </a:solidFill>
                </a:rPr>
                <a:t>ghi</a:t>
              </a:r>
              <a:r>
                <a:rPr lang="en-US" sz="12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200" dirty="0" err="1" smtClean="0">
                  <a:solidFill>
                    <a:schemeClr val="accent1">
                      <a:lumMod val="75000"/>
                    </a:schemeClr>
                  </a:solidFill>
                </a:rPr>
                <a:t>trên</a:t>
              </a:r>
              <a:r>
                <a:rPr lang="en-US" sz="12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200" dirty="0" err="1" smtClean="0">
                  <a:solidFill>
                    <a:schemeClr val="accent1">
                      <a:lumMod val="75000"/>
                    </a:schemeClr>
                  </a:solidFill>
                </a:rPr>
                <a:t>mỗi</a:t>
              </a:r>
              <a:r>
                <a:rPr lang="en-US" sz="12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200" dirty="0" err="1" smtClean="0">
                  <a:solidFill>
                    <a:schemeClr val="accent1">
                      <a:lumMod val="75000"/>
                    </a:schemeClr>
                  </a:solidFill>
                </a:rPr>
                <a:t>quả</a:t>
              </a:r>
              <a:r>
                <a:rPr lang="en-US" sz="12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200" dirty="0" err="1" smtClean="0">
                  <a:solidFill>
                    <a:schemeClr val="accent1">
                      <a:lumMod val="75000"/>
                    </a:schemeClr>
                  </a:solidFill>
                </a:rPr>
                <a:t>bưởi</a:t>
              </a:r>
              <a:r>
                <a:rPr lang="en-US" sz="1200" dirty="0" smtClean="0">
                  <a:solidFill>
                    <a:schemeClr val="accent1">
                      <a:lumMod val="75000"/>
                    </a:schemeClr>
                  </a:solidFill>
                </a:rPr>
                <a:t>.</a:t>
              </a:r>
              <a:endParaRPr lang="en-US" sz="12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4449926" y="1962335"/>
            <a:ext cx="632713" cy="679436"/>
            <a:chOff x="4449926" y="1962335"/>
            <a:chExt cx="632713" cy="679436"/>
          </a:xfrm>
        </p:grpSpPr>
        <p:pic>
          <p:nvPicPr>
            <p:cNvPr id="3080" name="Picture 8" descr="F:\AAA-LÀM ẢNH SLIDE\Bai13-LT-3(3).png"/>
            <p:cNvPicPr>
              <a:picLocks noChangeAspect="1" noChangeArrowheads="1"/>
            </p:cNvPicPr>
            <p:nvPr/>
          </p:nvPicPr>
          <p:blipFill>
            <a:blip r:embed="rId5" cstate="print"/>
            <a:srcRect l="23040" t="23040" r="24960" b="21120"/>
            <a:stretch>
              <a:fillRect/>
            </a:stretch>
          </p:blipFill>
          <p:spPr bwMode="auto">
            <a:xfrm>
              <a:off x="4449926" y="1962335"/>
              <a:ext cx="632713" cy="679436"/>
            </a:xfrm>
            <a:prstGeom prst="rect">
              <a:avLst/>
            </a:prstGeom>
            <a:noFill/>
          </p:spPr>
        </p:pic>
        <p:sp>
          <p:nvSpPr>
            <p:cNvPr id="112" name="TextBox 111"/>
            <p:cNvSpPr txBox="1"/>
            <p:nvPr/>
          </p:nvSpPr>
          <p:spPr>
            <a:xfrm>
              <a:off x="4472687" y="2164429"/>
              <a:ext cx="58381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smtClean="0">
                  <a:latin typeface="Lato Heavy" pitchFamily="34" charset="0"/>
                  <a:cs typeface="Lato Heavy" pitchFamily="34" charset="0"/>
                </a:rPr>
                <a:t>0 + 4</a:t>
              </a:r>
              <a:endParaRPr lang="en-US" sz="1400" b="1" dirty="0">
                <a:latin typeface="Lato Heavy" pitchFamily="34" charset="0"/>
                <a:cs typeface="Lato Heavy" pitchFamily="34" charset="0"/>
              </a:endParaRP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5126820" y="1629826"/>
            <a:ext cx="632713" cy="679436"/>
            <a:chOff x="5126820" y="1629826"/>
            <a:chExt cx="632713" cy="679436"/>
          </a:xfrm>
        </p:grpSpPr>
        <p:pic>
          <p:nvPicPr>
            <p:cNvPr id="3081" name="Picture 9" descr="F:\AAA-LÀM ẢNH SLIDE\Bai13-LT-3(4).png"/>
            <p:cNvPicPr>
              <a:picLocks noChangeAspect="1" noChangeArrowheads="1"/>
            </p:cNvPicPr>
            <p:nvPr/>
          </p:nvPicPr>
          <p:blipFill>
            <a:blip r:embed="rId6" cstate="print"/>
            <a:srcRect l="23040" t="23040" r="24960" b="21120"/>
            <a:stretch>
              <a:fillRect/>
            </a:stretch>
          </p:blipFill>
          <p:spPr bwMode="auto">
            <a:xfrm>
              <a:off x="5126820" y="1629826"/>
              <a:ext cx="632713" cy="679436"/>
            </a:xfrm>
            <a:prstGeom prst="rect">
              <a:avLst/>
            </a:prstGeom>
            <a:noFill/>
          </p:spPr>
        </p:pic>
        <p:sp>
          <p:nvSpPr>
            <p:cNvPr id="113" name="TextBox 112"/>
            <p:cNvSpPr txBox="1"/>
            <p:nvPr/>
          </p:nvSpPr>
          <p:spPr>
            <a:xfrm>
              <a:off x="5183324" y="1847646"/>
              <a:ext cx="5469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smtClean="0">
                  <a:latin typeface="Lato Heavy" pitchFamily="34" charset="0"/>
                  <a:cs typeface="Lato Heavy" pitchFamily="34" charset="0"/>
                </a:rPr>
                <a:t>8 - 3</a:t>
              </a:r>
              <a:endParaRPr lang="en-US" sz="1400" b="1" dirty="0">
                <a:latin typeface="Lato Heavy" pitchFamily="34" charset="0"/>
                <a:cs typeface="Lato Heavy" pitchFamily="34" charset="0"/>
              </a:endParaRPr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5471204" y="2526412"/>
            <a:ext cx="632713" cy="679436"/>
            <a:chOff x="5471204" y="2526412"/>
            <a:chExt cx="632713" cy="679436"/>
          </a:xfrm>
        </p:grpSpPr>
        <p:pic>
          <p:nvPicPr>
            <p:cNvPr id="3082" name="Picture 10" descr="F:\AAA-LÀM ẢNH SLIDE\Bai13-LT-3(5).png"/>
            <p:cNvPicPr>
              <a:picLocks noChangeAspect="1" noChangeArrowheads="1"/>
            </p:cNvPicPr>
            <p:nvPr/>
          </p:nvPicPr>
          <p:blipFill>
            <a:blip r:embed="rId7" cstate="print"/>
            <a:srcRect l="23040" t="23040" r="24960" b="21120"/>
            <a:stretch>
              <a:fillRect/>
            </a:stretch>
          </p:blipFill>
          <p:spPr bwMode="auto">
            <a:xfrm>
              <a:off x="5471204" y="2526412"/>
              <a:ext cx="632713" cy="679436"/>
            </a:xfrm>
            <a:prstGeom prst="rect">
              <a:avLst/>
            </a:prstGeom>
            <a:noFill/>
          </p:spPr>
        </p:pic>
        <p:sp>
          <p:nvSpPr>
            <p:cNvPr id="114" name="TextBox 113"/>
            <p:cNvSpPr txBox="1"/>
            <p:nvPr/>
          </p:nvSpPr>
          <p:spPr>
            <a:xfrm>
              <a:off x="5505241" y="2806565"/>
              <a:ext cx="5838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smtClean="0">
                  <a:latin typeface="Lato Heavy" pitchFamily="34" charset="0"/>
                  <a:cs typeface="Lato Heavy" pitchFamily="34" charset="0"/>
                </a:rPr>
                <a:t>2 + 3</a:t>
              </a:r>
              <a:endParaRPr lang="en-US" sz="1400" b="1" dirty="0">
                <a:latin typeface="Lato Heavy" pitchFamily="34" charset="0"/>
                <a:cs typeface="Lato Heavy" pitchFamily="34" charset="0"/>
              </a:endParaRPr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5630245" y="1172626"/>
            <a:ext cx="633989" cy="679436"/>
            <a:chOff x="5630245" y="1172626"/>
            <a:chExt cx="633989" cy="679436"/>
          </a:xfrm>
        </p:grpSpPr>
        <p:pic>
          <p:nvPicPr>
            <p:cNvPr id="3083" name="Picture 11" descr="F:\AAA-LÀM ẢNH SLIDE\Bai13-LT-3(6).png"/>
            <p:cNvPicPr>
              <a:picLocks noChangeAspect="1" noChangeArrowheads="1"/>
            </p:cNvPicPr>
            <p:nvPr/>
          </p:nvPicPr>
          <p:blipFill>
            <a:blip r:embed="rId8" cstate="print"/>
            <a:srcRect l="23040" t="23040" r="24960" b="21120"/>
            <a:stretch>
              <a:fillRect/>
            </a:stretch>
          </p:blipFill>
          <p:spPr bwMode="auto">
            <a:xfrm>
              <a:off x="5631521" y="1172626"/>
              <a:ext cx="632713" cy="679436"/>
            </a:xfrm>
            <a:prstGeom prst="rect">
              <a:avLst/>
            </a:prstGeom>
            <a:noFill/>
          </p:spPr>
        </p:pic>
        <p:sp>
          <p:nvSpPr>
            <p:cNvPr id="115" name="TextBox 114"/>
            <p:cNvSpPr txBox="1"/>
            <p:nvPr/>
          </p:nvSpPr>
          <p:spPr>
            <a:xfrm>
              <a:off x="5630245" y="1410983"/>
              <a:ext cx="5469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smtClean="0">
                  <a:latin typeface="Lato Heavy" pitchFamily="34" charset="0"/>
                  <a:cs typeface="Lato Heavy" pitchFamily="34" charset="0"/>
                </a:rPr>
                <a:t>7 - 2</a:t>
              </a:r>
              <a:endParaRPr lang="en-US" sz="1400" b="1" dirty="0">
                <a:latin typeface="Lato Heavy" pitchFamily="34" charset="0"/>
                <a:cs typeface="Lato Heavy" pitchFamily="34" charset="0"/>
              </a:endParaRPr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5625583" y="1885145"/>
            <a:ext cx="632713" cy="679436"/>
            <a:chOff x="5625583" y="1885145"/>
            <a:chExt cx="632713" cy="679436"/>
          </a:xfrm>
        </p:grpSpPr>
        <p:pic>
          <p:nvPicPr>
            <p:cNvPr id="3084" name="Picture 12" descr="F:\AAA-LÀM ẢNH SLIDE\Bai13-LT-3(7).png"/>
            <p:cNvPicPr>
              <a:picLocks noChangeAspect="1" noChangeArrowheads="1"/>
            </p:cNvPicPr>
            <p:nvPr/>
          </p:nvPicPr>
          <p:blipFill>
            <a:blip r:embed="rId9" cstate="print"/>
            <a:srcRect l="23040" t="23040" r="24960" b="21120"/>
            <a:stretch>
              <a:fillRect/>
            </a:stretch>
          </p:blipFill>
          <p:spPr bwMode="auto">
            <a:xfrm>
              <a:off x="5625583" y="1885145"/>
              <a:ext cx="632713" cy="679436"/>
            </a:xfrm>
            <a:prstGeom prst="rect">
              <a:avLst/>
            </a:prstGeom>
            <a:noFill/>
          </p:spPr>
        </p:pic>
        <p:sp>
          <p:nvSpPr>
            <p:cNvPr id="116" name="TextBox 115"/>
            <p:cNvSpPr txBox="1"/>
            <p:nvPr/>
          </p:nvSpPr>
          <p:spPr>
            <a:xfrm>
              <a:off x="5669628" y="2118189"/>
              <a:ext cx="5469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smtClean="0">
                  <a:latin typeface="Lato Heavy" pitchFamily="34" charset="0"/>
                  <a:cs typeface="Lato Heavy" pitchFamily="34" charset="0"/>
                </a:rPr>
                <a:t>3 - 1</a:t>
              </a:r>
              <a:endParaRPr lang="en-US" sz="1400" b="1" dirty="0">
                <a:latin typeface="Lato Heavy" pitchFamily="34" charset="0"/>
                <a:cs typeface="Lato Heavy" pitchFamily="34" charset="0"/>
              </a:endParaRPr>
            </a:p>
          </p:txBody>
        </p:sp>
      </p:grpSp>
      <p:grpSp>
        <p:nvGrpSpPr>
          <p:cNvPr id="127" name="Group 126"/>
          <p:cNvGrpSpPr/>
          <p:nvPr/>
        </p:nvGrpSpPr>
        <p:grpSpPr>
          <a:xfrm>
            <a:off x="5999654" y="2401722"/>
            <a:ext cx="632713" cy="679436"/>
            <a:chOff x="5999654" y="2401722"/>
            <a:chExt cx="632713" cy="679436"/>
          </a:xfrm>
        </p:grpSpPr>
        <p:pic>
          <p:nvPicPr>
            <p:cNvPr id="3085" name="Picture 13" descr="F:\AAA-LÀM ẢNH SLIDE\Bai13-LT-3(8).png"/>
            <p:cNvPicPr>
              <a:picLocks noChangeAspect="1" noChangeArrowheads="1"/>
            </p:cNvPicPr>
            <p:nvPr/>
          </p:nvPicPr>
          <p:blipFill>
            <a:blip r:embed="rId10" cstate="print"/>
            <a:srcRect l="23040" t="23040" r="24960" b="21120"/>
            <a:stretch>
              <a:fillRect/>
            </a:stretch>
          </p:blipFill>
          <p:spPr bwMode="auto">
            <a:xfrm>
              <a:off x="5999654" y="2401722"/>
              <a:ext cx="632713" cy="679436"/>
            </a:xfrm>
            <a:prstGeom prst="rect">
              <a:avLst/>
            </a:prstGeom>
            <a:noFill/>
          </p:spPr>
        </p:pic>
        <p:sp>
          <p:nvSpPr>
            <p:cNvPr id="117" name="TextBox 116"/>
            <p:cNvSpPr txBox="1"/>
            <p:nvPr/>
          </p:nvSpPr>
          <p:spPr>
            <a:xfrm>
              <a:off x="6013814" y="2626766"/>
              <a:ext cx="615874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300" b="1" dirty="0" smtClean="0">
                  <a:latin typeface="Lato Heavy" pitchFamily="34" charset="0"/>
                  <a:cs typeface="Lato Heavy" pitchFamily="34" charset="0"/>
                </a:rPr>
                <a:t>10 - 4</a:t>
              </a:r>
              <a:endParaRPr lang="en-US" sz="1300" b="1" dirty="0">
                <a:latin typeface="Lato Heavy" pitchFamily="34" charset="0"/>
                <a:cs typeface="Lato Heavy" pitchFamily="34" charset="0"/>
              </a:endParaRPr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6148097" y="1071686"/>
            <a:ext cx="637888" cy="679436"/>
            <a:chOff x="6148097" y="1071686"/>
            <a:chExt cx="637888" cy="679436"/>
          </a:xfrm>
        </p:grpSpPr>
        <p:pic>
          <p:nvPicPr>
            <p:cNvPr id="3086" name="Picture 14" descr="F:\AAA-LÀM ẢNH SLIDE\Bai13-LT-3(9).png"/>
            <p:cNvPicPr>
              <a:picLocks noChangeAspect="1" noChangeArrowheads="1"/>
            </p:cNvPicPr>
            <p:nvPr/>
          </p:nvPicPr>
          <p:blipFill>
            <a:blip r:embed="rId11" cstate="print"/>
            <a:srcRect l="23040" t="23040" r="24960" b="21120"/>
            <a:stretch>
              <a:fillRect/>
            </a:stretch>
          </p:blipFill>
          <p:spPr bwMode="auto">
            <a:xfrm>
              <a:off x="6148097" y="1071686"/>
              <a:ext cx="632713" cy="679436"/>
            </a:xfrm>
            <a:prstGeom prst="rect">
              <a:avLst/>
            </a:prstGeom>
            <a:noFill/>
          </p:spPr>
        </p:pic>
        <p:sp>
          <p:nvSpPr>
            <p:cNvPr id="118" name="TextBox 117"/>
            <p:cNvSpPr txBox="1"/>
            <p:nvPr/>
          </p:nvSpPr>
          <p:spPr>
            <a:xfrm>
              <a:off x="6202171" y="1294549"/>
              <a:ext cx="5838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smtClean="0">
                  <a:latin typeface="Lato Heavy" pitchFamily="34" charset="0"/>
                  <a:cs typeface="Lato Heavy" pitchFamily="34" charset="0"/>
                </a:rPr>
                <a:t>3 + 3</a:t>
              </a:r>
              <a:endParaRPr lang="en-US" sz="1400" b="1" dirty="0">
                <a:latin typeface="Lato Heavy" pitchFamily="34" charset="0"/>
                <a:cs typeface="Lato Heavy" pitchFamily="34" charset="0"/>
              </a:endParaRPr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6623111" y="1807955"/>
            <a:ext cx="632713" cy="679436"/>
            <a:chOff x="6623111" y="1807955"/>
            <a:chExt cx="632713" cy="679436"/>
          </a:xfrm>
        </p:grpSpPr>
        <p:pic>
          <p:nvPicPr>
            <p:cNvPr id="3087" name="Picture 15" descr="F:\AAA-LÀM ẢNH SLIDE\Bai13-LT-3(10).png"/>
            <p:cNvPicPr>
              <a:picLocks noChangeAspect="1" noChangeArrowheads="1"/>
            </p:cNvPicPr>
            <p:nvPr/>
          </p:nvPicPr>
          <p:blipFill>
            <a:blip r:embed="rId12" cstate="print"/>
            <a:srcRect l="23040" t="23040" r="24960" b="21120"/>
            <a:stretch>
              <a:fillRect/>
            </a:stretch>
          </p:blipFill>
          <p:spPr bwMode="auto">
            <a:xfrm>
              <a:off x="6623111" y="1807955"/>
              <a:ext cx="632713" cy="679436"/>
            </a:xfrm>
            <a:prstGeom prst="rect">
              <a:avLst/>
            </a:prstGeom>
            <a:noFill/>
          </p:spPr>
        </p:pic>
        <p:sp>
          <p:nvSpPr>
            <p:cNvPr id="119" name="TextBox 118"/>
            <p:cNvSpPr txBox="1"/>
            <p:nvPr/>
          </p:nvSpPr>
          <p:spPr>
            <a:xfrm>
              <a:off x="6697046" y="2015455"/>
              <a:ext cx="5469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smtClean="0">
                  <a:latin typeface="Lato Heavy" pitchFamily="34" charset="0"/>
                  <a:cs typeface="Lato Heavy" pitchFamily="34" charset="0"/>
                </a:rPr>
                <a:t>8 - 4</a:t>
              </a:r>
              <a:endParaRPr lang="en-US" sz="1400" b="1" dirty="0">
                <a:latin typeface="Lato Heavy" pitchFamily="34" charset="0"/>
                <a:cs typeface="Lato Heavy" pitchFamily="34" charset="0"/>
              </a:endParaRPr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7175313" y="1558574"/>
            <a:ext cx="632713" cy="679436"/>
            <a:chOff x="7175313" y="1558574"/>
            <a:chExt cx="632713" cy="679436"/>
          </a:xfrm>
        </p:grpSpPr>
        <p:pic>
          <p:nvPicPr>
            <p:cNvPr id="3089" name="Picture 17" descr="F:\AAA-LÀM ẢNH SLIDE\Bai13-LT-3(12).png"/>
            <p:cNvPicPr>
              <a:picLocks noChangeAspect="1" noChangeArrowheads="1"/>
            </p:cNvPicPr>
            <p:nvPr/>
          </p:nvPicPr>
          <p:blipFill>
            <a:blip r:embed="rId13" cstate="print"/>
            <a:srcRect l="23040" t="23040" r="24960" b="21120"/>
            <a:stretch>
              <a:fillRect/>
            </a:stretch>
          </p:blipFill>
          <p:spPr bwMode="auto">
            <a:xfrm>
              <a:off x="7175313" y="1558574"/>
              <a:ext cx="632713" cy="679436"/>
            </a:xfrm>
            <a:prstGeom prst="rect">
              <a:avLst/>
            </a:prstGeom>
            <a:noFill/>
          </p:spPr>
        </p:pic>
        <p:sp>
          <p:nvSpPr>
            <p:cNvPr id="120" name="TextBox 119"/>
            <p:cNvSpPr txBox="1"/>
            <p:nvPr/>
          </p:nvSpPr>
          <p:spPr>
            <a:xfrm>
              <a:off x="7191914" y="1787710"/>
              <a:ext cx="5838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smtClean="0">
                  <a:latin typeface="Lato Heavy" pitchFamily="34" charset="0"/>
                  <a:cs typeface="Lato Heavy" pitchFamily="34" charset="0"/>
                </a:rPr>
                <a:t>2 + 4</a:t>
              </a:r>
              <a:endParaRPr lang="en-US" sz="1400" b="1" dirty="0">
                <a:latin typeface="Lato Heavy" pitchFamily="34" charset="0"/>
                <a:cs typeface="Lato Heavy" pitchFamily="34" charset="0"/>
              </a:endParaRPr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7044684" y="2199840"/>
            <a:ext cx="632713" cy="679436"/>
            <a:chOff x="7044684" y="2199840"/>
            <a:chExt cx="632713" cy="679436"/>
          </a:xfrm>
        </p:grpSpPr>
        <p:pic>
          <p:nvPicPr>
            <p:cNvPr id="3088" name="Picture 16" descr="F:\AAA-LÀM ẢNH SLIDE\Bai13-LT-3(11).png"/>
            <p:cNvPicPr>
              <a:picLocks noChangeAspect="1" noChangeArrowheads="1"/>
            </p:cNvPicPr>
            <p:nvPr/>
          </p:nvPicPr>
          <p:blipFill>
            <a:blip r:embed="rId14" cstate="print"/>
            <a:srcRect l="23040" t="23040" r="24960" b="21120"/>
            <a:stretch>
              <a:fillRect/>
            </a:stretch>
          </p:blipFill>
          <p:spPr bwMode="auto">
            <a:xfrm>
              <a:off x="7044684" y="2199840"/>
              <a:ext cx="632713" cy="679436"/>
            </a:xfrm>
            <a:prstGeom prst="rect">
              <a:avLst/>
            </a:prstGeom>
            <a:noFill/>
          </p:spPr>
        </p:pic>
        <p:sp>
          <p:nvSpPr>
            <p:cNvPr id="121" name="TextBox 120"/>
            <p:cNvSpPr txBox="1"/>
            <p:nvPr/>
          </p:nvSpPr>
          <p:spPr>
            <a:xfrm>
              <a:off x="7090883" y="2443544"/>
              <a:ext cx="5838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smtClean="0">
                  <a:latin typeface="Lato Heavy" pitchFamily="34" charset="0"/>
                  <a:cs typeface="Lato Heavy" pitchFamily="34" charset="0"/>
                </a:rPr>
                <a:t>4 + 1</a:t>
              </a:r>
              <a:endParaRPr lang="en-US" sz="1400" b="1" dirty="0">
                <a:latin typeface="Lato Heavy" pitchFamily="34" charset="0"/>
                <a:cs typeface="Lato Heavy" pitchFamily="34" charset="0"/>
              </a:endParaRPr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4448475" y="1961429"/>
            <a:ext cx="632713" cy="679436"/>
            <a:chOff x="4449926" y="1962335"/>
            <a:chExt cx="632713" cy="679436"/>
          </a:xfrm>
        </p:grpSpPr>
        <p:pic>
          <p:nvPicPr>
            <p:cNvPr id="133" name="Picture 8" descr="F:\AAA-LÀM ẢNH SLIDE\Bai13-LT-3(3).png"/>
            <p:cNvPicPr>
              <a:picLocks noChangeAspect="1" noChangeArrowheads="1"/>
            </p:cNvPicPr>
            <p:nvPr/>
          </p:nvPicPr>
          <p:blipFill>
            <a:blip r:embed="rId5" cstate="print"/>
            <a:srcRect l="23040" t="23040" r="24960" b="21120"/>
            <a:stretch>
              <a:fillRect/>
            </a:stretch>
          </p:blipFill>
          <p:spPr bwMode="auto">
            <a:xfrm>
              <a:off x="4449926" y="1962335"/>
              <a:ext cx="632713" cy="679436"/>
            </a:xfrm>
            <a:prstGeom prst="rect">
              <a:avLst/>
            </a:prstGeom>
            <a:noFill/>
          </p:spPr>
        </p:pic>
        <p:sp>
          <p:nvSpPr>
            <p:cNvPr id="134" name="TextBox 133"/>
            <p:cNvSpPr txBox="1"/>
            <p:nvPr/>
          </p:nvSpPr>
          <p:spPr>
            <a:xfrm>
              <a:off x="4574283" y="2076687"/>
              <a:ext cx="3626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latin typeface="Lato Heavy" pitchFamily="34" charset="0"/>
                  <a:cs typeface="Lato Heavy" pitchFamily="34" charset="0"/>
                </a:rPr>
                <a:t>4</a:t>
              </a:r>
              <a:endParaRPr lang="en-US" sz="2400" b="1" dirty="0">
                <a:latin typeface="Lato Heavy" pitchFamily="34" charset="0"/>
                <a:cs typeface="Lato Heavy" pitchFamily="34" charset="0"/>
              </a:endParaRPr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5125369" y="1628920"/>
            <a:ext cx="632713" cy="679436"/>
            <a:chOff x="5126820" y="1629826"/>
            <a:chExt cx="632713" cy="679436"/>
          </a:xfrm>
        </p:grpSpPr>
        <p:pic>
          <p:nvPicPr>
            <p:cNvPr id="136" name="Picture 9" descr="F:\AAA-LÀM ẢNH SLIDE\Bai13-LT-3(4).png"/>
            <p:cNvPicPr>
              <a:picLocks noChangeAspect="1" noChangeArrowheads="1"/>
            </p:cNvPicPr>
            <p:nvPr/>
          </p:nvPicPr>
          <p:blipFill>
            <a:blip r:embed="rId6" cstate="print"/>
            <a:srcRect l="23040" t="23040" r="24960" b="21120"/>
            <a:stretch>
              <a:fillRect/>
            </a:stretch>
          </p:blipFill>
          <p:spPr bwMode="auto">
            <a:xfrm>
              <a:off x="5126820" y="1629826"/>
              <a:ext cx="632713" cy="679436"/>
            </a:xfrm>
            <a:prstGeom prst="rect">
              <a:avLst/>
            </a:prstGeom>
            <a:noFill/>
          </p:spPr>
        </p:pic>
        <p:sp>
          <p:nvSpPr>
            <p:cNvPr id="137" name="TextBox 136"/>
            <p:cNvSpPr txBox="1"/>
            <p:nvPr/>
          </p:nvSpPr>
          <p:spPr>
            <a:xfrm>
              <a:off x="5275684" y="1769140"/>
              <a:ext cx="3626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latin typeface="Lato Heavy" pitchFamily="34" charset="0"/>
                  <a:cs typeface="Lato Heavy" pitchFamily="34" charset="0"/>
                </a:rPr>
                <a:t>5</a:t>
              </a:r>
              <a:endParaRPr lang="en-US" sz="2400" b="1" dirty="0">
                <a:latin typeface="Lato Heavy" pitchFamily="34" charset="0"/>
                <a:cs typeface="Lato Heavy" pitchFamily="34" charset="0"/>
              </a:endParaRPr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5469753" y="2525506"/>
            <a:ext cx="632713" cy="679436"/>
            <a:chOff x="5471204" y="2526412"/>
            <a:chExt cx="632713" cy="679436"/>
          </a:xfrm>
        </p:grpSpPr>
        <p:pic>
          <p:nvPicPr>
            <p:cNvPr id="139" name="Picture 10" descr="F:\AAA-LÀM ẢNH SLIDE\Bai13-LT-3(5).png"/>
            <p:cNvPicPr>
              <a:picLocks noChangeAspect="1" noChangeArrowheads="1"/>
            </p:cNvPicPr>
            <p:nvPr/>
          </p:nvPicPr>
          <p:blipFill>
            <a:blip r:embed="rId7" cstate="print"/>
            <a:srcRect l="23040" t="23040" r="24960" b="21120"/>
            <a:stretch>
              <a:fillRect/>
            </a:stretch>
          </p:blipFill>
          <p:spPr bwMode="auto">
            <a:xfrm>
              <a:off x="5471204" y="2526412"/>
              <a:ext cx="632713" cy="679436"/>
            </a:xfrm>
            <a:prstGeom prst="rect">
              <a:avLst/>
            </a:prstGeom>
            <a:noFill/>
          </p:spPr>
        </p:pic>
        <p:sp>
          <p:nvSpPr>
            <p:cNvPr id="140" name="TextBox 139"/>
            <p:cNvSpPr txBox="1"/>
            <p:nvPr/>
          </p:nvSpPr>
          <p:spPr>
            <a:xfrm>
              <a:off x="5611455" y="2714205"/>
              <a:ext cx="3626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latin typeface="Lato Heavy" pitchFamily="34" charset="0"/>
                  <a:cs typeface="Lato Heavy" pitchFamily="34" charset="0"/>
                </a:rPr>
                <a:t>5</a:t>
              </a:r>
              <a:endParaRPr lang="en-US" sz="2400" b="1" dirty="0">
                <a:latin typeface="Lato Heavy" pitchFamily="34" charset="0"/>
                <a:cs typeface="Lato Heavy" pitchFamily="34" charset="0"/>
              </a:endParaRPr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5630070" y="1171720"/>
            <a:ext cx="632713" cy="679436"/>
            <a:chOff x="5631521" y="1172626"/>
            <a:chExt cx="632713" cy="679436"/>
          </a:xfrm>
        </p:grpSpPr>
        <p:pic>
          <p:nvPicPr>
            <p:cNvPr id="142" name="Picture 11" descr="F:\AAA-LÀM ẢNH SLIDE\Bai13-LT-3(6).png"/>
            <p:cNvPicPr>
              <a:picLocks noChangeAspect="1" noChangeArrowheads="1"/>
            </p:cNvPicPr>
            <p:nvPr/>
          </p:nvPicPr>
          <p:blipFill>
            <a:blip r:embed="rId8" cstate="print"/>
            <a:srcRect l="23040" t="23040" r="24960" b="21120"/>
            <a:stretch>
              <a:fillRect/>
            </a:stretch>
          </p:blipFill>
          <p:spPr bwMode="auto">
            <a:xfrm>
              <a:off x="5631521" y="1172626"/>
              <a:ext cx="632713" cy="679436"/>
            </a:xfrm>
            <a:prstGeom prst="rect">
              <a:avLst/>
            </a:prstGeom>
            <a:noFill/>
          </p:spPr>
        </p:pic>
        <p:sp>
          <p:nvSpPr>
            <p:cNvPr id="143" name="TextBox 142"/>
            <p:cNvSpPr txBox="1"/>
            <p:nvPr/>
          </p:nvSpPr>
          <p:spPr>
            <a:xfrm>
              <a:off x="5722605" y="1318623"/>
              <a:ext cx="3626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latin typeface="Lato Heavy" pitchFamily="34" charset="0"/>
                  <a:cs typeface="Lato Heavy" pitchFamily="34" charset="0"/>
                </a:rPr>
                <a:t>5</a:t>
              </a:r>
              <a:endParaRPr lang="en-US" sz="2400" b="1" dirty="0">
                <a:latin typeface="Lato Heavy" pitchFamily="34" charset="0"/>
                <a:cs typeface="Lato Heavy" pitchFamily="34" charset="0"/>
              </a:endParaRPr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5624132" y="1884239"/>
            <a:ext cx="632713" cy="679436"/>
            <a:chOff x="5625583" y="1885145"/>
            <a:chExt cx="632713" cy="679436"/>
          </a:xfrm>
        </p:grpSpPr>
        <p:pic>
          <p:nvPicPr>
            <p:cNvPr id="145" name="Picture 12" descr="F:\AAA-LÀM ẢNH SLIDE\Bai13-LT-3(7).png"/>
            <p:cNvPicPr>
              <a:picLocks noChangeAspect="1" noChangeArrowheads="1"/>
            </p:cNvPicPr>
            <p:nvPr/>
          </p:nvPicPr>
          <p:blipFill>
            <a:blip r:embed="rId9" cstate="print"/>
            <a:srcRect l="23040" t="23040" r="24960" b="21120"/>
            <a:stretch>
              <a:fillRect/>
            </a:stretch>
          </p:blipFill>
          <p:spPr bwMode="auto">
            <a:xfrm>
              <a:off x="5625583" y="1885145"/>
              <a:ext cx="632713" cy="679436"/>
            </a:xfrm>
            <a:prstGeom prst="rect">
              <a:avLst/>
            </a:prstGeom>
            <a:noFill/>
          </p:spPr>
        </p:pic>
        <p:sp>
          <p:nvSpPr>
            <p:cNvPr id="146" name="TextBox 145"/>
            <p:cNvSpPr txBox="1"/>
            <p:nvPr/>
          </p:nvSpPr>
          <p:spPr>
            <a:xfrm>
              <a:off x="5748134" y="2011975"/>
              <a:ext cx="3626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latin typeface="Lato Heavy" pitchFamily="34" charset="0"/>
                  <a:cs typeface="Lato Heavy" pitchFamily="34" charset="0"/>
                </a:rPr>
                <a:t>4</a:t>
              </a:r>
              <a:endParaRPr lang="en-US" sz="2400" b="1" dirty="0">
                <a:latin typeface="Lato Heavy" pitchFamily="34" charset="0"/>
                <a:cs typeface="Lato Heavy" pitchFamily="34" charset="0"/>
              </a:endParaRPr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5998203" y="2400816"/>
            <a:ext cx="632713" cy="679436"/>
            <a:chOff x="5999654" y="2401722"/>
            <a:chExt cx="632713" cy="679436"/>
          </a:xfrm>
        </p:grpSpPr>
        <p:pic>
          <p:nvPicPr>
            <p:cNvPr id="148" name="Picture 13" descr="F:\AAA-LÀM ẢNH SLIDE\Bai13-LT-3(8).png"/>
            <p:cNvPicPr>
              <a:picLocks noChangeAspect="1" noChangeArrowheads="1"/>
            </p:cNvPicPr>
            <p:nvPr/>
          </p:nvPicPr>
          <p:blipFill>
            <a:blip r:embed="rId10" cstate="print"/>
            <a:srcRect l="23040" t="23040" r="24960" b="21120"/>
            <a:stretch>
              <a:fillRect/>
            </a:stretch>
          </p:blipFill>
          <p:spPr bwMode="auto">
            <a:xfrm>
              <a:off x="5999654" y="2401722"/>
              <a:ext cx="632713" cy="679436"/>
            </a:xfrm>
            <a:prstGeom prst="rect">
              <a:avLst/>
            </a:prstGeom>
            <a:noFill/>
          </p:spPr>
        </p:pic>
        <p:sp>
          <p:nvSpPr>
            <p:cNvPr id="149" name="TextBox 148"/>
            <p:cNvSpPr txBox="1"/>
            <p:nvPr/>
          </p:nvSpPr>
          <p:spPr>
            <a:xfrm>
              <a:off x="6133882" y="2515934"/>
              <a:ext cx="3626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latin typeface="Lato Heavy" pitchFamily="34" charset="0"/>
                  <a:cs typeface="Lato Heavy" pitchFamily="34" charset="0"/>
                </a:rPr>
                <a:t>6</a:t>
              </a:r>
              <a:endParaRPr lang="en-US" sz="2400" b="1" dirty="0">
                <a:latin typeface="Lato Heavy" pitchFamily="34" charset="0"/>
                <a:cs typeface="Lato Heavy" pitchFamily="34" charset="0"/>
              </a:endParaRPr>
            </a:p>
          </p:txBody>
        </p:sp>
      </p:grpSp>
      <p:grpSp>
        <p:nvGrpSpPr>
          <p:cNvPr id="150" name="Group 149"/>
          <p:cNvGrpSpPr/>
          <p:nvPr/>
        </p:nvGrpSpPr>
        <p:grpSpPr>
          <a:xfrm>
            <a:off x="6146646" y="1070780"/>
            <a:ext cx="632713" cy="679436"/>
            <a:chOff x="6148097" y="1071686"/>
            <a:chExt cx="632713" cy="679436"/>
          </a:xfrm>
        </p:grpSpPr>
        <p:pic>
          <p:nvPicPr>
            <p:cNvPr id="151" name="Picture 14" descr="F:\AAA-LÀM ẢNH SLIDE\Bai13-LT-3(9).png"/>
            <p:cNvPicPr>
              <a:picLocks noChangeAspect="1" noChangeArrowheads="1"/>
            </p:cNvPicPr>
            <p:nvPr/>
          </p:nvPicPr>
          <p:blipFill>
            <a:blip r:embed="rId11" cstate="print"/>
            <a:srcRect l="23040" t="23040" r="24960" b="21120"/>
            <a:stretch>
              <a:fillRect/>
            </a:stretch>
          </p:blipFill>
          <p:spPr bwMode="auto">
            <a:xfrm>
              <a:off x="6148097" y="1071686"/>
              <a:ext cx="632713" cy="679436"/>
            </a:xfrm>
            <a:prstGeom prst="rect">
              <a:avLst/>
            </a:prstGeom>
            <a:noFill/>
          </p:spPr>
        </p:pic>
        <p:sp>
          <p:nvSpPr>
            <p:cNvPr id="152" name="TextBox 151"/>
            <p:cNvSpPr txBox="1"/>
            <p:nvPr/>
          </p:nvSpPr>
          <p:spPr>
            <a:xfrm>
              <a:off x="6299149" y="1197571"/>
              <a:ext cx="3626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latin typeface="Lato Heavy" pitchFamily="34" charset="0"/>
                  <a:cs typeface="Lato Heavy" pitchFamily="34" charset="0"/>
                </a:rPr>
                <a:t>6</a:t>
              </a:r>
              <a:endParaRPr lang="en-US" sz="2400" b="1" dirty="0">
                <a:latin typeface="Lato Heavy" pitchFamily="34" charset="0"/>
                <a:cs typeface="Lato Heavy" pitchFamily="34" charset="0"/>
              </a:endParaRPr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6621660" y="1807049"/>
            <a:ext cx="632713" cy="679436"/>
            <a:chOff x="6623111" y="1807955"/>
            <a:chExt cx="632713" cy="679436"/>
          </a:xfrm>
        </p:grpSpPr>
        <p:pic>
          <p:nvPicPr>
            <p:cNvPr id="154" name="Picture 15" descr="F:\AAA-LÀM ẢNH SLIDE\Bai13-LT-3(10).png"/>
            <p:cNvPicPr>
              <a:picLocks noChangeAspect="1" noChangeArrowheads="1"/>
            </p:cNvPicPr>
            <p:nvPr/>
          </p:nvPicPr>
          <p:blipFill>
            <a:blip r:embed="rId12" cstate="print"/>
            <a:srcRect l="23040" t="23040" r="24960" b="21120"/>
            <a:stretch>
              <a:fillRect/>
            </a:stretch>
          </p:blipFill>
          <p:spPr bwMode="auto">
            <a:xfrm>
              <a:off x="6623111" y="1807955"/>
              <a:ext cx="632713" cy="679436"/>
            </a:xfrm>
            <a:prstGeom prst="rect">
              <a:avLst/>
            </a:prstGeom>
            <a:noFill/>
          </p:spPr>
        </p:pic>
        <p:sp>
          <p:nvSpPr>
            <p:cNvPr id="155" name="TextBox 154"/>
            <p:cNvSpPr txBox="1"/>
            <p:nvPr/>
          </p:nvSpPr>
          <p:spPr>
            <a:xfrm>
              <a:off x="6775552" y="1923095"/>
              <a:ext cx="3626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latin typeface="Lato Heavy" pitchFamily="34" charset="0"/>
                  <a:cs typeface="Lato Heavy" pitchFamily="34" charset="0"/>
                </a:rPr>
                <a:t>4</a:t>
              </a:r>
              <a:endParaRPr lang="en-US" sz="2400" b="1" dirty="0">
                <a:latin typeface="Lato Heavy" pitchFamily="34" charset="0"/>
                <a:cs typeface="Lato Heavy" pitchFamily="34" charset="0"/>
              </a:endParaRPr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7173862" y="1557668"/>
            <a:ext cx="632713" cy="679436"/>
            <a:chOff x="7175313" y="1558574"/>
            <a:chExt cx="632713" cy="679436"/>
          </a:xfrm>
        </p:grpSpPr>
        <p:pic>
          <p:nvPicPr>
            <p:cNvPr id="157" name="Picture 17" descr="F:\AAA-LÀM ẢNH SLIDE\Bai13-LT-3(12).png"/>
            <p:cNvPicPr>
              <a:picLocks noChangeAspect="1" noChangeArrowheads="1"/>
            </p:cNvPicPr>
            <p:nvPr/>
          </p:nvPicPr>
          <p:blipFill>
            <a:blip r:embed="rId13" cstate="print"/>
            <a:srcRect l="23040" t="23040" r="24960" b="21120"/>
            <a:stretch>
              <a:fillRect/>
            </a:stretch>
          </p:blipFill>
          <p:spPr bwMode="auto">
            <a:xfrm>
              <a:off x="7175313" y="1558574"/>
              <a:ext cx="632713" cy="679436"/>
            </a:xfrm>
            <a:prstGeom prst="rect">
              <a:avLst/>
            </a:prstGeom>
            <a:noFill/>
          </p:spPr>
        </p:pic>
        <p:sp>
          <p:nvSpPr>
            <p:cNvPr id="158" name="TextBox 157"/>
            <p:cNvSpPr txBox="1"/>
            <p:nvPr/>
          </p:nvSpPr>
          <p:spPr>
            <a:xfrm>
              <a:off x="7284274" y="1690732"/>
              <a:ext cx="3626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latin typeface="Lato Heavy" pitchFamily="34" charset="0"/>
                  <a:cs typeface="Lato Heavy" pitchFamily="34" charset="0"/>
                </a:rPr>
                <a:t>6</a:t>
              </a:r>
              <a:endParaRPr lang="en-US" sz="2400" b="1" dirty="0">
                <a:latin typeface="Lato Heavy" pitchFamily="34" charset="0"/>
                <a:cs typeface="Lato Heavy" pitchFamily="34" charset="0"/>
              </a:endParaRPr>
            </a:p>
          </p:txBody>
        </p:sp>
      </p:grpSp>
      <p:grpSp>
        <p:nvGrpSpPr>
          <p:cNvPr id="159" name="Group 158"/>
          <p:cNvGrpSpPr/>
          <p:nvPr/>
        </p:nvGrpSpPr>
        <p:grpSpPr>
          <a:xfrm>
            <a:off x="7043233" y="2198934"/>
            <a:ext cx="632713" cy="679436"/>
            <a:chOff x="7044684" y="2199840"/>
            <a:chExt cx="632713" cy="679436"/>
          </a:xfrm>
        </p:grpSpPr>
        <p:pic>
          <p:nvPicPr>
            <p:cNvPr id="160" name="Picture 16" descr="F:\AAA-LÀM ẢNH SLIDE\Bai13-LT-3(11).png"/>
            <p:cNvPicPr>
              <a:picLocks noChangeAspect="1" noChangeArrowheads="1"/>
            </p:cNvPicPr>
            <p:nvPr/>
          </p:nvPicPr>
          <p:blipFill>
            <a:blip r:embed="rId14" cstate="print"/>
            <a:srcRect l="23040" t="23040" r="24960" b="21120"/>
            <a:stretch>
              <a:fillRect/>
            </a:stretch>
          </p:blipFill>
          <p:spPr bwMode="auto">
            <a:xfrm>
              <a:off x="7044684" y="2199840"/>
              <a:ext cx="632713" cy="679436"/>
            </a:xfrm>
            <a:prstGeom prst="rect">
              <a:avLst/>
            </a:prstGeom>
            <a:noFill/>
          </p:spPr>
        </p:pic>
        <p:sp>
          <p:nvSpPr>
            <p:cNvPr id="161" name="TextBox 160"/>
            <p:cNvSpPr txBox="1"/>
            <p:nvPr/>
          </p:nvSpPr>
          <p:spPr>
            <a:xfrm>
              <a:off x="7192479" y="2397364"/>
              <a:ext cx="3626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latin typeface="Lato Heavy" pitchFamily="34" charset="0"/>
                  <a:cs typeface="Lato Heavy" pitchFamily="34" charset="0"/>
                </a:rPr>
                <a:t>5</a:t>
              </a:r>
              <a:endParaRPr lang="en-US" sz="2400" b="1" dirty="0">
                <a:latin typeface="Lato Heavy" pitchFamily="34" charset="0"/>
                <a:cs typeface="Lato Heavy" pitchFamily="34" charset="0"/>
              </a:endParaRPr>
            </a:p>
          </p:txBody>
        </p:sp>
      </p:grpSp>
      <p:sp>
        <p:nvSpPr>
          <p:cNvPr id="162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12351" y="1785749"/>
            <a:ext cx="378092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 smtClean="0">
                <a:latin typeface="Lato" panose="020F0502020204030203" pitchFamily="34" charset="0"/>
                <a:cs typeface="Lato" panose="020F0502020204030203" pitchFamily="34" charset="0"/>
              </a:rPr>
              <a:t>a)</a:t>
            </a:r>
            <a:endParaRPr lang="en-GB" sz="1800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72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7082" y="637940"/>
            <a:ext cx="1673352" cy="743806"/>
          </a:xfrm>
          <a:prstGeom prst="rect">
            <a:avLst/>
          </a:prstGeom>
          <a:noFill/>
        </p:spPr>
      </p:pic>
      <p:sp>
        <p:nvSpPr>
          <p:cNvPr id="73" name="Rectangle 72"/>
          <p:cNvSpPr/>
          <p:nvPr/>
        </p:nvSpPr>
        <p:spPr>
          <a:xfrm>
            <a:off x="115523" y="1381746"/>
            <a:ext cx="808235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GB" b="1" dirty="0">
                <a:latin typeface="Lato" panose="020F0502020204030203" pitchFamily="34" charset="0"/>
                <a:cs typeface="Lato" panose="020F0502020204030203" pitchFamily="34" charset="0"/>
              </a:rPr>
              <a:t>2</a:t>
            </a:r>
            <a:r>
              <a:rPr lang="en-GB" b="1" dirty="0" smtClean="0">
                <a:latin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Số</a:t>
            </a:r>
            <a:r>
              <a:rPr lang="en-GB" b="1" dirty="0" smtClean="0">
                <a:latin typeface="Lato" panose="020F0502020204030203" pitchFamily="34" charset="0"/>
                <a:cs typeface="Lato" panose="020F0502020204030203" pitchFamily="34" charset="0"/>
              </a:rPr>
              <a:t> ?</a:t>
            </a:r>
            <a:endParaRPr lang="en-GB" b="1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Picture 8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533" y="3283479"/>
            <a:ext cx="1436036" cy="1436036"/>
          </a:xfrm>
          <a:prstGeom prst="rect">
            <a:avLst/>
          </a:prstGeom>
        </p:spPr>
      </p:pic>
      <p:grpSp>
        <p:nvGrpSpPr>
          <p:cNvPr id="3" name="Group 13"/>
          <p:cNvGrpSpPr/>
          <p:nvPr/>
        </p:nvGrpSpPr>
        <p:grpSpPr>
          <a:xfrm>
            <a:off x="5943605" y="2094493"/>
            <a:ext cx="2174487" cy="983240"/>
            <a:chOff x="544276" y="1367495"/>
            <a:chExt cx="2233240" cy="1140119"/>
          </a:xfrm>
        </p:grpSpPr>
        <p:sp>
          <p:nvSpPr>
            <p:cNvPr id="89" name="Cloud Callout 88"/>
            <p:cNvSpPr/>
            <p:nvPr/>
          </p:nvSpPr>
          <p:spPr>
            <a:xfrm>
              <a:off x="544276" y="1367495"/>
              <a:ext cx="2233240" cy="1140119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666788" y="1665747"/>
              <a:ext cx="1871797" cy="535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err="1" smtClean="0">
                  <a:solidFill>
                    <a:schemeClr val="accent1">
                      <a:lumMod val="75000"/>
                    </a:schemeClr>
                  </a:solidFill>
                </a:rPr>
                <a:t>Có</a:t>
              </a:r>
              <a:r>
                <a:rPr lang="en-US" sz="12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200" dirty="0" err="1" smtClean="0">
                  <a:solidFill>
                    <a:schemeClr val="accent1">
                      <a:lumMod val="75000"/>
                    </a:schemeClr>
                  </a:solidFill>
                </a:rPr>
                <a:t>mấy</a:t>
              </a:r>
              <a:r>
                <a:rPr lang="en-US" sz="12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200" dirty="0" err="1" smtClean="0">
                  <a:solidFill>
                    <a:schemeClr val="accent1">
                      <a:lumMod val="75000"/>
                    </a:schemeClr>
                  </a:solidFill>
                </a:rPr>
                <a:t>quả</a:t>
              </a:r>
              <a:r>
                <a:rPr lang="en-US" sz="12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200" dirty="0" err="1" smtClean="0">
                  <a:solidFill>
                    <a:schemeClr val="accent1">
                      <a:lumMod val="75000"/>
                    </a:schemeClr>
                  </a:solidFill>
                </a:rPr>
                <a:t>bưởi</a:t>
              </a:r>
              <a:r>
                <a:rPr lang="en-US" sz="12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200" dirty="0" err="1" smtClean="0">
                  <a:solidFill>
                    <a:schemeClr val="accent1">
                      <a:lumMod val="75000"/>
                    </a:schemeClr>
                  </a:solidFill>
                </a:rPr>
                <a:t>ghi</a:t>
              </a:r>
              <a:r>
                <a:rPr lang="en-US" sz="12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200" dirty="0" err="1" smtClean="0">
                  <a:solidFill>
                    <a:schemeClr val="accent1">
                      <a:lumMod val="75000"/>
                    </a:schemeClr>
                  </a:solidFill>
                </a:rPr>
                <a:t>phép</a:t>
              </a:r>
              <a:r>
                <a:rPr lang="en-US" sz="12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200" dirty="0" err="1" smtClean="0">
                  <a:solidFill>
                    <a:schemeClr val="accent1">
                      <a:lumMod val="75000"/>
                    </a:schemeClr>
                  </a:solidFill>
                </a:rPr>
                <a:t>tính</a:t>
              </a:r>
              <a:r>
                <a:rPr lang="en-US" sz="12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200" dirty="0" err="1" smtClean="0">
                  <a:solidFill>
                    <a:schemeClr val="accent1">
                      <a:lumMod val="75000"/>
                    </a:schemeClr>
                  </a:solidFill>
                </a:rPr>
                <a:t>có</a:t>
              </a:r>
              <a:r>
                <a:rPr lang="en-US" sz="12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200" dirty="0" err="1" smtClean="0">
                  <a:solidFill>
                    <a:schemeClr val="accent1">
                      <a:lumMod val="75000"/>
                    </a:schemeClr>
                  </a:solidFill>
                </a:rPr>
                <a:t>kết</a:t>
              </a:r>
              <a:r>
                <a:rPr lang="en-US" sz="12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200" dirty="0" err="1" smtClean="0">
                  <a:solidFill>
                    <a:schemeClr val="accent1">
                      <a:lumMod val="75000"/>
                    </a:schemeClr>
                  </a:solidFill>
                </a:rPr>
                <a:t>quả</a:t>
              </a:r>
              <a:r>
                <a:rPr lang="en-US" sz="12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200" dirty="0" err="1" smtClean="0">
                  <a:solidFill>
                    <a:schemeClr val="accent1">
                      <a:lumMod val="75000"/>
                    </a:schemeClr>
                  </a:solidFill>
                </a:rPr>
                <a:t>là</a:t>
              </a:r>
              <a:r>
                <a:rPr lang="en-US" sz="1200" dirty="0" smtClean="0">
                  <a:solidFill>
                    <a:schemeClr val="accent1">
                      <a:lumMod val="75000"/>
                    </a:schemeClr>
                  </a:solidFill>
                </a:rPr>
                <a:t> 5?</a:t>
              </a:r>
              <a:endParaRPr lang="en-US" sz="12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pic>
        <p:nvPicPr>
          <p:cNvPr id="167" name="Picture 3" descr="F:\AAA-LÀM ẢNH SLIDE\Bai13-LT-3(1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6552" y="670559"/>
            <a:ext cx="4476458" cy="4255837"/>
          </a:xfrm>
          <a:prstGeom prst="rect">
            <a:avLst/>
          </a:prstGeom>
          <a:noFill/>
        </p:spPr>
      </p:pic>
      <p:sp>
        <p:nvSpPr>
          <p:cNvPr id="229" name="Rounded Rectangle 228"/>
          <p:cNvSpPr/>
          <p:nvPr/>
        </p:nvSpPr>
        <p:spPr>
          <a:xfrm>
            <a:off x="5588299" y="1105098"/>
            <a:ext cx="2843561" cy="59101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chemeClr val="tx1"/>
                </a:solidFill>
                <a:latin typeface="Lato" pitchFamily="34" charset="0"/>
                <a:cs typeface="Lato" pitchFamily="34" charset="0"/>
              </a:rPr>
              <a:t>Đáp</a:t>
            </a:r>
            <a:r>
              <a:rPr lang="en-US" sz="1400" b="1" dirty="0" smtClean="0">
                <a:solidFill>
                  <a:schemeClr val="tx1"/>
                </a:solidFill>
                <a:latin typeface="Lato" pitchFamily="34" charset="0"/>
                <a:cs typeface="Lato" pitchFamily="34" charset="0"/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  <a:latin typeface="Lato" pitchFamily="34" charset="0"/>
                <a:cs typeface="Lato" pitchFamily="34" charset="0"/>
              </a:rPr>
              <a:t>án</a:t>
            </a:r>
            <a:endParaRPr lang="en-US" sz="1400" b="1" dirty="0">
              <a:solidFill>
                <a:schemeClr val="tx1"/>
              </a:solidFill>
              <a:latin typeface="Lato" pitchFamily="34" charset="0"/>
              <a:cs typeface="Lato" pitchFamily="34" charset="0"/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5588298" y="1105098"/>
            <a:ext cx="2843561" cy="591015"/>
          </a:xfrm>
          <a:prstGeom prst="roundRect">
            <a:avLst/>
          </a:prstGeom>
          <a:solidFill>
            <a:schemeClr val="accent2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chemeClr val="bg1"/>
                </a:solidFill>
                <a:latin typeface="Lato" pitchFamily="34" charset="0"/>
                <a:cs typeface="Lato" pitchFamily="34" charset="0"/>
              </a:rPr>
              <a:t>Có</a:t>
            </a:r>
            <a:r>
              <a:rPr lang="en-US" sz="1400" b="1" dirty="0" smtClean="0">
                <a:solidFill>
                  <a:schemeClr val="bg1"/>
                </a:solidFill>
                <a:latin typeface="Lato" pitchFamily="34" charset="0"/>
                <a:cs typeface="Lato" pitchFamily="34" charset="0"/>
              </a:rPr>
              <a:t> 4 </a:t>
            </a:r>
            <a:r>
              <a:rPr lang="en-US" sz="1400" b="1" dirty="0" err="1" smtClean="0">
                <a:solidFill>
                  <a:schemeClr val="bg1"/>
                </a:solidFill>
                <a:latin typeface="Lato" pitchFamily="34" charset="0"/>
                <a:cs typeface="Lato" pitchFamily="34" charset="0"/>
              </a:rPr>
              <a:t>quả</a:t>
            </a:r>
            <a:r>
              <a:rPr lang="en-US" sz="1400" b="1" dirty="0" smtClean="0">
                <a:solidFill>
                  <a:schemeClr val="bg1"/>
                </a:solidFill>
                <a:latin typeface="Lato" pitchFamily="34" charset="0"/>
                <a:cs typeface="Lato" pitchFamily="34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Lato" pitchFamily="34" charset="0"/>
                <a:cs typeface="Lato" pitchFamily="34" charset="0"/>
              </a:rPr>
              <a:t>bưởi</a:t>
            </a:r>
            <a:r>
              <a:rPr lang="en-US" sz="1400" b="1" dirty="0" smtClean="0">
                <a:solidFill>
                  <a:schemeClr val="bg1"/>
                </a:solidFill>
                <a:latin typeface="Lato" pitchFamily="34" charset="0"/>
                <a:cs typeface="Lato" pitchFamily="34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Lato" pitchFamily="34" charset="0"/>
                <a:cs typeface="Lato" pitchFamily="34" charset="0"/>
              </a:rPr>
              <a:t>ghi</a:t>
            </a:r>
            <a:r>
              <a:rPr lang="en-US" sz="1400" b="1" dirty="0" smtClean="0">
                <a:solidFill>
                  <a:schemeClr val="bg1"/>
                </a:solidFill>
                <a:latin typeface="Lato" pitchFamily="34" charset="0"/>
                <a:cs typeface="Lato" pitchFamily="34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Lato" pitchFamily="34" charset="0"/>
                <a:cs typeface="Lato" pitchFamily="34" charset="0"/>
              </a:rPr>
              <a:t>phép</a:t>
            </a:r>
            <a:r>
              <a:rPr lang="en-US" sz="1400" b="1" dirty="0" smtClean="0">
                <a:solidFill>
                  <a:schemeClr val="bg1"/>
                </a:solidFill>
                <a:latin typeface="Lato" pitchFamily="34" charset="0"/>
                <a:cs typeface="Lato" pitchFamily="34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Lato" pitchFamily="34" charset="0"/>
                <a:cs typeface="Lato" pitchFamily="34" charset="0"/>
              </a:rPr>
              <a:t>tính</a:t>
            </a:r>
            <a:r>
              <a:rPr lang="en-US" sz="1400" b="1" dirty="0" smtClean="0">
                <a:solidFill>
                  <a:schemeClr val="bg1"/>
                </a:solidFill>
                <a:latin typeface="Lato" pitchFamily="34" charset="0"/>
                <a:cs typeface="Lato" pitchFamily="34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Lato" pitchFamily="34" charset="0"/>
                <a:cs typeface="Lato" pitchFamily="34" charset="0"/>
              </a:rPr>
              <a:t>có</a:t>
            </a:r>
            <a:r>
              <a:rPr lang="en-US" sz="1400" b="1" dirty="0" smtClean="0">
                <a:solidFill>
                  <a:schemeClr val="bg1"/>
                </a:solidFill>
                <a:latin typeface="Lato" pitchFamily="34" charset="0"/>
                <a:cs typeface="Lato" pitchFamily="34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Lato" pitchFamily="34" charset="0"/>
                <a:cs typeface="Lato" pitchFamily="34" charset="0"/>
              </a:rPr>
              <a:t>kết</a:t>
            </a:r>
            <a:r>
              <a:rPr lang="en-US" sz="1400" b="1" dirty="0" smtClean="0">
                <a:solidFill>
                  <a:schemeClr val="bg1"/>
                </a:solidFill>
                <a:latin typeface="Lato" pitchFamily="34" charset="0"/>
                <a:cs typeface="Lato" pitchFamily="34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Lato" pitchFamily="34" charset="0"/>
                <a:cs typeface="Lato" pitchFamily="34" charset="0"/>
              </a:rPr>
              <a:t>quả</a:t>
            </a:r>
            <a:r>
              <a:rPr lang="en-US" sz="1400" b="1" dirty="0" smtClean="0">
                <a:solidFill>
                  <a:schemeClr val="bg1"/>
                </a:solidFill>
                <a:latin typeface="Lato" pitchFamily="34" charset="0"/>
                <a:cs typeface="Lato" pitchFamily="34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Lato" pitchFamily="34" charset="0"/>
                <a:cs typeface="Lato" pitchFamily="34" charset="0"/>
              </a:rPr>
              <a:t>là</a:t>
            </a:r>
            <a:r>
              <a:rPr lang="en-US" sz="1400" b="1" dirty="0" smtClean="0">
                <a:solidFill>
                  <a:schemeClr val="bg1"/>
                </a:solidFill>
                <a:latin typeface="Lato" pitchFamily="34" charset="0"/>
                <a:cs typeface="Lato" pitchFamily="34" charset="0"/>
              </a:rPr>
              <a:t> 5</a:t>
            </a:r>
            <a:endParaRPr lang="en-US" sz="1400" b="1" dirty="0">
              <a:solidFill>
                <a:schemeClr val="bg1"/>
              </a:solidFill>
              <a:latin typeface="Lato" pitchFamily="34" charset="0"/>
              <a:cs typeface="Lato" pitchFamily="34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87082" y="1812067"/>
            <a:ext cx="471371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>
                <a:latin typeface="Lato" panose="020F0502020204030203" pitchFamily="34" charset="0"/>
                <a:cs typeface="Lato" panose="020F0502020204030203" pitchFamily="34" charset="0"/>
              </a:rPr>
              <a:t>b</a:t>
            </a:r>
            <a:r>
              <a:rPr lang="en-GB" sz="1800" dirty="0" smtClean="0">
                <a:latin typeface="Lato" panose="020F0502020204030203" pitchFamily="34" charset="0"/>
                <a:cs typeface="Lato" panose="020F0502020204030203" pitchFamily="34" charset="0"/>
              </a:rPr>
              <a:t>)</a:t>
            </a:r>
            <a:endParaRPr lang="en-GB" sz="1800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2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082" y="637940"/>
            <a:ext cx="1673352" cy="743806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15523" y="1381746"/>
            <a:ext cx="808235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GB" b="1" dirty="0">
                <a:latin typeface="Lato" panose="020F0502020204030203" pitchFamily="34" charset="0"/>
                <a:cs typeface="Lato" panose="020F0502020204030203" pitchFamily="34" charset="0"/>
              </a:rPr>
              <a:t>2</a:t>
            </a:r>
            <a:r>
              <a:rPr lang="en-GB" b="1" dirty="0" smtClean="0">
                <a:latin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Số</a:t>
            </a:r>
            <a:r>
              <a:rPr lang="en-GB" b="1" dirty="0" smtClean="0">
                <a:latin typeface="Lato" panose="020F0502020204030203" pitchFamily="34" charset="0"/>
                <a:cs typeface="Lato" panose="020F0502020204030203" pitchFamily="34" charset="0"/>
              </a:rPr>
              <a:t> ?</a:t>
            </a:r>
            <a:endParaRPr lang="en-GB" b="1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9"/>
                  </p:tgtEl>
                </p:cond>
              </p:nextCondLst>
            </p:seq>
          </p:childTnLst>
        </p:cTn>
      </p:par>
    </p:tnLst>
    <p:bldLst>
      <p:bldP spid="7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11523</TotalTime>
  <Words>134</Words>
  <PresentationFormat>Custom</PresentationFormat>
  <Paragraphs>46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 Light</vt:lpstr>
      <vt:lpstr>Calibri</vt:lpstr>
      <vt:lpstr>Lato</vt:lpstr>
      <vt:lpstr>Lato Heavy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2020-02-21T03:04:01Z</dcterms:created>
  <dcterms:modified xsi:type="dcterms:W3CDTF">2020-11-24T11:09:33Z</dcterms:modified>
</cp:coreProperties>
</file>