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90" r:id="rId2"/>
    <p:sldId id="344" r:id="rId3"/>
    <p:sldId id="306" r:id="rId4"/>
    <p:sldId id="305" r:id="rId5"/>
    <p:sldId id="308" r:id="rId6"/>
    <p:sldId id="309" r:id="rId7"/>
    <p:sldId id="310" r:id="rId8"/>
    <p:sldId id="311" r:id="rId9"/>
    <p:sldId id="289" r:id="rId10"/>
    <p:sldId id="336" r:id="rId11"/>
    <p:sldId id="258" r:id="rId12"/>
    <p:sldId id="312" r:id="rId13"/>
    <p:sldId id="332" r:id="rId14"/>
    <p:sldId id="307" r:id="rId15"/>
    <p:sldId id="338" r:id="rId16"/>
    <p:sldId id="339" r:id="rId17"/>
    <p:sldId id="340" r:id="rId18"/>
    <p:sldId id="341" r:id="rId19"/>
    <p:sldId id="313" r:id="rId20"/>
    <p:sldId id="342" r:id="rId21"/>
    <p:sldId id="334" r:id="rId22"/>
    <p:sldId id="335" r:id="rId23"/>
    <p:sldId id="291" r:id="rId24"/>
    <p:sldId id="293" r:id="rId25"/>
    <p:sldId id="294" r:id="rId26"/>
    <p:sldId id="343" r:id="rId27"/>
    <p:sldId id="314" r:id="rId28"/>
    <p:sldId id="303" r:id="rId29"/>
    <p:sldId id="275" r:id="rId30"/>
    <p:sldId id="274" r:id="rId31"/>
    <p:sldId id="262" r:id="rId32"/>
    <p:sldId id="323" r:id="rId33"/>
    <p:sldId id="32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2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065B5-0C85-1B1A-40DA-B5029C29F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B952A-7D3D-3908-0136-78E528ED0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45DAF-AC74-87F2-3A35-44E0CB29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7D1C0-9289-6093-681A-9D24B981E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8843E-7200-8ECC-5AA2-5460E5B6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6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805A4-FBFA-C02D-D0C5-63969C27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955B5-F212-CAD2-FDCE-122A0029A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2C762-7836-709F-016E-04E7E6B9D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36D73-0E88-17FD-6108-1850E801B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77D87-3008-DEA4-D725-6CC1D090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4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AB5EA9-C29E-4CEA-BC93-ACF831D112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636E0-2DC1-0F37-69DF-9763A6B9A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B49E0-168F-5831-BD5F-F56FD622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B15F8-B3B0-3766-E4A5-F10C8D56C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B6410-0689-88A5-6DC2-42FC5AF7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3CA07-0AFA-B363-B2AD-644C9418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EAAC9-F1D6-BFEA-D854-F0CDB3D26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B04DF-BE53-8D74-C635-6C8CE7A1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837E5-995E-408E-7E18-8376C1A9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C4E04-1292-B186-E2C4-43D37F45F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4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4EAE-26F8-B3F4-A68F-B0F3621F1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0D681-52B8-A39C-F957-FD1A84FAF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5DA23-ABF0-A81B-B158-9A55F98DC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982D3-BBE1-A6C8-18D9-1A2077A9E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C0778-93B3-0A4D-89F6-201C7AC3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8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65626-7292-A7D0-6A89-D846F9FDC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A2F95-5591-E71A-CA21-C52901958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E6BAF-22A4-8C73-4AA8-C65814D80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6E264-A7E6-5D0E-AB82-0CF19111C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7E52C-4045-1EBD-C8DD-FBA00A48C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EDBC1-EC71-54FA-C35F-A3CEF00C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11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73C0-71FA-1A1C-A452-3DBF592FC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5815-67A6-D804-E122-D8702BDBF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87C3E-3BC6-7440-2B59-E77B01A01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955C6-0B40-1504-26B5-292AEE063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55C02-936A-43C6-6784-AEA7AF23B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BF31A-66DE-91D5-D386-8489240D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2ADE26-85CF-FE2D-F4A5-F684149B4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E397E6-C6DB-DB57-8046-96F0C2E40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4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9EFFD-4AA6-2DF4-87BC-38CC1F62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968443-4C65-4991-359B-2772B5308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FBCFB-CE21-EE49-C7D0-6AF11888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F093E-2781-B9C8-BAC1-842D08ABD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0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77CDE9-5473-4BF4-7C19-A5C972D1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83F93-479B-2432-9679-8AFD0073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129DA-7A0E-F58A-7E6C-B46A1CBC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48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AE82-CF85-E647-60B3-2E5FEE8B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BCC09-BFBD-25B0-94B9-512CB3532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E8F90-3747-E4BD-98BB-437FC5BC6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ABF37-B047-7F1E-7CE4-FBED557D7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A0AF4-017F-866D-63FD-BC1A4163F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9A574-B770-8A40-4F63-198F2484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9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C5E0-140F-2A39-8B8E-BE16F5F50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1A5695-3DDA-825A-7E84-5C1FE5736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74CE6-37BF-EF00-3B61-65E3A8940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0877F-E0B2-85F7-842B-5B90B801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0A5CF-F7D1-86F2-5B42-95631955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431D8-A032-5F78-783D-CE33301E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0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71C4444-3711-2188-99F7-CBDDEC004C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A8B9A1-8849-5B14-2DDD-92B4E7C9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5EF69-E27B-192B-FEA5-5A1EE4C5B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4D4D8-0B1C-3B04-1750-B5718EEBE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9DAE4-B29A-4090-9E27-4F68CB89346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41486-02C2-F8E1-EE60-5FFC4248E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D1A57-DBD4-0E39-41CC-182F8164B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1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37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png"/><Relationship Id="rId18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46.svg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png"/><Relationship Id="rId18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9.svg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51.sv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8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openxmlformats.org/officeDocument/2006/relationships/image" Target="../media/image5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7.png"/><Relationship Id="rId18" Type="http://schemas.openxmlformats.org/officeDocument/2006/relationships/image" Target="../media/image46.svg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2.svg"/><Relationship Id="rId17" Type="http://schemas.openxmlformats.org/officeDocument/2006/relationships/image" Target="../media/image45.png"/><Relationship Id="rId2" Type="http://schemas.openxmlformats.org/officeDocument/2006/relationships/audio" Target="../media/media4.mp3"/><Relationship Id="rId16" Type="http://schemas.openxmlformats.org/officeDocument/2006/relationships/image" Target="../media/image44.sv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0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11.png"/><Relationship Id="rId2" Type="http://schemas.openxmlformats.org/officeDocument/2006/relationships/audio" Target="../media/media3.m4a"/><Relationship Id="rId16" Type="http://schemas.openxmlformats.org/officeDocument/2006/relationships/image" Target="../media/image13.png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8.jpg"/><Relationship Id="rId15" Type="http://schemas.openxmlformats.org/officeDocument/2006/relationships/slide" Target="slide9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slide" Target="slide6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5645122" y="2939681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10" y="4110565"/>
            <a:ext cx="72365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1121B5-8342-9071-7D0D-DB05FC9F4E5F}"/>
              </a:ext>
            </a:extLst>
          </p:cNvPr>
          <p:cNvGrpSpPr/>
          <p:nvPr/>
        </p:nvGrpSpPr>
        <p:grpSpPr>
          <a:xfrm>
            <a:off x="1264697" y="1568558"/>
            <a:ext cx="9557831" cy="4013713"/>
            <a:chOff x="1537524" y="2492483"/>
            <a:chExt cx="9557831" cy="40137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88A6E7-04F5-19AD-A058-89525AB8B20B}"/>
                </a:ext>
              </a:extLst>
            </p:cNvPr>
            <p:cNvGrpSpPr/>
            <p:nvPr/>
          </p:nvGrpSpPr>
          <p:grpSpPr>
            <a:xfrm>
              <a:off x="2293026" y="2492483"/>
              <a:ext cx="8802329" cy="4013713"/>
              <a:chOff x="1538424" y="2182575"/>
              <a:chExt cx="8802329" cy="401371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C18BFB-F032-343E-0966-B4015E4161C3}"/>
                  </a:ext>
                </a:extLst>
              </p:cNvPr>
              <p:cNvSpPr txBox="1"/>
              <p:nvPr/>
            </p:nvSpPr>
            <p:spPr>
              <a:xfrm>
                <a:off x="1586459" y="2182575"/>
                <a:ext cx="85921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vị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dm², m², mm²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F7067A-A03D-5397-1B97-1477026B7F0B}"/>
                  </a:ext>
                </a:extLst>
              </p:cNvPr>
              <p:cNvSpPr txBox="1"/>
              <p:nvPr/>
            </p:nvSpPr>
            <p:spPr>
              <a:xfrm>
                <a:off x="1605509" y="2869778"/>
                <a:ext cx="87352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Thực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chuyển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đổi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và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tính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toán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với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mm², cm², dm²,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m²)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AB0976-0508-A99E-7373-3E176A505FFA}"/>
                  </a:ext>
                </a:extLst>
              </p:cNvPr>
              <p:cNvSpPr txBox="1"/>
              <p:nvPr/>
            </p:nvSpPr>
            <p:spPr>
              <a:xfrm>
                <a:off x="1605099" y="395702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ước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lượng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kết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quả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trong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hợp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giản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95B454-A7B8-562B-E34F-AA8794B31B66}"/>
                  </a:ext>
                </a:extLst>
              </p:cNvPr>
              <p:cNvSpPr txBox="1"/>
              <p:nvPr/>
            </p:nvSpPr>
            <p:spPr>
              <a:xfrm>
                <a:off x="1538424" y="511907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vấn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đề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thực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tế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liên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quan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đến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F3B9CBB-E075-3EF0-19C9-D0FA38625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24" y="2529263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5FDEC3E6-25A1-A78B-64AB-9E98E4663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99" y="3425672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B053187-817E-F3F0-B870-C150DD956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199" y="450494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17BF76C-F967-E949-EA7C-0CB4E02FF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524" y="566699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8" name="Picture 17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766887"/>
            <a:ext cx="62769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752475" y="619125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100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1 cm.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0171FE5-31D4-1904-A0D7-AD12B70DFEBC}"/>
              </a:ext>
            </a:extLst>
          </p:cNvPr>
          <p:cNvSpPr/>
          <p:nvPr/>
        </p:nvSpPr>
        <p:spPr>
          <a:xfrm>
            <a:off x="7239000" y="1257300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100 </a:t>
            </a:r>
            <a:r>
              <a:rPr lang="en-US" sz="2400" dirty="0" err="1"/>
              <a:t>xăng-ti-mét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hay 1 </a:t>
            </a:r>
            <a:r>
              <a:rPr lang="en-US" sz="2400" dirty="0" err="1"/>
              <a:t>đề</a:t>
            </a:r>
            <a:r>
              <a:rPr lang="en-US" sz="2400" dirty="0"/>
              <a:t>-xi-</a:t>
            </a:r>
            <a:r>
              <a:rPr lang="en-US" sz="2400" dirty="0" err="1"/>
              <a:t>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638" y="1938507"/>
            <a:ext cx="3047889" cy="3047889"/>
          </a:xfrm>
          <a:prstGeom prst="rect">
            <a:avLst/>
          </a:prstGeom>
        </p:spPr>
      </p:pic>
      <p:sp>
        <p:nvSpPr>
          <p:cNvPr id="8" name="AutoShape 96">
            <a:extLst>
              <a:ext uri="{FF2B5EF4-FFF2-40B4-BE49-F238E27FC236}">
                <a16:creationId xmlns:a16="http://schemas.microsoft.com/office/drawing/2014/main" id="{4C9C8CD0-6DAA-29DB-B542-69ED3DAC7C37}"/>
              </a:ext>
            </a:extLst>
          </p:cNvPr>
          <p:cNvSpPr>
            <a:spLocks/>
          </p:cNvSpPr>
          <p:nvPr/>
        </p:nvSpPr>
        <p:spPr bwMode="auto">
          <a:xfrm>
            <a:off x="4829612" y="1938508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F8D371CE-D361-B1C4-74D5-4070576011F8}"/>
              </a:ext>
            </a:extLst>
          </p:cNvPr>
          <p:cNvSpPr txBox="1"/>
          <p:nvPr/>
        </p:nvSpPr>
        <p:spPr>
          <a:xfrm>
            <a:off x="3739192" y="2947017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/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704975" y="5252136"/>
            <a:ext cx="9534525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FE03F-7B3C-94AE-5816-D305191A0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327" y="2277638"/>
            <a:ext cx="2628690" cy="262869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E3F18A6D-E305-7B60-A95B-CECFC387346F}"/>
              </a:ext>
            </a:extLst>
          </p:cNvPr>
          <p:cNvSpPr/>
          <p:nvPr/>
        </p:nvSpPr>
        <p:spPr>
          <a:xfrm>
            <a:off x="4937121" y="232054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D0893-DDA5-A02A-6199-FEA8B7F3B46E}"/>
              </a:ext>
            </a:extLst>
          </p:cNvPr>
          <p:cNvSpPr txBox="1"/>
          <p:nvPr/>
        </p:nvSpPr>
        <p:spPr>
          <a:xfrm>
            <a:off x="3973592" y="333037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/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blipFill>
                <a:blip r:embed="rId7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08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6655806" y="3997206"/>
            <a:ext cx="3883449" cy="1168216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/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>
                  <a:defRPr/>
                </a:pPr>
                <a:r>
                  <a:rPr lang="vi-VN" sz="40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</a:t>
                </a:r>
                <a:r>
                  <a:rPr lang="vi-VN" sz="4000" b="1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vuông</a:t>
                </a:r>
                <a:r>
                  <a:rPr lang="vi-VN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cạnh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được xếp đầy bởi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blipFill>
                <a:blip r:embed="rId3"/>
                <a:stretch>
                  <a:fillRect l="-3629" t="-4286" r="-3427" b="-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19" y="856499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1293619" y="41914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blipFill>
                <a:blip r:embed="rId5"/>
                <a:stretch>
                  <a:fillRect l="-5041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blipFill>
                <a:blip r:embed="rId6"/>
                <a:stretch>
                  <a:fillRect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96">
            <a:extLst>
              <a:ext uri="{FF2B5EF4-FFF2-40B4-BE49-F238E27FC236}">
                <a16:creationId xmlns:a16="http://schemas.microsoft.com/office/drawing/2014/main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1054512" y="8676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3FDB8-B218-CFD2-1911-E4B58DBDA059}"/>
              </a:ext>
            </a:extLst>
          </p:cNvPr>
          <p:cNvSpPr txBox="1"/>
          <p:nvPr/>
        </p:nvSpPr>
        <p:spPr>
          <a:xfrm>
            <a:off x="407422" y="2369369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E3E48E-B995-0CDF-5360-BE13D860F007}"/>
              </a:ext>
            </a:extLst>
          </p:cNvPr>
          <p:cNvCxnSpPr>
            <a:stCxn id="11" idx="2"/>
          </p:cNvCxnSpPr>
          <p:nvPr/>
        </p:nvCxnSpPr>
        <p:spPr>
          <a:xfrm>
            <a:off x="1489271" y="4562264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  <p:bldP spid="12" grpId="0"/>
      <p:bldP spid="16" grpId="0" animBg="1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B6BF1-D8A2-911F-F575-9943449872B0}"/>
              </a:ext>
            </a:extLst>
          </p:cNvPr>
          <p:cNvSpPr txBox="1"/>
          <p:nvPr/>
        </p:nvSpPr>
        <p:spPr>
          <a:xfrm>
            <a:off x="2568539" y="164857"/>
            <a:ext cx="6814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8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47298"/>
              </p:ext>
            </p:extLst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200233" cy="2142181"/>
            <a:chOff x="3838823" y="1037084"/>
            <a:chExt cx="5882983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5882983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thì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BT2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đồ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nay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sẽ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du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lịch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thách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khám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phá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xem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trong 5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073320" y="54505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9BBB7-9968-065A-5198-E66DF59CB90D}"/>
              </a:ext>
            </a:extLst>
          </p:cNvPr>
          <p:cNvSpPr/>
          <p:nvPr/>
        </p:nvSpPr>
        <p:spPr>
          <a:xfrm>
            <a:off x="3483452" y="3304573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21" y="4951217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6FBAD5C-5022-16C4-44C9-CB99904C4B36}"/>
              </a:ext>
            </a:extLst>
          </p:cNvPr>
          <p:cNvSpPr/>
          <p:nvPr/>
        </p:nvSpPr>
        <p:spPr>
          <a:xfrm>
            <a:off x="1762125" y="4605451"/>
            <a:ext cx="7598980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dụng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nhật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dài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rộng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vuông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708890"/>
            <a:ext cx="8942773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80 x 5 = 400 cm²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54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2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96448-51C4-6D87-008A-459096D1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4" y="281495"/>
            <a:ext cx="547468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489491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5" y="107428"/>
            <a:ext cx="7315200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722515" y="143521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198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66"/>
                  </a:solidFill>
                  <a:latin typeface="Calibri" panose="020F0502020204030204"/>
                </a:rPr>
                <a:t>166 </a:t>
              </a:r>
              <a:r>
                <a:rPr lang="en-US" sz="5400" b="1" dirty="0" err="1">
                  <a:solidFill>
                    <a:srgbClr val="FF0066"/>
                  </a:solidFill>
                  <a:latin typeface="Calibri" panose="020F0502020204030204"/>
                </a:rPr>
                <a:t>yến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917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…?..kg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38680" y="1663812"/>
              <a:ext cx="347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kg = ..?..kg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913969" y="1682235"/>
            <a:ext cx="6972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3348551"/>
            <a:ext cx="7651143" cy="1322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3E2F19-DB60-2FFC-0DA9-C38DDCF2E0A8}"/>
              </a:ext>
            </a:extLst>
          </p:cNvPr>
          <p:cNvSpPr txBox="1"/>
          <p:nvPr/>
        </p:nvSpPr>
        <p:spPr>
          <a:xfrm>
            <a:off x="3742478" y="4788130"/>
            <a:ext cx="618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261</TotalTime>
  <Words>755</Words>
  <PresentationFormat>Widescreen</PresentationFormat>
  <Paragraphs>129</Paragraphs>
  <Slides>33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#9Slide03 AmpleSoft Bold</vt:lpstr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2023-06-05T13:41:49Z</dcterms:created>
  <dcterms:modified xsi:type="dcterms:W3CDTF">2023-10-15T04:58:47Z</dcterms:modified>
</cp:coreProperties>
</file>