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32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97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16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9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6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8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9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5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7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3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CA53A-A608-4778-9F87-1A385BBEA640}" type="datetimeFigureOut">
              <a:rPr lang="en-US" smtClean="0"/>
              <a:t>31/10/2020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1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jp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24.jpg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microsoft.com/office/2007/relationships/hdphoto" Target="../media/hdphoto3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jpg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1.jp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26" Type="http://schemas.openxmlformats.org/officeDocument/2006/relationships/image" Target="../media/image21.png"/><Relationship Id="rId3" Type="http://schemas.openxmlformats.org/officeDocument/2006/relationships/image" Target="../media/image10.png"/><Relationship Id="rId21" Type="http://schemas.openxmlformats.org/officeDocument/2006/relationships/image" Target="../media/image17.png"/><Relationship Id="rId7" Type="http://schemas.openxmlformats.org/officeDocument/2006/relationships/slide" Target="slide7.xml"/><Relationship Id="rId12" Type="http://schemas.openxmlformats.org/officeDocument/2006/relationships/slide" Target="slide5.xml"/><Relationship Id="rId17" Type="http://schemas.openxmlformats.org/officeDocument/2006/relationships/slide" Target="slide10.xml"/><Relationship Id="rId25" Type="http://schemas.openxmlformats.org/officeDocument/2006/relationships/image" Target="../media/image20.png"/><Relationship Id="rId2" Type="http://schemas.openxmlformats.org/officeDocument/2006/relationships/slide" Target="slide3.xml"/><Relationship Id="rId16" Type="http://schemas.microsoft.com/office/2007/relationships/hdphoto" Target="../media/hdphoto6.wdp"/><Relationship Id="rId20" Type="http://schemas.openxmlformats.org/officeDocument/2006/relationships/slide" Target="slide4.xml"/><Relationship Id="rId29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24" Type="http://schemas.openxmlformats.org/officeDocument/2006/relationships/image" Target="../media/image19.png"/><Relationship Id="rId5" Type="http://schemas.openxmlformats.org/officeDocument/2006/relationships/image" Target="../media/image11.png"/><Relationship Id="rId15" Type="http://schemas.openxmlformats.org/officeDocument/2006/relationships/image" Target="../media/image15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13.png"/><Relationship Id="rId19" Type="http://schemas.microsoft.com/office/2007/relationships/hdphoto" Target="../media/hdphoto7.wdp"/><Relationship Id="rId31" Type="http://schemas.microsoft.com/office/2007/relationships/hdphoto" Target="../media/hdphoto3.wdp"/><Relationship Id="rId4" Type="http://schemas.openxmlformats.org/officeDocument/2006/relationships/slide" Target="slide6.xml"/><Relationship Id="rId9" Type="http://schemas.openxmlformats.org/officeDocument/2006/relationships/slide" Target="slide9.xml"/><Relationship Id="rId14" Type="http://schemas.openxmlformats.org/officeDocument/2006/relationships/slide" Target="slide8.xml"/><Relationship Id="rId22" Type="http://schemas.microsoft.com/office/2007/relationships/hdphoto" Target="../media/hdphoto8.wdp"/><Relationship Id="rId27" Type="http://schemas.openxmlformats.org/officeDocument/2006/relationships/image" Target="../media/image22.png"/><Relationship Id="rId30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24.jpg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24.jpg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24.jpg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24.jpg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24.jpg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24.jpg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276526"/>
            <a:ext cx="2786077" cy="239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5613397"/>
            <a:ext cx="2055670" cy="1304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6139" y="172913"/>
            <a:ext cx="1944216" cy="21943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648" y="1270095"/>
            <a:ext cx="657761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cap="all" spc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BÍ MẬT </a:t>
            </a:r>
          </a:p>
          <a:p>
            <a:pPr algn="ctr"/>
            <a:r>
              <a:rPr lang="en-US" sz="8000" b="1" cap="all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KHO BÁU CỔ</a:t>
            </a:r>
            <a:endParaRPr lang="en-US" sz="8000" b="1" cap="all" spc="0">
              <a:ln w="9000" cmpd="sng">
                <a:solidFill>
                  <a:srgbClr val="FFFF00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glow rad="228600">
                  <a:srgbClr val="FFFF00"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khobauInescapab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28584" y="6307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Câu hỏi 7</a:t>
            </a:r>
            <a:endParaRPr lang="en-US" sz="2800">
              <a:latin typeface="Viner Hand ITC" pitchFamily="66" charset="0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smtClean="0"/>
              <a:t>Trả lời </a:t>
            </a:r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6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276526"/>
            <a:ext cx="2786077" cy="239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5613397"/>
            <a:ext cx="2055670" cy="1304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6139" y="172913"/>
            <a:ext cx="1944216" cy="2194365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1331640" y="1187174"/>
            <a:ext cx="5616624" cy="2817890"/>
          </a:xfrm>
          <a:prstGeom prst="cloudCallout">
            <a:avLst>
              <a:gd name="adj1" fmla="val 56365"/>
              <a:gd name="adj2" fmla="val -52501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Viner Hand ITC" pitchFamily="66" charset="0"/>
              </a:rPr>
              <a:t>Chúc mừng cậu đã thu thập được khá nhiều rương châu báu. Chúc cậu thượng lộ bình an.</a:t>
            </a:r>
            <a:endParaRPr lang="en-US" sz="2800">
              <a:latin typeface="Viner Hand ITC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664" y="4645025"/>
            <a:ext cx="5108575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úc-mừng-cậu-đã-thu-thập-được15875487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8264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2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6338497" cy="432048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8612" y="1014785"/>
            <a:ext cx="479490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Chào mừng cậu bé đến với </a:t>
            </a:r>
          </a:p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hang động bí mật của ta!!!</a:t>
            </a:r>
          </a:p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Ta sẽ tặng cậu những rương </a:t>
            </a:r>
          </a:p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châu báu với điều kiện cậu </a:t>
            </a:r>
          </a:p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phải tự vượt qua thử thách</a:t>
            </a:r>
          </a:p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của những chiếc rương kia!</a:t>
            </a:r>
          </a:p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Chúc cậu may mắn...</a:t>
            </a:r>
            <a:endParaRPr lang="en-US" sz="2800">
              <a:latin typeface="Viner Hand ITC" pitchFamily="66" charset="0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276526"/>
            <a:ext cx="2786077" cy="239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5613397"/>
            <a:ext cx="2055670" cy="1304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6139" y="172913"/>
            <a:ext cx="1944216" cy="2194365"/>
          </a:xfrm>
          <a:prstGeom prst="rect">
            <a:avLst/>
          </a:prstGeom>
        </p:spPr>
      </p:pic>
      <p:pic>
        <p:nvPicPr>
          <p:cNvPr id="2" name="Chào-mừng-cậu-bé-đến-với-hang-15875482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88624" y="6255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9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944200" y="1556792"/>
            <a:ext cx="1179529" cy="1440160"/>
          </a:xfrm>
          <a:prstGeom prst="rect">
            <a:avLst/>
          </a:prstGeom>
        </p:spPr>
      </p:pic>
      <p:pic>
        <p:nvPicPr>
          <p:cNvPr id="9" name="r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4139952" y="836712"/>
            <a:ext cx="1179529" cy="1440160"/>
          </a:xfrm>
          <a:prstGeom prst="rect">
            <a:avLst/>
          </a:prstGeom>
        </p:spPr>
      </p:pic>
      <p:pic>
        <p:nvPicPr>
          <p:cNvPr id="10" name="r6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6497960" y="2253476"/>
            <a:ext cx="1224136" cy="1175524"/>
          </a:xfrm>
          <a:prstGeom prst="rect">
            <a:avLst/>
          </a:prstGeom>
        </p:spPr>
      </p:pic>
      <p:pic>
        <p:nvPicPr>
          <p:cNvPr id="11" name="r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5" b="100000" l="52500" r="100000"/>
                    </a14:imgEffect>
                    <a14:imgEffect>
                      <a14:sharpenSoften amount="-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1949128" y="2841238"/>
            <a:ext cx="1224136" cy="1175524"/>
          </a:xfrm>
          <a:prstGeom prst="rect">
            <a:avLst/>
          </a:prstGeom>
        </p:spPr>
      </p:pic>
      <p:pic>
        <p:nvPicPr>
          <p:cNvPr id="12" name="r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5253608" y="0"/>
            <a:ext cx="1224136" cy="1340768"/>
          </a:xfrm>
          <a:prstGeom prst="rect">
            <a:avLst/>
          </a:prstGeom>
        </p:spPr>
      </p:pic>
      <p:pic>
        <p:nvPicPr>
          <p:cNvPr id="13" name="r7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6245551" y="4199245"/>
            <a:ext cx="1872208" cy="1797860"/>
          </a:xfrm>
          <a:prstGeom prst="rect">
            <a:avLst/>
          </a:prstGeom>
        </p:spPr>
      </p:pic>
      <p:pic>
        <p:nvPicPr>
          <p:cNvPr id="14" name="r1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1979712" y="4114369"/>
            <a:ext cx="1623222" cy="1656184"/>
          </a:xfrm>
          <a:prstGeom prst="rect">
            <a:avLst/>
          </a:prstGeom>
        </p:spPr>
      </p:pic>
      <p:pic>
        <p:nvPicPr>
          <p:cNvPr id="15" name="v7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519" y="4016762"/>
            <a:ext cx="2592288" cy="134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v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09" y="2104554"/>
            <a:ext cx="1717875" cy="892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v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9220"/>
            <a:ext cx="1728192" cy="84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v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15" y="2841238"/>
            <a:ext cx="1501761" cy="7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v4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1645" y="861800"/>
            <a:ext cx="1484450" cy="81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v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286" y="1498935"/>
            <a:ext cx="1628466" cy="99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v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53689" y="4016763"/>
            <a:ext cx="2027870" cy="110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-74944"/>
            <a:ext cx="1944216" cy="219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8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Câu hỏi 1</a:t>
            </a:r>
            <a:endParaRPr lang="en-US" sz="2800">
              <a:latin typeface="Viner Hand ITC" pitchFamily="66" charset="0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smtClean="0"/>
              <a:t>Trả lời </a:t>
            </a:r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3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Câu hỏi 2</a:t>
            </a:r>
            <a:endParaRPr lang="en-US" sz="2800">
              <a:latin typeface="Viner Hand ITC" pitchFamily="66" charset="0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smtClean="0"/>
              <a:t>Trả lời </a:t>
            </a:r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6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Câu hỏi 3</a:t>
            </a:r>
            <a:endParaRPr lang="en-US" sz="2800">
              <a:latin typeface="Viner Hand ITC" pitchFamily="66" charset="0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smtClean="0"/>
              <a:t>Trả lời </a:t>
            </a:r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0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Câu hỏi 4</a:t>
            </a:r>
            <a:endParaRPr lang="en-US" sz="2800">
              <a:latin typeface="Viner Hand ITC" pitchFamily="66" charset="0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smtClean="0"/>
              <a:t>Trả lời </a:t>
            </a:r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6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Câu hỏi 5</a:t>
            </a:r>
            <a:endParaRPr lang="en-US" sz="2800">
              <a:latin typeface="Viner Hand ITC" pitchFamily="66" charset="0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smtClean="0"/>
              <a:t>Trả lời </a:t>
            </a:r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3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Viner Hand ITC" pitchFamily="66" charset="0"/>
                <a:cs typeface="JasmineUPC" pitchFamily="18" charset="-34"/>
              </a:rPr>
              <a:t>Câu hỏi 6</a:t>
            </a:r>
            <a:endParaRPr lang="en-US" sz="2800">
              <a:latin typeface="Viner Hand ITC" pitchFamily="66" charset="0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smtClean="0"/>
              <a:t>Trả lời </a:t>
            </a:r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1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102</Words>
  <PresentationFormat>On-screen Show (4:3)</PresentationFormat>
  <Paragraphs>24</Paragraphs>
  <Slides>11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2020-04-21T07:57:46Z</dcterms:created>
  <dcterms:modified xsi:type="dcterms:W3CDTF">2020-10-31T11:40:26Z</dcterms:modified>
</cp:coreProperties>
</file>