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5" r:id="rId2"/>
    <p:sldId id="257" r:id="rId3"/>
    <p:sldId id="293" r:id="rId4"/>
    <p:sldId id="258" r:id="rId5"/>
    <p:sldId id="290" r:id="rId6"/>
    <p:sldId id="260" r:id="rId7"/>
    <p:sldId id="261" r:id="rId8"/>
    <p:sldId id="291" r:id="rId9"/>
    <p:sldId id="263" r:id="rId10"/>
    <p:sldId id="295" r:id="rId11"/>
    <p:sldId id="308" r:id="rId12"/>
    <p:sldId id="311" r:id="rId13"/>
    <p:sldId id="310" r:id="rId14"/>
    <p:sldId id="304" r:id="rId15"/>
    <p:sldId id="266" r:id="rId16"/>
    <p:sldId id="269" r:id="rId17"/>
    <p:sldId id="307" r:id="rId18"/>
    <p:sldId id="284" r:id="rId19"/>
    <p:sldId id="271" r:id="rId20"/>
    <p:sldId id="285" r:id="rId21"/>
    <p:sldId id="292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4624" autoAdjust="0"/>
  </p:normalViewPr>
  <p:slideViewPr>
    <p:cSldViewPr snapToGrid="0">
      <p:cViewPr varScale="1">
        <p:scale>
          <a:sx n="65" d="100"/>
          <a:sy n="65" d="100"/>
        </p:scale>
        <p:origin x="8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24C4E-4B94-43D4-AA55-59D123BBE1B9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D29D3-7FD1-4C15-A68E-D18935D906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90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D29D3-7FD1-4C15-A68E-D18935D906E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9D734-C81B-44F7-A568-042DAEAAA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5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0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3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1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2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0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6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5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1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5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21AC8-7669-442C-A2C8-EE44F2506515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822C4-C151-4666-ADC8-A578F808D2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9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C&#431;U%20CHI&#7870;N%20BINH\Bai%20giang%20dien%20tu\Nhac%20thieu%20nhi\dan%20ga%20con.mp3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.A%20THU\02%20-%20Love%20is%20blue.mp3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%20da%20cat\nang%20som%20da%20cat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930400" y="838200"/>
            <a:ext cx="975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>
              <a:latin typeface=".VnAvant" pitchFamily="34" charset="0"/>
            </a:endParaRP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7721600" y="6172201"/>
            <a:ext cx="447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endParaRPr lang="en-US" altLang="en-US">
              <a:latin typeface=".VnAvant" pitchFamily="34" charset="0"/>
            </a:endParaRPr>
          </a:p>
        </p:txBody>
      </p:sp>
      <p:pic>
        <p:nvPicPr>
          <p:cNvPr id="32772" name="Picture 7" descr="Bellcol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Bellcol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1524000" y="51054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4267200" y="1600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8128000" y="2362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1074400" y="5257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3149600" y="5791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7315200" y="594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11074400" y="6172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4673600" y="3886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pic>
        <p:nvPicPr>
          <p:cNvPr id="32782" name="Picture 17" descr="gardg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4953000"/>
            <a:ext cx="9855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37592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8331200" y="1371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5994400" y="3124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2133600" y="1600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6807200" y="1752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4064000" y="3048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5080000" y="1981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9652000" y="2514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auto">
          <a:xfrm>
            <a:off x="7315200" y="4267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3048000" y="24384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7315200" y="3048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2235200" y="3429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6096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10566400" y="1981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8229600" y="3733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  <a:defRPr/>
            </a:pPr>
            <a:endParaRPr lang="en-US">
              <a:cs typeface="+mn-cs"/>
            </a:endParaRPr>
          </a:p>
        </p:txBody>
      </p:sp>
      <p:pic>
        <p:nvPicPr>
          <p:cNvPr id="32798" name="Picture 16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1"/>
            <a:ext cx="2336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17"/>
          <p:cNvSpPr>
            <a:spLocks noChangeArrowheads="1" noChangeShapeType="1" noTextEdit="1"/>
          </p:cNvSpPr>
          <p:nvPr/>
        </p:nvSpPr>
        <p:spPr bwMode="auto">
          <a:xfrm>
            <a:off x="1488017" y="404813"/>
            <a:ext cx="8737600" cy="4495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41636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"/>
                <a:cs typeface="Arial"/>
              </a:rPr>
              <a:t>TRƯỜNG TIỂU HỌC </a:t>
            </a:r>
            <a:r>
              <a:rPr lang="vi-VN" sz="40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"/>
                <a:cs typeface="Arial"/>
              </a:rPr>
              <a:t>QUY</a:t>
            </a:r>
            <a:r>
              <a:rPr lang="en-US" sz="40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"/>
                <a:cs typeface="Arial"/>
              </a:rPr>
              <a:t>Ế</a:t>
            </a:r>
            <a:r>
              <a:rPr lang="vi-VN" sz="40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"/>
                <a:cs typeface="Arial"/>
              </a:rPr>
              <a:t>T </a:t>
            </a:r>
            <a:r>
              <a:rPr lang="vi-VN" sz="4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"/>
                <a:cs typeface="Arial"/>
              </a:rPr>
              <a:t>THẮNG</a:t>
            </a:r>
            <a:endParaRPr lang="en-US" sz="40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32800" name="Text Box 18"/>
          <p:cNvSpPr txBox="1">
            <a:spLocks noChangeArrowheads="1"/>
          </p:cNvSpPr>
          <p:nvPr/>
        </p:nvSpPr>
        <p:spPr bwMode="auto">
          <a:xfrm>
            <a:off x="3587751" y="1752600"/>
            <a:ext cx="8784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1" name="Text Box 19"/>
          <p:cNvSpPr txBox="1">
            <a:spLocks noChangeArrowheads="1"/>
          </p:cNvSpPr>
          <p:nvPr/>
        </p:nvSpPr>
        <p:spPr bwMode="auto">
          <a:xfrm>
            <a:off x="4243917" y="1752600"/>
            <a:ext cx="8784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2" name="Text Box 20"/>
          <p:cNvSpPr txBox="1">
            <a:spLocks noChangeArrowheads="1"/>
          </p:cNvSpPr>
          <p:nvPr/>
        </p:nvSpPr>
        <p:spPr bwMode="auto">
          <a:xfrm>
            <a:off x="4900084" y="1752600"/>
            <a:ext cx="8784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3" name="Text Box 21"/>
          <p:cNvSpPr txBox="1">
            <a:spLocks noChangeArrowheads="1"/>
          </p:cNvSpPr>
          <p:nvPr/>
        </p:nvSpPr>
        <p:spPr bwMode="auto">
          <a:xfrm>
            <a:off x="5556251" y="1752600"/>
            <a:ext cx="8805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4" name="Text Box 22"/>
          <p:cNvSpPr txBox="1">
            <a:spLocks noChangeArrowheads="1"/>
          </p:cNvSpPr>
          <p:nvPr/>
        </p:nvSpPr>
        <p:spPr bwMode="auto">
          <a:xfrm>
            <a:off x="6212418" y="1752600"/>
            <a:ext cx="8805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5" name="Text Box 23"/>
          <p:cNvSpPr txBox="1">
            <a:spLocks noChangeArrowheads="1"/>
          </p:cNvSpPr>
          <p:nvPr/>
        </p:nvSpPr>
        <p:spPr bwMode="auto">
          <a:xfrm>
            <a:off x="6963834" y="1752600"/>
            <a:ext cx="8784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2806" name="Text Box 24"/>
          <p:cNvSpPr txBox="1">
            <a:spLocks noChangeArrowheads="1"/>
          </p:cNvSpPr>
          <p:nvPr/>
        </p:nvSpPr>
        <p:spPr bwMode="auto">
          <a:xfrm>
            <a:off x="7620001" y="1752600"/>
            <a:ext cx="8784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alt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9" name="WordArt 31"/>
          <p:cNvSpPr>
            <a:spLocks noChangeArrowheads="1" noChangeShapeType="1" noTextEdit="1"/>
          </p:cNvSpPr>
          <p:nvPr/>
        </p:nvSpPr>
        <p:spPr bwMode="auto">
          <a:xfrm>
            <a:off x="3215217" y="2565400"/>
            <a:ext cx="589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LỚP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1A5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58017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2583537" y="2482589"/>
          <a:ext cx="7268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444">
                  <a:extLst>
                    <a:ext uri="{9D8B030D-6E8A-4147-A177-3AD203B41FA5}">
                      <a16:colId xmlns:a16="http://schemas.microsoft.com/office/drawing/2014/main" val="3519012272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94113871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81237632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40237493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1552831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57722787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9602766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246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33985111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18731161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95052622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451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77949464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72835808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02979200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66984708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607138373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489636968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889349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402941712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446192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73858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18811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009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008629"/>
                  </a:ext>
                </a:extLst>
              </a:tr>
            </a:tbl>
          </a:graphicData>
        </a:graphic>
      </p:graphicFrame>
      <p:pic>
        <p:nvPicPr>
          <p:cNvPr id="35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40" y="3582281"/>
            <a:ext cx="3762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04" y="3649749"/>
            <a:ext cx="1492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41" y="4176799"/>
            <a:ext cx="39528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83" y="3664037"/>
            <a:ext cx="1539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84" y="3652924"/>
            <a:ext cx="460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t="71260" r="75108" b="24136"/>
          <a:stretch/>
        </p:blipFill>
        <p:spPr>
          <a:xfrm>
            <a:off x="668739" y="1719724"/>
            <a:ext cx="1419367" cy="743027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3286276" y="1175601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02345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762500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97425" y="3581400"/>
            <a:ext cx="508000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396240 w 495300"/>
              <a:gd name="connsiteY6" fmla="*/ 460375 h 717021"/>
              <a:gd name="connsiteX7" fmla="*/ 460375 w 495300"/>
              <a:gd name="connsiteY7" fmla="*/ 304800 h 717021"/>
              <a:gd name="connsiteX8" fmla="*/ 488950 w 495300"/>
              <a:gd name="connsiteY8" fmla="*/ 215900 h 717021"/>
              <a:gd name="connsiteX9" fmla="*/ 492204 w 495300"/>
              <a:gd name="connsiteY9" fmla="*/ 155575 h 717021"/>
              <a:gd name="connsiteX10" fmla="*/ 495300 w 495300"/>
              <a:gd name="connsiteY10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55575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3971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2780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2" y="717021"/>
                  <a:pt x="133350" y="714375"/>
                </a:cubicBezTo>
                <a:cubicBezTo>
                  <a:pt x="160338" y="711729"/>
                  <a:pt x="183622" y="712788"/>
                  <a:pt x="212726" y="695325"/>
                </a:cubicBezTo>
                <a:cubicBezTo>
                  <a:pt x="241830" y="677862"/>
                  <a:pt x="277813" y="648229"/>
                  <a:pt x="307975" y="609600"/>
                </a:cubicBezTo>
                <a:cubicBezTo>
                  <a:pt x="338137" y="570971"/>
                  <a:pt x="378989" y="488421"/>
                  <a:pt x="393700" y="463550"/>
                </a:cubicBezTo>
                <a:cubicBezTo>
                  <a:pt x="408411" y="438679"/>
                  <a:pt x="385128" y="486833"/>
                  <a:pt x="396240" y="460375"/>
                </a:cubicBezTo>
                <a:cubicBezTo>
                  <a:pt x="407353" y="433917"/>
                  <a:pt x="444923" y="351499"/>
                  <a:pt x="460375" y="304800"/>
                </a:cubicBezTo>
                <a:cubicBezTo>
                  <a:pt x="475827" y="258101"/>
                  <a:pt x="475907" y="253471"/>
                  <a:pt x="488951" y="180181"/>
                </a:cubicBezTo>
                <a:cubicBezTo>
                  <a:pt x="494257" y="93397"/>
                  <a:pt x="491146" y="151077"/>
                  <a:pt x="492204" y="115094"/>
                </a:cubicBezTo>
                <a:cubicBezTo>
                  <a:pt x="493262" y="79111"/>
                  <a:pt x="494784" y="34396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336380" y="3578225"/>
            <a:ext cx="523875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96850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87325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75456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3" y="717021"/>
                  <a:pt x="133350" y="714375"/>
                </a:cubicBezTo>
                <a:cubicBezTo>
                  <a:pt x="160338" y="711729"/>
                  <a:pt x="183621" y="712788"/>
                  <a:pt x="212725" y="695325"/>
                </a:cubicBezTo>
                <a:cubicBezTo>
                  <a:pt x="241829" y="677862"/>
                  <a:pt x="277813" y="646245"/>
                  <a:pt x="307975" y="609600"/>
                </a:cubicBezTo>
                <a:cubicBezTo>
                  <a:pt x="338137" y="572955"/>
                  <a:pt x="368300" y="526256"/>
                  <a:pt x="393700" y="475456"/>
                </a:cubicBezTo>
                <a:cubicBezTo>
                  <a:pt x="419100" y="424656"/>
                  <a:pt x="444500" y="356791"/>
                  <a:pt x="460375" y="304800"/>
                </a:cubicBezTo>
                <a:cubicBezTo>
                  <a:pt x="476250" y="252809"/>
                  <a:pt x="483129" y="214313"/>
                  <a:pt x="488950" y="163513"/>
                </a:cubicBezTo>
                <a:cubicBezTo>
                  <a:pt x="494771" y="112713"/>
                  <a:pt x="495035" y="82550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858856" y="357629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0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217520"/>
            <a:ext cx="18910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74" y="3944470"/>
            <a:ext cx="19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4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2583537" y="2482589"/>
          <a:ext cx="7268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444">
                  <a:extLst>
                    <a:ext uri="{9D8B030D-6E8A-4147-A177-3AD203B41FA5}">
                      <a16:colId xmlns:a16="http://schemas.microsoft.com/office/drawing/2014/main" val="3519012272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94113871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81237632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40237493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1552831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57722787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9602766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246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33985111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18731161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95052622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451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77949464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72835808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02979200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66984708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607138373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489636968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889349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402941712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446192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73858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18811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009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008629"/>
                  </a:ext>
                </a:extLst>
              </a:tr>
            </a:tbl>
          </a:graphicData>
        </a:graphic>
      </p:graphicFrame>
      <p:pic>
        <p:nvPicPr>
          <p:cNvPr id="35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40" y="3582281"/>
            <a:ext cx="3762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04" y="3649749"/>
            <a:ext cx="1492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41" y="4176799"/>
            <a:ext cx="39528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83" y="3664037"/>
            <a:ext cx="1539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84" y="3652924"/>
            <a:ext cx="460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t="71260" r="75108" b="24136"/>
          <a:stretch/>
        </p:blipFill>
        <p:spPr>
          <a:xfrm>
            <a:off x="668739" y="1719724"/>
            <a:ext cx="1419367" cy="743027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3286276" y="1175601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02345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762500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97425" y="3581400"/>
            <a:ext cx="508000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396240 w 495300"/>
              <a:gd name="connsiteY6" fmla="*/ 460375 h 717021"/>
              <a:gd name="connsiteX7" fmla="*/ 460375 w 495300"/>
              <a:gd name="connsiteY7" fmla="*/ 304800 h 717021"/>
              <a:gd name="connsiteX8" fmla="*/ 488950 w 495300"/>
              <a:gd name="connsiteY8" fmla="*/ 215900 h 717021"/>
              <a:gd name="connsiteX9" fmla="*/ 492204 w 495300"/>
              <a:gd name="connsiteY9" fmla="*/ 155575 h 717021"/>
              <a:gd name="connsiteX10" fmla="*/ 495300 w 495300"/>
              <a:gd name="connsiteY10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55575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3971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2780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2" y="717021"/>
                  <a:pt x="133350" y="714375"/>
                </a:cubicBezTo>
                <a:cubicBezTo>
                  <a:pt x="160338" y="711729"/>
                  <a:pt x="183622" y="712788"/>
                  <a:pt x="212726" y="695325"/>
                </a:cubicBezTo>
                <a:cubicBezTo>
                  <a:pt x="241830" y="677862"/>
                  <a:pt x="277813" y="648229"/>
                  <a:pt x="307975" y="609600"/>
                </a:cubicBezTo>
                <a:cubicBezTo>
                  <a:pt x="338137" y="570971"/>
                  <a:pt x="378989" y="488421"/>
                  <a:pt x="393700" y="463550"/>
                </a:cubicBezTo>
                <a:cubicBezTo>
                  <a:pt x="408411" y="438679"/>
                  <a:pt x="385128" y="486833"/>
                  <a:pt x="396240" y="460375"/>
                </a:cubicBezTo>
                <a:cubicBezTo>
                  <a:pt x="407353" y="433917"/>
                  <a:pt x="444923" y="351499"/>
                  <a:pt x="460375" y="304800"/>
                </a:cubicBezTo>
                <a:cubicBezTo>
                  <a:pt x="475827" y="258101"/>
                  <a:pt x="475907" y="253471"/>
                  <a:pt x="488951" y="180181"/>
                </a:cubicBezTo>
                <a:cubicBezTo>
                  <a:pt x="494257" y="93397"/>
                  <a:pt x="491146" y="151077"/>
                  <a:pt x="492204" y="115094"/>
                </a:cubicBezTo>
                <a:cubicBezTo>
                  <a:pt x="493262" y="79111"/>
                  <a:pt x="494784" y="34396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336380" y="3578225"/>
            <a:ext cx="523875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96850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87325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75456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3" y="717021"/>
                  <a:pt x="133350" y="714375"/>
                </a:cubicBezTo>
                <a:cubicBezTo>
                  <a:pt x="160338" y="711729"/>
                  <a:pt x="183621" y="712788"/>
                  <a:pt x="212725" y="695325"/>
                </a:cubicBezTo>
                <a:cubicBezTo>
                  <a:pt x="241829" y="677862"/>
                  <a:pt x="277813" y="646245"/>
                  <a:pt x="307975" y="609600"/>
                </a:cubicBezTo>
                <a:cubicBezTo>
                  <a:pt x="338137" y="572955"/>
                  <a:pt x="368300" y="526256"/>
                  <a:pt x="393700" y="475456"/>
                </a:cubicBezTo>
                <a:cubicBezTo>
                  <a:pt x="419100" y="424656"/>
                  <a:pt x="444500" y="356791"/>
                  <a:pt x="460375" y="304800"/>
                </a:cubicBezTo>
                <a:cubicBezTo>
                  <a:pt x="476250" y="252809"/>
                  <a:pt x="483129" y="214313"/>
                  <a:pt x="488950" y="163513"/>
                </a:cubicBezTo>
                <a:cubicBezTo>
                  <a:pt x="494771" y="112713"/>
                  <a:pt x="495035" y="82550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858856" y="357629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0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217520"/>
            <a:ext cx="18910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74" y="3944470"/>
            <a:ext cx="19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^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17" y="3346934"/>
            <a:ext cx="2778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1"/>
          <p:cNvSpPr/>
          <p:nvPr/>
        </p:nvSpPr>
        <p:spPr>
          <a:xfrm>
            <a:off x="7836244" y="3579019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153626" y="3578225"/>
            <a:ext cx="677495" cy="710278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396240 w 495300"/>
              <a:gd name="connsiteY6" fmla="*/ 460375 h 717021"/>
              <a:gd name="connsiteX7" fmla="*/ 460375 w 495300"/>
              <a:gd name="connsiteY7" fmla="*/ 304800 h 717021"/>
              <a:gd name="connsiteX8" fmla="*/ 488950 w 495300"/>
              <a:gd name="connsiteY8" fmla="*/ 215900 h 717021"/>
              <a:gd name="connsiteX9" fmla="*/ 492204 w 495300"/>
              <a:gd name="connsiteY9" fmla="*/ 155575 h 717021"/>
              <a:gd name="connsiteX10" fmla="*/ 495300 w 495300"/>
              <a:gd name="connsiteY10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55575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3971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2780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540240"/>
              <a:gd name="connsiteY0" fmla="*/ 650596 h 717784"/>
              <a:gd name="connsiteX1" fmla="*/ 95740 w 540240"/>
              <a:gd name="connsiteY1" fmla="*/ 711200 h 717784"/>
              <a:gd name="connsiteX2" fmla="*/ 178290 w 540240"/>
              <a:gd name="connsiteY2" fmla="*/ 714375 h 717784"/>
              <a:gd name="connsiteX3" fmla="*/ 257666 w 540240"/>
              <a:gd name="connsiteY3" fmla="*/ 695325 h 717784"/>
              <a:gd name="connsiteX4" fmla="*/ 352915 w 540240"/>
              <a:gd name="connsiteY4" fmla="*/ 609600 h 717784"/>
              <a:gd name="connsiteX5" fmla="*/ 438640 w 540240"/>
              <a:gd name="connsiteY5" fmla="*/ 463550 h 717784"/>
              <a:gd name="connsiteX6" fmla="*/ 441180 w 540240"/>
              <a:gd name="connsiteY6" fmla="*/ 460375 h 717784"/>
              <a:gd name="connsiteX7" fmla="*/ 505315 w 540240"/>
              <a:gd name="connsiteY7" fmla="*/ 304800 h 717784"/>
              <a:gd name="connsiteX8" fmla="*/ 533891 w 540240"/>
              <a:gd name="connsiteY8" fmla="*/ 180181 h 717784"/>
              <a:gd name="connsiteX9" fmla="*/ 537144 w 540240"/>
              <a:gd name="connsiteY9" fmla="*/ 115094 h 717784"/>
              <a:gd name="connsiteX10" fmla="*/ 540240 w 540240"/>
              <a:gd name="connsiteY10" fmla="*/ 0 h 717784"/>
              <a:gd name="connsiteX0" fmla="*/ 0 w 540240"/>
              <a:gd name="connsiteY0" fmla="*/ 650596 h 717784"/>
              <a:gd name="connsiteX1" fmla="*/ 95740 w 540240"/>
              <a:gd name="connsiteY1" fmla="*/ 711200 h 717784"/>
              <a:gd name="connsiteX2" fmla="*/ 178290 w 540240"/>
              <a:gd name="connsiteY2" fmla="*/ 714375 h 717784"/>
              <a:gd name="connsiteX3" fmla="*/ 257666 w 540240"/>
              <a:gd name="connsiteY3" fmla="*/ 695325 h 717784"/>
              <a:gd name="connsiteX4" fmla="*/ 352915 w 540240"/>
              <a:gd name="connsiteY4" fmla="*/ 609600 h 717784"/>
              <a:gd name="connsiteX5" fmla="*/ 438640 w 540240"/>
              <a:gd name="connsiteY5" fmla="*/ 463550 h 717784"/>
              <a:gd name="connsiteX6" fmla="*/ 441180 w 540240"/>
              <a:gd name="connsiteY6" fmla="*/ 460375 h 717784"/>
              <a:gd name="connsiteX7" fmla="*/ 505315 w 540240"/>
              <a:gd name="connsiteY7" fmla="*/ 304800 h 717784"/>
              <a:gd name="connsiteX8" fmla="*/ 533891 w 540240"/>
              <a:gd name="connsiteY8" fmla="*/ 180181 h 717784"/>
              <a:gd name="connsiteX9" fmla="*/ 537144 w 540240"/>
              <a:gd name="connsiteY9" fmla="*/ 115094 h 717784"/>
              <a:gd name="connsiteX10" fmla="*/ 540240 w 540240"/>
              <a:gd name="connsiteY10" fmla="*/ 0 h 717784"/>
              <a:gd name="connsiteX0" fmla="*/ 0 w 540240"/>
              <a:gd name="connsiteY0" fmla="*/ 650596 h 715487"/>
              <a:gd name="connsiteX1" fmla="*/ 73270 w 540240"/>
              <a:gd name="connsiteY1" fmla="*/ 706392 h 715487"/>
              <a:gd name="connsiteX2" fmla="*/ 178290 w 540240"/>
              <a:gd name="connsiteY2" fmla="*/ 714375 h 715487"/>
              <a:gd name="connsiteX3" fmla="*/ 257666 w 540240"/>
              <a:gd name="connsiteY3" fmla="*/ 695325 h 715487"/>
              <a:gd name="connsiteX4" fmla="*/ 352915 w 540240"/>
              <a:gd name="connsiteY4" fmla="*/ 609600 h 715487"/>
              <a:gd name="connsiteX5" fmla="*/ 438640 w 540240"/>
              <a:gd name="connsiteY5" fmla="*/ 463550 h 715487"/>
              <a:gd name="connsiteX6" fmla="*/ 441180 w 540240"/>
              <a:gd name="connsiteY6" fmla="*/ 460375 h 715487"/>
              <a:gd name="connsiteX7" fmla="*/ 505315 w 540240"/>
              <a:gd name="connsiteY7" fmla="*/ 304800 h 715487"/>
              <a:gd name="connsiteX8" fmla="*/ 533891 w 540240"/>
              <a:gd name="connsiteY8" fmla="*/ 180181 h 715487"/>
              <a:gd name="connsiteX9" fmla="*/ 537144 w 540240"/>
              <a:gd name="connsiteY9" fmla="*/ 115094 h 715487"/>
              <a:gd name="connsiteX10" fmla="*/ 540240 w 540240"/>
              <a:gd name="connsiteY10" fmla="*/ 0 h 715487"/>
              <a:gd name="connsiteX0" fmla="*/ 0 w 532750"/>
              <a:gd name="connsiteY0" fmla="*/ 665022 h 715063"/>
              <a:gd name="connsiteX1" fmla="*/ 65780 w 532750"/>
              <a:gd name="connsiteY1" fmla="*/ 706392 h 715063"/>
              <a:gd name="connsiteX2" fmla="*/ 170800 w 532750"/>
              <a:gd name="connsiteY2" fmla="*/ 714375 h 715063"/>
              <a:gd name="connsiteX3" fmla="*/ 250176 w 532750"/>
              <a:gd name="connsiteY3" fmla="*/ 695325 h 715063"/>
              <a:gd name="connsiteX4" fmla="*/ 345425 w 532750"/>
              <a:gd name="connsiteY4" fmla="*/ 609600 h 715063"/>
              <a:gd name="connsiteX5" fmla="*/ 431150 w 532750"/>
              <a:gd name="connsiteY5" fmla="*/ 463550 h 715063"/>
              <a:gd name="connsiteX6" fmla="*/ 433690 w 532750"/>
              <a:gd name="connsiteY6" fmla="*/ 460375 h 715063"/>
              <a:gd name="connsiteX7" fmla="*/ 497825 w 532750"/>
              <a:gd name="connsiteY7" fmla="*/ 304800 h 715063"/>
              <a:gd name="connsiteX8" fmla="*/ 526401 w 532750"/>
              <a:gd name="connsiteY8" fmla="*/ 180181 h 715063"/>
              <a:gd name="connsiteX9" fmla="*/ 529654 w 532750"/>
              <a:gd name="connsiteY9" fmla="*/ 115094 h 715063"/>
              <a:gd name="connsiteX10" fmla="*/ 532750 w 532750"/>
              <a:gd name="connsiteY10" fmla="*/ 0 h 715063"/>
              <a:gd name="connsiteX0" fmla="*/ 0 w 532750"/>
              <a:gd name="connsiteY0" fmla="*/ 667426 h 715013"/>
              <a:gd name="connsiteX1" fmla="*/ 65780 w 532750"/>
              <a:gd name="connsiteY1" fmla="*/ 706392 h 715013"/>
              <a:gd name="connsiteX2" fmla="*/ 170800 w 532750"/>
              <a:gd name="connsiteY2" fmla="*/ 714375 h 715013"/>
              <a:gd name="connsiteX3" fmla="*/ 250176 w 532750"/>
              <a:gd name="connsiteY3" fmla="*/ 695325 h 715013"/>
              <a:gd name="connsiteX4" fmla="*/ 345425 w 532750"/>
              <a:gd name="connsiteY4" fmla="*/ 609600 h 715013"/>
              <a:gd name="connsiteX5" fmla="*/ 431150 w 532750"/>
              <a:gd name="connsiteY5" fmla="*/ 463550 h 715013"/>
              <a:gd name="connsiteX6" fmla="*/ 433690 w 532750"/>
              <a:gd name="connsiteY6" fmla="*/ 460375 h 715013"/>
              <a:gd name="connsiteX7" fmla="*/ 497825 w 532750"/>
              <a:gd name="connsiteY7" fmla="*/ 304800 h 715013"/>
              <a:gd name="connsiteX8" fmla="*/ 526401 w 532750"/>
              <a:gd name="connsiteY8" fmla="*/ 180181 h 715013"/>
              <a:gd name="connsiteX9" fmla="*/ 529654 w 532750"/>
              <a:gd name="connsiteY9" fmla="*/ 115094 h 715013"/>
              <a:gd name="connsiteX10" fmla="*/ 532750 w 532750"/>
              <a:gd name="connsiteY10" fmla="*/ 0 h 715013"/>
              <a:gd name="connsiteX0" fmla="*/ 0 w 532750"/>
              <a:gd name="connsiteY0" fmla="*/ 667426 h 715013"/>
              <a:gd name="connsiteX1" fmla="*/ 73270 w 532750"/>
              <a:gd name="connsiteY1" fmla="*/ 706392 h 715013"/>
              <a:gd name="connsiteX2" fmla="*/ 170800 w 532750"/>
              <a:gd name="connsiteY2" fmla="*/ 714375 h 715013"/>
              <a:gd name="connsiteX3" fmla="*/ 250176 w 532750"/>
              <a:gd name="connsiteY3" fmla="*/ 695325 h 715013"/>
              <a:gd name="connsiteX4" fmla="*/ 345425 w 532750"/>
              <a:gd name="connsiteY4" fmla="*/ 609600 h 715013"/>
              <a:gd name="connsiteX5" fmla="*/ 431150 w 532750"/>
              <a:gd name="connsiteY5" fmla="*/ 463550 h 715013"/>
              <a:gd name="connsiteX6" fmla="*/ 433690 w 532750"/>
              <a:gd name="connsiteY6" fmla="*/ 460375 h 715013"/>
              <a:gd name="connsiteX7" fmla="*/ 497825 w 532750"/>
              <a:gd name="connsiteY7" fmla="*/ 304800 h 715013"/>
              <a:gd name="connsiteX8" fmla="*/ 526401 w 532750"/>
              <a:gd name="connsiteY8" fmla="*/ 180181 h 715013"/>
              <a:gd name="connsiteX9" fmla="*/ 529654 w 532750"/>
              <a:gd name="connsiteY9" fmla="*/ 115094 h 715013"/>
              <a:gd name="connsiteX10" fmla="*/ 532750 w 532750"/>
              <a:gd name="connsiteY10" fmla="*/ 0 h 715013"/>
              <a:gd name="connsiteX0" fmla="*/ 0 w 532750"/>
              <a:gd name="connsiteY0" fmla="*/ 667426 h 716026"/>
              <a:gd name="connsiteX1" fmla="*/ 73270 w 532750"/>
              <a:gd name="connsiteY1" fmla="*/ 706392 h 716026"/>
              <a:gd name="connsiteX2" fmla="*/ 170800 w 532750"/>
              <a:gd name="connsiteY2" fmla="*/ 714375 h 716026"/>
              <a:gd name="connsiteX3" fmla="*/ 250176 w 532750"/>
              <a:gd name="connsiteY3" fmla="*/ 695325 h 716026"/>
              <a:gd name="connsiteX4" fmla="*/ 345425 w 532750"/>
              <a:gd name="connsiteY4" fmla="*/ 609600 h 716026"/>
              <a:gd name="connsiteX5" fmla="*/ 431150 w 532750"/>
              <a:gd name="connsiteY5" fmla="*/ 463550 h 716026"/>
              <a:gd name="connsiteX6" fmla="*/ 433690 w 532750"/>
              <a:gd name="connsiteY6" fmla="*/ 460375 h 716026"/>
              <a:gd name="connsiteX7" fmla="*/ 497825 w 532750"/>
              <a:gd name="connsiteY7" fmla="*/ 304800 h 716026"/>
              <a:gd name="connsiteX8" fmla="*/ 526401 w 532750"/>
              <a:gd name="connsiteY8" fmla="*/ 180181 h 716026"/>
              <a:gd name="connsiteX9" fmla="*/ 529654 w 532750"/>
              <a:gd name="connsiteY9" fmla="*/ 115094 h 716026"/>
              <a:gd name="connsiteX10" fmla="*/ 532750 w 532750"/>
              <a:gd name="connsiteY10" fmla="*/ 0 h 716026"/>
              <a:gd name="connsiteX0" fmla="*/ 0 w 532750"/>
              <a:gd name="connsiteY0" fmla="*/ 667426 h 716026"/>
              <a:gd name="connsiteX1" fmla="*/ 73270 w 532750"/>
              <a:gd name="connsiteY1" fmla="*/ 706392 h 716026"/>
              <a:gd name="connsiteX2" fmla="*/ 170800 w 532750"/>
              <a:gd name="connsiteY2" fmla="*/ 714375 h 716026"/>
              <a:gd name="connsiteX3" fmla="*/ 250176 w 532750"/>
              <a:gd name="connsiteY3" fmla="*/ 695325 h 716026"/>
              <a:gd name="connsiteX4" fmla="*/ 345425 w 532750"/>
              <a:gd name="connsiteY4" fmla="*/ 609600 h 716026"/>
              <a:gd name="connsiteX5" fmla="*/ 431150 w 532750"/>
              <a:gd name="connsiteY5" fmla="*/ 463550 h 716026"/>
              <a:gd name="connsiteX6" fmla="*/ 433690 w 532750"/>
              <a:gd name="connsiteY6" fmla="*/ 460375 h 716026"/>
              <a:gd name="connsiteX7" fmla="*/ 497825 w 532750"/>
              <a:gd name="connsiteY7" fmla="*/ 304800 h 716026"/>
              <a:gd name="connsiteX8" fmla="*/ 526401 w 532750"/>
              <a:gd name="connsiteY8" fmla="*/ 180181 h 716026"/>
              <a:gd name="connsiteX9" fmla="*/ 529654 w 532750"/>
              <a:gd name="connsiteY9" fmla="*/ 115094 h 716026"/>
              <a:gd name="connsiteX10" fmla="*/ 532750 w 532750"/>
              <a:gd name="connsiteY10" fmla="*/ 0 h 716026"/>
              <a:gd name="connsiteX0" fmla="*/ 0 w 532750"/>
              <a:gd name="connsiteY0" fmla="*/ 667426 h 718129"/>
              <a:gd name="connsiteX1" fmla="*/ 73270 w 532750"/>
              <a:gd name="connsiteY1" fmla="*/ 706392 h 718129"/>
              <a:gd name="connsiteX2" fmla="*/ 170800 w 532750"/>
              <a:gd name="connsiteY2" fmla="*/ 716779 h 718129"/>
              <a:gd name="connsiteX3" fmla="*/ 250176 w 532750"/>
              <a:gd name="connsiteY3" fmla="*/ 695325 h 718129"/>
              <a:gd name="connsiteX4" fmla="*/ 345425 w 532750"/>
              <a:gd name="connsiteY4" fmla="*/ 609600 h 718129"/>
              <a:gd name="connsiteX5" fmla="*/ 431150 w 532750"/>
              <a:gd name="connsiteY5" fmla="*/ 463550 h 718129"/>
              <a:gd name="connsiteX6" fmla="*/ 433690 w 532750"/>
              <a:gd name="connsiteY6" fmla="*/ 460375 h 718129"/>
              <a:gd name="connsiteX7" fmla="*/ 497825 w 532750"/>
              <a:gd name="connsiteY7" fmla="*/ 304800 h 718129"/>
              <a:gd name="connsiteX8" fmla="*/ 526401 w 532750"/>
              <a:gd name="connsiteY8" fmla="*/ 180181 h 718129"/>
              <a:gd name="connsiteX9" fmla="*/ 529654 w 532750"/>
              <a:gd name="connsiteY9" fmla="*/ 115094 h 718129"/>
              <a:gd name="connsiteX10" fmla="*/ 532750 w 532750"/>
              <a:gd name="connsiteY10" fmla="*/ 0 h 718129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41180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1180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6798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19915 w 532750"/>
              <a:gd name="connsiteY5" fmla="*/ 487595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6798 w 532750"/>
              <a:gd name="connsiteY6" fmla="*/ 43392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4925 w 532750"/>
              <a:gd name="connsiteY6" fmla="*/ 448352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4925 w 532750"/>
              <a:gd name="connsiteY6" fmla="*/ 448352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3052 w 532750"/>
              <a:gd name="connsiteY6" fmla="*/ 44594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750" h="717221">
                <a:moveTo>
                  <a:pt x="0" y="667426"/>
                </a:moveTo>
                <a:cubicBezTo>
                  <a:pt x="29267" y="694817"/>
                  <a:pt x="44803" y="698167"/>
                  <a:pt x="73270" y="706392"/>
                </a:cubicBezTo>
                <a:cubicBezTo>
                  <a:pt x="101737" y="714618"/>
                  <a:pt x="160041" y="718622"/>
                  <a:pt x="170800" y="716779"/>
                </a:cubicBezTo>
                <a:cubicBezTo>
                  <a:pt x="181559" y="714936"/>
                  <a:pt x="221072" y="713188"/>
                  <a:pt x="250176" y="695325"/>
                </a:cubicBezTo>
                <a:cubicBezTo>
                  <a:pt x="279280" y="677462"/>
                  <a:pt x="316511" y="644221"/>
                  <a:pt x="345425" y="609600"/>
                </a:cubicBezTo>
                <a:cubicBezTo>
                  <a:pt x="374339" y="574979"/>
                  <a:pt x="407388" y="514870"/>
                  <a:pt x="423659" y="487595"/>
                </a:cubicBezTo>
                <a:cubicBezTo>
                  <a:pt x="439930" y="460320"/>
                  <a:pt x="430691" y="474010"/>
                  <a:pt x="443052" y="445948"/>
                </a:cubicBezTo>
                <a:cubicBezTo>
                  <a:pt x="455413" y="417886"/>
                  <a:pt x="483934" y="349095"/>
                  <a:pt x="497825" y="304800"/>
                </a:cubicBezTo>
                <a:cubicBezTo>
                  <a:pt x="511717" y="260506"/>
                  <a:pt x="513357" y="253471"/>
                  <a:pt x="526401" y="180181"/>
                </a:cubicBezTo>
                <a:cubicBezTo>
                  <a:pt x="531707" y="93397"/>
                  <a:pt x="528596" y="151077"/>
                  <a:pt x="529654" y="115094"/>
                </a:cubicBezTo>
                <a:cubicBezTo>
                  <a:pt x="530712" y="79111"/>
                  <a:pt x="532234" y="34396"/>
                  <a:pt x="53275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871858" y="3584107"/>
            <a:ext cx="526257" cy="716581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96850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87325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75456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7552"/>
              <a:gd name="connsiteY0" fmla="*/ 669925 h 716581"/>
              <a:gd name="connsiteX1" fmla="*/ 53052 w 497552"/>
              <a:gd name="connsiteY1" fmla="*/ 711200 h 716581"/>
              <a:gd name="connsiteX2" fmla="*/ 135602 w 497552"/>
              <a:gd name="connsiteY2" fmla="*/ 714375 h 716581"/>
              <a:gd name="connsiteX3" fmla="*/ 214977 w 497552"/>
              <a:gd name="connsiteY3" fmla="*/ 695325 h 716581"/>
              <a:gd name="connsiteX4" fmla="*/ 310227 w 497552"/>
              <a:gd name="connsiteY4" fmla="*/ 609600 h 716581"/>
              <a:gd name="connsiteX5" fmla="*/ 395952 w 497552"/>
              <a:gd name="connsiteY5" fmla="*/ 475456 h 716581"/>
              <a:gd name="connsiteX6" fmla="*/ 462627 w 497552"/>
              <a:gd name="connsiteY6" fmla="*/ 304800 h 716581"/>
              <a:gd name="connsiteX7" fmla="*/ 491202 w 497552"/>
              <a:gd name="connsiteY7" fmla="*/ 163513 h 716581"/>
              <a:gd name="connsiteX8" fmla="*/ 497552 w 497552"/>
              <a:gd name="connsiteY8" fmla="*/ 0 h 7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552" h="716581">
                <a:moveTo>
                  <a:pt x="0" y="669925"/>
                </a:moveTo>
                <a:cubicBezTo>
                  <a:pt x="14287" y="682889"/>
                  <a:pt x="30452" y="703792"/>
                  <a:pt x="53052" y="711200"/>
                </a:cubicBezTo>
                <a:cubicBezTo>
                  <a:pt x="75652" y="718608"/>
                  <a:pt x="108615" y="717021"/>
                  <a:pt x="135602" y="714375"/>
                </a:cubicBezTo>
                <a:cubicBezTo>
                  <a:pt x="162590" y="711729"/>
                  <a:pt x="185873" y="712788"/>
                  <a:pt x="214977" y="695325"/>
                </a:cubicBezTo>
                <a:cubicBezTo>
                  <a:pt x="244081" y="677862"/>
                  <a:pt x="280065" y="646245"/>
                  <a:pt x="310227" y="609600"/>
                </a:cubicBezTo>
                <a:cubicBezTo>
                  <a:pt x="340389" y="572955"/>
                  <a:pt x="370552" y="526256"/>
                  <a:pt x="395952" y="475456"/>
                </a:cubicBezTo>
                <a:cubicBezTo>
                  <a:pt x="421352" y="424656"/>
                  <a:pt x="446752" y="356791"/>
                  <a:pt x="462627" y="304800"/>
                </a:cubicBezTo>
                <a:cubicBezTo>
                  <a:pt x="478502" y="252809"/>
                  <a:pt x="485381" y="214313"/>
                  <a:pt x="491202" y="163513"/>
                </a:cubicBezTo>
                <a:cubicBezTo>
                  <a:pt x="497023" y="112713"/>
                  <a:pt x="497287" y="82550"/>
                  <a:pt x="497552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401650" y="3571527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10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14" y="4219576"/>
            <a:ext cx="189100" cy="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288" y="3941877"/>
            <a:ext cx="17719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7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61" y="3569867"/>
            <a:ext cx="364904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8" descr="2"/>
          <p:cNvPicPr>
            <a:picLocks noChangeAspect="1" noChangeArrowheads="1"/>
          </p:cNvPicPr>
          <p:nvPr/>
        </p:nvPicPr>
        <p:blipFill>
          <a:blip r:embed="rId11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932">
            <a:off x="6953059" y="3645108"/>
            <a:ext cx="191276" cy="62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6881813" y="3655218"/>
            <a:ext cx="508352" cy="535781"/>
          </a:xfrm>
          <a:custGeom>
            <a:avLst/>
            <a:gdLst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2912 w 506082"/>
              <a:gd name="connsiteY4" fmla="*/ 290513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2912 w 506082"/>
              <a:gd name="connsiteY4" fmla="*/ 290513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7675 w 506082"/>
              <a:gd name="connsiteY4" fmla="*/ 285751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42875 w 506082"/>
              <a:gd name="connsiteY1" fmla="*/ 495300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7675 w 506082"/>
              <a:gd name="connsiteY4" fmla="*/ 285751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762"/>
              <a:gd name="connsiteY0" fmla="*/ 535781 h 535781"/>
              <a:gd name="connsiteX1" fmla="*/ 142875 w 506762"/>
              <a:gd name="connsiteY1" fmla="*/ 497681 h 535781"/>
              <a:gd name="connsiteX2" fmla="*/ 257175 w 506762"/>
              <a:gd name="connsiteY2" fmla="*/ 450056 h 535781"/>
              <a:gd name="connsiteX3" fmla="*/ 376237 w 506762"/>
              <a:gd name="connsiteY3" fmla="*/ 378619 h 535781"/>
              <a:gd name="connsiteX4" fmla="*/ 447675 w 506762"/>
              <a:gd name="connsiteY4" fmla="*/ 288132 h 535781"/>
              <a:gd name="connsiteX5" fmla="*/ 490537 w 506762"/>
              <a:gd name="connsiteY5" fmla="*/ 192881 h 535781"/>
              <a:gd name="connsiteX6" fmla="*/ 504825 w 506762"/>
              <a:gd name="connsiteY6" fmla="*/ 102394 h 535781"/>
              <a:gd name="connsiteX7" fmla="*/ 504825 w 506762"/>
              <a:gd name="connsiteY7" fmla="*/ 54769 h 535781"/>
              <a:gd name="connsiteX8" fmla="*/ 488156 w 50676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352" h="535781">
                <a:moveTo>
                  <a:pt x="0" y="535781"/>
                </a:moveTo>
                <a:cubicBezTo>
                  <a:pt x="35719" y="528637"/>
                  <a:pt x="98822" y="511969"/>
                  <a:pt x="142875" y="497681"/>
                </a:cubicBezTo>
                <a:cubicBezTo>
                  <a:pt x="186928" y="483393"/>
                  <a:pt x="211136" y="477044"/>
                  <a:pt x="264318" y="450056"/>
                </a:cubicBezTo>
                <a:cubicBezTo>
                  <a:pt x="317500" y="423068"/>
                  <a:pt x="341709" y="408782"/>
                  <a:pt x="376237" y="378619"/>
                </a:cubicBezTo>
                <a:cubicBezTo>
                  <a:pt x="410765" y="348456"/>
                  <a:pt x="407194" y="350045"/>
                  <a:pt x="442913" y="297657"/>
                </a:cubicBezTo>
                <a:cubicBezTo>
                  <a:pt x="478632" y="245269"/>
                  <a:pt x="479822" y="234950"/>
                  <a:pt x="490537" y="192881"/>
                </a:cubicBezTo>
                <a:cubicBezTo>
                  <a:pt x="501252" y="150812"/>
                  <a:pt x="504825" y="146844"/>
                  <a:pt x="507206" y="116681"/>
                </a:cubicBezTo>
                <a:cubicBezTo>
                  <a:pt x="509587" y="86518"/>
                  <a:pt x="508000" y="74216"/>
                  <a:pt x="504825" y="54769"/>
                </a:cubicBezTo>
                <a:cubicBezTo>
                  <a:pt x="501650" y="35322"/>
                  <a:pt x="490140" y="17859"/>
                  <a:pt x="48815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6" descr="^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407" y="3322390"/>
            <a:ext cx="2778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59" y="4167980"/>
            <a:ext cx="460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06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31" grpId="0" animBg="1"/>
      <p:bldP spid="32" grpId="0" animBg="1"/>
      <p:bldP spid="22" grpId="0" animBg="1"/>
      <p:bldP spid="24" grpId="0" animBg="1"/>
      <p:bldP spid="25" grpId="0" animBg="1"/>
      <p:bldP spid="28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87220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101572" y="1310959"/>
            <a:ext cx="5583759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7" t="62978" r="30025" b="4583"/>
          <a:stretch/>
        </p:blipFill>
        <p:spPr bwMode="auto">
          <a:xfrm>
            <a:off x="2548211" y="4339134"/>
            <a:ext cx="8076247" cy="232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69578" r="63369" b="4583"/>
          <a:stretch/>
        </p:blipFill>
        <p:spPr bwMode="auto">
          <a:xfrm>
            <a:off x="3066242" y="2881297"/>
            <a:ext cx="6237415" cy="157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3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2583537" y="2482589"/>
          <a:ext cx="7268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444">
                  <a:extLst>
                    <a:ext uri="{9D8B030D-6E8A-4147-A177-3AD203B41FA5}">
                      <a16:colId xmlns:a16="http://schemas.microsoft.com/office/drawing/2014/main" val="3519012272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94113871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81237632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40237493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1552831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57722787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96027660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2246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33985111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18731161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950526229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45130975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877949464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72835808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029792006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366984708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607138373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489636968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2888934977"/>
                    </a:ext>
                  </a:extLst>
                </a:gridCol>
                <a:gridCol w="363444">
                  <a:extLst>
                    <a:ext uri="{9D8B030D-6E8A-4147-A177-3AD203B41FA5}">
                      <a16:colId xmlns:a16="http://schemas.microsoft.com/office/drawing/2014/main" val="1402941712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446192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73858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18811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009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0" marR="9143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008629"/>
                  </a:ext>
                </a:extLst>
              </a:tr>
            </a:tbl>
          </a:graphicData>
        </a:graphic>
      </p:graphicFrame>
      <p:pic>
        <p:nvPicPr>
          <p:cNvPr id="35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40" y="3582281"/>
            <a:ext cx="3762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04" y="3649749"/>
            <a:ext cx="1492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41" y="4176799"/>
            <a:ext cx="39528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83" y="3664037"/>
            <a:ext cx="1539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39" y="3913374"/>
            <a:ext cx="460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t="71260" r="75108" b="24136"/>
          <a:stretch/>
        </p:blipFill>
        <p:spPr>
          <a:xfrm>
            <a:off x="668739" y="1719724"/>
            <a:ext cx="1419367" cy="743027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3286276" y="1175601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02345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762500" y="358140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97425" y="3581400"/>
            <a:ext cx="508000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396240 w 495300"/>
              <a:gd name="connsiteY6" fmla="*/ 460375 h 717021"/>
              <a:gd name="connsiteX7" fmla="*/ 460375 w 495300"/>
              <a:gd name="connsiteY7" fmla="*/ 304800 h 717021"/>
              <a:gd name="connsiteX8" fmla="*/ 488950 w 495300"/>
              <a:gd name="connsiteY8" fmla="*/ 215900 h 717021"/>
              <a:gd name="connsiteX9" fmla="*/ 492204 w 495300"/>
              <a:gd name="connsiteY9" fmla="*/ 155575 h 717021"/>
              <a:gd name="connsiteX10" fmla="*/ 495300 w 495300"/>
              <a:gd name="connsiteY10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55575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3971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2780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2" y="717021"/>
                  <a:pt x="133350" y="714375"/>
                </a:cubicBezTo>
                <a:cubicBezTo>
                  <a:pt x="160338" y="711729"/>
                  <a:pt x="183622" y="712788"/>
                  <a:pt x="212726" y="695325"/>
                </a:cubicBezTo>
                <a:cubicBezTo>
                  <a:pt x="241830" y="677862"/>
                  <a:pt x="277813" y="648229"/>
                  <a:pt x="307975" y="609600"/>
                </a:cubicBezTo>
                <a:cubicBezTo>
                  <a:pt x="338137" y="570971"/>
                  <a:pt x="378989" y="488421"/>
                  <a:pt x="393700" y="463550"/>
                </a:cubicBezTo>
                <a:cubicBezTo>
                  <a:pt x="408411" y="438679"/>
                  <a:pt x="385128" y="486833"/>
                  <a:pt x="396240" y="460375"/>
                </a:cubicBezTo>
                <a:cubicBezTo>
                  <a:pt x="407353" y="433917"/>
                  <a:pt x="444923" y="351499"/>
                  <a:pt x="460375" y="304800"/>
                </a:cubicBezTo>
                <a:cubicBezTo>
                  <a:pt x="475827" y="258101"/>
                  <a:pt x="475907" y="253471"/>
                  <a:pt x="488951" y="180181"/>
                </a:cubicBezTo>
                <a:cubicBezTo>
                  <a:pt x="494257" y="93397"/>
                  <a:pt x="491146" y="151077"/>
                  <a:pt x="492204" y="115094"/>
                </a:cubicBezTo>
                <a:cubicBezTo>
                  <a:pt x="493262" y="79111"/>
                  <a:pt x="494784" y="34396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336380" y="3578225"/>
            <a:ext cx="523875" cy="716077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96850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87325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75456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" h="716077">
                <a:moveTo>
                  <a:pt x="0" y="679450"/>
                </a:moveTo>
                <a:cubicBezTo>
                  <a:pt x="14287" y="692414"/>
                  <a:pt x="28575" y="705379"/>
                  <a:pt x="50800" y="711200"/>
                </a:cubicBezTo>
                <a:cubicBezTo>
                  <a:pt x="73025" y="717021"/>
                  <a:pt x="106363" y="717021"/>
                  <a:pt x="133350" y="714375"/>
                </a:cubicBezTo>
                <a:cubicBezTo>
                  <a:pt x="160338" y="711729"/>
                  <a:pt x="183621" y="712788"/>
                  <a:pt x="212725" y="695325"/>
                </a:cubicBezTo>
                <a:cubicBezTo>
                  <a:pt x="241829" y="677862"/>
                  <a:pt x="277813" y="646245"/>
                  <a:pt x="307975" y="609600"/>
                </a:cubicBezTo>
                <a:cubicBezTo>
                  <a:pt x="338137" y="572955"/>
                  <a:pt x="368300" y="526256"/>
                  <a:pt x="393700" y="475456"/>
                </a:cubicBezTo>
                <a:cubicBezTo>
                  <a:pt x="419100" y="424656"/>
                  <a:pt x="444500" y="356791"/>
                  <a:pt x="460375" y="304800"/>
                </a:cubicBezTo>
                <a:cubicBezTo>
                  <a:pt x="476250" y="252809"/>
                  <a:pt x="483129" y="214313"/>
                  <a:pt x="488950" y="163513"/>
                </a:cubicBezTo>
                <a:cubicBezTo>
                  <a:pt x="494771" y="112713"/>
                  <a:pt x="495035" y="82550"/>
                  <a:pt x="4953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858856" y="3576290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0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217520"/>
            <a:ext cx="18910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74" y="3944470"/>
            <a:ext cx="19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^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17" y="3346934"/>
            <a:ext cx="2778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1"/>
          <p:cNvSpPr/>
          <p:nvPr/>
        </p:nvSpPr>
        <p:spPr>
          <a:xfrm>
            <a:off x="8561392" y="3582281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877526" y="3578225"/>
            <a:ext cx="677495" cy="710278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2204 w 495300"/>
              <a:gd name="connsiteY8" fmla="*/ 155575 h 717021"/>
              <a:gd name="connsiteX9" fmla="*/ 495300 w 495300"/>
              <a:gd name="connsiteY9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6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396240 w 495300"/>
              <a:gd name="connsiteY6" fmla="*/ 460375 h 717021"/>
              <a:gd name="connsiteX7" fmla="*/ 460375 w 495300"/>
              <a:gd name="connsiteY7" fmla="*/ 304800 h 717021"/>
              <a:gd name="connsiteX8" fmla="*/ 488950 w 495300"/>
              <a:gd name="connsiteY8" fmla="*/ 215900 h 717021"/>
              <a:gd name="connsiteX9" fmla="*/ 492204 w 495300"/>
              <a:gd name="connsiteY9" fmla="*/ 155575 h 717021"/>
              <a:gd name="connsiteX10" fmla="*/ 495300 w 495300"/>
              <a:gd name="connsiteY10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55575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0 w 495300"/>
              <a:gd name="connsiteY8" fmla="*/ 22066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6628 w 495300"/>
              <a:gd name="connsiteY8" fmla="*/ 24447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39713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27806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4307 w 495300"/>
              <a:gd name="connsiteY8" fmla="*/ 206375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6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396240 w 495300"/>
              <a:gd name="connsiteY6" fmla="*/ 460375 h 716077"/>
              <a:gd name="connsiteX7" fmla="*/ 460375 w 495300"/>
              <a:gd name="connsiteY7" fmla="*/ 304800 h 716077"/>
              <a:gd name="connsiteX8" fmla="*/ 488951 w 495300"/>
              <a:gd name="connsiteY8" fmla="*/ 180181 h 716077"/>
              <a:gd name="connsiteX9" fmla="*/ 492204 w 495300"/>
              <a:gd name="connsiteY9" fmla="*/ 115094 h 716077"/>
              <a:gd name="connsiteX10" fmla="*/ 495300 w 495300"/>
              <a:gd name="connsiteY10" fmla="*/ 0 h 716077"/>
              <a:gd name="connsiteX0" fmla="*/ 0 w 540240"/>
              <a:gd name="connsiteY0" fmla="*/ 650596 h 717784"/>
              <a:gd name="connsiteX1" fmla="*/ 95740 w 540240"/>
              <a:gd name="connsiteY1" fmla="*/ 711200 h 717784"/>
              <a:gd name="connsiteX2" fmla="*/ 178290 w 540240"/>
              <a:gd name="connsiteY2" fmla="*/ 714375 h 717784"/>
              <a:gd name="connsiteX3" fmla="*/ 257666 w 540240"/>
              <a:gd name="connsiteY3" fmla="*/ 695325 h 717784"/>
              <a:gd name="connsiteX4" fmla="*/ 352915 w 540240"/>
              <a:gd name="connsiteY4" fmla="*/ 609600 h 717784"/>
              <a:gd name="connsiteX5" fmla="*/ 438640 w 540240"/>
              <a:gd name="connsiteY5" fmla="*/ 463550 h 717784"/>
              <a:gd name="connsiteX6" fmla="*/ 441180 w 540240"/>
              <a:gd name="connsiteY6" fmla="*/ 460375 h 717784"/>
              <a:gd name="connsiteX7" fmla="*/ 505315 w 540240"/>
              <a:gd name="connsiteY7" fmla="*/ 304800 h 717784"/>
              <a:gd name="connsiteX8" fmla="*/ 533891 w 540240"/>
              <a:gd name="connsiteY8" fmla="*/ 180181 h 717784"/>
              <a:gd name="connsiteX9" fmla="*/ 537144 w 540240"/>
              <a:gd name="connsiteY9" fmla="*/ 115094 h 717784"/>
              <a:gd name="connsiteX10" fmla="*/ 540240 w 540240"/>
              <a:gd name="connsiteY10" fmla="*/ 0 h 717784"/>
              <a:gd name="connsiteX0" fmla="*/ 0 w 540240"/>
              <a:gd name="connsiteY0" fmla="*/ 650596 h 717784"/>
              <a:gd name="connsiteX1" fmla="*/ 95740 w 540240"/>
              <a:gd name="connsiteY1" fmla="*/ 711200 h 717784"/>
              <a:gd name="connsiteX2" fmla="*/ 178290 w 540240"/>
              <a:gd name="connsiteY2" fmla="*/ 714375 h 717784"/>
              <a:gd name="connsiteX3" fmla="*/ 257666 w 540240"/>
              <a:gd name="connsiteY3" fmla="*/ 695325 h 717784"/>
              <a:gd name="connsiteX4" fmla="*/ 352915 w 540240"/>
              <a:gd name="connsiteY4" fmla="*/ 609600 h 717784"/>
              <a:gd name="connsiteX5" fmla="*/ 438640 w 540240"/>
              <a:gd name="connsiteY5" fmla="*/ 463550 h 717784"/>
              <a:gd name="connsiteX6" fmla="*/ 441180 w 540240"/>
              <a:gd name="connsiteY6" fmla="*/ 460375 h 717784"/>
              <a:gd name="connsiteX7" fmla="*/ 505315 w 540240"/>
              <a:gd name="connsiteY7" fmla="*/ 304800 h 717784"/>
              <a:gd name="connsiteX8" fmla="*/ 533891 w 540240"/>
              <a:gd name="connsiteY8" fmla="*/ 180181 h 717784"/>
              <a:gd name="connsiteX9" fmla="*/ 537144 w 540240"/>
              <a:gd name="connsiteY9" fmla="*/ 115094 h 717784"/>
              <a:gd name="connsiteX10" fmla="*/ 540240 w 540240"/>
              <a:gd name="connsiteY10" fmla="*/ 0 h 717784"/>
              <a:gd name="connsiteX0" fmla="*/ 0 w 540240"/>
              <a:gd name="connsiteY0" fmla="*/ 650596 h 715487"/>
              <a:gd name="connsiteX1" fmla="*/ 73270 w 540240"/>
              <a:gd name="connsiteY1" fmla="*/ 706392 h 715487"/>
              <a:gd name="connsiteX2" fmla="*/ 178290 w 540240"/>
              <a:gd name="connsiteY2" fmla="*/ 714375 h 715487"/>
              <a:gd name="connsiteX3" fmla="*/ 257666 w 540240"/>
              <a:gd name="connsiteY3" fmla="*/ 695325 h 715487"/>
              <a:gd name="connsiteX4" fmla="*/ 352915 w 540240"/>
              <a:gd name="connsiteY4" fmla="*/ 609600 h 715487"/>
              <a:gd name="connsiteX5" fmla="*/ 438640 w 540240"/>
              <a:gd name="connsiteY5" fmla="*/ 463550 h 715487"/>
              <a:gd name="connsiteX6" fmla="*/ 441180 w 540240"/>
              <a:gd name="connsiteY6" fmla="*/ 460375 h 715487"/>
              <a:gd name="connsiteX7" fmla="*/ 505315 w 540240"/>
              <a:gd name="connsiteY7" fmla="*/ 304800 h 715487"/>
              <a:gd name="connsiteX8" fmla="*/ 533891 w 540240"/>
              <a:gd name="connsiteY8" fmla="*/ 180181 h 715487"/>
              <a:gd name="connsiteX9" fmla="*/ 537144 w 540240"/>
              <a:gd name="connsiteY9" fmla="*/ 115094 h 715487"/>
              <a:gd name="connsiteX10" fmla="*/ 540240 w 540240"/>
              <a:gd name="connsiteY10" fmla="*/ 0 h 715487"/>
              <a:gd name="connsiteX0" fmla="*/ 0 w 532750"/>
              <a:gd name="connsiteY0" fmla="*/ 665022 h 715063"/>
              <a:gd name="connsiteX1" fmla="*/ 65780 w 532750"/>
              <a:gd name="connsiteY1" fmla="*/ 706392 h 715063"/>
              <a:gd name="connsiteX2" fmla="*/ 170800 w 532750"/>
              <a:gd name="connsiteY2" fmla="*/ 714375 h 715063"/>
              <a:gd name="connsiteX3" fmla="*/ 250176 w 532750"/>
              <a:gd name="connsiteY3" fmla="*/ 695325 h 715063"/>
              <a:gd name="connsiteX4" fmla="*/ 345425 w 532750"/>
              <a:gd name="connsiteY4" fmla="*/ 609600 h 715063"/>
              <a:gd name="connsiteX5" fmla="*/ 431150 w 532750"/>
              <a:gd name="connsiteY5" fmla="*/ 463550 h 715063"/>
              <a:gd name="connsiteX6" fmla="*/ 433690 w 532750"/>
              <a:gd name="connsiteY6" fmla="*/ 460375 h 715063"/>
              <a:gd name="connsiteX7" fmla="*/ 497825 w 532750"/>
              <a:gd name="connsiteY7" fmla="*/ 304800 h 715063"/>
              <a:gd name="connsiteX8" fmla="*/ 526401 w 532750"/>
              <a:gd name="connsiteY8" fmla="*/ 180181 h 715063"/>
              <a:gd name="connsiteX9" fmla="*/ 529654 w 532750"/>
              <a:gd name="connsiteY9" fmla="*/ 115094 h 715063"/>
              <a:gd name="connsiteX10" fmla="*/ 532750 w 532750"/>
              <a:gd name="connsiteY10" fmla="*/ 0 h 715063"/>
              <a:gd name="connsiteX0" fmla="*/ 0 w 532750"/>
              <a:gd name="connsiteY0" fmla="*/ 667426 h 715013"/>
              <a:gd name="connsiteX1" fmla="*/ 65780 w 532750"/>
              <a:gd name="connsiteY1" fmla="*/ 706392 h 715013"/>
              <a:gd name="connsiteX2" fmla="*/ 170800 w 532750"/>
              <a:gd name="connsiteY2" fmla="*/ 714375 h 715013"/>
              <a:gd name="connsiteX3" fmla="*/ 250176 w 532750"/>
              <a:gd name="connsiteY3" fmla="*/ 695325 h 715013"/>
              <a:gd name="connsiteX4" fmla="*/ 345425 w 532750"/>
              <a:gd name="connsiteY4" fmla="*/ 609600 h 715013"/>
              <a:gd name="connsiteX5" fmla="*/ 431150 w 532750"/>
              <a:gd name="connsiteY5" fmla="*/ 463550 h 715013"/>
              <a:gd name="connsiteX6" fmla="*/ 433690 w 532750"/>
              <a:gd name="connsiteY6" fmla="*/ 460375 h 715013"/>
              <a:gd name="connsiteX7" fmla="*/ 497825 w 532750"/>
              <a:gd name="connsiteY7" fmla="*/ 304800 h 715013"/>
              <a:gd name="connsiteX8" fmla="*/ 526401 w 532750"/>
              <a:gd name="connsiteY8" fmla="*/ 180181 h 715013"/>
              <a:gd name="connsiteX9" fmla="*/ 529654 w 532750"/>
              <a:gd name="connsiteY9" fmla="*/ 115094 h 715013"/>
              <a:gd name="connsiteX10" fmla="*/ 532750 w 532750"/>
              <a:gd name="connsiteY10" fmla="*/ 0 h 715013"/>
              <a:gd name="connsiteX0" fmla="*/ 0 w 532750"/>
              <a:gd name="connsiteY0" fmla="*/ 667426 h 715013"/>
              <a:gd name="connsiteX1" fmla="*/ 73270 w 532750"/>
              <a:gd name="connsiteY1" fmla="*/ 706392 h 715013"/>
              <a:gd name="connsiteX2" fmla="*/ 170800 w 532750"/>
              <a:gd name="connsiteY2" fmla="*/ 714375 h 715013"/>
              <a:gd name="connsiteX3" fmla="*/ 250176 w 532750"/>
              <a:gd name="connsiteY3" fmla="*/ 695325 h 715013"/>
              <a:gd name="connsiteX4" fmla="*/ 345425 w 532750"/>
              <a:gd name="connsiteY4" fmla="*/ 609600 h 715013"/>
              <a:gd name="connsiteX5" fmla="*/ 431150 w 532750"/>
              <a:gd name="connsiteY5" fmla="*/ 463550 h 715013"/>
              <a:gd name="connsiteX6" fmla="*/ 433690 w 532750"/>
              <a:gd name="connsiteY6" fmla="*/ 460375 h 715013"/>
              <a:gd name="connsiteX7" fmla="*/ 497825 w 532750"/>
              <a:gd name="connsiteY7" fmla="*/ 304800 h 715013"/>
              <a:gd name="connsiteX8" fmla="*/ 526401 w 532750"/>
              <a:gd name="connsiteY8" fmla="*/ 180181 h 715013"/>
              <a:gd name="connsiteX9" fmla="*/ 529654 w 532750"/>
              <a:gd name="connsiteY9" fmla="*/ 115094 h 715013"/>
              <a:gd name="connsiteX10" fmla="*/ 532750 w 532750"/>
              <a:gd name="connsiteY10" fmla="*/ 0 h 715013"/>
              <a:gd name="connsiteX0" fmla="*/ 0 w 532750"/>
              <a:gd name="connsiteY0" fmla="*/ 667426 h 716026"/>
              <a:gd name="connsiteX1" fmla="*/ 73270 w 532750"/>
              <a:gd name="connsiteY1" fmla="*/ 706392 h 716026"/>
              <a:gd name="connsiteX2" fmla="*/ 170800 w 532750"/>
              <a:gd name="connsiteY2" fmla="*/ 714375 h 716026"/>
              <a:gd name="connsiteX3" fmla="*/ 250176 w 532750"/>
              <a:gd name="connsiteY3" fmla="*/ 695325 h 716026"/>
              <a:gd name="connsiteX4" fmla="*/ 345425 w 532750"/>
              <a:gd name="connsiteY4" fmla="*/ 609600 h 716026"/>
              <a:gd name="connsiteX5" fmla="*/ 431150 w 532750"/>
              <a:gd name="connsiteY5" fmla="*/ 463550 h 716026"/>
              <a:gd name="connsiteX6" fmla="*/ 433690 w 532750"/>
              <a:gd name="connsiteY6" fmla="*/ 460375 h 716026"/>
              <a:gd name="connsiteX7" fmla="*/ 497825 w 532750"/>
              <a:gd name="connsiteY7" fmla="*/ 304800 h 716026"/>
              <a:gd name="connsiteX8" fmla="*/ 526401 w 532750"/>
              <a:gd name="connsiteY8" fmla="*/ 180181 h 716026"/>
              <a:gd name="connsiteX9" fmla="*/ 529654 w 532750"/>
              <a:gd name="connsiteY9" fmla="*/ 115094 h 716026"/>
              <a:gd name="connsiteX10" fmla="*/ 532750 w 532750"/>
              <a:gd name="connsiteY10" fmla="*/ 0 h 716026"/>
              <a:gd name="connsiteX0" fmla="*/ 0 w 532750"/>
              <a:gd name="connsiteY0" fmla="*/ 667426 h 716026"/>
              <a:gd name="connsiteX1" fmla="*/ 73270 w 532750"/>
              <a:gd name="connsiteY1" fmla="*/ 706392 h 716026"/>
              <a:gd name="connsiteX2" fmla="*/ 170800 w 532750"/>
              <a:gd name="connsiteY2" fmla="*/ 714375 h 716026"/>
              <a:gd name="connsiteX3" fmla="*/ 250176 w 532750"/>
              <a:gd name="connsiteY3" fmla="*/ 695325 h 716026"/>
              <a:gd name="connsiteX4" fmla="*/ 345425 w 532750"/>
              <a:gd name="connsiteY4" fmla="*/ 609600 h 716026"/>
              <a:gd name="connsiteX5" fmla="*/ 431150 w 532750"/>
              <a:gd name="connsiteY5" fmla="*/ 463550 h 716026"/>
              <a:gd name="connsiteX6" fmla="*/ 433690 w 532750"/>
              <a:gd name="connsiteY6" fmla="*/ 460375 h 716026"/>
              <a:gd name="connsiteX7" fmla="*/ 497825 w 532750"/>
              <a:gd name="connsiteY7" fmla="*/ 304800 h 716026"/>
              <a:gd name="connsiteX8" fmla="*/ 526401 w 532750"/>
              <a:gd name="connsiteY8" fmla="*/ 180181 h 716026"/>
              <a:gd name="connsiteX9" fmla="*/ 529654 w 532750"/>
              <a:gd name="connsiteY9" fmla="*/ 115094 h 716026"/>
              <a:gd name="connsiteX10" fmla="*/ 532750 w 532750"/>
              <a:gd name="connsiteY10" fmla="*/ 0 h 716026"/>
              <a:gd name="connsiteX0" fmla="*/ 0 w 532750"/>
              <a:gd name="connsiteY0" fmla="*/ 667426 h 718129"/>
              <a:gd name="connsiteX1" fmla="*/ 73270 w 532750"/>
              <a:gd name="connsiteY1" fmla="*/ 706392 h 718129"/>
              <a:gd name="connsiteX2" fmla="*/ 170800 w 532750"/>
              <a:gd name="connsiteY2" fmla="*/ 716779 h 718129"/>
              <a:gd name="connsiteX3" fmla="*/ 250176 w 532750"/>
              <a:gd name="connsiteY3" fmla="*/ 695325 h 718129"/>
              <a:gd name="connsiteX4" fmla="*/ 345425 w 532750"/>
              <a:gd name="connsiteY4" fmla="*/ 609600 h 718129"/>
              <a:gd name="connsiteX5" fmla="*/ 431150 w 532750"/>
              <a:gd name="connsiteY5" fmla="*/ 463550 h 718129"/>
              <a:gd name="connsiteX6" fmla="*/ 433690 w 532750"/>
              <a:gd name="connsiteY6" fmla="*/ 460375 h 718129"/>
              <a:gd name="connsiteX7" fmla="*/ 497825 w 532750"/>
              <a:gd name="connsiteY7" fmla="*/ 304800 h 718129"/>
              <a:gd name="connsiteX8" fmla="*/ 526401 w 532750"/>
              <a:gd name="connsiteY8" fmla="*/ 180181 h 718129"/>
              <a:gd name="connsiteX9" fmla="*/ 529654 w 532750"/>
              <a:gd name="connsiteY9" fmla="*/ 115094 h 718129"/>
              <a:gd name="connsiteX10" fmla="*/ 532750 w 532750"/>
              <a:gd name="connsiteY10" fmla="*/ 0 h 718129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33690 w 532750"/>
              <a:gd name="connsiteY6" fmla="*/ 46037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31150 w 532750"/>
              <a:gd name="connsiteY5" fmla="*/ 463550 h 717221"/>
              <a:gd name="connsiteX6" fmla="*/ 441180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1180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6798 w 532750"/>
              <a:gd name="connsiteY6" fmla="*/ 445947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5532 w 532750"/>
              <a:gd name="connsiteY5" fmla="*/ 485191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19915 w 532750"/>
              <a:gd name="connsiteY5" fmla="*/ 487595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6798 w 532750"/>
              <a:gd name="connsiteY6" fmla="*/ 44113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6798 w 532750"/>
              <a:gd name="connsiteY6" fmla="*/ 433925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4925 w 532750"/>
              <a:gd name="connsiteY6" fmla="*/ 448352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4925 w 532750"/>
              <a:gd name="connsiteY6" fmla="*/ 448352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  <a:gd name="connsiteX0" fmla="*/ 0 w 532750"/>
              <a:gd name="connsiteY0" fmla="*/ 667426 h 717221"/>
              <a:gd name="connsiteX1" fmla="*/ 73270 w 532750"/>
              <a:gd name="connsiteY1" fmla="*/ 706392 h 717221"/>
              <a:gd name="connsiteX2" fmla="*/ 170800 w 532750"/>
              <a:gd name="connsiteY2" fmla="*/ 716779 h 717221"/>
              <a:gd name="connsiteX3" fmla="*/ 250176 w 532750"/>
              <a:gd name="connsiteY3" fmla="*/ 695325 h 717221"/>
              <a:gd name="connsiteX4" fmla="*/ 345425 w 532750"/>
              <a:gd name="connsiteY4" fmla="*/ 609600 h 717221"/>
              <a:gd name="connsiteX5" fmla="*/ 423659 w 532750"/>
              <a:gd name="connsiteY5" fmla="*/ 487595 h 717221"/>
              <a:gd name="connsiteX6" fmla="*/ 443052 w 532750"/>
              <a:gd name="connsiteY6" fmla="*/ 445948 h 717221"/>
              <a:gd name="connsiteX7" fmla="*/ 497825 w 532750"/>
              <a:gd name="connsiteY7" fmla="*/ 304800 h 717221"/>
              <a:gd name="connsiteX8" fmla="*/ 526401 w 532750"/>
              <a:gd name="connsiteY8" fmla="*/ 180181 h 717221"/>
              <a:gd name="connsiteX9" fmla="*/ 529654 w 532750"/>
              <a:gd name="connsiteY9" fmla="*/ 115094 h 717221"/>
              <a:gd name="connsiteX10" fmla="*/ 532750 w 532750"/>
              <a:gd name="connsiteY10" fmla="*/ 0 h 71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750" h="717221">
                <a:moveTo>
                  <a:pt x="0" y="667426"/>
                </a:moveTo>
                <a:cubicBezTo>
                  <a:pt x="29267" y="694817"/>
                  <a:pt x="44803" y="698167"/>
                  <a:pt x="73270" y="706392"/>
                </a:cubicBezTo>
                <a:cubicBezTo>
                  <a:pt x="101737" y="714618"/>
                  <a:pt x="160041" y="718622"/>
                  <a:pt x="170800" y="716779"/>
                </a:cubicBezTo>
                <a:cubicBezTo>
                  <a:pt x="181559" y="714936"/>
                  <a:pt x="221072" y="713188"/>
                  <a:pt x="250176" y="695325"/>
                </a:cubicBezTo>
                <a:cubicBezTo>
                  <a:pt x="279280" y="677462"/>
                  <a:pt x="316511" y="644221"/>
                  <a:pt x="345425" y="609600"/>
                </a:cubicBezTo>
                <a:cubicBezTo>
                  <a:pt x="374339" y="574979"/>
                  <a:pt x="407388" y="514870"/>
                  <a:pt x="423659" y="487595"/>
                </a:cubicBezTo>
                <a:cubicBezTo>
                  <a:pt x="439930" y="460320"/>
                  <a:pt x="430691" y="474010"/>
                  <a:pt x="443052" y="445948"/>
                </a:cubicBezTo>
                <a:cubicBezTo>
                  <a:pt x="455413" y="417886"/>
                  <a:pt x="483934" y="349095"/>
                  <a:pt x="497825" y="304800"/>
                </a:cubicBezTo>
                <a:cubicBezTo>
                  <a:pt x="511717" y="260506"/>
                  <a:pt x="513357" y="253471"/>
                  <a:pt x="526401" y="180181"/>
                </a:cubicBezTo>
                <a:cubicBezTo>
                  <a:pt x="531707" y="93397"/>
                  <a:pt x="528596" y="151077"/>
                  <a:pt x="529654" y="115094"/>
                </a:cubicBezTo>
                <a:cubicBezTo>
                  <a:pt x="530712" y="79111"/>
                  <a:pt x="532234" y="34396"/>
                  <a:pt x="53275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8589408" y="3590457"/>
            <a:ext cx="526257" cy="716581"/>
          </a:xfrm>
          <a:custGeom>
            <a:avLst/>
            <a:gdLst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7021"/>
              <a:gd name="connsiteX1" fmla="*/ 50800 w 495300"/>
              <a:gd name="connsiteY1" fmla="*/ 711200 h 717021"/>
              <a:gd name="connsiteX2" fmla="*/ 133350 w 495300"/>
              <a:gd name="connsiteY2" fmla="*/ 714375 h 717021"/>
              <a:gd name="connsiteX3" fmla="*/ 212725 w 495300"/>
              <a:gd name="connsiteY3" fmla="*/ 695325 h 717021"/>
              <a:gd name="connsiteX4" fmla="*/ 307975 w 495300"/>
              <a:gd name="connsiteY4" fmla="*/ 609600 h 717021"/>
              <a:gd name="connsiteX5" fmla="*/ 393700 w 495300"/>
              <a:gd name="connsiteY5" fmla="*/ 463550 h 717021"/>
              <a:gd name="connsiteX6" fmla="*/ 460375 w 495300"/>
              <a:gd name="connsiteY6" fmla="*/ 304800 h 717021"/>
              <a:gd name="connsiteX7" fmla="*/ 488950 w 495300"/>
              <a:gd name="connsiteY7" fmla="*/ 215900 h 717021"/>
              <a:gd name="connsiteX8" fmla="*/ 495300 w 495300"/>
              <a:gd name="connsiteY8" fmla="*/ 0 h 717021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96850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6699 w 495300"/>
              <a:gd name="connsiteY7" fmla="*/ 187325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63550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5300"/>
              <a:gd name="connsiteY0" fmla="*/ 679450 h 716077"/>
              <a:gd name="connsiteX1" fmla="*/ 50800 w 495300"/>
              <a:gd name="connsiteY1" fmla="*/ 711200 h 716077"/>
              <a:gd name="connsiteX2" fmla="*/ 133350 w 495300"/>
              <a:gd name="connsiteY2" fmla="*/ 714375 h 716077"/>
              <a:gd name="connsiteX3" fmla="*/ 212725 w 495300"/>
              <a:gd name="connsiteY3" fmla="*/ 695325 h 716077"/>
              <a:gd name="connsiteX4" fmla="*/ 307975 w 495300"/>
              <a:gd name="connsiteY4" fmla="*/ 609600 h 716077"/>
              <a:gd name="connsiteX5" fmla="*/ 393700 w 495300"/>
              <a:gd name="connsiteY5" fmla="*/ 475456 h 716077"/>
              <a:gd name="connsiteX6" fmla="*/ 460375 w 495300"/>
              <a:gd name="connsiteY6" fmla="*/ 304800 h 716077"/>
              <a:gd name="connsiteX7" fmla="*/ 488950 w 495300"/>
              <a:gd name="connsiteY7" fmla="*/ 163513 h 716077"/>
              <a:gd name="connsiteX8" fmla="*/ 495300 w 495300"/>
              <a:gd name="connsiteY8" fmla="*/ 0 h 716077"/>
              <a:gd name="connsiteX0" fmla="*/ 0 w 497552"/>
              <a:gd name="connsiteY0" fmla="*/ 669925 h 716581"/>
              <a:gd name="connsiteX1" fmla="*/ 53052 w 497552"/>
              <a:gd name="connsiteY1" fmla="*/ 711200 h 716581"/>
              <a:gd name="connsiteX2" fmla="*/ 135602 w 497552"/>
              <a:gd name="connsiteY2" fmla="*/ 714375 h 716581"/>
              <a:gd name="connsiteX3" fmla="*/ 214977 w 497552"/>
              <a:gd name="connsiteY3" fmla="*/ 695325 h 716581"/>
              <a:gd name="connsiteX4" fmla="*/ 310227 w 497552"/>
              <a:gd name="connsiteY4" fmla="*/ 609600 h 716581"/>
              <a:gd name="connsiteX5" fmla="*/ 395952 w 497552"/>
              <a:gd name="connsiteY5" fmla="*/ 475456 h 716581"/>
              <a:gd name="connsiteX6" fmla="*/ 462627 w 497552"/>
              <a:gd name="connsiteY6" fmla="*/ 304800 h 716581"/>
              <a:gd name="connsiteX7" fmla="*/ 491202 w 497552"/>
              <a:gd name="connsiteY7" fmla="*/ 163513 h 716581"/>
              <a:gd name="connsiteX8" fmla="*/ 497552 w 497552"/>
              <a:gd name="connsiteY8" fmla="*/ 0 h 7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552" h="716581">
                <a:moveTo>
                  <a:pt x="0" y="669925"/>
                </a:moveTo>
                <a:cubicBezTo>
                  <a:pt x="14287" y="682889"/>
                  <a:pt x="30452" y="703792"/>
                  <a:pt x="53052" y="711200"/>
                </a:cubicBezTo>
                <a:cubicBezTo>
                  <a:pt x="75652" y="718608"/>
                  <a:pt x="108615" y="717021"/>
                  <a:pt x="135602" y="714375"/>
                </a:cubicBezTo>
                <a:cubicBezTo>
                  <a:pt x="162590" y="711729"/>
                  <a:pt x="185873" y="712788"/>
                  <a:pt x="214977" y="695325"/>
                </a:cubicBezTo>
                <a:cubicBezTo>
                  <a:pt x="244081" y="677862"/>
                  <a:pt x="280065" y="646245"/>
                  <a:pt x="310227" y="609600"/>
                </a:cubicBezTo>
                <a:cubicBezTo>
                  <a:pt x="340389" y="572955"/>
                  <a:pt x="370552" y="526256"/>
                  <a:pt x="395952" y="475456"/>
                </a:cubicBezTo>
                <a:cubicBezTo>
                  <a:pt x="421352" y="424656"/>
                  <a:pt x="446752" y="356791"/>
                  <a:pt x="462627" y="304800"/>
                </a:cubicBezTo>
                <a:cubicBezTo>
                  <a:pt x="478502" y="252809"/>
                  <a:pt x="485381" y="214313"/>
                  <a:pt x="491202" y="163513"/>
                </a:cubicBezTo>
                <a:cubicBezTo>
                  <a:pt x="497023" y="112713"/>
                  <a:pt x="497287" y="82550"/>
                  <a:pt x="497552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122015" y="3582281"/>
            <a:ext cx="38100" cy="679450"/>
          </a:xfrm>
          <a:custGeom>
            <a:avLst/>
            <a:gdLst>
              <a:gd name="connsiteX0" fmla="*/ 0 w 38100"/>
              <a:gd name="connsiteY0" fmla="*/ 0 h 679450"/>
              <a:gd name="connsiteX1" fmla="*/ 3175 w 38100"/>
              <a:gd name="connsiteY1" fmla="*/ 371475 h 679450"/>
              <a:gd name="connsiteX2" fmla="*/ 6350 w 38100"/>
              <a:gd name="connsiteY2" fmla="*/ 561975 h 679450"/>
              <a:gd name="connsiteX3" fmla="*/ 15875 w 38100"/>
              <a:gd name="connsiteY3" fmla="*/ 641350 h 679450"/>
              <a:gd name="connsiteX4" fmla="*/ 38100 w 38100"/>
              <a:gd name="connsiteY4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679450">
                <a:moveTo>
                  <a:pt x="0" y="0"/>
                </a:moveTo>
                <a:cubicBezTo>
                  <a:pt x="1058" y="138906"/>
                  <a:pt x="2117" y="277813"/>
                  <a:pt x="3175" y="371475"/>
                </a:cubicBezTo>
                <a:cubicBezTo>
                  <a:pt x="4233" y="465137"/>
                  <a:pt x="4233" y="516996"/>
                  <a:pt x="6350" y="561975"/>
                </a:cubicBezTo>
                <a:cubicBezTo>
                  <a:pt x="8467" y="606954"/>
                  <a:pt x="10583" y="621771"/>
                  <a:pt x="15875" y="641350"/>
                </a:cubicBezTo>
                <a:cubicBezTo>
                  <a:pt x="21167" y="660929"/>
                  <a:pt x="29633" y="670189"/>
                  <a:pt x="38100" y="6794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10" descr="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067" y="4218775"/>
            <a:ext cx="189100" cy="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488" y="3941877"/>
            <a:ext cx="17719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7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11" y="3569867"/>
            <a:ext cx="364904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8" descr="2"/>
          <p:cNvPicPr>
            <a:picLocks noChangeAspect="1" noChangeArrowheads="1"/>
          </p:cNvPicPr>
          <p:nvPr/>
        </p:nvPicPr>
        <p:blipFill>
          <a:blip r:embed="rId11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932">
            <a:off x="7676959" y="3645108"/>
            <a:ext cx="191276" cy="62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7605713" y="3655219"/>
            <a:ext cx="508352" cy="624681"/>
          </a:xfrm>
          <a:custGeom>
            <a:avLst/>
            <a:gdLst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2912 w 506082"/>
              <a:gd name="connsiteY4" fmla="*/ 290513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2912 w 506082"/>
              <a:gd name="connsiteY4" fmla="*/ 290513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14300 w 506082"/>
              <a:gd name="connsiteY1" fmla="*/ 504825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7675 w 506082"/>
              <a:gd name="connsiteY4" fmla="*/ 285751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082"/>
              <a:gd name="connsiteY0" fmla="*/ 533400 h 533400"/>
              <a:gd name="connsiteX1" fmla="*/ 142875 w 506082"/>
              <a:gd name="connsiteY1" fmla="*/ 495300 h 533400"/>
              <a:gd name="connsiteX2" fmla="*/ 257175 w 506082"/>
              <a:gd name="connsiteY2" fmla="*/ 447675 h 533400"/>
              <a:gd name="connsiteX3" fmla="*/ 376237 w 506082"/>
              <a:gd name="connsiteY3" fmla="*/ 376238 h 533400"/>
              <a:gd name="connsiteX4" fmla="*/ 447675 w 506082"/>
              <a:gd name="connsiteY4" fmla="*/ 285751 h 533400"/>
              <a:gd name="connsiteX5" fmla="*/ 490537 w 506082"/>
              <a:gd name="connsiteY5" fmla="*/ 190500 h 533400"/>
              <a:gd name="connsiteX6" fmla="*/ 504825 w 506082"/>
              <a:gd name="connsiteY6" fmla="*/ 100013 h 533400"/>
              <a:gd name="connsiteX7" fmla="*/ 504825 w 506082"/>
              <a:gd name="connsiteY7" fmla="*/ 52388 h 533400"/>
              <a:gd name="connsiteX8" fmla="*/ 500062 w 506082"/>
              <a:gd name="connsiteY8" fmla="*/ 0 h 533400"/>
              <a:gd name="connsiteX0" fmla="*/ 0 w 506762"/>
              <a:gd name="connsiteY0" fmla="*/ 535781 h 535781"/>
              <a:gd name="connsiteX1" fmla="*/ 142875 w 506762"/>
              <a:gd name="connsiteY1" fmla="*/ 497681 h 535781"/>
              <a:gd name="connsiteX2" fmla="*/ 257175 w 506762"/>
              <a:gd name="connsiteY2" fmla="*/ 450056 h 535781"/>
              <a:gd name="connsiteX3" fmla="*/ 376237 w 506762"/>
              <a:gd name="connsiteY3" fmla="*/ 378619 h 535781"/>
              <a:gd name="connsiteX4" fmla="*/ 447675 w 506762"/>
              <a:gd name="connsiteY4" fmla="*/ 288132 h 535781"/>
              <a:gd name="connsiteX5" fmla="*/ 490537 w 506762"/>
              <a:gd name="connsiteY5" fmla="*/ 192881 h 535781"/>
              <a:gd name="connsiteX6" fmla="*/ 504825 w 506762"/>
              <a:gd name="connsiteY6" fmla="*/ 102394 h 535781"/>
              <a:gd name="connsiteX7" fmla="*/ 504825 w 506762"/>
              <a:gd name="connsiteY7" fmla="*/ 54769 h 535781"/>
              <a:gd name="connsiteX8" fmla="*/ 488156 w 50676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7675 w 508352"/>
              <a:gd name="connsiteY4" fmla="*/ 288132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57175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64318 w 508352"/>
              <a:gd name="connsiteY2" fmla="*/ 45005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35781"/>
              <a:gd name="connsiteX1" fmla="*/ 142875 w 508352"/>
              <a:gd name="connsiteY1" fmla="*/ 497681 h 535781"/>
              <a:gd name="connsiteX2" fmla="*/ 283368 w 508352"/>
              <a:gd name="connsiteY2" fmla="*/ 469106 h 535781"/>
              <a:gd name="connsiteX3" fmla="*/ 376237 w 508352"/>
              <a:gd name="connsiteY3" fmla="*/ 378619 h 535781"/>
              <a:gd name="connsiteX4" fmla="*/ 442913 w 508352"/>
              <a:gd name="connsiteY4" fmla="*/ 297657 h 535781"/>
              <a:gd name="connsiteX5" fmla="*/ 490537 w 508352"/>
              <a:gd name="connsiteY5" fmla="*/ 192881 h 535781"/>
              <a:gd name="connsiteX6" fmla="*/ 507206 w 508352"/>
              <a:gd name="connsiteY6" fmla="*/ 116681 h 535781"/>
              <a:gd name="connsiteX7" fmla="*/ 504825 w 508352"/>
              <a:gd name="connsiteY7" fmla="*/ 54769 h 535781"/>
              <a:gd name="connsiteX8" fmla="*/ 488156 w 508352"/>
              <a:gd name="connsiteY8" fmla="*/ 0 h 535781"/>
              <a:gd name="connsiteX0" fmla="*/ 0 w 508352"/>
              <a:gd name="connsiteY0" fmla="*/ 535781 h 550914"/>
              <a:gd name="connsiteX1" fmla="*/ 142875 w 508352"/>
              <a:gd name="connsiteY1" fmla="*/ 548481 h 550914"/>
              <a:gd name="connsiteX2" fmla="*/ 283368 w 508352"/>
              <a:gd name="connsiteY2" fmla="*/ 469106 h 550914"/>
              <a:gd name="connsiteX3" fmla="*/ 376237 w 508352"/>
              <a:gd name="connsiteY3" fmla="*/ 378619 h 550914"/>
              <a:gd name="connsiteX4" fmla="*/ 442913 w 508352"/>
              <a:gd name="connsiteY4" fmla="*/ 297657 h 550914"/>
              <a:gd name="connsiteX5" fmla="*/ 490537 w 508352"/>
              <a:gd name="connsiteY5" fmla="*/ 192881 h 550914"/>
              <a:gd name="connsiteX6" fmla="*/ 507206 w 508352"/>
              <a:gd name="connsiteY6" fmla="*/ 116681 h 550914"/>
              <a:gd name="connsiteX7" fmla="*/ 504825 w 508352"/>
              <a:gd name="connsiteY7" fmla="*/ 54769 h 550914"/>
              <a:gd name="connsiteX8" fmla="*/ 488156 w 508352"/>
              <a:gd name="connsiteY8" fmla="*/ 0 h 550914"/>
              <a:gd name="connsiteX0" fmla="*/ 0 w 508352"/>
              <a:gd name="connsiteY0" fmla="*/ 580231 h 580231"/>
              <a:gd name="connsiteX1" fmla="*/ 142875 w 508352"/>
              <a:gd name="connsiteY1" fmla="*/ 548481 h 580231"/>
              <a:gd name="connsiteX2" fmla="*/ 283368 w 508352"/>
              <a:gd name="connsiteY2" fmla="*/ 469106 h 580231"/>
              <a:gd name="connsiteX3" fmla="*/ 376237 w 508352"/>
              <a:gd name="connsiteY3" fmla="*/ 378619 h 580231"/>
              <a:gd name="connsiteX4" fmla="*/ 442913 w 508352"/>
              <a:gd name="connsiteY4" fmla="*/ 297657 h 580231"/>
              <a:gd name="connsiteX5" fmla="*/ 490537 w 508352"/>
              <a:gd name="connsiteY5" fmla="*/ 192881 h 580231"/>
              <a:gd name="connsiteX6" fmla="*/ 507206 w 508352"/>
              <a:gd name="connsiteY6" fmla="*/ 116681 h 580231"/>
              <a:gd name="connsiteX7" fmla="*/ 504825 w 508352"/>
              <a:gd name="connsiteY7" fmla="*/ 54769 h 580231"/>
              <a:gd name="connsiteX8" fmla="*/ 488156 w 508352"/>
              <a:gd name="connsiteY8" fmla="*/ 0 h 580231"/>
              <a:gd name="connsiteX0" fmla="*/ 0 w 508352"/>
              <a:gd name="connsiteY0" fmla="*/ 624681 h 624681"/>
              <a:gd name="connsiteX1" fmla="*/ 142875 w 508352"/>
              <a:gd name="connsiteY1" fmla="*/ 548481 h 624681"/>
              <a:gd name="connsiteX2" fmla="*/ 283368 w 508352"/>
              <a:gd name="connsiteY2" fmla="*/ 469106 h 624681"/>
              <a:gd name="connsiteX3" fmla="*/ 376237 w 508352"/>
              <a:gd name="connsiteY3" fmla="*/ 378619 h 624681"/>
              <a:gd name="connsiteX4" fmla="*/ 442913 w 508352"/>
              <a:gd name="connsiteY4" fmla="*/ 297657 h 624681"/>
              <a:gd name="connsiteX5" fmla="*/ 490537 w 508352"/>
              <a:gd name="connsiteY5" fmla="*/ 192881 h 624681"/>
              <a:gd name="connsiteX6" fmla="*/ 507206 w 508352"/>
              <a:gd name="connsiteY6" fmla="*/ 116681 h 624681"/>
              <a:gd name="connsiteX7" fmla="*/ 504825 w 508352"/>
              <a:gd name="connsiteY7" fmla="*/ 54769 h 624681"/>
              <a:gd name="connsiteX8" fmla="*/ 488156 w 508352"/>
              <a:gd name="connsiteY8" fmla="*/ 0 h 624681"/>
              <a:gd name="connsiteX0" fmla="*/ 0 w 508352"/>
              <a:gd name="connsiteY0" fmla="*/ 624681 h 624681"/>
              <a:gd name="connsiteX1" fmla="*/ 142875 w 508352"/>
              <a:gd name="connsiteY1" fmla="*/ 561181 h 624681"/>
              <a:gd name="connsiteX2" fmla="*/ 283368 w 508352"/>
              <a:gd name="connsiteY2" fmla="*/ 469106 h 624681"/>
              <a:gd name="connsiteX3" fmla="*/ 376237 w 508352"/>
              <a:gd name="connsiteY3" fmla="*/ 378619 h 624681"/>
              <a:gd name="connsiteX4" fmla="*/ 442913 w 508352"/>
              <a:gd name="connsiteY4" fmla="*/ 297657 h 624681"/>
              <a:gd name="connsiteX5" fmla="*/ 490537 w 508352"/>
              <a:gd name="connsiteY5" fmla="*/ 192881 h 624681"/>
              <a:gd name="connsiteX6" fmla="*/ 507206 w 508352"/>
              <a:gd name="connsiteY6" fmla="*/ 116681 h 624681"/>
              <a:gd name="connsiteX7" fmla="*/ 504825 w 508352"/>
              <a:gd name="connsiteY7" fmla="*/ 54769 h 624681"/>
              <a:gd name="connsiteX8" fmla="*/ 488156 w 508352"/>
              <a:gd name="connsiteY8" fmla="*/ 0 h 624681"/>
              <a:gd name="connsiteX0" fmla="*/ 0 w 508352"/>
              <a:gd name="connsiteY0" fmla="*/ 624681 h 624681"/>
              <a:gd name="connsiteX1" fmla="*/ 142875 w 508352"/>
              <a:gd name="connsiteY1" fmla="*/ 561181 h 624681"/>
              <a:gd name="connsiteX2" fmla="*/ 283368 w 508352"/>
              <a:gd name="connsiteY2" fmla="*/ 469106 h 624681"/>
              <a:gd name="connsiteX3" fmla="*/ 376237 w 508352"/>
              <a:gd name="connsiteY3" fmla="*/ 378619 h 624681"/>
              <a:gd name="connsiteX4" fmla="*/ 442913 w 508352"/>
              <a:gd name="connsiteY4" fmla="*/ 297657 h 624681"/>
              <a:gd name="connsiteX5" fmla="*/ 490537 w 508352"/>
              <a:gd name="connsiteY5" fmla="*/ 192881 h 624681"/>
              <a:gd name="connsiteX6" fmla="*/ 507206 w 508352"/>
              <a:gd name="connsiteY6" fmla="*/ 116681 h 624681"/>
              <a:gd name="connsiteX7" fmla="*/ 504825 w 508352"/>
              <a:gd name="connsiteY7" fmla="*/ 54769 h 624681"/>
              <a:gd name="connsiteX8" fmla="*/ 488156 w 508352"/>
              <a:gd name="connsiteY8" fmla="*/ 0 h 62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352" h="624681">
                <a:moveTo>
                  <a:pt x="0" y="624681"/>
                </a:moveTo>
                <a:cubicBezTo>
                  <a:pt x="35719" y="617537"/>
                  <a:pt x="95647" y="593460"/>
                  <a:pt x="142875" y="561181"/>
                </a:cubicBezTo>
                <a:cubicBezTo>
                  <a:pt x="190103" y="528902"/>
                  <a:pt x="244474" y="499533"/>
                  <a:pt x="283368" y="469106"/>
                </a:cubicBezTo>
                <a:cubicBezTo>
                  <a:pt x="322262" y="438679"/>
                  <a:pt x="349646" y="407194"/>
                  <a:pt x="376237" y="378619"/>
                </a:cubicBezTo>
                <a:cubicBezTo>
                  <a:pt x="402828" y="350044"/>
                  <a:pt x="407194" y="350045"/>
                  <a:pt x="442913" y="297657"/>
                </a:cubicBezTo>
                <a:cubicBezTo>
                  <a:pt x="478632" y="245269"/>
                  <a:pt x="479822" y="234950"/>
                  <a:pt x="490537" y="192881"/>
                </a:cubicBezTo>
                <a:cubicBezTo>
                  <a:pt x="501252" y="150812"/>
                  <a:pt x="504825" y="146844"/>
                  <a:pt x="507206" y="116681"/>
                </a:cubicBezTo>
                <a:cubicBezTo>
                  <a:pt x="509587" y="86518"/>
                  <a:pt x="508000" y="74216"/>
                  <a:pt x="504825" y="54769"/>
                </a:cubicBezTo>
                <a:cubicBezTo>
                  <a:pt x="501650" y="35322"/>
                  <a:pt x="490140" y="17859"/>
                  <a:pt x="48815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6" descr="^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07" y="3322390"/>
            <a:ext cx="2778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0" descr="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88" y="3562158"/>
            <a:ext cx="341313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3" descr="2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88" y="3219258"/>
            <a:ext cx="936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4" descr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88" y="3571683"/>
            <a:ext cx="2270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2987675" y="3447256"/>
            <a:ext cx="510060" cy="847167"/>
          </a:xfrm>
          <a:custGeom>
            <a:avLst/>
            <a:gdLst>
              <a:gd name="connsiteX0" fmla="*/ 0 w 502429"/>
              <a:gd name="connsiteY0" fmla="*/ 812800 h 865931"/>
              <a:gd name="connsiteX1" fmla="*/ 38100 w 502429"/>
              <a:gd name="connsiteY1" fmla="*/ 863600 h 865931"/>
              <a:gd name="connsiteX2" fmla="*/ 146050 w 502429"/>
              <a:gd name="connsiteY2" fmla="*/ 850900 h 865931"/>
              <a:gd name="connsiteX3" fmla="*/ 241300 w 502429"/>
              <a:gd name="connsiteY3" fmla="*/ 793750 h 865931"/>
              <a:gd name="connsiteX4" fmla="*/ 336550 w 502429"/>
              <a:gd name="connsiteY4" fmla="*/ 615950 h 865931"/>
              <a:gd name="connsiteX5" fmla="*/ 425450 w 502429"/>
              <a:gd name="connsiteY5" fmla="*/ 457200 h 865931"/>
              <a:gd name="connsiteX6" fmla="*/ 476250 w 502429"/>
              <a:gd name="connsiteY6" fmla="*/ 317500 h 865931"/>
              <a:gd name="connsiteX7" fmla="*/ 501650 w 502429"/>
              <a:gd name="connsiteY7" fmla="*/ 228600 h 865931"/>
              <a:gd name="connsiteX8" fmla="*/ 495300 w 502429"/>
              <a:gd name="connsiteY8" fmla="*/ 114300 h 865931"/>
              <a:gd name="connsiteX9" fmla="*/ 488950 w 502429"/>
              <a:gd name="connsiteY9" fmla="*/ 76200 h 865931"/>
              <a:gd name="connsiteX10" fmla="*/ 476250 w 502429"/>
              <a:gd name="connsiteY10" fmla="*/ 19050 h 865931"/>
              <a:gd name="connsiteX11" fmla="*/ 450850 w 502429"/>
              <a:gd name="connsiteY11" fmla="*/ 0 h 865931"/>
              <a:gd name="connsiteX0" fmla="*/ 0 w 502429"/>
              <a:gd name="connsiteY0" fmla="*/ 812800 h 862013"/>
              <a:gd name="connsiteX1" fmla="*/ 50007 w 502429"/>
              <a:gd name="connsiteY1" fmla="*/ 858838 h 862013"/>
              <a:gd name="connsiteX2" fmla="*/ 146050 w 502429"/>
              <a:gd name="connsiteY2" fmla="*/ 850900 h 862013"/>
              <a:gd name="connsiteX3" fmla="*/ 241300 w 502429"/>
              <a:gd name="connsiteY3" fmla="*/ 793750 h 862013"/>
              <a:gd name="connsiteX4" fmla="*/ 336550 w 502429"/>
              <a:gd name="connsiteY4" fmla="*/ 615950 h 862013"/>
              <a:gd name="connsiteX5" fmla="*/ 425450 w 502429"/>
              <a:gd name="connsiteY5" fmla="*/ 457200 h 862013"/>
              <a:gd name="connsiteX6" fmla="*/ 476250 w 502429"/>
              <a:gd name="connsiteY6" fmla="*/ 317500 h 862013"/>
              <a:gd name="connsiteX7" fmla="*/ 501650 w 502429"/>
              <a:gd name="connsiteY7" fmla="*/ 228600 h 862013"/>
              <a:gd name="connsiteX8" fmla="*/ 495300 w 502429"/>
              <a:gd name="connsiteY8" fmla="*/ 114300 h 862013"/>
              <a:gd name="connsiteX9" fmla="*/ 488950 w 502429"/>
              <a:gd name="connsiteY9" fmla="*/ 76200 h 862013"/>
              <a:gd name="connsiteX10" fmla="*/ 476250 w 502429"/>
              <a:gd name="connsiteY10" fmla="*/ 19050 h 862013"/>
              <a:gd name="connsiteX11" fmla="*/ 450850 w 502429"/>
              <a:gd name="connsiteY11" fmla="*/ 0 h 862013"/>
              <a:gd name="connsiteX0" fmla="*/ 0 w 511954"/>
              <a:gd name="connsiteY0" fmla="*/ 798512 h 863071"/>
              <a:gd name="connsiteX1" fmla="*/ 59532 w 511954"/>
              <a:gd name="connsiteY1" fmla="*/ 858838 h 863071"/>
              <a:gd name="connsiteX2" fmla="*/ 155575 w 511954"/>
              <a:gd name="connsiteY2" fmla="*/ 850900 h 863071"/>
              <a:gd name="connsiteX3" fmla="*/ 250825 w 511954"/>
              <a:gd name="connsiteY3" fmla="*/ 793750 h 863071"/>
              <a:gd name="connsiteX4" fmla="*/ 346075 w 511954"/>
              <a:gd name="connsiteY4" fmla="*/ 615950 h 863071"/>
              <a:gd name="connsiteX5" fmla="*/ 434975 w 511954"/>
              <a:gd name="connsiteY5" fmla="*/ 457200 h 863071"/>
              <a:gd name="connsiteX6" fmla="*/ 485775 w 511954"/>
              <a:gd name="connsiteY6" fmla="*/ 317500 h 863071"/>
              <a:gd name="connsiteX7" fmla="*/ 511175 w 511954"/>
              <a:gd name="connsiteY7" fmla="*/ 228600 h 863071"/>
              <a:gd name="connsiteX8" fmla="*/ 504825 w 511954"/>
              <a:gd name="connsiteY8" fmla="*/ 114300 h 863071"/>
              <a:gd name="connsiteX9" fmla="*/ 498475 w 511954"/>
              <a:gd name="connsiteY9" fmla="*/ 76200 h 863071"/>
              <a:gd name="connsiteX10" fmla="*/ 485775 w 511954"/>
              <a:gd name="connsiteY10" fmla="*/ 19050 h 863071"/>
              <a:gd name="connsiteX11" fmla="*/ 460375 w 511954"/>
              <a:gd name="connsiteY11" fmla="*/ 0 h 863071"/>
              <a:gd name="connsiteX0" fmla="*/ 0 w 511954"/>
              <a:gd name="connsiteY0" fmla="*/ 798512 h 862336"/>
              <a:gd name="connsiteX1" fmla="*/ 59532 w 511954"/>
              <a:gd name="connsiteY1" fmla="*/ 858838 h 862336"/>
              <a:gd name="connsiteX2" fmla="*/ 169862 w 511954"/>
              <a:gd name="connsiteY2" fmla="*/ 848519 h 862336"/>
              <a:gd name="connsiteX3" fmla="*/ 250825 w 511954"/>
              <a:gd name="connsiteY3" fmla="*/ 793750 h 862336"/>
              <a:gd name="connsiteX4" fmla="*/ 346075 w 511954"/>
              <a:gd name="connsiteY4" fmla="*/ 615950 h 862336"/>
              <a:gd name="connsiteX5" fmla="*/ 434975 w 511954"/>
              <a:gd name="connsiteY5" fmla="*/ 457200 h 862336"/>
              <a:gd name="connsiteX6" fmla="*/ 485775 w 511954"/>
              <a:gd name="connsiteY6" fmla="*/ 317500 h 862336"/>
              <a:gd name="connsiteX7" fmla="*/ 511175 w 511954"/>
              <a:gd name="connsiteY7" fmla="*/ 228600 h 862336"/>
              <a:gd name="connsiteX8" fmla="*/ 504825 w 511954"/>
              <a:gd name="connsiteY8" fmla="*/ 114300 h 862336"/>
              <a:gd name="connsiteX9" fmla="*/ 498475 w 511954"/>
              <a:gd name="connsiteY9" fmla="*/ 76200 h 862336"/>
              <a:gd name="connsiteX10" fmla="*/ 485775 w 511954"/>
              <a:gd name="connsiteY10" fmla="*/ 19050 h 862336"/>
              <a:gd name="connsiteX11" fmla="*/ 460375 w 511954"/>
              <a:gd name="connsiteY11" fmla="*/ 0 h 862336"/>
              <a:gd name="connsiteX0" fmla="*/ 0 w 511954"/>
              <a:gd name="connsiteY0" fmla="*/ 798512 h 858631"/>
              <a:gd name="connsiteX1" fmla="*/ 59532 w 511954"/>
              <a:gd name="connsiteY1" fmla="*/ 854076 h 858631"/>
              <a:gd name="connsiteX2" fmla="*/ 169862 w 511954"/>
              <a:gd name="connsiteY2" fmla="*/ 848519 h 858631"/>
              <a:gd name="connsiteX3" fmla="*/ 250825 w 511954"/>
              <a:gd name="connsiteY3" fmla="*/ 793750 h 858631"/>
              <a:gd name="connsiteX4" fmla="*/ 346075 w 511954"/>
              <a:gd name="connsiteY4" fmla="*/ 615950 h 858631"/>
              <a:gd name="connsiteX5" fmla="*/ 434975 w 511954"/>
              <a:gd name="connsiteY5" fmla="*/ 457200 h 858631"/>
              <a:gd name="connsiteX6" fmla="*/ 485775 w 511954"/>
              <a:gd name="connsiteY6" fmla="*/ 317500 h 858631"/>
              <a:gd name="connsiteX7" fmla="*/ 511175 w 511954"/>
              <a:gd name="connsiteY7" fmla="*/ 228600 h 858631"/>
              <a:gd name="connsiteX8" fmla="*/ 504825 w 511954"/>
              <a:gd name="connsiteY8" fmla="*/ 114300 h 858631"/>
              <a:gd name="connsiteX9" fmla="*/ 498475 w 511954"/>
              <a:gd name="connsiteY9" fmla="*/ 76200 h 858631"/>
              <a:gd name="connsiteX10" fmla="*/ 485775 w 511954"/>
              <a:gd name="connsiteY10" fmla="*/ 19050 h 858631"/>
              <a:gd name="connsiteX11" fmla="*/ 460375 w 511954"/>
              <a:gd name="connsiteY11" fmla="*/ 0 h 858631"/>
              <a:gd name="connsiteX0" fmla="*/ 0 w 511954"/>
              <a:gd name="connsiteY0" fmla="*/ 798512 h 859073"/>
              <a:gd name="connsiteX1" fmla="*/ 59532 w 511954"/>
              <a:gd name="connsiteY1" fmla="*/ 854076 h 859073"/>
              <a:gd name="connsiteX2" fmla="*/ 169862 w 511954"/>
              <a:gd name="connsiteY2" fmla="*/ 848519 h 859073"/>
              <a:gd name="connsiteX3" fmla="*/ 253206 w 511954"/>
              <a:gd name="connsiteY3" fmla="*/ 784225 h 859073"/>
              <a:gd name="connsiteX4" fmla="*/ 346075 w 511954"/>
              <a:gd name="connsiteY4" fmla="*/ 615950 h 859073"/>
              <a:gd name="connsiteX5" fmla="*/ 434975 w 511954"/>
              <a:gd name="connsiteY5" fmla="*/ 457200 h 859073"/>
              <a:gd name="connsiteX6" fmla="*/ 485775 w 511954"/>
              <a:gd name="connsiteY6" fmla="*/ 317500 h 859073"/>
              <a:gd name="connsiteX7" fmla="*/ 511175 w 511954"/>
              <a:gd name="connsiteY7" fmla="*/ 228600 h 859073"/>
              <a:gd name="connsiteX8" fmla="*/ 504825 w 511954"/>
              <a:gd name="connsiteY8" fmla="*/ 114300 h 859073"/>
              <a:gd name="connsiteX9" fmla="*/ 498475 w 511954"/>
              <a:gd name="connsiteY9" fmla="*/ 76200 h 859073"/>
              <a:gd name="connsiteX10" fmla="*/ 485775 w 511954"/>
              <a:gd name="connsiteY10" fmla="*/ 19050 h 859073"/>
              <a:gd name="connsiteX11" fmla="*/ 460375 w 511954"/>
              <a:gd name="connsiteY11" fmla="*/ 0 h 859073"/>
              <a:gd name="connsiteX0" fmla="*/ 0 w 511954"/>
              <a:gd name="connsiteY0" fmla="*/ 798512 h 859073"/>
              <a:gd name="connsiteX1" fmla="*/ 59532 w 511954"/>
              <a:gd name="connsiteY1" fmla="*/ 854076 h 859073"/>
              <a:gd name="connsiteX2" fmla="*/ 169862 w 511954"/>
              <a:gd name="connsiteY2" fmla="*/ 848519 h 859073"/>
              <a:gd name="connsiteX3" fmla="*/ 253206 w 511954"/>
              <a:gd name="connsiteY3" fmla="*/ 784225 h 859073"/>
              <a:gd name="connsiteX4" fmla="*/ 346075 w 511954"/>
              <a:gd name="connsiteY4" fmla="*/ 615950 h 859073"/>
              <a:gd name="connsiteX5" fmla="*/ 434975 w 511954"/>
              <a:gd name="connsiteY5" fmla="*/ 457200 h 859073"/>
              <a:gd name="connsiteX6" fmla="*/ 485775 w 511954"/>
              <a:gd name="connsiteY6" fmla="*/ 317500 h 859073"/>
              <a:gd name="connsiteX7" fmla="*/ 511175 w 511954"/>
              <a:gd name="connsiteY7" fmla="*/ 228600 h 859073"/>
              <a:gd name="connsiteX8" fmla="*/ 504825 w 511954"/>
              <a:gd name="connsiteY8" fmla="*/ 114300 h 859073"/>
              <a:gd name="connsiteX9" fmla="*/ 498475 w 511954"/>
              <a:gd name="connsiteY9" fmla="*/ 76200 h 859073"/>
              <a:gd name="connsiteX10" fmla="*/ 485775 w 511954"/>
              <a:gd name="connsiteY10" fmla="*/ 19050 h 859073"/>
              <a:gd name="connsiteX11" fmla="*/ 460375 w 511954"/>
              <a:gd name="connsiteY11" fmla="*/ 0 h 859073"/>
              <a:gd name="connsiteX0" fmla="*/ 0 w 511954"/>
              <a:gd name="connsiteY0" fmla="*/ 798512 h 859073"/>
              <a:gd name="connsiteX1" fmla="*/ 59532 w 511954"/>
              <a:gd name="connsiteY1" fmla="*/ 854076 h 859073"/>
              <a:gd name="connsiteX2" fmla="*/ 169862 w 511954"/>
              <a:gd name="connsiteY2" fmla="*/ 848519 h 859073"/>
              <a:gd name="connsiteX3" fmla="*/ 253206 w 511954"/>
              <a:gd name="connsiteY3" fmla="*/ 784225 h 859073"/>
              <a:gd name="connsiteX4" fmla="*/ 348456 w 511954"/>
              <a:gd name="connsiteY4" fmla="*/ 635000 h 859073"/>
              <a:gd name="connsiteX5" fmla="*/ 434975 w 511954"/>
              <a:gd name="connsiteY5" fmla="*/ 457200 h 859073"/>
              <a:gd name="connsiteX6" fmla="*/ 485775 w 511954"/>
              <a:gd name="connsiteY6" fmla="*/ 317500 h 859073"/>
              <a:gd name="connsiteX7" fmla="*/ 511175 w 511954"/>
              <a:gd name="connsiteY7" fmla="*/ 228600 h 859073"/>
              <a:gd name="connsiteX8" fmla="*/ 504825 w 511954"/>
              <a:gd name="connsiteY8" fmla="*/ 114300 h 859073"/>
              <a:gd name="connsiteX9" fmla="*/ 498475 w 511954"/>
              <a:gd name="connsiteY9" fmla="*/ 76200 h 859073"/>
              <a:gd name="connsiteX10" fmla="*/ 485775 w 511954"/>
              <a:gd name="connsiteY10" fmla="*/ 19050 h 859073"/>
              <a:gd name="connsiteX11" fmla="*/ 460375 w 511954"/>
              <a:gd name="connsiteY11" fmla="*/ 0 h 859073"/>
              <a:gd name="connsiteX0" fmla="*/ 0 w 511954"/>
              <a:gd name="connsiteY0" fmla="*/ 798512 h 859073"/>
              <a:gd name="connsiteX1" fmla="*/ 59532 w 511954"/>
              <a:gd name="connsiteY1" fmla="*/ 854076 h 859073"/>
              <a:gd name="connsiteX2" fmla="*/ 169862 w 511954"/>
              <a:gd name="connsiteY2" fmla="*/ 848519 h 859073"/>
              <a:gd name="connsiteX3" fmla="*/ 253206 w 511954"/>
              <a:gd name="connsiteY3" fmla="*/ 784225 h 859073"/>
              <a:gd name="connsiteX4" fmla="*/ 348456 w 511954"/>
              <a:gd name="connsiteY4" fmla="*/ 635000 h 859073"/>
              <a:gd name="connsiteX5" fmla="*/ 434975 w 511954"/>
              <a:gd name="connsiteY5" fmla="*/ 457200 h 859073"/>
              <a:gd name="connsiteX6" fmla="*/ 485775 w 511954"/>
              <a:gd name="connsiteY6" fmla="*/ 317500 h 859073"/>
              <a:gd name="connsiteX7" fmla="*/ 511175 w 511954"/>
              <a:gd name="connsiteY7" fmla="*/ 228600 h 859073"/>
              <a:gd name="connsiteX8" fmla="*/ 504825 w 511954"/>
              <a:gd name="connsiteY8" fmla="*/ 114300 h 859073"/>
              <a:gd name="connsiteX9" fmla="*/ 498475 w 511954"/>
              <a:gd name="connsiteY9" fmla="*/ 76200 h 859073"/>
              <a:gd name="connsiteX10" fmla="*/ 485775 w 511954"/>
              <a:gd name="connsiteY10" fmla="*/ 19050 h 859073"/>
              <a:gd name="connsiteX11" fmla="*/ 460375 w 511954"/>
              <a:gd name="connsiteY11" fmla="*/ 0 h 859073"/>
              <a:gd name="connsiteX0" fmla="*/ 0 w 511954"/>
              <a:gd name="connsiteY0" fmla="*/ 798512 h 859073"/>
              <a:gd name="connsiteX1" fmla="*/ 59532 w 511954"/>
              <a:gd name="connsiteY1" fmla="*/ 854076 h 859073"/>
              <a:gd name="connsiteX2" fmla="*/ 169862 w 511954"/>
              <a:gd name="connsiteY2" fmla="*/ 848519 h 859073"/>
              <a:gd name="connsiteX3" fmla="*/ 253206 w 511954"/>
              <a:gd name="connsiteY3" fmla="*/ 784225 h 859073"/>
              <a:gd name="connsiteX4" fmla="*/ 348456 w 511954"/>
              <a:gd name="connsiteY4" fmla="*/ 635000 h 859073"/>
              <a:gd name="connsiteX5" fmla="*/ 442119 w 511954"/>
              <a:gd name="connsiteY5" fmla="*/ 438150 h 859073"/>
              <a:gd name="connsiteX6" fmla="*/ 485775 w 511954"/>
              <a:gd name="connsiteY6" fmla="*/ 317500 h 859073"/>
              <a:gd name="connsiteX7" fmla="*/ 511175 w 511954"/>
              <a:gd name="connsiteY7" fmla="*/ 228600 h 859073"/>
              <a:gd name="connsiteX8" fmla="*/ 504825 w 511954"/>
              <a:gd name="connsiteY8" fmla="*/ 114300 h 859073"/>
              <a:gd name="connsiteX9" fmla="*/ 498475 w 511954"/>
              <a:gd name="connsiteY9" fmla="*/ 76200 h 859073"/>
              <a:gd name="connsiteX10" fmla="*/ 485775 w 511954"/>
              <a:gd name="connsiteY10" fmla="*/ 19050 h 859073"/>
              <a:gd name="connsiteX11" fmla="*/ 460375 w 511954"/>
              <a:gd name="connsiteY11" fmla="*/ 0 h 859073"/>
              <a:gd name="connsiteX0" fmla="*/ 0 w 511684"/>
              <a:gd name="connsiteY0" fmla="*/ 798512 h 859073"/>
              <a:gd name="connsiteX1" fmla="*/ 59532 w 511684"/>
              <a:gd name="connsiteY1" fmla="*/ 854076 h 859073"/>
              <a:gd name="connsiteX2" fmla="*/ 169862 w 511684"/>
              <a:gd name="connsiteY2" fmla="*/ 848519 h 859073"/>
              <a:gd name="connsiteX3" fmla="*/ 253206 w 511684"/>
              <a:gd name="connsiteY3" fmla="*/ 784225 h 859073"/>
              <a:gd name="connsiteX4" fmla="*/ 348456 w 511684"/>
              <a:gd name="connsiteY4" fmla="*/ 635000 h 859073"/>
              <a:gd name="connsiteX5" fmla="*/ 442119 w 511684"/>
              <a:gd name="connsiteY5" fmla="*/ 438150 h 859073"/>
              <a:gd name="connsiteX6" fmla="*/ 490538 w 511684"/>
              <a:gd name="connsiteY6" fmla="*/ 305594 h 859073"/>
              <a:gd name="connsiteX7" fmla="*/ 511175 w 511684"/>
              <a:gd name="connsiteY7" fmla="*/ 228600 h 859073"/>
              <a:gd name="connsiteX8" fmla="*/ 504825 w 511684"/>
              <a:gd name="connsiteY8" fmla="*/ 114300 h 859073"/>
              <a:gd name="connsiteX9" fmla="*/ 498475 w 511684"/>
              <a:gd name="connsiteY9" fmla="*/ 76200 h 859073"/>
              <a:gd name="connsiteX10" fmla="*/ 485775 w 511684"/>
              <a:gd name="connsiteY10" fmla="*/ 19050 h 859073"/>
              <a:gd name="connsiteX11" fmla="*/ 460375 w 511684"/>
              <a:gd name="connsiteY11" fmla="*/ 0 h 859073"/>
              <a:gd name="connsiteX0" fmla="*/ 0 w 507370"/>
              <a:gd name="connsiteY0" fmla="*/ 798512 h 859073"/>
              <a:gd name="connsiteX1" fmla="*/ 59532 w 507370"/>
              <a:gd name="connsiteY1" fmla="*/ 854076 h 859073"/>
              <a:gd name="connsiteX2" fmla="*/ 169862 w 507370"/>
              <a:gd name="connsiteY2" fmla="*/ 848519 h 859073"/>
              <a:gd name="connsiteX3" fmla="*/ 253206 w 507370"/>
              <a:gd name="connsiteY3" fmla="*/ 784225 h 859073"/>
              <a:gd name="connsiteX4" fmla="*/ 348456 w 507370"/>
              <a:gd name="connsiteY4" fmla="*/ 635000 h 859073"/>
              <a:gd name="connsiteX5" fmla="*/ 442119 w 507370"/>
              <a:gd name="connsiteY5" fmla="*/ 438150 h 859073"/>
              <a:gd name="connsiteX6" fmla="*/ 490538 w 507370"/>
              <a:gd name="connsiteY6" fmla="*/ 305594 h 859073"/>
              <a:gd name="connsiteX7" fmla="*/ 506412 w 507370"/>
              <a:gd name="connsiteY7" fmla="*/ 214313 h 859073"/>
              <a:gd name="connsiteX8" fmla="*/ 504825 w 507370"/>
              <a:gd name="connsiteY8" fmla="*/ 114300 h 859073"/>
              <a:gd name="connsiteX9" fmla="*/ 498475 w 507370"/>
              <a:gd name="connsiteY9" fmla="*/ 76200 h 859073"/>
              <a:gd name="connsiteX10" fmla="*/ 485775 w 507370"/>
              <a:gd name="connsiteY10" fmla="*/ 19050 h 859073"/>
              <a:gd name="connsiteX11" fmla="*/ 460375 w 507370"/>
              <a:gd name="connsiteY11" fmla="*/ 0 h 859073"/>
              <a:gd name="connsiteX0" fmla="*/ 0 w 508420"/>
              <a:gd name="connsiteY0" fmla="*/ 798512 h 859073"/>
              <a:gd name="connsiteX1" fmla="*/ 59532 w 508420"/>
              <a:gd name="connsiteY1" fmla="*/ 854076 h 859073"/>
              <a:gd name="connsiteX2" fmla="*/ 169862 w 508420"/>
              <a:gd name="connsiteY2" fmla="*/ 848519 h 859073"/>
              <a:gd name="connsiteX3" fmla="*/ 253206 w 508420"/>
              <a:gd name="connsiteY3" fmla="*/ 784225 h 859073"/>
              <a:gd name="connsiteX4" fmla="*/ 348456 w 508420"/>
              <a:gd name="connsiteY4" fmla="*/ 635000 h 859073"/>
              <a:gd name="connsiteX5" fmla="*/ 442119 w 508420"/>
              <a:gd name="connsiteY5" fmla="*/ 438150 h 859073"/>
              <a:gd name="connsiteX6" fmla="*/ 490538 w 508420"/>
              <a:gd name="connsiteY6" fmla="*/ 305594 h 859073"/>
              <a:gd name="connsiteX7" fmla="*/ 506412 w 508420"/>
              <a:gd name="connsiteY7" fmla="*/ 214313 h 859073"/>
              <a:gd name="connsiteX8" fmla="*/ 504825 w 508420"/>
              <a:gd name="connsiteY8" fmla="*/ 114300 h 859073"/>
              <a:gd name="connsiteX9" fmla="*/ 498475 w 508420"/>
              <a:gd name="connsiteY9" fmla="*/ 76200 h 859073"/>
              <a:gd name="connsiteX10" fmla="*/ 485775 w 508420"/>
              <a:gd name="connsiteY10" fmla="*/ 19050 h 859073"/>
              <a:gd name="connsiteX11" fmla="*/ 460375 w 508420"/>
              <a:gd name="connsiteY11" fmla="*/ 0 h 859073"/>
              <a:gd name="connsiteX0" fmla="*/ 0 w 507370"/>
              <a:gd name="connsiteY0" fmla="*/ 798512 h 859073"/>
              <a:gd name="connsiteX1" fmla="*/ 59532 w 507370"/>
              <a:gd name="connsiteY1" fmla="*/ 854076 h 859073"/>
              <a:gd name="connsiteX2" fmla="*/ 169862 w 507370"/>
              <a:gd name="connsiteY2" fmla="*/ 848519 h 859073"/>
              <a:gd name="connsiteX3" fmla="*/ 253206 w 507370"/>
              <a:gd name="connsiteY3" fmla="*/ 784225 h 859073"/>
              <a:gd name="connsiteX4" fmla="*/ 348456 w 507370"/>
              <a:gd name="connsiteY4" fmla="*/ 635000 h 859073"/>
              <a:gd name="connsiteX5" fmla="*/ 442119 w 507370"/>
              <a:gd name="connsiteY5" fmla="*/ 438150 h 859073"/>
              <a:gd name="connsiteX6" fmla="*/ 490538 w 507370"/>
              <a:gd name="connsiteY6" fmla="*/ 305594 h 859073"/>
              <a:gd name="connsiteX7" fmla="*/ 506412 w 507370"/>
              <a:gd name="connsiteY7" fmla="*/ 214313 h 859073"/>
              <a:gd name="connsiteX8" fmla="*/ 504825 w 507370"/>
              <a:gd name="connsiteY8" fmla="*/ 126207 h 859073"/>
              <a:gd name="connsiteX9" fmla="*/ 498475 w 507370"/>
              <a:gd name="connsiteY9" fmla="*/ 76200 h 859073"/>
              <a:gd name="connsiteX10" fmla="*/ 485775 w 507370"/>
              <a:gd name="connsiteY10" fmla="*/ 19050 h 859073"/>
              <a:gd name="connsiteX11" fmla="*/ 460375 w 507370"/>
              <a:gd name="connsiteY11" fmla="*/ 0 h 859073"/>
              <a:gd name="connsiteX0" fmla="*/ 0 w 507370"/>
              <a:gd name="connsiteY0" fmla="*/ 798512 h 859073"/>
              <a:gd name="connsiteX1" fmla="*/ 59532 w 507370"/>
              <a:gd name="connsiteY1" fmla="*/ 854076 h 859073"/>
              <a:gd name="connsiteX2" fmla="*/ 169862 w 507370"/>
              <a:gd name="connsiteY2" fmla="*/ 848519 h 859073"/>
              <a:gd name="connsiteX3" fmla="*/ 253206 w 507370"/>
              <a:gd name="connsiteY3" fmla="*/ 784225 h 859073"/>
              <a:gd name="connsiteX4" fmla="*/ 348456 w 507370"/>
              <a:gd name="connsiteY4" fmla="*/ 635000 h 859073"/>
              <a:gd name="connsiteX5" fmla="*/ 442119 w 507370"/>
              <a:gd name="connsiteY5" fmla="*/ 438150 h 859073"/>
              <a:gd name="connsiteX6" fmla="*/ 490538 w 507370"/>
              <a:gd name="connsiteY6" fmla="*/ 305594 h 859073"/>
              <a:gd name="connsiteX7" fmla="*/ 506412 w 507370"/>
              <a:gd name="connsiteY7" fmla="*/ 214313 h 859073"/>
              <a:gd name="connsiteX8" fmla="*/ 504825 w 507370"/>
              <a:gd name="connsiteY8" fmla="*/ 126207 h 859073"/>
              <a:gd name="connsiteX9" fmla="*/ 498475 w 507370"/>
              <a:gd name="connsiteY9" fmla="*/ 66675 h 859073"/>
              <a:gd name="connsiteX10" fmla="*/ 485775 w 507370"/>
              <a:gd name="connsiteY10" fmla="*/ 19050 h 859073"/>
              <a:gd name="connsiteX11" fmla="*/ 460375 w 507370"/>
              <a:gd name="connsiteY11" fmla="*/ 0 h 859073"/>
              <a:gd name="connsiteX0" fmla="*/ 0 w 507370"/>
              <a:gd name="connsiteY0" fmla="*/ 798512 h 859073"/>
              <a:gd name="connsiteX1" fmla="*/ 59532 w 507370"/>
              <a:gd name="connsiteY1" fmla="*/ 854076 h 859073"/>
              <a:gd name="connsiteX2" fmla="*/ 169862 w 507370"/>
              <a:gd name="connsiteY2" fmla="*/ 848519 h 859073"/>
              <a:gd name="connsiteX3" fmla="*/ 253206 w 507370"/>
              <a:gd name="connsiteY3" fmla="*/ 784225 h 859073"/>
              <a:gd name="connsiteX4" fmla="*/ 348456 w 507370"/>
              <a:gd name="connsiteY4" fmla="*/ 635000 h 859073"/>
              <a:gd name="connsiteX5" fmla="*/ 442119 w 507370"/>
              <a:gd name="connsiteY5" fmla="*/ 445294 h 859073"/>
              <a:gd name="connsiteX6" fmla="*/ 490538 w 507370"/>
              <a:gd name="connsiteY6" fmla="*/ 305594 h 859073"/>
              <a:gd name="connsiteX7" fmla="*/ 506412 w 507370"/>
              <a:gd name="connsiteY7" fmla="*/ 214313 h 859073"/>
              <a:gd name="connsiteX8" fmla="*/ 504825 w 507370"/>
              <a:gd name="connsiteY8" fmla="*/ 126207 h 859073"/>
              <a:gd name="connsiteX9" fmla="*/ 498475 w 507370"/>
              <a:gd name="connsiteY9" fmla="*/ 66675 h 859073"/>
              <a:gd name="connsiteX10" fmla="*/ 485775 w 507370"/>
              <a:gd name="connsiteY10" fmla="*/ 19050 h 859073"/>
              <a:gd name="connsiteX11" fmla="*/ 460375 w 507370"/>
              <a:gd name="connsiteY11" fmla="*/ 0 h 859073"/>
              <a:gd name="connsiteX0" fmla="*/ 0 w 507370"/>
              <a:gd name="connsiteY0" fmla="*/ 798512 h 859073"/>
              <a:gd name="connsiteX1" fmla="*/ 59532 w 507370"/>
              <a:gd name="connsiteY1" fmla="*/ 854076 h 859073"/>
              <a:gd name="connsiteX2" fmla="*/ 169862 w 507370"/>
              <a:gd name="connsiteY2" fmla="*/ 848519 h 859073"/>
              <a:gd name="connsiteX3" fmla="*/ 253206 w 507370"/>
              <a:gd name="connsiteY3" fmla="*/ 784225 h 859073"/>
              <a:gd name="connsiteX4" fmla="*/ 348456 w 507370"/>
              <a:gd name="connsiteY4" fmla="*/ 642143 h 859073"/>
              <a:gd name="connsiteX5" fmla="*/ 442119 w 507370"/>
              <a:gd name="connsiteY5" fmla="*/ 445294 h 859073"/>
              <a:gd name="connsiteX6" fmla="*/ 490538 w 507370"/>
              <a:gd name="connsiteY6" fmla="*/ 305594 h 859073"/>
              <a:gd name="connsiteX7" fmla="*/ 506412 w 507370"/>
              <a:gd name="connsiteY7" fmla="*/ 214313 h 859073"/>
              <a:gd name="connsiteX8" fmla="*/ 504825 w 507370"/>
              <a:gd name="connsiteY8" fmla="*/ 126207 h 859073"/>
              <a:gd name="connsiteX9" fmla="*/ 498475 w 507370"/>
              <a:gd name="connsiteY9" fmla="*/ 66675 h 859073"/>
              <a:gd name="connsiteX10" fmla="*/ 485775 w 507370"/>
              <a:gd name="connsiteY10" fmla="*/ 19050 h 859073"/>
              <a:gd name="connsiteX11" fmla="*/ 460375 w 507370"/>
              <a:gd name="connsiteY11" fmla="*/ 0 h 859073"/>
              <a:gd name="connsiteX0" fmla="*/ 0 w 510096"/>
              <a:gd name="connsiteY0" fmla="*/ 798512 h 859073"/>
              <a:gd name="connsiteX1" fmla="*/ 59532 w 510096"/>
              <a:gd name="connsiteY1" fmla="*/ 854076 h 859073"/>
              <a:gd name="connsiteX2" fmla="*/ 169862 w 510096"/>
              <a:gd name="connsiteY2" fmla="*/ 848519 h 859073"/>
              <a:gd name="connsiteX3" fmla="*/ 253206 w 510096"/>
              <a:gd name="connsiteY3" fmla="*/ 784225 h 859073"/>
              <a:gd name="connsiteX4" fmla="*/ 348456 w 510096"/>
              <a:gd name="connsiteY4" fmla="*/ 642143 h 859073"/>
              <a:gd name="connsiteX5" fmla="*/ 442119 w 510096"/>
              <a:gd name="connsiteY5" fmla="*/ 445294 h 859073"/>
              <a:gd name="connsiteX6" fmla="*/ 490538 w 510096"/>
              <a:gd name="connsiteY6" fmla="*/ 305594 h 859073"/>
              <a:gd name="connsiteX7" fmla="*/ 506412 w 510096"/>
              <a:gd name="connsiteY7" fmla="*/ 214313 h 859073"/>
              <a:gd name="connsiteX8" fmla="*/ 509587 w 510096"/>
              <a:gd name="connsiteY8" fmla="*/ 133351 h 859073"/>
              <a:gd name="connsiteX9" fmla="*/ 498475 w 510096"/>
              <a:gd name="connsiteY9" fmla="*/ 66675 h 859073"/>
              <a:gd name="connsiteX10" fmla="*/ 485775 w 510096"/>
              <a:gd name="connsiteY10" fmla="*/ 19050 h 859073"/>
              <a:gd name="connsiteX11" fmla="*/ 460375 w 510096"/>
              <a:gd name="connsiteY11" fmla="*/ 0 h 859073"/>
              <a:gd name="connsiteX0" fmla="*/ 0 w 508347"/>
              <a:gd name="connsiteY0" fmla="*/ 798512 h 859073"/>
              <a:gd name="connsiteX1" fmla="*/ 59532 w 508347"/>
              <a:gd name="connsiteY1" fmla="*/ 854076 h 859073"/>
              <a:gd name="connsiteX2" fmla="*/ 169862 w 508347"/>
              <a:gd name="connsiteY2" fmla="*/ 848519 h 859073"/>
              <a:gd name="connsiteX3" fmla="*/ 253206 w 508347"/>
              <a:gd name="connsiteY3" fmla="*/ 784225 h 859073"/>
              <a:gd name="connsiteX4" fmla="*/ 348456 w 508347"/>
              <a:gd name="connsiteY4" fmla="*/ 642143 h 859073"/>
              <a:gd name="connsiteX5" fmla="*/ 442119 w 508347"/>
              <a:gd name="connsiteY5" fmla="*/ 445294 h 859073"/>
              <a:gd name="connsiteX6" fmla="*/ 490538 w 508347"/>
              <a:gd name="connsiteY6" fmla="*/ 305594 h 859073"/>
              <a:gd name="connsiteX7" fmla="*/ 506412 w 508347"/>
              <a:gd name="connsiteY7" fmla="*/ 214313 h 859073"/>
              <a:gd name="connsiteX8" fmla="*/ 507206 w 508347"/>
              <a:gd name="connsiteY8" fmla="*/ 126208 h 859073"/>
              <a:gd name="connsiteX9" fmla="*/ 498475 w 508347"/>
              <a:gd name="connsiteY9" fmla="*/ 66675 h 859073"/>
              <a:gd name="connsiteX10" fmla="*/ 485775 w 508347"/>
              <a:gd name="connsiteY10" fmla="*/ 19050 h 859073"/>
              <a:gd name="connsiteX11" fmla="*/ 460375 w 508347"/>
              <a:gd name="connsiteY11" fmla="*/ 0 h 859073"/>
              <a:gd name="connsiteX0" fmla="*/ 0 w 508652"/>
              <a:gd name="connsiteY0" fmla="*/ 798512 h 859073"/>
              <a:gd name="connsiteX1" fmla="*/ 59532 w 508652"/>
              <a:gd name="connsiteY1" fmla="*/ 854076 h 859073"/>
              <a:gd name="connsiteX2" fmla="*/ 169862 w 508652"/>
              <a:gd name="connsiteY2" fmla="*/ 848519 h 859073"/>
              <a:gd name="connsiteX3" fmla="*/ 253206 w 508652"/>
              <a:gd name="connsiteY3" fmla="*/ 784225 h 859073"/>
              <a:gd name="connsiteX4" fmla="*/ 348456 w 508652"/>
              <a:gd name="connsiteY4" fmla="*/ 642143 h 859073"/>
              <a:gd name="connsiteX5" fmla="*/ 442119 w 508652"/>
              <a:gd name="connsiteY5" fmla="*/ 445294 h 859073"/>
              <a:gd name="connsiteX6" fmla="*/ 485775 w 508652"/>
              <a:gd name="connsiteY6" fmla="*/ 315119 h 859073"/>
              <a:gd name="connsiteX7" fmla="*/ 506412 w 508652"/>
              <a:gd name="connsiteY7" fmla="*/ 214313 h 859073"/>
              <a:gd name="connsiteX8" fmla="*/ 507206 w 508652"/>
              <a:gd name="connsiteY8" fmla="*/ 126208 h 859073"/>
              <a:gd name="connsiteX9" fmla="*/ 498475 w 508652"/>
              <a:gd name="connsiteY9" fmla="*/ 66675 h 859073"/>
              <a:gd name="connsiteX10" fmla="*/ 485775 w 508652"/>
              <a:gd name="connsiteY10" fmla="*/ 19050 h 859073"/>
              <a:gd name="connsiteX11" fmla="*/ 460375 w 508652"/>
              <a:gd name="connsiteY11" fmla="*/ 0 h 859073"/>
              <a:gd name="connsiteX0" fmla="*/ 0 w 508652"/>
              <a:gd name="connsiteY0" fmla="*/ 798512 h 859073"/>
              <a:gd name="connsiteX1" fmla="*/ 59532 w 508652"/>
              <a:gd name="connsiteY1" fmla="*/ 854076 h 859073"/>
              <a:gd name="connsiteX2" fmla="*/ 169862 w 508652"/>
              <a:gd name="connsiteY2" fmla="*/ 848519 h 859073"/>
              <a:gd name="connsiteX3" fmla="*/ 253206 w 508652"/>
              <a:gd name="connsiteY3" fmla="*/ 784225 h 859073"/>
              <a:gd name="connsiteX4" fmla="*/ 348456 w 508652"/>
              <a:gd name="connsiteY4" fmla="*/ 642143 h 859073"/>
              <a:gd name="connsiteX5" fmla="*/ 442119 w 508652"/>
              <a:gd name="connsiteY5" fmla="*/ 445294 h 859073"/>
              <a:gd name="connsiteX6" fmla="*/ 485775 w 508652"/>
              <a:gd name="connsiteY6" fmla="*/ 315119 h 859073"/>
              <a:gd name="connsiteX7" fmla="*/ 506412 w 508652"/>
              <a:gd name="connsiteY7" fmla="*/ 214313 h 859073"/>
              <a:gd name="connsiteX8" fmla="*/ 507206 w 508652"/>
              <a:gd name="connsiteY8" fmla="*/ 126208 h 859073"/>
              <a:gd name="connsiteX9" fmla="*/ 498475 w 508652"/>
              <a:gd name="connsiteY9" fmla="*/ 66675 h 859073"/>
              <a:gd name="connsiteX10" fmla="*/ 478631 w 508652"/>
              <a:gd name="connsiteY10" fmla="*/ 23813 h 859073"/>
              <a:gd name="connsiteX11" fmla="*/ 460375 w 508652"/>
              <a:gd name="connsiteY11" fmla="*/ 0 h 859073"/>
              <a:gd name="connsiteX0" fmla="*/ 0 w 508652"/>
              <a:gd name="connsiteY0" fmla="*/ 793749 h 854310"/>
              <a:gd name="connsiteX1" fmla="*/ 59532 w 508652"/>
              <a:gd name="connsiteY1" fmla="*/ 849313 h 854310"/>
              <a:gd name="connsiteX2" fmla="*/ 169862 w 508652"/>
              <a:gd name="connsiteY2" fmla="*/ 843756 h 854310"/>
              <a:gd name="connsiteX3" fmla="*/ 253206 w 508652"/>
              <a:gd name="connsiteY3" fmla="*/ 779462 h 854310"/>
              <a:gd name="connsiteX4" fmla="*/ 348456 w 508652"/>
              <a:gd name="connsiteY4" fmla="*/ 637380 h 854310"/>
              <a:gd name="connsiteX5" fmla="*/ 442119 w 508652"/>
              <a:gd name="connsiteY5" fmla="*/ 440531 h 854310"/>
              <a:gd name="connsiteX6" fmla="*/ 485775 w 508652"/>
              <a:gd name="connsiteY6" fmla="*/ 310356 h 854310"/>
              <a:gd name="connsiteX7" fmla="*/ 506412 w 508652"/>
              <a:gd name="connsiteY7" fmla="*/ 209550 h 854310"/>
              <a:gd name="connsiteX8" fmla="*/ 507206 w 508652"/>
              <a:gd name="connsiteY8" fmla="*/ 121445 h 854310"/>
              <a:gd name="connsiteX9" fmla="*/ 498475 w 508652"/>
              <a:gd name="connsiteY9" fmla="*/ 61912 h 854310"/>
              <a:gd name="connsiteX10" fmla="*/ 478631 w 508652"/>
              <a:gd name="connsiteY10" fmla="*/ 19050 h 854310"/>
              <a:gd name="connsiteX11" fmla="*/ 446088 w 508652"/>
              <a:gd name="connsiteY11" fmla="*/ 0 h 854310"/>
              <a:gd name="connsiteX0" fmla="*/ 0 w 508517"/>
              <a:gd name="connsiteY0" fmla="*/ 793749 h 854310"/>
              <a:gd name="connsiteX1" fmla="*/ 59532 w 508517"/>
              <a:gd name="connsiteY1" fmla="*/ 849313 h 854310"/>
              <a:gd name="connsiteX2" fmla="*/ 169862 w 508517"/>
              <a:gd name="connsiteY2" fmla="*/ 843756 h 854310"/>
              <a:gd name="connsiteX3" fmla="*/ 253206 w 508517"/>
              <a:gd name="connsiteY3" fmla="*/ 779462 h 854310"/>
              <a:gd name="connsiteX4" fmla="*/ 348456 w 508517"/>
              <a:gd name="connsiteY4" fmla="*/ 637380 h 854310"/>
              <a:gd name="connsiteX5" fmla="*/ 442119 w 508517"/>
              <a:gd name="connsiteY5" fmla="*/ 440531 h 854310"/>
              <a:gd name="connsiteX6" fmla="*/ 485775 w 508517"/>
              <a:gd name="connsiteY6" fmla="*/ 310356 h 854310"/>
              <a:gd name="connsiteX7" fmla="*/ 506412 w 508517"/>
              <a:gd name="connsiteY7" fmla="*/ 209550 h 854310"/>
              <a:gd name="connsiteX8" fmla="*/ 507206 w 508517"/>
              <a:gd name="connsiteY8" fmla="*/ 121445 h 854310"/>
              <a:gd name="connsiteX9" fmla="*/ 500856 w 508517"/>
              <a:gd name="connsiteY9" fmla="*/ 73818 h 854310"/>
              <a:gd name="connsiteX10" fmla="*/ 478631 w 508517"/>
              <a:gd name="connsiteY10" fmla="*/ 19050 h 854310"/>
              <a:gd name="connsiteX11" fmla="*/ 446088 w 508517"/>
              <a:gd name="connsiteY11" fmla="*/ 0 h 854310"/>
              <a:gd name="connsiteX0" fmla="*/ 0 w 508517"/>
              <a:gd name="connsiteY0" fmla="*/ 793749 h 854310"/>
              <a:gd name="connsiteX1" fmla="*/ 59532 w 508517"/>
              <a:gd name="connsiteY1" fmla="*/ 849313 h 854310"/>
              <a:gd name="connsiteX2" fmla="*/ 169862 w 508517"/>
              <a:gd name="connsiteY2" fmla="*/ 843756 h 854310"/>
              <a:gd name="connsiteX3" fmla="*/ 253206 w 508517"/>
              <a:gd name="connsiteY3" fmla="*/ 779462 h 854310"/>
              <a:gd name="connsiteX4" fmla="*/ 348456 w 508517"/>
              <a:gd name="connsiteY4" fmla="*/ 637380 h 854310"/>
              <a:gd name="connsiteX5" fmla="*/ 442119 w 508517"/>
              <a:gd name="connsiteY5" fmla="*/ 440531 h 854310"/>
              <a:gd name="connsiteX6" fmla="*/ 485775 w 508517"/>
              <a:gd name="connsiteY6" fmla="*/ 310356 h 854310"/>
              <a:gd name="connsiteX7" fmla="*/ 506412 w 508517"/>
              <a:gd name="connsiteY7" fmla="*/ 209550 h 854310"/>
              <a:gd name="connsiteX8" fmla="*/ 507206 w 508517"/>
              <a:gd name="connsiteY8" fmla="*/ 130970 h 854310"/>
              <a:gd name="connsiteX9" fmla="*/ 500856 w 508517"/>
              <a:gd name="connsiteY9" fmla="*/ 73818 h 854310"/>
              <a:gd name="connsiteX10" fmla="*/ 478631 w 508517"/>
              <a:gd name="connsiteY10" fmla="*/ 19050 h 854310"/>
              <a:gd name="connsiteX11" fmla="*/ 446088 w 508517"/>
              <a:gd name="connsiteY11" fmla="*/ 0 h 854310"/>
              <a:gd name="connsiteX0" fmla="*/ 0 w 512182"/>
              <a:gd name="connsiteY0" fmla="*/ 793749 h 854310"/>
              <a:gd name="connsiteX1" fmla="*/ 59532 w 512182"/>
              <a:gd name="connsiteY1" fmla="*/ 849313 h 854310"/>
              <a:gd name="connsiteX2" fmla="*/ 169862 w 512182"/>
              <a:gd name="connsiteY2" fmla="*/ 843756 h 854310"/>
              <a:gd name="connsiteX3" fmla="*/ 253206 w 512182"/>
              <a:gd name="connsiteY3" fmla="*/ 779462 h 854310"/>
              <a:gd name="connsiteX4" fmla="*/ 348456 w 512182"/>
              <a:gd name="connsiteY4" fmla="*/ 637380 h 854310"/>
              <a:gd name="connsiteX5" fmla="*/ 442119 w 512182"/>
              <a:gd name="connsiteY5" fmla="*/ 440531 h 854310"/>
              <a:gd name="connsiteX6" fmla="*/ 485775 w 512182"/>
              <a:gd name="connsiteY6" fmla="*/ 310356 h 854310"/>
              <a:gd name="connsiteX7" fmla="*/ 506412 w 512182"/>
              <a:gd name="connsiteY7" fmla="*/ 209550 h 854310"/>
              <a:gd name="connsiteX8" fmla="*/ 511968 w 512182"/>
              <a:gd name="connsiteY8" fmla="*/ 130970 h 854310"/>
              <a:gd name="connsiteX9" fmla="*/ 500856 w 512182"/>
              <a:gd name="connsiteY9" fmla="*/ 73818 h 854310"/>
              <a:gd name="connsiteX10" fmla="*/ 478631 w 512182"/>
              <a:gd name="connsiteY10" fmla="*/ 19050 h 854310"/>
              <a:gd name="connsiteX11" fmla="*/ 446088 w 512182"/>
              <a:gd name="connsiteY11" fmla="*/ 0 h 854310"/>
              <a:gd name="connsiteX0" fmla="*/ 0 w 510060"/>
              <a:gd name="connsiteY0" fmla="*/ 793749 h 854310"/>
              <a:gd name="connsiteX1" fmla="*/ 59532 w 510060"/>
              <a:gd name="connsiteY1" fmla="*/ 849313 h 854310"/>
              <a:gd name="connsiteX2" fmla="*/ 169862 w 510060"/>
              <a:gd name="connsiteY2" fmla="*/ 843756 h 854310"/>
              <a:gd name="connsiteX3" fmla="*/ 253206 w 510060"/>
              <a:gd name="connsiteY3" fmla="*/ 779462 h 854310"/>
              <a:gd name="connsiteX4" fmla="*/ 348456 w 510060"/>
              <a:gd name="connsiteY4" fmla="*/ 637380 h 854310"/>
              <a:gd name="connsiteX5" fmla="*/ 442119 w 510060"/>
              <a:gd name="connsiteY5" fmla="*/ 440531 h 854310"/>
              <a:gd name="connsiteX6" fmla="*/ 485775 w 510060"/>
              <a:gd name="connsiteY6" fmla="*/ 310356 h 854310"/>
              <a:gd name="connsiteX7" fmla="*/ 506412 w 510060"/>
              <a:gd name="connsiteY7" fmla="*/ 209550 h 854310"/>
              <a:gd name="connsiteX8" fmla="*/ 509587 w 510060"/>
              <a:gd name="connsiteY8" fmla="*/ 130970 h 854310"/>
              <a:gd name="connsiteX9" fmla="*/ 500856 w 510060"/>
              <a:gd name="connsiteY9" fmla="*/ 73818 h 854310"/>
              <a:gd name="connsiteX10" fmla="*/ 478631 w 510060"/>
              <a:gd name="connsiteY10" fmla="*/ 19050 h 854310"/>
              <a:gd name="connsiteX11" fmla="*/ 446088 w 510060"/>
              <a:gd name="connsiteY11" fmla="*/ 0 h 854310"/>
              <a:gd name="connsiteX0" fmla="*/ 0 w 510060"/>
              <a:gd name="connsiteY0" fmla="*/ 793749 h 854310"/>
              <a:gd name="connsiteX1" fmla="*/ 59532 w 510060"/>
              <a:gd name="connsiteY1" fmla="*/ 849313 h 854310"/>
              <a:gd name="connsiteX2" fmla="*/ 169862 w 510060"/>
              <a:gd name="connsiteY2" fmla="*/ 843756 h 854310"/>
              <a:gd name="connsiteX3" fmla="*/ 253206 w 510060"/>
              <a:gd name="connsiteY3" fmla="*/ 779462 h 854310"/>
              <a:gd name="connsiteX4" fmla="*/ 348456 w 510060"/>
              <a:gd name="connsiteY4" fmla="*/ 637380 h 854310"/>
              <a:gd name="connsiteX5" fmla="*/ 442119 w 510060"/>
              <a:gd name="connsiteY5" fmla="*/ 440531 h 854310"/>
              <a:gd name="connsiteX6" fmla="*/ 485775 w 510060"/>
              <a:gd name="connsiteY6" fmla="*/ 310356 h 854310"/>
              <a:gd name="connsiteX7" fmla="*/ 506412 w 510060"/>
              <a:gd name="connsiteY7" fmla="*/ 209550 h 854310"/>
              <a:gd name="connsiteX8" fmla="*/ 509587 w 510060"/>
              <a:gd name="connsiteY8" fmla="*/ 130970 h 854310"/>
              <a:gd name="connsiteX9" fmla="*/ 500856 w 510060"/>
              <a:gd name="connsiteY9" fmla="*/ 73818 h 854310"/>
              <a:gd name="connsiteX10" fmla="*/ 478631 w 510060"/>
              <a:gd name="connsiteY10" fmla="*/ 23813 h 854310"/>
              <a:gd name="connsiteX11" fmla="*/ 446088 w 510060"/>
              <a:gd name="connsiteY11" fmla="*/ 0 h 854310"/>
              <a:gd name="connsiteX0" fmla="*/ 0 w 510060"/>
              <a:gd name="connsiteY0" fmla="*/ 791368 h 851929"/>
              <a:gd name="connsiteX1" fmla="*/ 59532 w 510060"/>
              <a:gd name="connsiteY1" fmla="*/ 846932 h 851929"/>
              <a:gd name="connsiteX2" fmla="*/ 169862 w 510060"/>
              <a:gd name="connsiteY2" fmla="*/ 841375 h 851929"/>
              <a:gd name="connsiteX3" fmla="*/ 253206 w 510060"/>
              <a:gd name="connsiteY3" fmla="*/ 777081 h 851929"/>
              <a:gd name="connsiteX4" fmla="*/ 348456 w 510060"/>
              <a:gd name="connsiteY4" fmla="*/ 634999 h 851929"/>
              <a:gd name="connsiteX5" fmla="*/ 442119 w 510060"/>
              <a:gd name="connsiteY5" fmla="*/ 438150 h 851929"/>
              <a:gd name="connsiteX6" fmla="*/ 485775 w 510060"/>
              <a:gd name="connsiteY6" fmla="*/ 307975 h 851929"/>
              <a:gd name="connsiteX7" fmla="*/ 506412 w 510060"/>
              <a:gd name="connsiteY7" fmla="*/ 207169 h 851929"/>
              <a:gd name="connsiteX8" fmla="*/ 509587 w 510060"/>
              <a:gd name="connsiteY8" fmla="*/ 128589 h 851929"/>
              <a:gd name="connsiteX9" fmla="*/ 500856 w 510060"/>
              <a:gd name="connsiteY9" fmla="*/ 71437 h 851929"/>
              <a:gd name="connsiteX10" fmla="*/ 478631 w 510060"/>
              <a:gd name="connsiteY10" fmla="*/ 21432 h 851929"/>
              <a:gd name="connsiteX11" fmla="*/ 434182 w 510060"/>
              <a:gd name="connsiteY11" fmla="*/ 0 h 851929"/>
              <a:gd name="connsiteX0" fmla="*/ 0 w 510060"/>
              <a:gd name="connsiteY0" fmla="*/ 791368 h 851929"/>
              <a:gd name="connsiteX1" fmla="*/ 59532 w 510060"/>
              <a:gd name="connsiteY1" fmla="*/ 846932 h 851929"/>
              <a:gd name="connsiteX2" fmla="*/ 169862 w 510060"/>
              <a:gd name="connsiteY2" fmla="*/ 841375 h 851929"/>
              <a:gd name="connsiteX3" fmla="*/ 253206 w 510060"/>
              <a:gd name="connsiteY3" fmla="*/ 777081 h 851929"/>
              <a:gd name="connsiteX4" fmla="*/ 348456 w 510060"/>
              <a:gd name="connsiteY4" fmla="*/ 634999 h 851929"/>
              <a:gd name="connsiteX5" fmla="*/ 442119 w 510060"/>
              <a:gd name="connsiteY5" fmla="*/ 438150 h 851929"/>
              <a:gd name="connsiteX6" fmla="*/ 485775 w 510060"/>
              <a:gd name="connsiteY6" fmla="*/ 307975 h 851929"/>
              <a:gd name="connsiteX7" fmla="*/ 506412 w 510060"/>
              <a:gd name="connsiteY7" fmla="*/ 207169 h 851929"/>
              <a:gd name="connsiteX8" fmla="*/ 509587 w 510060"/>
              <a:gd name="connsiteY8" fmla="*/ 128589 h 851929"/>
              <a:gd name="connsiteX9" fmla="*/ 500856 w 510060"/>
              <a:gd name="connsiteY9" fmla="*/ 71437 h 851929"/>
              <a:gd name="connsiteX10" fmla="*/ 478631 w 510060"/>
              <a:gd name="connsiteY10" fmla="*/ 26195 h 851929"/>
              <a:gd name="connsiteX11" fmla="*/ 434182 w 510060"/>
              <a:gd name="connsiteY11" fmla="*/ 0 h 851929"/>
              <a:gd name="connsiteX0" fmla="*/ 0 w 510060"/>
              <a:gd name="connsiteY0" fmla="*/ 793749 h 854310"/>
              <a:gd name="connsiteX1" fmla="*/ 59532 w 510060"/>
              <a:gd name="connsiteY1" fmla="*/ 849313 h 854310"/>
              <a:gd name="connsiteX2" fmla="*/ 169862 w 510060"/>
              <a:gd name="connsiteY2" fmla="*/ 843756 h 854310"/>
              <a:gd name="connsiteX3" fmla="*/ 253206 w 510060"/>
              <a:gd name="connsiteY3" fmla="*/ 779462 h 854310"/>
              <a:gd name="connsiteX4" fmla="*/ 348456 w 510060"/>
              <a:gd name="connsiteY4" fmla="*/ 637380 h 854310"/>
              <a:gd name="connsiteX5" fmla="*/ 442119 w 510060"/>
              <a:gd name="connsiteY5" fmla="*/ 440531 h 854310"/>
              <a:gd name="connsiteX6" fmla="*/ 485775 w 510060"/>
              <a:gd name="connsiteY6" fmla="*/ 310356 h 854310"/>
              <a:gd name="connsiteX7" fmla="*/ 506412 w 510060"/>
              <a:gd name="connsiteY7" fmla="*/ 209550 h 854310"/>
              <a:gd name="connsiteX8" fmla="*/ 509587 w 510060"/>
              <a:gd name="connsiteY8" fmla="*/ 130970 h 854310"/>
              <a:gd name="connsiteX9" fmla="*/ 500856 w 510060"/>
              <a:gd name="connsiteY9" fmla="*/ 73818 h 854310"/>
              <a:gd name="connsiteX10" fmla="*/ 478631 w 510060"/>
              <a:gd name="connsiteY10" fmla="*/ 28576 h 854310"/>
              <a:gd name="connsiteX11" fmla="*/ 422276 w 510060"/>
              <a:gd name="connsiteY11" fmla="*/ 0 h 854310"/>
              <a:gd name="connsiteX0" fmla="*/ 0 w 510060"/>
              <a:gd name="connsiteY0" fmla="*/ 791368 h 851929"/>
              <a:gd name="connsiteX1" fmla="*/ 59532 w 510060"/>
              <a:gd name="connsiteY1" fmla="*/ 846932 h 851929"/>
              <a:gd name="connsiteX2" fmla="*/ 169862 w 510060"/>
              <a:gd name="connsiteY2" fmla="*/ 841375 h 851929"/>
              <a:gd name="connsiteX3" fmla="*/ 253206 w 510060"/>
              <a:gd name="connsiteY3" fmla="*/ 777081 h 851929"/>
              <a:gd name="connsiteX4" fmla="*/ 348456 w 510060"/>
              <a:gd name="connsiteY4" fmla="*/ 634999 h 851929"/>
              <a:gd name="connsiteX5" fmla="*/ 442119 w 510060"/>
              <a:gd name="connsiteY5" fmla="*/ 438150 h 851929"/>
              <a:gd name="connsiteX6" fmla="*/ 485775 w 510060"/>
              <a:gd name="connsiteY6" fmla="*/ 307975 h 851929"/>
              <a:gd name="connsiteX7" fmla="*/ 506412 w 510060"/>
              <a:gd name="connsiteY7" fmla="*/ 207169 h 851929"/>
              <a:gd name="connsiteX8" fmla="*/ 509587 w 510060"/>
              <a:gd name="connsiteY8" fmla="*/ 128589 h 851929"/>
              <a:gd name="connsiteX9" fmla="*/ 500856 w 510060"/>
              <a:gd name="connsiteY9" fmla="*/ 71437 h 851929"/>
              <a:gd name="connsiteX10" fmla="*/ 478631 w 510060"/>
              <a:gd name="connsiteY10" fmla="*/ 26195 h 851929"/>
              <a:gd name="connsiteX11" fmla="*/ 434182 w 510060"/>
              <a:gd name="connsiteY11" fmla="*/ 0 h 851929"/>
              <a:gd name="connsiteX0" fmla="*/ 0 w 510060"/>
              <a:gd name="connsiteY0" fmla="*/ 786606 h 847167"/>
              <a:gd name="connsiteX1" fmla="*/ 59532 w 510060"/>
              <a:gd name="connsiteY1" fmla="*/ 842170 h 847167"/>
              <a:gd name="connsiteX2" fmla="*/ 169862 w 510060"/>
              <a:gd name="connsiteY2" fmla="*/ 836613 h 847167"/>
              <a:gd name="connsiteX3" fmla="*/ 253206 w 510060"/>
              <a:gd name="connsiteY3" fmla="*/ 772319 h 847167"/>
              <a:gd name="connsiteX4" fmla="*/ 348456 w 510060"/>
              <a:gd name="connsiteY4" fmla="*/ 630237 h 847167"/>
              <a:gd name="connsiteX5" fmla="*/ 442119 w 510060"/>
              <a:gd name="connsiteY5" fmla="*/ 433388 h 847167"/>
              <a:gd name="connsiteX6" fmla="*/ 485775 w 510060"/>
              <a:gd name="connsiteY6" fmla="*/ 303213 h 847167"/>
              <a:gd name="connsiteX7" fmla="*/ 506412 w 510060"/>
              <a:gd name="connsiteY7" fmla="*/ 202407 h 847167"/>
              <a:gd name="connsiteX8" fmla="*/ 509587 w 510060"/>
              <a:gd name="connsiteY8" fmla="*/ 123827 h 847167"/>
              <a:gd name="connsiteX9" fmla="*/ 500856 w 510060"/>
              <a:gd name="connsiteY9" fmla="*/ 66675 h 847167"/>
              <a:gd name="connsiteX10" fmla="*/ 478631 w 510060"/>
              <a:gd name="connsiteY10" fmla="*/ 21433 h 847167"/>
              <a:gd name="connsiteX11" fmla="*/ 434182 w 510060"/>
              <a:gd name="connsiteY11" fmla="*/ 0 h 84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0060" h="847167">
                <a:moveTo>
                  <a:pt x="0" y="786606"/>
                </a:moveTo>
                <a:cubicBezTo>
                  <a:pt x="6879" y="808831"/>
                  <a:pt x="31222" y="833836"/>
                  <a:pt x="59532" y="842170"/>
                </a:cubicBezTo>
                <a:cubicBezTo>
                  <a:pt x="87842" y="850504"/>
                  <a:pt x="137583" y="848255"/>
                  <a:pt x="169862" y="836613"/>
                </a:cubicBezTo>
                <a:cubicBezTo>
                  <a:pt x="202141" y="824971"/>
                  <a:pt x="223440" y="806715"/>
                  <a:pt x="253206" y="772319"/>
                </a:cubicBezTo>
                <a:cubicBezTo>
                  <a:pt x="282972" y="737923"/>
                  <a:pt x="316971" y="686725"/>
                  <a:pt x="348456" y="630237"/>
                </a:cubicBezTo>
                <a:cubicBezTo>
                  <a:pt x="379941" y="573749"/>
                  <a:pt x="419233" y="487892"/>
                  <a:pt x="442119" y="433388"/>
                </a:cubicBezTo>
                <a:cubicBezTo>
                  <a:pt x="465006" y="378884"/>
                  <a:pt x="475059" y="341710"/>
                  <a:pt x="485775" y="303213"/>
                </a:cubicBezTo>
                <a:cubicBezTo>
                  <a:pt x="496491" y="264716"/>
                  <a:pt x="502443" y="232305"/>
                  <a:pt x="506412" y="202407"/>
                </a:cubicBezTo>
                <a:cubicBezTo>
                  <a:pt x="510381" y="172509"/>
                  <a:pt x="510513" y="146449"/>
                  <a:pt x="509587" y="123827"/>
                </a:cubicBezTo>
                <a:cubicBezTo>
                  <a:pt x="508661" y="101205"/>
                  <a:pt x="506015" y="83741"/>
                  <a:pt x="500856" y="66675"/>
                </a:cubicBezTo>
                <a:cubicBezTo>
                  <a:pt x="495697" y="49609"/>
                  <a:pt x="489743" y="32546"/>
                  <a:pt x="478631" y="21433"/>
                </a:cubicBezTo>
                <a:cubicBezTo>
                  <a:pt x="467519" y="10321"/>
                  <a:pt x="443707" y="3175"/>
                  <a:pt x="43418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354563" y="3446979"/>
            <a:ext cx="164924" cy="141565"/>
          </a:xfrm>
          <a:custGeom>
            <a:avLst/>
            <a:gdLst>
              <a:gd name="connsiteX0" fmla="*/ 73077 w 165946"/>
              <a:gd name="connsiteY0" fmla="*/ 2750 h 143244"/>
              <a:gd name="connsiteX1" fmla="*/ 15927 w 165946"/>
              <a:gd name="connsiteY1" fmla="*/ 2750 h 143244"/>
              <a:gd name="connsiteX2" fmla="*/ 1640 w 165946"/>
              <a:gd name="connsiteY2" fmla="*/ 31325 h 143244"/>
              <a:gd name="connsiteX3" fmla="*/ 1640 w 165946"/>
              <a:gd name="connsiteY3" fmla="*/ 50375 h 143244"/>
              <a:gd name="connsiteX4" fmla="*/ 13546 w 165946"/>
              <a:gd name="connsiteY4" fmla="*/ 90856 h 143244"/>
              <a:gd name="connsiteX5" fmla="*/ 20690 w 165946"/>
              <a:gd name="connsiteY5" fmla="*/ 107525 h 143244"/>
              <a:gd name="connsiteX6" fmla="*/ 49265 w 165946"/>
              <a:gd name="connsiteY6" fmla="*/ 119431 h 143244"/>
              <a:gd name="connsiteX7" fmla="*/ 63552 w 165946"/>
              <a:gd name="connsiteY7" fmla="*/ 138481 h 143244"/>
              <a:gd name="connsiteX8" fmla="*/ 84984 w 165946"/>
              <a:gd name="connsiteY8" fmla="*/ 136100 h 143244"/>
              <a:gd name="connsiteX9" fmla="*/ 118321 w 165946"/>
              <a:gd name="connsiteY9" fmla="*/ 138481 h 143244"/>
              <a:gd name="connsiteX10" fmla="*/ 165946 w 165946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0375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9749 w 166430"/>
              <a:gd name="connsiteY6" fmla="*/ 119431 h 143244"/>
              <a:gd name="connsiteX7" fmla="*/ 64036 w 166430"/>
              <a:gd name="connsiteY7" fmla="*/ 138481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9749 w 166430"/>
              <a:gd name="connsiteY6" fmla="*/ 119431 h 143244"/>
              <a:gd name="connsiteX7" fmla="*/ 64036 w 166430"/>
              <a:gd name="connsiteY7" fmla="*/ 138481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9749 w 166430"/>
              <a:gd name="connsiteY6" fmla="*/ 119431 h 143244"/>
              <a:gd name="connsiteX7" fmla="*/ 64036 w 166430"/>
              <a:gd name="connsiteY7" fmla="*/ 138481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9749 w 166430"/>
              <a:gd name="connsiteY6" fmla="*/ 119431 h 143244"/>
              <a:gd name="connsiteX7" fmla="*/ 71179 w 166430"/>
              <a:gd name="connsiteY7" fmla="*/ 136100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4987 w 166430"/>
              <a:gd name="connsiteY6" fmla="*/ 117050 h 143244"/>
              <a:gd name="connsiteX7" fmla="*/ 71179 w 166430"/>
              <a:gd name="connsiteY7" fmla="*/ 136100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2606 w 166430"/>
              <a:gd name="connsiteY6" fmla="*/ 119431 h 143244"/>
              <a:gd name="connsiteX7" fmla="*/ 71179 w 166430"/>
              <a:gd name="connsiteY7" fmla="*/ 136100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2606 w 166430"/>
              <a:gd name="connsiteY6" fmla="*/ 119431 h 143244"/>
              <a:gd name="connsiteX7" fmla="*/ 73561 w 166430"/>
              <a:gd name="connsiteY7" fmla="*/ 133718 h 143244"/>
              <a:gd name="connsiteX8" fmla="*/ 85468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561 w 166430"/>
              <a:gd name="connsiteY0" fmla="*/ 2750 h 143244"/>
              <a:gd name="connsiteX1" fmla="*/ 23555 w 166430"/>
              <a:gd name="connsiteY1" fmla="*/ 2750 h 143244"/>
              <a:gd name="connsiteX2" fmla="*/ 2124 w 166430"/>
              <a:gd name="connsiteY2" fmla="*/ 31325 h 143244"/>
              <a:gd name="connsiteX3" fmla="*/ 2124 w 166430"/>
              <a:gd name="connsiteY3" fmla="*/ 59900 h 143244"/>
              <a:gd name="connsiteX4" fmla="*/ 14030 w 166430"/>
              <a:gd name="connsiteY4" fmla="*/ 90856 h 143244"/>
              <a:gd name="connsiteX5" fmla="*/ 21174 w 166430"/>
              <a:gd name="connsiteY5" fmla="*/ 107525 h 143244"/>
              <a:gd name="connsiteX6" fmla="*/ 42606 w 166430"/>
              <a:gd name="connsiteY6" fmla="*/ 119431 h 143244"/>
              <a:gd name="connsiteX7" fmla="*/ 73561 w 166430"/>
              <a:gd name="connsiteY7" fmla="*/ 133718 h 143244"/>
              <a:gd name="connsiteX8" fmla="*/ 94993 w 166430"/>
              <a:gd name="connsiteY8" fmla="*/ 136100 h 143244"/>
              <a:gd name="connsiteX9" fmla="*/ 118805 w 166430"/>
              <a:gd name="connsiteY9" fmla="*/ 138481 h 143244"/>
              <a:gd name="connsiteX10" fmla="*/ 166430 w 166430"/>
              <a:gd name="connsiteY10" fmla="*/ 143244 h 143244"/>
              <a:gd name="connsiteX0" fmla="*/ 73397 w 166266"/>
              <a:gd name="connsiteY0" fmla="*/ 935 h 141429"/>
              <a:gd name="connsiteX1" fmla="*/ 21009 w 166266"/>
              <a:gd name="connsiteY1" fmla="*/ 5698 h 141429"/>
              <a:gd name="connsiteX2" fmla="*/ 1960 w 166266"/>
              <a:gd name="connsiteY2" fmla="*/ 29510 h 141429"/>
              <a:gd name="connsiteX3" fmla="*/ 1960 w 166266"/>
              <a:gd name="connsiteY3" fmla="*/ 58085 h 141429"/>
              <a:gd name="connsiteX4" fmla="*/ 13866 w 166266"/>
              <a:gd name="connsiteY4" fmla="*/ 89041 h 141429"/>
              <a:gd name="connsiteX5" fmla="*/ 21010 w 166266"/>
              <a:gd name="connsiteY5" fmla="*/ 105710 h 141429"/>
              <a:gd name="connsiteX6" fmla="*/ 42442 w 166266"/>
              <a:gd name="connsiteY6" fmla="*/ 117616 h 141429"/>
              <a:gd name="connsiteX7" fmla="*/ 73397 w 166266"/>
              <a:gd name="connsiteY7" fmla="*/ 131903 h 141429"/>
              <a:gd name="connsiteX8" fmla="*/ 94829 w 166266"/>
              <a:gd name="connsiteY8" fmla="*/ 134285 h 141429"/>
              <a:gd name="connsiteX9" fmla="*/ 118641 w 166266"/>
              <a:gd name="connsiteY9" fmla="*/ 136666 h 141429"/>
              <a:gd name="connsiteX10" fmla="*/ 166266 w 166266"/>
              <a:gd name="connsiteY10" fmla="*/ 141429 h 141429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9177 h 141565"/>
              <a:gd name="connsiteX5" fmla="*/ 19844 w 165100"/>
              <a:gd name="connsiteY5" fmla="*/ 105846 h 141565"/>
              <a:gd name="connsiteX6" fmla="*/ 41276 w 165100"/>
              <a:gd name="connsiteY6" fmla="*/ 117752 h 141565"/>
              <a:gd name="connsiteX7" fmla="*/ 72231 w 165100"/>
              <a:gd name="connsiteY7" fmla="*/ 132039 h 141565"/>
              <a:gd name="connsiteX8" fmla="*/ 93663 w 165100"/>
              <a:gd name="connsiteY8" fmla="*/ 134421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4414 h 141565"/>
              <a:gd name="connsiteX5" fmla="*/ 19844 w 165100"/>
              <a:gd name="connsiteY5" fmla="*/ 105846 h 141565"/>
              <a:gd name="connsiteX6" fmla="*/ 41276 w 165100"/>
              <a:gd name="connsiteY6" fmla="*/ 117752 h 141565"/>
              <a:gd name="connsiteX7" fmla="*/ 72231 w 165100"/>
              <a:gd name="connsiteY7" fmla="*/ 132039 h 141565"/>
              <a:gd name="connsiteX8" fmla="*/ 93663 w 165100"/>
              <a:gd name="connsiteY8" fmla="*/ 134421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4414 h 141565"/>
              <a:gd name="connsiteX5" fmla="*/ 19844 w 165100"/>
              <a:gd name="connsiteY5" fmla="*/ 105846 h 141565"/>
              <a:gd name="connsiteX6" fmla="*/ 46039 w 165100"/>
              <a:gd name="connsiteY6" fmla="*/ 117752 h 141565"/>
              <a:gd name="connsiteX7" fmla="*/ 72231 w 165100"/>
              <a:gd name="connsiteY7" fmla="*/ 132039 h 141565"/>
              <a:gd name="connsiteX8" fmla="*/ 93663 w 165100"/>
              <a:gd name="connsiteY8" fmla="*/ 134421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4414 h 141565"/>
              <a:gd name="connsiteX5" fmla="*/ 22226 w 165100"/>
              <a:gd name="connsiteY5" fmla="*/ 103464 h 141565"/>
              <a:gd name="connsiteX6" fmla="*/ 46039 w 165100"/>
              <a:gd name="connsiteY6" fmla="*/ 117752 h 141565"/>
              <a:gd name="connsiteX7" fmla="*/ 72231 w 165100"/>
              <a:gd name="connsiteY7" fmla="*/ 132039 h 141565"/>
              <a:gd name="connsiteX8" fmla="*/ 93663 w 165100"/>
              <a:gd name="connsiteY8" fmla="*/ 134421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4414 h 141565"/>
              <a:gd name="connsiteX5" fmla="*/ 22226 w 165100"/>
              <a:gd name="connsiteY5" fmla="*/ 103464 h 141565"/>
              <a:gd name="connsiteX6" fmla="*/ 46039 w 165100"/>
              <a:gd name="connsiteY6" fmla="*/ 117752 h 141565"/>
              <a:gd name="connsiteX7" fmla="*/ 72231 w 165100"/>
              <a:gd name="connsiteY7" fmla="*/ 132039 h 141565"/>
              <a:gd name="connsiteX8" fmla="*/ 91282 w 165100"/>
              <a:gd name="connsiteY8" fmla="*/ 132040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4414 h 141565"/>
              <a:gd name="connsiteX5" fmla="*/ 22226 w 165100"/>
              <a:gd name="connsiteY5" fmla="*/ 103464 h 141565"/>
              <a:gd name="connsiteX6" fmla="*/ 46039 w 165100"/>
              <a:gd name="connsiteY6" fmla="*/ 117752 h 141565"/>
              <a:gd name="connsiteX7" fmla="*/ 69849 w 165100"/>
              <a:gd name="connsiteY7" fmla="*/ 129658 h 141565"/>
              <a:gd name="connsiteX8" fmla="*/ 91282 w 165100"/>
              <a:gd name="connsiteY8" fmla="*/ 132040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58221 h 141565"/>
              <a:gd name="connsiteX4" fmla="*/ 12700 w 165100"/>
              <a:gd name="connsiteY4" fmla="*/ 86795 h 141565"/>
              <a:gd name="connsiteX5" fmla="*/ 22226 w 165100"/>
              <a:gd name="connsiteY5" fmla="*/ 103464 h 141565"/>
              <a:gd name="connsiteX6" fmla="*/ 46039 w 165100"/>
              <a:gd name="connsiteY6" fmla="*/ 117752 h 141565"/>
              <a:gd name="connsiteX7" fmla="*/ 69849 w 165100"/>
              <a:gd name="connsiteY7" fmla="*/ 129658 h 141565"/>
              <a:gd name="connsiteX8" fmla="*/ 91282 w 165100"/>
              <a:gd name="connsiteY8" fmla="*/ 132040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69913 w 162782"/>
              <a:gd name="connsiteY0" fmla="*/ 1071 h 141565"/>
              <a:gd name="connsiteX1" fmla="*/ 17525 w 162782"/>
              <a:gd name="connsiteY1" fmla="*/ 5834 h 141565"/>
              <a:gd name="connsiteX2" fmla="*/ 857 w 162782"/>
              <a:gd name="connsiteY2" fmla="*/ 34408 h 141565"/>
              <a:gd name="connsiteX3" fmla="*/ 3238 w 162782"/>
              <a:gd name="connsiteY3" fmla="*/ 58221 h 141565"/>
              <a:gd name="connsiteX4" fmla="*/ 10382 w 162782"/>
              <a:gd name="connsiteY4" fmla="*/ 86795 h 141565"/>
              <a:gd name="connsiteX5" fmla="*/ 19908 w 162782"/>
              <a:gd name="connsiteY5" fmla="*/ 103464 h 141565"/>
              <a:gd name="connsiteX6" fmla="*/ 43721 w 162782"/>
              <a:gd name="connsiteY6" fmla="*/ 117752 h 141565"/>
              <a:gd name="connsiteX7" fmla="*/ 67531 w 162782"/>
              <a:gd name="connsiteY7" fmla="*/ 129658 h 141565"/>
              <a:gd name="connsiteX8" fmla="*/ 88964 w 162782"/>
              <a:gd name="connsiteY8" fmla="*/ 132040 h 141565"/>
              <a:gd name="connsiteX9" fmla="*/ 115157 w 162782"/>
              <a:gd name="connsiteY9" fmla="*/ 136802 h 141565"/>
              <a:gd name="connsiteX10" fmla="*/ 162782 w 162782"/>
              <a:gd name="connsiteY10" fmla="*/ 141565 h 141565"/>
              <a:gd name="connsiteX0" fmla="*/ 69913 w 162782"/>
              <a:gd name="connsiteY0" fmla="*/ 1071 h 141565"/>
              <a:gd name="connsiteX1" fmla="*/ 17525 w 162782"/>
              <a:gd name="connsiteY1" fmla="*/ 5834 h 141565"/>
              <a:gd name="connsiteX2" fmla="*/ 857 w 162782"/>
              <a:gd name="connsiteY2" fmla="*/ 34408 h 141565"/>
              <a:gd name="connsiteX3" fmla="*/ 3238 w 162782"/>
              <a:gd name="connsiteY3" fmla="*/ 60603 h 141565"/>
              <a:gd name="connsiteX4" fmla="*/ 10382 w 162782"/>
              <a:gd name="connsiteY4" fmla="*/ 86795 h 141565"/>
              <a:gd name="connsiteX5" fmla="*/ 19908 w 162782"/>
              <a:gd name="connsiteY5" fmla="*/ 103464 h 141565"/>
              <a:gd name="connsiteX6" fmla="*/ 43721 w 162782"/>
              <a:gd name="connsiteY6" fmla="*/ 117752 h 141565"/>
              <a:gd name="connsiteX7" fmla="*/ 67531 w 162782"/>
              <a:gd name="connsiteY7" fmla="*/ 129658 h 141565"/>
              <a:gd name="connsiteX8" fmla="*/ 88964 w 162782"/>
              <a:gd name="connsiteY8" fmla="*/ 132040 h 141565"/>
              <a:gd name="connsiteX9" fmla="*/ 115157 w 162782"/>
              <a:gd name="connsiteY9" fmla="*/ 136802 h 141565"/>
              <a:gd name="connsiteX10" fmla="*/ 162782 w 162782"/>
              <a:gd name="connsiteY10" fmla="*/ 141565 h 141565"/>
              <a:gd name="connsiteX0" fmla="*/ 69913 w 162782"/>
              <a:gd name="connsiteY0" fmla="*/ 1071 h 141565"/>
              <a:gd name="connsiteX1" fmla="*/ 17525 w 162782"/>
              <a:gd name="connsiteY1" fmla="*/ 5834 h 141565"/>
              <a:gd name="connsiteX2" fmla="*/ 857 w 162782"/>
              <a:gd name="connsiteY2" fmla="*/ 34408 h 141565"/>
              <a:gd name="connsiteX3" fmla="*/ 3238 w 162782"/>
              <a:gd name="connsiteY3" fmla="*/ 60603 h 141565"/>
              <a:gd name="connsiteX4" fmla="*/ 10382 w 162782"/>
              <a:gd name="connsiteY4" fmla="*/ 86795 h 141565"/>
              <a:gd name="connsiteX5" fmla="*/ 19908 w 162782"/>
              <a:gd name="connsiteY5" fmla="*/ 103464 h 141565"/>
              <a:gd name="connsiteX6" fmla="*/ 43721 w 162782"/>
              <a:gd name="connsiteY6" fmla="*/ 117752 h 141565"/>
              <a:gd name="connsiteX7" fmla="*/ 67531 w 162782"/>
              <a:gd name="connsiteY7" fmla="*/ 129658 h 141565"/>
              <a:gd name="connsiteX8" fmla="*/ 88964 w 162782"/>
              <a:gd name="connsiteY8" fmla="*/ 132040 h 141565"/>
              <a:gd name="connsiteX9" fmla="*/ 115157 w 162782"/>
              <a:gd name="connsiteY9" fmla="*/ 136802 h 141565"/>
              <a:gd name="connsiteX10" fmla="*/ 162782 w 162782"/>
              <a:gd name="connsiteY10" fmla="*/ 141565 h 141565"/>
              <a:gd name="connsiteX0" fmla="*/ 72231 w 165100"/>
              <a:gd name="connsiteY0" fmla="*/ 1071 h 141565"/>
              <a:gd name="connsiteX1" fmla="*/ 19843 w 165100"/>
              <a:gd name="connsiteY1" fmla="*/ 5834 h 141565"/>
              <a:gd name="connsiteX2" fmla="*/ 3175 w 165100"/>
              <a:gd name="connsiteY2" fmla="*/ 34408 h 141565"/>
              <a:gd name="connsiteX3" fmla="*/ 794 w 165100"/>
              <a:gd name="connsiteY3" fmla="*/ 62984 h 141565"/>
              <a:gd name="connsiteX4" fmla="*/ 12700 w 165100"/>
              <a:gd name="connsiteY4" fmla="*/ 86795 h 141565"/>
              <a:gd name="connsiteX5" fmla="*/ 22226 w 165100"/>
              <a:gd name="connsiteY5" fmla="*/ 103464 h 141565"/>
              <a:gd name="connsiteX6" fmla="*/ 46039 w 165100"/>
              <a:gd name="connsiteY6" fmla="*/ 117752 h 141565"/>
              <a:gd name="connsiteX7" fmla="*/ 69849 w 165100"/>
              <a:gd name="connsiteY7" fmla="*/ 129658 h 141565"/>
              <a:gd name="connsiteX8" fmla="*/ 91282 w 165100"/>
              <a:gd name="connsiteY8" fmla="*/ 132040 h 141565"/>
              <a:gd name="connsiteX9" fmla="*/ 117475 w 165100"/>
              <a:gd name="connsiteY9" fmla="*/ 136802 h 141565"/>
              <a:gd name="connsiteX10" fmla="*/ 165100 w 165100"/>
              <a:gd name="connsiteY10" fmla="*/ 141565 h 141565"/>
              <a:gd name="connsiteX0" fmla="*/ 72583 w 165452"/>
              <a:gd name="connsiteY0" fmla="*/ 1071 h 141565"/>
              <a:gd name="connsiteX1" fmla="*/ 20195 w 165452"/>
              <a:gd name="connsiteY1" fmla="*/ 5834 h 141565"/>
              <a:gd name="connsiteX2" fmla="*/ 3527 w 165452"/>
              <a:gd name="connsiteY2" fmla="*/ 34408 h 141565"/>
              <a:gd name="connsiteX3" fmla="*/ 1146 w 165452"/>
              <a:gd name="connsiteY3" fmla="*/ 62984 h 141565"/>
              <a:gd name="connsiteX4" fmla="*/ 17815 w 165452"/>
              <a:gd name="connsiteY4" fmla="*/ 93939 h 141565"/>
              <a:gd name="connsiteX5" fmla="*/ 22578 w 165452"/>
              <a:gd name="connsiteY5" fmla="*/ 103464 h 141565"/>
              <a:gd name="connsiteX6" fmla="*/ 46391 w 165452"/>
              <a:gd name="connsiteY6" fmla="*/ 117752 h 141565"/>
              <a:gd name="connsiteX7" fmla="*/ 70201 w 165452"/>
              <a:gd name="connsiteY7" fmla="*/ 129658 h 141565"/>
              <a:gd name="connsiteX8" fmla="*/ 91634 w 165452"/>
              <a:gd name="connsiteY8" fmla="*/ 132040 h 141565"/>
              <a:gd name="connsiteX9" fmla="*/ 117827 w 165452"/>
              <a:gd name="connsiteY9" fmla="*/ 136802 h 141565"/>
              <a:gd name="connsiteX10" fmla="*/ 165452 w 165452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103464 h 141565"/>
              <a:gd name="connsiteX6" fmla="*/ 45863 w 164924"/>
              <a:gd name="connsiteY6" fmla="*/ 117752 h 141565"/>
              <a:gd name="connsiteX7" fmla="*/ 69673 w 164924"/>
              <a:gd name="connsiteY7" fmla="*/ 129658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103464 h 141565"/>
              <a:gd name="connsiteX6" fmla="*/ 45863 w 164924"/>
              <a:gd name="connsiteY6" fmla="*/ 117752 h 141565"/>
              <a:gd name="connsiteX7" fmla="*/ 69673 w 164924"/>
              <a:gd name="connsiteY7" fmla="*/ 124896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103464 h 141565"/>
              <a:gd name="connsiteX6" fmla="*/ 45863 w 164924"/>
              <a:gd name="connsiteY6" fmla="*/ 117752 h 141565"/>
              <a:gd name="connsiteX7" fmla="*/ 69673 w 164924"/>
              <a:gd name="connsiteY7" fmla="*/ 124896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98701 h 141565"/>
              <a:gd name="connsiteX6" fmla="*/ 45863 w 164924"/>
              <a:gd name="connsiteY6" fmla="*/ 117752 h 141565"/>
              <a:gd name="connsiteX7" fmla="*/ 69673 w 164924"/>
              <a:gd name="connsiteY7" fmla="*/ 124896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98701 h 141565"/>
              <a:gd name="connsiteX6" fmla="*/ 45863 w 164924"/>
              <a:gd name="connsiteY6" fmla="*/ 112990 h 141565"/>
              <a:gd name="connsiteX7" fmla="*/ 69673 w 164924"/>
              <a:gd name="connsiteY7" fmla="*/ 124896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  <a:gd name="connsiteX0" fmla="*/ 72055 w 164924"/>
              <a:gd name="connsiteY0" fmla="*/ 1071 h 141565"/>
              <a:gd name="connsiteX1" fmla="*/ 19667 w 164924"/>
              <a:gd name="connsiteY1" fmla="*/ 5834 h 141565"/>
              <a:gd name="connsiteX2" fmla="*/ 2999 w 164924"/>
              <a:gd name="connsiteY2" fmla="*/ 34408 h 141565"/>
              <a:gd name="connsiteX3" fmla="*/ 618 w 164924"/>
              <a:gd name="connsiteY3" fmla="*/ 62984 h 141565"/>
              <a:gd name="connsiteX4" fmla="*/ 10143 w 164924"/>
              <a:gd name="connsiteY4" fmla="*/ 84414 h 141565"/>
              <a:gd name="connsiteX5" fmla="*/ 22050 w 164924"/>
              <a:gd name="connsiteY5" fmla="*/ 98701 h 141565"/>
              <a:gd name="connsiteX6" fmla="*/ 43481 w 164924"/>
              <a:gd name="connsiteY6" fmla="*/ 115372 h 141565"/>
              <a:gd name="connsiteX7" fmla="*/ 69673 w 164924"/>
              <a:gd name="connsiteY7" fmla="*/ 124896 h 141565"/>
              <a:gd name="connsiteX8" fmla="*/ 91106 w 164924"/>
              <a:gd name="connsiteY8" fmla="*/ 132040 h 141565"/>
              <a:gd name="connsiteX9" fmla="*/ 117299 w 164924"/>
              <a:gd name="connsiteY9" fmla="*/ 136802 h 141565"/>
              <a:gd name="connsiteX10" fmla="*/ 164924 w 164924"/>
              <a:gd name="connsiteY10" fmla="*/ 141565 h 14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4924" h="141565">
                <a:moveTo>
                  <a:pt x="72055" y="1071"/>
                </a:moveTo>
                <a:cubicBezTo>
                  <a:pt x="49433" y="-1311"/>
                  <a:pt x="31176" y="278"/>
                  <a:pt x="19667" y="5834"/>
                </a:cubicBezTo>
                <a:cubicBezTo>
                  <a:pt x="8158" y="11390"/>
                  <a:pt x="6174" y="24883"/>
                  <a:pt x="2999" y="34408"/>
                </a:cubicBezTo>
                <a:cubicBezTo>
                  <a:pt x="-176" y="43933"/>
                  <a:pt x="-573" y="54650"/>
                  <a:pt x="618" y="62984"/>
                </a:cubicBezTo>
                <a:cubicBezTo>
                  <a:pt x="1809" y="71318"/>
                  <a:pt x="6571" y="78461"/>
                  <a:pt x="10143" y="84414"/>
                </a:cubicBezTo>
                <a:cubicBezTo>
                  <a:pt x="13715" y="90367"/>
                  <a:pt x="16494" y="93541"/>
                  <a:pt x="22050" y="98701"/>
                </a:cubicBezTo>
                <a:cubicBezTo>
                  <a:pt x="27606" y="103861"/>
                  <a:pt x="35544" y="111006"/>
                  <a:pt x="43481" y="115372"/>
                </a:cubicBezTo>
                <a:cubicBezTo>
                  <a:pt x="51418" y="119738"/>
                  <a:pt x="61736" y="122118"/>
                  <a:pt x="69673" y="124896"/>
                </a:cubicBezTo>
                <a:cubicBezTo>
                  <a:pt x="77610" y="127674"/>
                  <a:pt x="83168" y="130056"/>
                  <a:pt x="91106" y="132040"/>
                </a:cubicBezTo>
                <a:cubicBezTo>
                  <a:pt x="99044" y="134024"/>
                  <a:pt x="104996" y="135215"/>
                  <a:pt x="117299" y="136802"/>
                </a:cubicBezTo>
                <a:cubicBezTo>
                  <a:pt x="129602" y="138389"/>
                  <a:pt x="149049" y="139977"/>
                  <a:pt x="164924" y="14156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512344" y="3583781"/>
            <a:ext cx="453878" cy="709613"/>
          </a:xfrm>
          <a:custGeom>
            <a:avLst/>
            <a:gdLst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64319 w 443858"/>
              <a:gd name="connsiteY5" fmla="*/ 60219 h 712681"/>
              <a:gd name="connsiteX6" fmla="*/ 283369 w 443858"/>
              <a:gd name="connsiteY6" fmla="*/ 86412 h 712681"/>
              <a:gd name="connsiteX7" fmla="*/ 300037 w 443858"/>
              <a:gd name="connsiteY7" fmla="*/ 119750 h 712681"/>
              <a:gd name="connsiteX8" fmla="*/ 314325 w 443858"/>
              <a:gd name="connsiteY8" fmla="*/ 157850 h 712681"/>
              <a:gd name="connsiteX9" fmla="*/ 328612 w 443858"/>
              <a:gd name="connsiteY9" fmla="*/ 203094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64319 w 443858"/>
              <a:gd name="connsiteY5" fmla="*/ 60219 h 712681"/>
              <a:gd name="connsiteX6" fmla="*/ 283369 w 443858"/>
              <a:gd name="connsiteY6" fmla="*/ 86412 h 712681"/>
              <a:gd name="connsiteX7" fmla="*/ 300037 w 443858"/>
              <a:gd name="connsiteY7" fmla="*/ 119750 h 712681"/>
              <a:gd name="connsiteX8" fmla="*/ 321469 w 443858"/>
              <a:gd name="connsiteY8" fmla="*/ 162613 h 712681"/>
              <a:gd name="connsiteX9" fmla="*/ 328612 w 443858"/>
              <a:gd name="connsiteY9" fmla="*/ 203094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64319 w 443858"/>
              <a:gd name="connsiteY5" fmla="*/ 60219 h 712681"/>
              <a:gd name="connsiteX6" fmla="*/ 283369 w 443858"/>
              <a:gd name="connsiteY6" fmla="*/ 86412 h 712681"/>
              <a:gd name="connsiteX7" fmla="*/ 300037 w 443858"/>
              <a:gd name="connsiteY7" fmla="*/ 119750 h 712681"/>
              <a:gd name="connsiteX8" fmla="*/ 321469 w 443858"/>
              <a:gd name="connsiteY8" fmla="*/ 162613 h 712681"/>
              <a:gd name="connsiteX9" fmla="*/ 323849 w 443858"/>
              <a:gd name="connsiteY9" fmla="*/ 236431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59557 w 443858"/>
              <a:gd name="connsiteY5" fmla="*/ 57838 h 712681"/>
              <a:gd name="connsiteX6" fmla="*/ 283369 w 443858"/>
              <a:gd name="connsiteY6" fmla="*/ 86412 h 712681"/>
              <a:gd name="connsiteX7" fmla="*/ 300037 w 443858"/>
              <a:gd name="connsiteY7" fmla="*/ 119750 h 712681"/>
              <a:gd name="connsiteX8" fmla="*/ 321469 w 443858"/>
              <a:gd name="connsiteY8" fmla="*/ 162613 h 712681"/>
              <a:gd name="connsiteX9" fmla="*/ 323849 w 443858"/>
              <a:gd name="connsiteY9" fmla="*/ 236431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59557 w 443858"/>
              <a:gd name="connsiteY5" fmla="*/ 57838 h 712681"/>
              <a:gd name="connsiteX6" fmla="*/ 285750 w 443858"/>
              <a:gd name="connsiteY6" fmla="*/ 91175 h 712681"/>
              <a:gd name="connsiteX7" fmla="*/ 300037 w 443858"/>
              <a:gd name="connsiteY7" fmla="*/ 119750 h 712681"/>
              <a:gd name="connsiteX8" fmla="*/ 321469 w 443858"/>
              <a:gd name="connsiteY8" fmla="*/ 162613 h 712681"/>
              <a:gd name="connsiteX9" fmla="*/ 323849 w 443858"/>
              <a:gd name="connsiteY9" fmla="*/ 236431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59557 w 443858"/>
              <a:gd name="connsiteY5" fmla="*/ 57838 h 712681"/>
              <a:gd name="connsiteX6" fmla="*/ 285750 w 443858"/>
              <a:gd name="connsiteY6" fmla="*/ 91175 h 712681"/>
              <a:gd name="connsiteX7" fmla="*/ 300037 w 443858"/>
              <a:gd name="connsiteY7" fmla="*/ 119750 h 712681"/>
              <a:gd name="connsiteX8" fmla="*/ 321469 w 443858"/>
              <a:gd name="connsiteY8" fmla="*/ 162613 h 712681"/>
              <a:gd name="connsiteX9" fmla="*/ 323849 w 443858"/>
              <a:gd name="connsiteY9" fmla="*/ 236431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687 h 712681"/>
              <a:gd name="connsiteX1" fmla="*/ 57150 w 443858"/>
              <a:gd name="connsiteY1" fmla="*/ 687 h 712681"/>
              <a:gd name="connsiteX2" fmla="*/ 123825 w 443858"/>
              <a:gd name="connsiteY2" fmla="*/ 7831 h 712681"/>
              <a:gd name="connsiteX3" fmla="*/ 169069 w 443858"/>
              <a:gd name="connsiteY3" fmla="*/ 10212 h 712681"/>
              <a:gd name="connsiteX4" fmla="*/ 209550 w 443858"/>
              <a:gd name="connsiteY4" fmla="*/ 24500 h 712681"/>
              <a:gd name="connsiteX5" fmla="*/ 259557 w 443858"/>
              <a:gd name="connsiteY5" fmla="*/ 57838 h 712681"/>
              <a:gd name="connsiteX6" fmla="*/ 285750 w 443858"/>
              <a:gd name="connsiteY6" fmla="*/ 91175 h 712681"/>
              <a:gd name="connsiteX7" fmla="*/ 300037 w 443858"/>
              <a:gd name="connsiteY7" fmla="*/ 119750 h 712681"/>
              <a:gd name="connsiteX8" fmla="*/ 311944 w 443858"/>
              <a:gd name="connsiteY8" fmla="*/ 153088 h 712681"/>
              <a:gd name="connsiteX9" fmla="*/ 323849 w 443858"/>
              <a:gd name="connsiteY9" fmla="*/ 236431 h 712681"/>
              <a:gd name="connsiteX10" fmla="*/ 321469 w 443858"/>
              <a:gd name="connsiteY10" fmla="*/ 498369 h 712681"/>
              <a:gd name="connsiteX11" fmla="*/ 330994 w 443858"/>
              <a:gd name="connsiteY11" fmla="*/ 562662 h 712681"/>
              <a:gd name="connsiteX12" fmla="*/ 338137 w 443858"/>
              <a:gd name="connsiteY12" fmla="*/ 607906 h 712681"/>
              <a:gd name="connsiteX13" fmla="*/ 345281 w 443858"/>
              <a:gd name="connsiteY13" fmla="*/ 662675 h 712681"/>
              <a:gd name="connsiteX14" fmla="*/ 364331 w 443858"/>
              <a:gd name="connsiteY14" fmla="*/ 693631 h 712681"/>
              <a:gd name="connsiteX15" fmla="*/ 438150 w 443858"/>
              <a:gd name="connsiteY15" fmla="*/ 707919 h 712681"/>
              <a:gd name="connsiteX16" fmla="*/ 433387 w 443858"/>
              <a:gd name="connsiteY16" fmla="*/ 712681 h 712681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23825 w 443858"/>
              <a:gd name="connsiteY2" fmla="*/ 7144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30994 w 443858"/>
              <a:gd name="connsiteY11" fmla="*/ 561975 h 711994"/>
              <a:gd name="connsiteX12" fmla="*/ 338137 w 443858"/>
              <a:gd name="connsiteY12" fmla="*/ 607219 h 711994"/>
              <a:gd name="connsiteX13" fmla="*/ 345281 w 443858"/>
              <a:gd name="connsiteY13" fmla="*/ 661988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19062 w 443858"/>
              <a:gd name="connsiteY2" fmla="*/ 2382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30994 w 443858"/>
              <a:gd name="connsiteY11" fmla="*/ 561975 h 711994"/>
              <a:gd name="connsiteX12" fmla="*/ 338137 w 443858"/>
              <a:gd name="connsiteY12" fmla="*/ 607219 h 711994"/>
              <a:gd name="connsiteX13" fmla="*/ 345281 w 443858"/>
              <a:gd name="connsiteY13" fmla="*/ 661988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19062 w 443858"/>
              <a:gd name="connsiteY2" fmla="*/ 2382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30994 w 443858"/>
              <a:gd name="connsiteY11" fmla="*/ 564356 h 711994"/>
              <a:gd name="connsiteX12" fmla="*/ 338137 w 443858"/>
              <a:gd name="connsiteY12" fmla="*/ 607219 h 711994"/>
              <a:gd name="connsiteX13" fmla="*/ 345281 w 443858"/>
              <a:gd name="connsiteY13" fmla="*/ 661988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19062 w 443858"/>
              <a:gd name="connsiteY2" fmla="*/ 2382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30994 w 443858"/>
              <a:gd name="connsiteY11" fmla="*/ 564356 h 711994"/>
              <a:gd name="connsiteX12" fmla="*/ 330994 w 443858"/>
              <a:gd name="connsiteY12" fmla="*/ 611982 h 711994"/>
              <a:gd name="connsiteX13" fmla="*/ 345281 w 443858"/>
              <a:gd name="connsiteY13" fmla="*/ 661988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19062 w 443858"/>
              <a:gd name="connsiteY2" fmla="*/ 2382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23850 w 443858"/>
              <a:gd name="connsiteY11" fmla="*/ 561974 h 711994"/>
              <a:gd name="connsiteX12" fmla="*/ 330994 w 443858"/>
              <a:gd name="connsiteY12" fmla="*/ 611982 h 711994"/>
              <a:gd name="connsiteX13" fmla="*/ 345281 w 443858"/>
              <a:gd name="connsiteY13" fmla="*/ 661988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858"/>
              <a:gd name="connsiteY0" fmla="*/ 0 h 711994"/>
              <a:gd name="connsiteX1" fmla="*/ 61913 w 443858"/>
              <a:gd name="connsiteY1" fmla="*/ 2381 h 711994"/>
              <a:gd name="connsiteX2" fmla="*/ 119062 w 443858"/>
              <a:gd name="connsiteY2" fmla="*/ 2382 h 711994"/>
              <a:gd name="connsiteX3" fmla="*/ 169069 w 443858"/>
              <a:gd name="connsiteY3" fmla="*/ 9525 h 711994"/>
              <a:gd name="connsiteX4" fmla="*/ 209550 w 443858"/>
              <a:gd name="connsiteY4" fmla="*/ 23813 h 711994"/>
              <a:gd name="connsiteX5" fmla="*/ 259557 w 443858"/>
              <a:gd name="connsiteY5" fmla="*/ 57151 h 711994"/>
              <a:gd name="connsiteX6" fmla="*/ 285750 w 443858"/>
              <a:gd name="connsiteY6" fmla="*/ 90488 h 711994"/>
              <a:gd name="connsiteX7" fmla="*/ 300037 w 443858"/>
              <a:gd name="connsiteY7" fmla="*/ 119063 h 711994"/>
              <a:gd name="connsiteX8" fmla="*/ 311944 w 443858"/>
              <a:gd name="connsiteY8" fmla="*/ 152401 h 711994"/>
              <a:gd name="connsiteX9" fmla="*/ 323849 w 443858"/>
              <a:gd name="connsiteY9" fmla="*/ 235744 h 711994"/>
              <a:gd name="connsiteX10" fmla="*/ 321469 w 443858"/>
              <a:gd name="connsiteY10" fmla="*/ 497682 h 711994"/>
              <a:gd name="connsiteX11" fmla="*/ 323850 w 443858"/>
              <a:gd name="connsiteY11" fmla="*/ 561974 h 711994"/>
              <a:gd name="connsiteX12" fmla="*/ 330994 w 443858"/>
              <a:gd name="connsiteY12" fmla="*/ 611982 h 711994"/>
              <a:gd name="connsiteX13" fmla="*/ 345281 w 443858"/>
              <a:gd name="connsiteY13" fmla="*/ 654845 h 711994"/>
              <a:gd name="connsiteX14" fmla="*/ 364331 w 443858"/>
              <a:gd name="connsiteY14" fmla="*/ 692944 h 711994"/>
              <a:gd name="connsiteX15" fmla="*/ 438150 w 443858"/>
              <a:gd name="connsiteY15" fmla="*/ 707232 h 711994"/>
              <a:gd name="connsiteX16" fmla="*/ 433387 w 443858"/>
              <a:gd name="connsiteY16" fmla="*/ 711994 h 711994"/>
              <a:gd name="connsiteX0" fmla="*/ 0 w 443156"/>
              <a:gd name="connsiteY0" fmla="*/ 0 h 711994"/>
              <a:gd name="connsiteX1" fmla="*/ 61913 w 443156"/>
              <a:gd name="connsiteY1" fmla="*/ 2381 h 711994"/>
              <a:gd name="connsiteX2" fmla="*/ 119062 w 443156"/>
              <a:gd name="connsiteY2" fmla="*/ 2382 h 711994"/>
              <a:gd name="connsiteX3" fmla="*/ 169069 w 443156"/>
              <a:gd name="connsiteY3" fmla="*/ 9525 h 711994"/>
              <a:gd name="connsiteX4" fmla="*/ 209550 w 443156"/>
              <a:gd name="connsiteY4" fmla="*/ 23813 h 711994"/>
              <a:gd name="connsiteX5" fmla="*/ 259557 w 443156"/>
              <a:gd name="connsiteY5" fmla="*/ 57151 h 711994"/>
              <a:gd name="connsiteX6" fmla="*/ 285750 w 443156"/>
              <a:gd name="connsiteY6" fmla="*/ 90488 h 711994"/>
              <a:gd name="connsiteX7" fmla="*/ 300037 w 443156"/>
              <a:gd name="connsiteY7" fmla="*/ 119063 h 711994"/>
              <a:gd name="connsiteX8" fmla="*/ 311944 w 443156"/>
              <a:gd name="connsiteY8" fmla="*/ 152401 h 711994"/>
              <a:gd name="connsiteX9" fmla="*/ 323849 w 443156"/>
              <a:gd name="connsiteY9" fmla="*/ 235744 h 711994"/>
              <a:gd name="connsiteX10" fmla="*/ 321469 w 443156"/>
              <a:gd name="connsiteY10" fmla="*/ 497682 h 711994"/>
              <a:gd name="connsiteX11" fmla="*/ 323850 w 443156"/>
              <a:gd name="connsiteY11" fmla="*/ 561974 h 711994"/>
              <a:gd name="connsiteX12" fmla="*/ 330994 w 443156"/>
              <a:gd name="connsiteY12" fmla="*/ 611982 h 711994"/>
              <a:gd name="connsiteX13" fmla="*/ 345281 w 443156"/>
              <a:gd name="connsiteY13" fmla="*/ 654845 h 711994"/>
              <a:gd name="connsiteX14" fmla="*/ 373856 w 443156"/>
              <a:gd name="connsiteY14" fmla="*/ 688182 h 711994"/>
              <a:gd name="connsiteX15" fmla="*/ 438150 w 443156"/>
              <a:gd name="connsiteY15" fmla="*/ 707232 h 711994"/>
              <a:gd name="connsiteX16" fmla="*/ 433387 w 443156"/>
              <a:gd name="connsiteY16" fmla="*/ 711994 h 711994"/>
              <a:gd name="connsiteX0" fmla="*/ 0 w 455482"/>
              <a:gd name="connsiteY0" fmla="*/ 0 h 709613"/>
              <a:gd name="connsiteX1" fmla="*/ 61913 w 455482"/>
              <a:gd name="connsiteY1" fmla="*/ 2381 h 709613"/>
              <a:gd name="connsiteX2" fmla="*/ 119062 w 455482"/>
              <a:gd name="connsiteY2" fmla="*/ 2382 h 709613"/>
              <a:gd name="connsiteX3" fmla="*/ 169069 w 455482"/>
              <a:gd name="connsiteY3" fmla="*/ 9525 h 709613"/>
              <a:gd name="connsiteX4" fmla="*/ 209550 w 455482"/>
              <a:gd name="connsiteY4" fmla="*/ 23813 h 709613"/>
              <a:gd name="connsiteX5" fmla="*/ 259557 w 455482"/>
              <a:gd name="connsiteY5" fmla="*/ 57151 h 709613"/>
              <a:gd name="connsiteX6" fmla="*/ 285750 w 455482"/>
              <a:gd name="connsiteY6" fmla="*/ 90488 h 709613"/>
              <a:gd name="connsiteX7" fmla="*/ 300037 w 455482"/>
              <a:gd name="connsiteY7" fmla="*/ 119063 h 709613"/>
              <a:gd name="connsiteX8" fmla="*/ 311944 w 455482"/>
              <a:gd name="connsiteY8" fmla="*/ 152401 h 709613"/>
              <a:gd name="connsiteX9" fmla="*/ 323849 w 455482"/>
              <a:gd name="connsiteY9" fmla="*/ 235744 h 709613"/>
              <a:gd name="connsiteX10" fmla="*/ 321469 w 455482"/>
              <a:gd name="connsiteY10" fmla="*/ 497682 h 709613"/>
              <a:gd name="connsiteX11" fmla="*/ 323850 w 455482"/>
              <a:gd name="connsiteY11" fmla="*/ 561974 h 709613"/>
              <a:gd name="connsiteX12" fmla="*/ 330994 w 455482"/>
              <a:gd name="connsiteY12" fmla="*/ 611982 h 709613"/>
              <a:gd name="connsiteX13" fmla="*/ 345281 w 455482"/>
              <a:gd name="connsiteY13" fmla="*/ 654845 h 709613"/>
              <a:gd name="connsiteX14" fmla="*/ 373856 w 455482"/>
              <a:gd name="connsiteY14" fmla="*/ 688182 h 709613"/>
              <a:gd name="connsiteX15" fmla="*/ 438150 w 455482"/>
              <a:gd name="connsiteY15" fmla="*/ 707232 h 709613"/>
              <a:gd name="connsiteX16" fmla="*/ 452437 w 455482"/>
              <a:gd name="connsiteY16" fmla="*/ 709613 h 709613"/>
              <a:gd name="connsiteX0" fmla="*/ 0 w 453878"/>
              <a:gd name="connsiteY0" fmla="*/ 0 h 709613"/>
              <a:gd name="connsiteX1" fmla="*/ 61913 w 453878"/>
              <a:gd name="connsiteY1" fmla="*/ 2381 h 709613"/>
              <a:gd name="connsiteX2" fmla="*/ 119062 w 453878"/>
              <a:gd name="connsiteY2" fmla="*/ 2382 h 709613"/>
              <a:gd name="connsiteX3" fmla="*/ 169069 w 453878"/>
              <a:gd name="connsiteY3" fmla="*/ 9525 h 709613"/>
              <a:gd name="connsiteX4" fmla="*/ 209550 w 453878"/>
              <a:gd name="connsiteY4" fmla="*/ 23813 h 709613"/>
              <a:gd name="connsiteX5" fmla="*/ 259557 w 453878"/>
              <a:gd name="connsiteY5" fmla="*/ 57151 h 709613"/>
              <a:gd name="connsiteX6" fmla="*/ 285750 w 453878"/>
              <a:gd name="connsiteY6" fmla="*/ 90488 h 709613"/>
              <a:gd name="connsiteX7" fmla="*/ 300037 w 453878"/>
              <a:gd name="connsiteY7" fmla="*/ 119063 h 709613"/>
              <a:gd name="connsiteX8" fmla="*/ 311944 w 453878"/>
              <a:gd name="connsiteY8" fmla="*/ 152401 h 709613"/>
              <a:gd name="connsiteX9" fmla="*/ 323849 w 453878"/>
              <a:gd name="connsiteY9" fmla="*/ 235744 h 709613"/>
              <a:gd name="connsiteX10" fmla="*/ 321469 w 453878"/>
              <a:gd name="connsiteY10" fmla="*/ 497682 h 709613"/>
              <a:gd name="connsiteX11" fmla="*/ 323850 w 453878"/>
              <a:gd name="connsiteY11" fmla="*/ 561974 h 709613"/>
              <a:gd name="connsiteX12" fmla="*/ 330994 w 453878"/>
              <a:gd name="connsiteY12" fmla="*/ 611982 h 709613"/>
              <a:gd name="connsiteX13" fmla="*/ 345281 w 453878"/>
              <a:gd name="connsiteY13" fmla="*/ 654845 h 709613"/>
              <a:gd name="connsiteX14" fmla="*/ 373856 w 453878"/>
              <a:gd name="connsiteY14" fmla="*/ 688182 h 709613"/>
              <a:gd name="connsiteX15" fmla="*/ 419100 w 453878"/>
              <a:gd name="connsiteY15" fmla="*/ 707232 h 709613"/>
              <a:gd name="connsiteX16" fmla="*/ 452437 w 453878"/>
              <a:gd name="connsiteY16" fmla="*/ 709613 h 70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878" h="709613">
                <a:moveTo>
                  <a:pt x="0" y="0"/>
                </a:moveTo>
                <a:lnTo>
                  <a:pt x="61913" y="2381"/>
                </a:lnTo>
                <a:cubicBezTo>
                  <a:pt x="81757" y="2778"/>
                  <a:pt x="101203" y="1191"/>
                  <a:pt x="119062" y="2382"/>
                </a:cubicBezTo>
                <a:cubicBezTo>
                  <a:pt x="136921" y="3573"/>
                  <a:pt x="153988" y="5953"/>
                  <a:pt x="169069" y="9525"/>
                </a:cubicBezTo>
                <a:cubicBezTo>
                  <a:pt x="184150" y="13097"/>
                  <a:pt x="194469" y="15875"/>
                  <a:pt x="209550" y="23813"/>
                </a:cubicBezTo>
                <a:cubicBezTo>
                  <a:pt x="224631" y="31751"/>
                  <a:pt x="246857" y="46039"/>
                  <a:pt x="259557" y="57151"/>
                </a:cubicBezTo>
                <a:cubicBezTo>
                  <a:pt x="272257" y="68263"/>
                  <a:pt x="279003" y="80169"/>
                  <a:pt x="285750" y="90488"/>
                </a:cubicBezTo>
                <a:cubicBezTo>
                  <a:pt x="292497" y="100807"/>
                  <a:pt x="295671" y="108744"/>
                  <a:pt x="300037" y="119063"/>
                </a:cubicBezTo>
                <a:cubicBezTo>
                  <a:pt x="304403" y="129382"/>
                  <a:pt x="307975" y="132954"/>
                  <a:pt x="311944" y="152401"/>
                </a:cubicBezTo>
                <a:cubicBezTo>
                  <a:pt x="315913" y="171848"/>
                  <a:pt x="322262" y="178197"/>
                  <a:pt x="323849" y="235744"/>
                </a:cubicBezTo>
                <a:cubicBezTo>
                  <a:pt x="325436" y="293291"/>
                  <a:pt x="321469" y="443310"/>
                  <a:pt x="321469" y="497682"/>
                </a:cubicBezTo>
                <a:cubicBezTo>
                  <a:pt x="321469" y="552054"/>
                  <a:pt x="322263" y="542924"/>
                  <a:pt x="323850" y="561974"/>
                </a:cubicBezTo>
                <a:cubicBezTo>
                  <a:pt x="325437" y="581024"/>
                  <a:pt x="327422" y="596504"/>
                  <a:pt x="330994" y="611982"/>
                </a:cubicBezTo>
                <a:cubicBezTo>
                  <a:pt x="334566" y="627461"/>
                  <a:pt x="338137" y="642145"/>
                  <a:pt x="345281" y="654845"/>
                </a:cubicBezTo>
                <a:cubicBezTo>
                  <a:pt x="352425" y="667545"/>
                  <a:pt x="361553" y="679451"/>
                  <a:pt x="373856" y="688182"/>
                </a:cubicBezTo>
                <a:cubicBezTo>
                  <a:pt x="386159" y="696913"/>
                  <a:pt x="406003" y="703660"/>
                  <a:pt x="419100" y="707232"/>
                </a:cubicBezTo>
                <a:cubicBezTo>
                  <a:pt x="432197" y="710804"/>
                  <a:pt x="460573" y="708819"/>
                  <a:pt x="452437" y="70961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969545" y="3952874"/>
            <a:ext cx="233362" cy="340520"/>
          </a:xfrm>
          <a:custGeom>
            <a:avLst/>
            <a:gdLst>
              <a:gd name="connsiteX0" fmla="*/ 0 w 230981"/>
              <a:gd name="connsiteY0" fmla="*/ 338138 h 338138"/>
              <a:gd name="connsiteX1" fmla="*/ 78581 w 230981"/>
              <a:gd name="connsiteY1" fmla="*/ 280988 h 338138"/>
              <a:gd name="connsiteX2" fmla="*/ 111919 w 230981"/>
              <a:gd name="connsiteY2" fmla="*/ 240506 h 338138"/>
              <a:gd name="connsiteX3" fmla="*/ 145256 w 230981"/>
              <a:gd name="connsiteY3" fmla="*/ 192881 h 338138"/>
              <a:gd name="connsiteX4" fmla="*/ 173831 w 230981"/>
              <a:gd name="connsiteY4" fmla="*/ 121444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8581 w 230981"/>
              <a:gd name="connsiteY1" fmla="*/ 280988 h 338138"/>
              <a:gd name="connsiteX2" fmla="*/ 111919 w 230981"/>
              <a:gd name="connsiteY2" fmla="*/ 240506 h 338138"/>
              <a:gd name="connsiteX3" fmla="*/ 145256 w 230981"/>
              <a:gd name="connsiteY3" fmla="*/ 192881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8581 w 230981"/>
              <a:gd name="connsiteY1" fmla="*/ 280988 h 338138"/>
              <a:gd name="connsiteX2" fmla="*/ 111919 w 230981"/>
              <a:gd name="connsiteY2" fmla="*/ 240506 h 338138"/>
              <a:gd name="connsiteX3" fmla="*/ 145256 w 230981"/>
              <a:gd name="connsiteY3" fmla="*/ 192881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8581 w 230981"/>
              <a:gd name="connsiteY1" fmla="*/ 280988 h 338138"/>
              <a:gd name="connsiteX2" fmla="*/ 111919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8581 w 230981"/>
              <a:gd name="connsiteY1" fmla="*/ 280988 h 338138"/>
              <a:gd name="connsiteX2" fmla="*/ 109537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1438 w 230981"/>
              <a:gd name="connsiteY1" fmla="*/ 290513 h 338138"/>
              <a:gd name="connsiteX2" fmla="*/ 109537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1438 w 230981"/>
              <a:gd name="connsiteY1" fmla="*/ 290513 h 338138"/>
              <a:gd name="connsiteX2" fmla="*/ 109537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71438 w 230981"/>
              <a:gd name="connsiteY1" fmla="*/ 290513 h 338138"/>
              <a:gd name="connsiteX2" fmla="*/ 111918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66675 w 230981"/>
              <a:gd name="connsiteY1" fmla="*/ 297657 h 338138"/>
              <a:gd name="connsiteX2" fmla="*/ 111918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66675 w 230981"/>
              <a:gd name="connsiteY1" fmla="*/ 297657 h 338138"/>
              <a:gd name="connsiteX2" fmla="*/ 111918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0981"/>
              <a:gd name="connsiteY0" fmla="*/ 338138 h 338138"/>
              <a:gd name="connsiteX1" fmla="*/ 50007 w 230981"/>
              <a:gd name="connsiteY1" fmla="*/ 311945 h 338138"/>
              <a:gd name="connsiteX2" fmla="*/ 111918 w 230981"/>
              <a:gd name="connsiteY2" fmla="*/ 240506 h 338138"/>
              <a:gd name="connsiteX3" fmla="*/ 135731 w 230981"/>
              <a:gd name="connsiteY3" fmla="*/ 200025 h 338138"/>
              <a:gd name="connsiteX4" fmla="*/ 173831 w 230981"/>
              <a:gd name="connsiteY4" fmla="*/ 126206 h 338138"/>
              <a:gd name="connsiteX5" fmla="*/ 204788 w 230981"/>
              <a:gd name="connsiteY5" fmla="*/ 59531 h 338138"/>
              <a:gd name="connsiteX6" fmla="*/ 230981 w 230981"/>
              <a:gd name="connsiteY6" fmla="*/ 0 h 338138"/>
              <a:gd name="connsiteX0" fmla="*/ 0 w 238125"/>
              <a:gd name="connsiteY0" fmla="*/ 352426 h 352426"/>
              <a:gd name="connsiteX1" fmla="*/ 57151 w 238125"/>
              <a:gd name="connsiteY1" fmla="*/ 311945 h 352426"/>
              <a:gd name="connsiteX2" fmla="*/ 119062 w 238125"/>
              <a:gd name="connsiteY2" fmla="*/ 240506 h 352426"/>
              <a:gd name="connsiteX3" fmla="*/ 142875 w 238125"/>
              <a:gd name="connsiteY3" fmla="*/ 200025 h 352426"/>
              <a:gd name="connsiteX4" fmla="*/ 180975 w 238125"/>
              <a:gd name="connsiteY4" fmla="*/ 126206 h 352426"/>
              <a:gd name="connsiteX5" fmla="*/ 211932 w 238125"/>
              <a:gd name="connsiteY5" fmla="*/ 59531 h 352426"/>
              <a:gd name="connsiteX6" fmla="*/ 238125 w 238125"/>
              <a:gd name="connsiteY6" fmla="*/ 0 h 352426"/>
              <a:gd name="connsiteX0" fmla="*/ 0 w 233362"/>
              <a:gd name="connsiteY0" fmla="*/ 350045 h 350045"/>
              <a:gd name="connsiteX1" fmla="*/ 52388 w 233362"/>
              <a:gd name="connsiteY1" fmla="*/ 311945 h 350045"/>
              <a:gd name="connsiteX2" fmla="*/ 114299 w 233362"/>
              <a:gd name="connsiteY2" fmla="*/ 240506 h 350045"/>
              <a:gd name="connsiteX3" fmla="*/ 138112 w 233362"/>
              <a:gd name="connsiteY3" fmla="*/ 200025 h 350045"/>
              <a:gd name="connsiteX4" fmla="*/ 176212 w 233362"/>
              <a:gd name="connsiteY4" fmla="*/ 126206 h 350045"/>
              <a:gd name="connsiteX5" fmla="*/ 207169 w 233362"/>
              <a:gd name="connsiteY5" fmla="*/ 59531 h 350045"/>
              <a:gd name="connsiteX6" fmla="*/ 233362 w 233362"/>
              <a:gd name="connsiteY6" fmla="*/ 0 h 350045"/>
              <a:gd name="connsiteX0" fmla="*/ 0 w 233362"/>
              <a:gd name="connsiteY0" fmla="*/ 340520 h 340520"/>
              <a:gd name="connsiteX1" fmla="*/ 52388 w 233362"/>
              <a:gd name="connsiteY1" fmla="*/ 311945 h 340520"/>
              <a:gd name="connsiteX2" fmla="*/ 114299 w 233362"/>
              <a:gd name="connsiteY2" fmla="*/ 240506 h 340520"/>
              <a:gd name="connsiteX3" fmla="*/ 138112 w 233362"/>
              <a:gd name="connsiteY3" fmla="*/ 200025 h 340520"/>
              <a:gd name="connsiteX4" fmla="*/ 176212 w 233362"/>
              <a:gd name="connsiteY4" fmla="*/ 126206 h 340520"/>
              <a:gd name="connsiteX5" fmla="*/ 207169 w 233362"/>
              <a:gd name="connsiteY5" fmla="*/ 59531 h 340520"/>
              <a:gd name="connsiteX6" fmla="*/ 233362 w 233362"/>
              <a:gd name="connsiteY6" fmla="*/ 0 h 340520"/>
              <a:gd name="connsiteX0" fmla="*/ 0 w 233362"/>
              <a:gd name="connsiteY0" fmla="*/ 340520 h 340520"/>
              <a:gd name="connsiteX1" fmla="*/ 52388 w 233362"/>
              <a:gd name="connsiteY1" fmla="*/ 311945 h 340520"/>
              <a:gd name="connsiteX2" fmla="*/ 114299 w 233362"/>
              <a:gd name="connsiteY2" fmla="*/ 240506 h 340520"/>
              <a:gd name="connsiteX3" fmla="*/ 138112 w 233362"/>
              <a:gd name="connsiteY3" fmla="*/ 200025 h 340520"/>
              <a:gd name="connsiteX4" fmla="*/ 176212 w 233362"/>
              <a:gd name="connsiteY4" fmla="*/ 126206 h 340520"/>
              <a:gd name="connsiteX5" fmla="*/ 207169 w 233362"/>
              <a:gd name="connsiteY5" fmla="*/ 59531 h 340520"/>
              <a:gd name="connsiteX6" fmla="*/ 233362 w 233362"/>
              <a:gd name="connsiteY6" fmla="*/ 0 h 34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362" h="340520">
                <a:moveTo>
                  <a:pt x="0" y="340520"/>
                </a:moveTo>
                <a:cubicBezTo>
                  <a:pt x="29964" y="327225"/>
                  <a:pt x="33338" y="328614"/>
                  <a:pt x="52388" y="311945"/>
                </a:cubicBezTo>
                <a:cubicBezTo>
                  <a:pt x="71438" y="295276"/>
                  <a:pt x="100012" y="259159"/>
                  <a:pt x="114299" y="240506"/>
                </a:cubicBezTo>
                <a:cubicBezTo>
                  <a:pt x="128586" y="221853"/>
                  <a:pt x="127793" y="219075"/>
                  <a:pt x="138112" y="200025"/>
                </a:cubicBezTo>
                <a:cubicBezTo>
                  <a:pt x="148431" y="180975"/>
                  <a:pt x="164703" y="149622"/>
                  <a:pt x="176212" y="126206"/>
                </a:cubicBezTo>
                <a:cubicBezTo>
                  <a:pt x="187721" y="102790"/>
                  <a:pt x="197644" y="80565"/>
                  <a:pt x="207169" y="59531"/>
                </a:cubicBezTo>
                <a:cubicBezTo>
                  <a:pt x="216694" y="38497"/>
                  <a:pt x="225028" y="19645"/>
                  <a:pt x="23336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40" descr="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9" y="3556498"/>
            <a:ext cx="341313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3" descr="2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9" y="3213598"/>
            <a:ext cx="936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4" descr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9" y="3566023"/>
            <a:ext cx="2270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7355682" y="4219576"/>
            <a:ext cx="261938" cy="71536"/>
          </a:xfrm>
          <a:custGeom>
            <a:avLst/>
            <a:gdLst>
              <a:gd name="connsiteX0" fmla="*/ 0 w 235744"/>
              <a:gd name="connsiteY0" fmla="*/ 0 h 54094"/>
              <a:gd name="connsiteX1" fmla="*/ 40481 w 235744"/>
              <a:gd name="connsiteY1" fmla="*/ 47625 h 54094"/>
              <a:gd name="connsiteX2" fmla="*/ 126206 w 235744"/>
              <a:gd name="connsiteY2" fmla="*/ 52387 h 54094"/>
              <a:gd name="connsiteX3" fmla="*/ 235744 w 235744"/>
              <a:gd name="connsiteY3" fmla="*/ 35719 h 54094"/>
              <a:gd name="connsiteX0" fmla="*/ 0 w 235744"/>
              <a:gd name="connsiteY0" fmla="*/ 0 h 52469"/>
              <a:gd name="connsiteX1" fmla="*/ 38099 w 235744"/>
              <a:gd name="connsiteY1" fmla="*/ 40152 h 52469"/>
              <a:gd name="connsiteX2" fmla="*/ 126206 w 235744"/>
              <a:gd name="connsiteY2" fmla="*/ 52387 h 52469"/>
              <a:gd name="connsiteX3" fmla="*/ 235744 w 235744"/>
              <a:gd name="connsiteY3" fmla="*/ 35719 h 52469"/>
              <a:gd name="connsiteX0" fmla="*/ 0 w 235744"/>
              <a:gd name="connsiteY0" fmla="*/ 0 h 54936"/>
              <a:gd name="connsiteX1" fmla="*/ 38099 w 235744"/>
              <a:gd name="connsiteY1" fmla="*/ 40152 h 54936"/>
              <a:gd name="connsiteX2" fmla="*/ 140493 w 235744"/>
              <a:gd name="connsiteY2" fmla="*/ 54878 h 54936"/>
              <a:gd name="connsiteX3" fmla="*/ 235744 w 235744"/>
              <a:gd name="connsiteY3" fmla="*/ 35719 h 54936"/>
              <a:gd name="connsiteX0" fmla="*/ 0 w 250032"/>
              <a:gd name="connsiteY0" fmla="*/ 0 h 54890"/>
              <a:gd name="connsiteX1" fmla="*/ 38099 w 250032"/>
              <a:gd name="connsiteY1" fmla="*/ 40152 h 54890"/>
              <a:gd name="connsiteX2" fmla="*/ 140493 w 250032"/>
              <a:gd name="connsiteY2" fmla="*/ 54878 h 54890"/>
              <a:gd name="connsiteX3" fmla="*/ 250032 w 250032"/>
              <a:gd name="connsiteY3" fmla="*/ 38211 h 54890"/>
              <a:gd name="connsiteX0" fmla="*/ 0 w 245270"/>
              <a:gd name="connsiteY0" fmla="*/ 0 h 52397"/>
              <a:gd name="connsiteX1" fmla="*/ 33337 w 245270"/>
              <a:gd name="connsiteY1" fmla="*/ 37660 h 52397"/>
              <a:gd name="connsiteX2" fmla="*/ 135731 w 245270"/>
              <a:gd name="connsiteY2" fmla="*/ 52386 h 52397"/>
              <a:gd name="connsiteX3" fmla="*/ 245270 w 245270"/>
              <a:gd name="connsiteY3" fmla="*/ 35719 h 52397"/>
              <a:gd name="connsiteX0" fmla="*/ 0 w 261938"/>
              <a:gd name="connsiteY0" fmla="*/ 0 h 74828"/>
              <a:gd name="connsiteX1" fmla="*/ 50005 w 261938"/>
              <a:gd name="connsiteY1" fmla="*/ 60078 h 74828"/>
              <a:gd name="connsiteX2" fmla="*/ 152399 w 261938"/>
              <a:gd name="connsiteY2" fmla="*/ 74804 h 74828"/>
              <a:gd name="connsiteX3" fmla="*/ 261938 w 261938"/>
              <a:gd name="connsiteY3" fmla="*/ 58137 h 74828"/>
              <a:gd name="connsiteX0" fmla="*/ 0 w 261938"/>
              <a:gd name="connsiteY0" fmla="*/ 0 h 74829"/>
              <a:gd name="connsiteX1" fmla="*/ 50005 w 261938"/>
              <a:gd name="connsiteY1" fmla="*/ 60078 h 74829"/>
              <a:gd name="connsiteX2" fmla="*/ 152399 w 261938"/>
              <a:gd name="connsiteY2" fmla="*/ 74804 h 74829"/>
              <a:gd name="connsiteX3" fmla="*/ 261938 w 261938"/>
              <a:gd name="connsiteY3" fmla="*/ 58137 h 74829"/>
              <a:gd name="connsiteX0" fmla="*/ 0 w 261938"/>
              <a:gd name="connsiteY0" fmla="*/ 0 h 74829"/>
              <a:gd name="connsiteX1" fmla="*/ 50005 w 261938"/>
              <a:gd name="connsiteY1" fmla="*/ 60078 h 74829"/>
              <a:gd name="connsiteX2" fmla="*/ 152399 w 261938"/>
              <a:gd name="connsiteY2" fmla="*/ 74804 h 74829"/>
              <a:gd name="connsiteX3" fmla="*/ 261938 w 261938"/>
              <a:gd name="connsiteY3" fmla="*/ 58137 h 74829"/>
              <a:gd name="connsiteX0" fmla="*/ 0 w 261938"/>
              <a:gd name="connsiteY0" fmla="*/ 0 h 74829"/>
              <a:gd name="connsiteX1" fmla="*/ 50005 w 261938"/>
              <a:gd name="connsiteY1" fmla="*/ 60078 h 74829"/>
              <a:gd name="connsiteX2" fmla="*/ 152399 w 261938"/>
              <a:gd name="connsiteY2" fmla="*/ 74804 h 74829"/>
              <a:gd name="connsiteX3" fmla="*/ 261938 w 261938"/>
              <a:gd name="connsiteY3" fmla="*/ 58137 h 7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938" h="74829">
                <a:moveTo>
                  <a:pt x="0" y="0"/>
                </a:moveTo>
                <a:cubicBezTo>
                  <a:pt x="9723" y="19447"/>
                  <a:pt x="24605" y="47611"/>
                  <a:pt x="50005" y="60078"/>
                </a:cubicBezTo>
                <a:cubicBezTo>
                  <a:pt x="75405" y="72545"/>
                  <a:pt x="117077" y="75127"/>
                  <a:pt x="152399" y="74804"/>
                </a:cubicBezTo>
                <a:cubicBezTo>
                  <a:pt x="187721" y="74481"/>
                  <a:pt x="223441" y="65479"/>
                  <a:pt x="261938" y="5813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805741" y="3167057"/>
            <a:ext cx="273430" cy="96111"/>
          </a:xfrm>
          <a:custGeom>
            <a:avLst/>
            <a:gdLst>
              <a:gd name="connsiteX0" fmla="*/ 0 w 273169"/>
              <a:gd name="connsiteY0" fmla="*/ 87250 h 106915"/>
              <a:gd name="connsiteX1" fmla="*/ 9525 w 273169"/>
              <a:gd name="connsiteY1" fmla="*/ 30100 h 106915"/>
              <a:gd name="connsiteX2" fmla="*/ 47625 w 273169"/>
              <a:gd name="connsiteY2" fmla="*/ 6288 h 106915"/>
              <a:gd name="connsiteX3" fmla="*/ 100012 w 273169"/>
              <a:gd name="connsiteY3" fmla="*/ 6288 h 106915"/>
              <a:gd name="connsiteX4" fmla="*/ 147637 w 273169"/>
              <a:gd name="connsiteY4" fmla="*/ 77725 h 106915"/>
              <a:gd name="connsiteX5" fmla="*/ 219075 w 273169"/>
              <a:gd name="connsiteY5" fmla="*/ 106300 h 106915"/>
              <a:gd name="connsiteX6" fmla="*/ 266700 w 273169"/>
              <a:gd name="connsiteY6" fmla="*/ 53913 h 106915"/>
              <a:gd name="connsiteX7" fmla="*/ 271462 w 273169"/>
              <a:gd name="connsiteY7" fmla="*/ 1525 h 106915"/>
              <a:gd name="connsiteX0" fmla="*/ 0 w 273169"/>
              <a:gd name="connsiteY0" fmla="*/ 85725 h 105326"/>
              <a:gd name="connsiteX1" fmla="*/ 9525 w 273169"/>
              <a:gd name="connsiteY1" fmla="*/ 28575 h 105326"/>
              <a:gd name="connsiteX2" fmla="*/ 47625 w 273169"/>
              <a:gd name="connsiteY2" fmla="*/ 4763 h 105326"/>
              <a:gd name="connsiteX3" fmla="*/ 95249 w 273169"/>
              <a:gd name="connsiteY3" fmla="*/ 19050 h 105326"/>
              <a:gd name="connsiteX4" fmla="*/ 147637 w 273169"/>
              <a:gd name="connsiteY4" fmla="*/ 76200 h 105326"/>
              <a:gd name="connsiteX5" fmla="*/ 219075 w 273169"/>
              <a:gd name="connsiteY5" fmla="*/ 104775 h 105326"/>
              <a:gd name="connsiteX6" fmla="*/ 266700 w 273169"/>
              <a:gd name="connsiteY6" fmla="*/ 52388 h 105326"/>
              <a:gd name="connsiteX7" fmla="*/ 271462 w 273169"/>
              <a:gd name="connsiteY7" fmla="*/ 0 h 105326"/>
              <a:gd name="connsiteX0" fmla="*/ 0 w 273169"/>
              <a:gd name="connsiteY0" fmla="*/ 85725 h 105326"/>
              <a:gd name="connsiteX1" fmla="*/ 9525 w 273169"/>
              <a:gd name="connsiteY1" fmla="*/ 28575 h 105326"/>
              <a:gd name="connsiteX2" fmla="*/ 47625 w 273169"/>
              <a:gd name="connsiteY2" fmla="*/ 4763 h 105326"/>
              <a:gd name="connsiteX3" fmla="*/ 95249 w 273169"/>
              <a:gd name="connsiteY3" fmla="*/ 19050 h 105326"/>
              <a:gd name="connsiteX4" fmla="*/ 147637 w 273169"/>
              <a:gd name="connsiteY4" fmla="*/ 76200 h 105326"/>
              <a:gd name="connsiteX5" fmla="*/ 219075 w 273169"/>
              <a:gd name="connsiteY5" fmla="*/ 104775 h 105326"/>
              <a:gd name="connsiteX6" fmla="*/ 266700 w 273169"/>
              <a:gd name="connsiteY6" fmla="*/ 52388 h 105326"/>
              <a:gd name="connsiteX7" fmla="*/ 271462 w 273169"/>
              <a:gd name="connsiteY7" fmla="*/ 0 h 105326"/>
              <a:gd name="connsiteX0" fmla="*/ 0 w 273430"/>
              <a:gd name="connsiteY0" fmla="*/ 85725 h 96111"/>
              <a:gd name="connsiteX1" fmla="*/ 9525 w 273430"/>
              <a:gd name="connsiteY1" fmla="*/ 28575 h 96111"/>
              <a:gd name="connsiteX2" fmla="*/ 47625 w 273430"/>
              <a:gd name="connsiteY2" fmla="*/ 4763 h 96111"/>
              <a:gd name="connsiteX3" fmla="*/ 95249 w 273430"/>
              <a:gd name="connsiteY3" fmla="*/ 19050 h 96111"/>
              <a:gd name="connsiteX4" fmla="*/ 147637 w 273430"/>
              <a:gd name="connsiteY4" fmla="*/ 76200 h 96111"/>
              <a:gd name="connsiteX5" fmla="*/ 214312 w 273430"/>
              <a:gd name="connsiteY5" fmla="*/ 95250 h 96111"/>
              <a:gd name="connsiteX6" fmla="*/ 266700 w 273430"/>
              <a:gd name="connsiteY6" fmla="*/ 52388 h 96111"/>
              <a:gd name="connsiteX7" fmla="*/ 271462 w 273430"/>
              <a:gd name="connsiteY7" fmla="*/ 0 h 96111"/>
              <a:gd name="connsiteX0" fmla="*/ 0 w 273430"/>
              <a:gd name="connsiteY0" fmla="*/ 85725 h 96111"/>
              <a:gd name="connsiteX1" fmla="*/ 9525 w 273430"/>
              <a:gd name="connsiteY1" fmla="*/ 28575 h 96111"/>
              <a:gd name="connsiteX2" fmla="*/ 47625 w 273430"/>
              <a:gd name="connsiteY2" fmla="*/ 4763 h 96111"/>
              <a:gd name="connsiteX3" fmla="*/ 95249 w 273430"/>
              <a:gd name="connsiteY3" fmla="*/ 19050 h 96111"/>
              <a:gd name="connsiteX4" fmla="*/ 147637 w 273430"/>
              <a:gd name="connsiteY4" fmla="*/ 76200 h 96111"/>
              <a:gd name="connsiteX5" fmla="*/ 214312 w 273430"/>
              <a:gd name="connsiteY5" fmla="*/ 95250 h 96111"/>
              <a:gd name="connsiteX6" fmla="*/ 266700 w 273430"/>
              <a:gd name="connsiteY6" fmla="*/ 52388 h 96111"/>
              <a:gd name="connsiteX7" fmla="*/ 271462 w 273430"/>
              <a:gd name="connsiteY7" fmla="*/ 0 h 96111"/>
              <a:gd name="connsiteX0" fmla="*/ 0 w 273430"/>
              <a:gd name="connsiteY0" fmla="*/ 85725 h 96111"/>
              <a:gd name="connsiteX1" fmla="*/ 9525 w 273430"/>
              <a:gd name="connsiteY1" fmla="*/ 28575 h 96111"/>
              <a:gd name="connsiteX2" fmla="*/ 47625 w 273430"/>
              <a:gd name="connsiteY2" fmla="*/ 4763 h 96111"/>
              <a:gd name="connsiteX3" fmla="*/ 95249 w 273430"/>
              <a:gd name="connsiteY3" fmla="*/ 19050 h 96111"/>
              <a:gd name="connsiteX4" fmla="*/ 147637 w 273430"/>
              <a:gd name="connsiteY4" fmla="*/ 76200 h 96111"/>
              <a:gd name="connsiteX5" fmla="*/ 214312 w 273430"/>
              <a:gd name="connsiteY5" fmla="*/ 95250 h 96111"/>
              <a:gd name="connsiteX6" fmla="*/ 266700 w 273430"/>
              <a:gd name="connsiteY6" fmla="*/ 52388 h 96111"/>
              <a:gd name="connsiteX7" fmla="*/ 271462 w 273430"/>
              <a:gd name="connsiteY7" fmla="*/ 0 h 9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430" h="96111">
                <a:moveTo>
                  <a:pt x="0" y="85725"/>
                </a:moveTo>
                <a:cubicBezTo>
                  <a:pt x="794" y="63897"/>
                  <a:pt x="1588" y="42069"/>
                  <a:pt x="9525" y="28575"/>
                </a:cubicBezTo>
                <a:cubicBezTo>
                  <a:pt x="17462" y="15081"/>
                  <a:pt x="33338" y="6350"/>
                  <a:pt x="47625" y="4763"/>
                </a:cubicBezTo>
                <a:cubicBezTo>
                  <a:pt x="61912" y="3176"/>
                  <a:pt x="78580" y="7144"/>
                  <a:pt x="95249" y="19050"/>
                </a:cubicBezTo>
                <a:cubicBezTo>
                  <a:pt x="111918" y="30956"/>
                  <a:pt x="127793" y="63500"/>
                  <a:pt x="147637" y="76200"/>
                </a:cubicBezTo>
                <a:cubicBezTo>
                  <a:pt x="167481" y="88900"/>
                  <a:pt x="194468" y="99219"/>
                  <a:pt x="214312" y="95250"/>
                </a:cubicBezTo>
                <a:cubicBezTo>
                  <a:pt x="234156" y="91281"/>
                  <a:pt x="257175" y="68263"/>
                  <a:pt x="266700" y="52388"/>
                </a:cubicBezTo>
                <a:cubicBezTo>
                  <a:pt x="276225" y="36513"/>
                  <a:pt x="273446" y="17463"/>
                  <a:pt x="27146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5" y="3194754"/>
            <a:ext cx="51045" cy="5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79" y="3913914"/>
            <a:ext cx="51045" cy="5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9" descr=" diem xuat fat va dung b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21" y="3197995"/>
            <a:ext cx="51045" cy="5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6221684" y="4206240"/>
            <a:ext cx="110528" cy="205740"/>
          </a:xfrm>
          <a:custGeom>
            <a:avLst/>
            <a:gdLst>
              <a:gd name="connsiteX0" fmla="*/ 30480 w 61040"/>
              <a:gd name="connsiteY0" fmla="*/ 0 h 144780"/>
              <a:gd name="connsiteX1" fmla="*/ 60960 w 61040"/>
              <a:gd name="connsiteY1" fmla="*/ 45720 h 144780"/>
              <a:gd name="connsiteX2" fmla="*/ 38100 w 61040"/>
              <a:gd name="connsiteY2" fmla="*/ 114300 h 144780"/>
              <a:gd name="connsiteX3" fmla="*/ 0 w 61040"/>
              <a:gd name="connsiteY3" fmla="*/ 144780 h 144780"/>
              <a:gd name="connsiteX0" fmla="*/ 30480 w 50694"/>
              <a:gd name="connsiteY0" fmla="*/ 0 h 144780"/>
              <a:gd name="connsiteX1" fmla="*/ 50506 w 50694"/>
              <a:gd name="connsiteY1" fmla="*/ 45720 h 144780"/>
              <a:gd name="connsiteX2" fmla="*/ 38100 w 50694"/>
              <a:gd name="connsiteY2" fmla="*/ 114300 h 144780"/>
              <a:gd name="connsiteX3" fmla="*/ 0 w 50694"/>
              <a:gd name="connsiteY3" fmla="*/ 144780 h 144780"/>
              <a:gd name="connsiteX0" fmla="*/ 30480 w 50546"/>
              <a:gd name="connsiteY0" fmla="*/ 0 h 144780"/>
              <a:gd name="connsiteX1" fmla="*/ 50506 w 50546"/>
              <a:gd name="connsiteY1" fmla="*/ 45720 h 144780"/>
              <a:gd name="connsiteX2" fmla="*/ 34615 w 50546"/>
              <a:gd name="connsiteY2" fmla="*/ 119662 h 144780"/>
              <a:gd name="connsiteX3" fmla="*/ 0 w 50546"/>
              <a:gd name="connsiteY3" fmla="*/ 144780 h 14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46" h="144780">
                <a:moveTo>
                  <a:pt x="30480" y="0"/>
                </a:moveTo>
                <a:cubicBezTo>
                  <a:pt x="45085" y="13335"/>
                  <a:pt x="49817" y="25776"/>
                  <a:pt x="50506" y="45720"/>
                </a:cubicBezTo>
                <a:cubicBezTo>
                  <a:pt x="51195" y="65664"/>
                  <a:pt x="43033" y="103152"/>
                  <a:pt x="34615" y="119662"/>
                </a:cubicBezTo>
                <a:cubicBezTo>
                  <a:pt x="26197" y="136172"/>
                  <a:pt x="13970" y="137795"/>
                  <a:pt x="0" y="1447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31" grpId="0" animBg="1"/>
      <p:bldP spid="32" grpId="0" animBg="1"/>
      <p:bldP spid="22" grpId="0" animBg="1"/>
      <p:bldP spid="24" grpId="0" animBg="1"/>
      <p:bldP spid="25" grpId="0" animBg="1"/>
      <p:bldP spid="28" grpId="0" animBg="1"/>
      <p:bldP spid="4" grpId="0" animBg="1"/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4501556" y="2834880"/>
            <a:ext cx="3293371" cy="1906610"/>
            <a:chOff x="304800" y="1335930"/>
            <a:chExt cx="2033440" cy="1219200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04800" y="1945530"/>
              <a:ext cx="2033440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04800" y="1335930"/>
              <a:ext cx="1030647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70C0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latin typeface=".VnAvant" panose="020B7200000000000000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333500" y="1335930"/>
              <a:ext cx="1002792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0099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568571" y="3020480"/>
            <a:ext cx="1357756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endParaRPr lang="en-US" altLang="en-US" sz="48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318017" y="3068052"/>
            <a:ext cx="1317845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060254" y="3884036"/>
            <a:ext cx="211056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4800" b="1" dirty="0"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051608" y="5103801"/>
            <a:ext cx="1846234" cy="61019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cau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734842" y="5116642"/>
            <a:ext cx="1826845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tµu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572985" y="5130737"/>
            <a:ext cx="1701757" cy="613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bËu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517036" y="5098779"/>
            <a:ext cx="146285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7794927" y="5077907"/>
            <a:ext cx="2098880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khÒu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333841" y="1915856"/>
            <a:ext cx="5581901" cy="484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3286276" y="1175601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9661189" y="5029252"/>
            <a:ext cx="1901165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2" y="1838397"/>
            <a:ext cx="1883083" cy="109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24372" y="5798253"/>
            <a:ext cx="318803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cñ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4247890" y="5772437"/>
            <a:ext cx="371289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on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tr©u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7833814" y="5772437"/>
            <a:ext cx="345049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chó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tÔu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J02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" name="AutoShape 5"/>
          <p:cNvSpPr>
            <a:spLocks noChangeArrowheads="1"/>
          </p:cNvSpPr>
          <p:nvPr/>
        </p:nvSpPr>
        <p:spPr bwMode="auto">
          <a:xfrm>
            <a:off x="3124200" y="2057400"/>
            <a:ext cx="5791200" cy="2438400"/>
          </a:xfrm>
          <a:prstGeom prst="irregularSeal2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5000" b="1">
                <a:solidFill>
                  <a:srgbClr val="FF0066"/>
                </a:solidFill>
                <a:latin typeface="UVnAvant Bold" pitchFamily="34" charset="0"/>
                <a:cs typeface="Arial" charset="0"/>
              </a:rPr>
              <a:t>GIẢI LAO</a:t>
            </a:r>
          </a:p>
        </p:txBody>
      </p:sp>
      <p:sp>
        <p:nvSpPr>
          <p:cNvPr id="9237" name="WordArt 8"/>
          <p:cNvSpPr>
            <a:spLocks noChangeArrowheads="1" noChangeShapeType="1" noTextEdit="1"/>
          </p:cNvSpPr>
          <p:nvPr/>
        </p:nvSpPr>
        <p:spPr bwMode="auto">
          <a:xfrm>
            <a:off x="3581400" y="2057400"/>
            <a:ext cx="4605338" cy="23955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1646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" grpId="0" animBg="1"/>
      <p:bldP spid="9236" grpId="1" animBg="1"/>
      <p:bldP spid="92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6147" y="2286000"/>
            <a:ext cx="4122821" cy="443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87220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101572" y="1193392"/>
            <a:ext cx="5583759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19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G_10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" y="1752600"/>
            <a:ext cx="10058400" cy="50292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3" name="TextBox 46"/>
          <p:cNvSpPr txBox="1">
            <a:spLocks noChangeArrowheads="1"/>
          </p:cNvSpPr>
          <p:nvPr/>
        </p:nvSpPr>
        <p:spPr bwMode="auto">
          <a:xfrm>
            <a:off x="0" y="906462"/>
            <a:ext cx="6705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4.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ViÕt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vë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viÕt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88134" y="5139347"/>
            <a:ext cx="11637817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   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d× T­ ë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qu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ª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giµn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trÇu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c¶i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dÒn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vµ c¶ d­a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hÊu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GÇn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d×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cÇu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tre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nhá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lµ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d·y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nói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cao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101572" y="1193392"/>
            <a:ext cx="5583759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" r="8937" b="21143"/>
          <a:stretch/>
        </p:blipFill>
        <p:spPr bwMode="auto">
          <a:xfrm>
            <a:off x="859809" y="1975003"/>
            <a:ext cx="9526137" cy="316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88133" y="5129921"/>
            <a:ext cx="11637817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   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d× T­ ë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qu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ª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giµn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Çu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c¶i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dÒn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vµ c¶ d­a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h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Êu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GÇn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d×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Çu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tre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nhá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lµ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d·y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nói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cao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5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667000" y="1803400"/>
            <a:ext cx="7391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</a:rPr>
              <a:t>Nào mình cùng hát</a:t>
            </a:r>
          </a:p>
        </p:txBody>
      </p:sp>
      <p:pic>
        <p:nvPicPr>
          <p:cNvPr id="17411" name="Picture 4" descr="SONNE0000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2362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bunnies_25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0"/>
            <a:ext cx="3581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bunnies_25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57600"/>
            <a:ext cx="3581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Frames PPT 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dan ga c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85530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4" name="WordArt 31"/>
          <p:cNvSpPr>
            <a:spLocks noChangeArrowheads="1" noChangeShapeType="1" noTextEdit="1"/>
          </p:cNvSpPr>
          <p:nvPr/>
        </p:nvSpPr>
        <p:spPr bwMode="auto">
          <a:xfrm>
            <a:off x="497304" y="1233238"/>
            <a:ext cx="3646423" cy="6868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39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vi-VN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ÔN VÀ KHỞI ĐỘNG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53248" y="2414189"/>
            <a:ext cx="3134534" cy="396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ng«i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sao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986561" y="2435393"/>
            <a:ext cx="3712897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qu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¶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t¸o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012365" y="2414189"/>
            <a:ext cx="2920406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c¸i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kÑo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9411188" y="2336387"/>
            <a:ext cx="2920406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ao</a:t>
            </a: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bÌo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97304" y="2336387"/>
            <a:ext cx="11312123" cy="1877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457200" algn="just">
              <a:lnSpc>
                <a:spcPts val="5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Trên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cây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cao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đàn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chào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mào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bay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đi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, bay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lại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Mấy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chú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sáo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đen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vui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ca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véo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von.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Còn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chim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ri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vẫn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chăm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chỉ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Chú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tha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rơm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khô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về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khéo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léo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làm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tổ</a:t>
            </a:r>
            <a:r>
              <a:rPr lang="en-US" altLang="en-US" sz="4000" b="1" dirty="0" smtClean="0">
                <a:solidFill>
                  <a:srgbClr val="000099"/>
                </a:solidFill>
                <a:latin typeface="UTM Avo" panose="02040603050506020204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.</a:t>
            </a:r>
            <a:endParaRPr lang="en-US" altLang="en-US" sz="4000" b="1" dirty="0">
              <a:solidFill>
                <a:srgbClr val="000099"/>
              </a:solidFill>
              <a:latin typeface="UTM Avo" panose="02040603050506020204" pitchFamily="18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45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 txBox="1">
            <a:spLocks/>
          </p:cNvSpPr>
          <p:nvPr/>
        </p:nvSpPr>
        <p:spPr>
          <a:xfrm>
            <a:off x="3788586" y="2047164"/>
            <a:ext cx="4223037" cy="656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3200"/>
            </a:lvl1pPr>
            <a:lvl2pPr indent="0" algn="ctr">
              <a:spcBef>
                <a:spcPct val="20000"/>
              </a:spcBef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Xin </a:t>
            </a:r>
            <a:r>
              <a:rPr lang="en-US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phÐp</a:t>
            </a:r>
            <a:endParaRPr lang="en-US" b="1" dirty="0">
              <a:solidFill>
                <a:srgbClr val="000099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8D144D-DF27-45BD-907E-FC6A998FC7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509" y="1863971"/>
            <a:ext cx="1447800" cy="6096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000615" y="1198454"/>
            <a:ext cx="5583759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18046" r="4161" b="8946"/>
          <a:stretch/>
        </p:blipFill>
        <p:spPr bwMode="auto">
          <a:xfrm>
            <a:off x="2061164" y="2798040"/>
            <a:ext cx="7192371" cy="345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227581" y="2194336"/>
            <a:ext cx="3408934" cy="1210389"/>
            <a:chOff x="304800" y="1335930"/>
            <a:chExt cx="2033440" cy="1219200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04800" y="1945530"/>
              <a:ext cx="2033440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04800" y="1335930"/>
              <a:ext cx="1030647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70C0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3600" b="1" dirty="0">
                <a:latin typeface=".VnAvant" panose="020B7200000000000000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333500" y="1335930"/>
              <a:ext cx="1002792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0099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353646" y="2227092"/>
            <a:ext cx="1357756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103092" y="2274664"/>
            <a:ext cx="1317845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4711498" y="2840350"/>
            <a:ext cx="2184626" cy="43444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3600" b="1" dirty="0"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972115" y="3597512"/>
            <a:ext cx="1911018" cy="5798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cau</a:t>
            </a:r>
            <a:r>
              <a:rPr lang="en-US" altLang="en-US" sz="36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655690" y="3610338"/>
            <a:ext cx="1890948" cy="57925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tµu</a:t>
            </a:r>
            <a:r>
              <a:rPr lang="en-US" altLang="en-US" sz="36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496028" y="3624524"/>
            <a:ext cx="1761470" cy="582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bËu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444270" y="3592475"/>
            <a:ext cx="1514182" cy="57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gÊu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7711001" y="3572317"/>
            <a:ext cx="2172530" cy="606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khÒu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125504" y="1535519"/>
            <a:ext cx="5581901" cy="484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9580733" y="3523662"/>
            <a:ext cx="1967876" cy="606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rªu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1048914" y="4403161"/>
            <a:ext cx="3299906" cy="57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36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cñ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4363223" y="4377345"/>
            <a:ext cx="3843182" cy="57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36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on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tr©u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7953750" y="4377345"/>
            <a:ext cx="3571568" cy="57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chó</a:t>
            </a:r>
            <a:r>
              <a:rPr lang="en-US" altLang="en-US" sz="36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tÔu</a:t>
            </a:r>
            <a:endParaRPr lang="en-US" altLang="en-US" sz="36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970185" y="1068993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36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65905" y="5021680"/>
            <a:ext cx="11637817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   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UTM Avo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ì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T­ ë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qu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ª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giµn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Çu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c¶i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,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dÒn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vµ c¶ d­a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h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Êu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GÇn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UTM Avo" pitchFamily="18" charset="0"/>
                <a:ea typeface="UVnAvant Bold" panose="020B0500000000000000" pitchFamily="34" charset="0"/>
                <a:cs typeface="UVnAvant Bold" panose="020B0500000000000000" pitchFamily="34" charset="0"/>
              </a:rPr>
              <a:t>ì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cã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c©y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Çu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tre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nhá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xa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lµ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d·y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nói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cao</a:t>
            </a:r>
            <a:r>
              <a:rPr lang="en-US" altLang="en-US" sz="3600" b="1" dirty="0" smtClean="0">
                <a:solidFill>
                  <a:srgbClr val="000099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.</a:t>
            </a:r>
            <a:endParaRPr lang="en-US" altLang="en-US" sz="3600" b="1" dirty="0">
              <a:solidFill>
                <a:srgbClr val="000099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47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76350" y="5353050"/>
            <a:ext cx="1752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24988" y="204788"/>
            <a:ext cx="1447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529264"/>
            <a:ext cx="144780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33572" y="2514601"/>
            <a:ext cx="5153228" cy="3319463"/>
          </a:xfrm>
          <a:prstGeom prst="rect">
            <a:avLst/>
          </a:prstGeom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648200" y="1905000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vi-VN" altLang="en-US" sz="3000" dirty="0">
                <a:latin typeface=".VnAvant" panose="020B7200000000000000" pitchFamily="34" charset="0"/>
              </a:rPr>
              <a:t>Chµo hái</a:t>
            </a:r>
            <a:endParaRPr lang="en-US" altLang="en-US" sz="3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74726" y="352425"/>
            <a:ext cx="6650274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dirty="0"/>
              <a:t>Thø Hai ngµy 6 th¸ng 9 n¨m 2020</a:t>
            </a:r>
            <a:endParaRPr lang="en-US" sz="32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65451" y="685800"/>
            <a:ext cx="2286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u="sng" dirty="0"/>
              <a:t>Học vÇn</a:t>
            </a:r>
            <a:endParaRPr lang="en-US" sz="3200" u="sng" dirty="0">
              <a:latin typeface=".VnAvant" panose="020B7200000000000000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789251" y="1295400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000" dirty="0">
                <a:latin typeface=".VnAvant" panose="020B7200000000000000" pitchFamily="34" charset="0"/>
              </a:rPr>
              <a:t>B</a:t>
            </a:r>
            <a:r>
              <a:rPr lang="vi-VN" altLang="en-US" sz="3000" dirty="0">
                <a:latin typeface=".VnAvant" panose="020B7200000000000000" pitchFamily="34" charset="0"/>
              </a:rPr>
              <a:t>µ</a:t>
            </a:r>
            <a:r>
              <a:rPr lang="en-US" altLang="en-US" sz="3000" dirty="0" err="1">
                <a:latin typeface=".VnAvant" panose="020B7200000000000000" pitchFamily="34" charset="0"/>
              </a:rPr>
              <a:t>i</a:t>
            </a:r>
            <a:r>
              <a:rPr lang="en-US" altLang="en-US" sz="3000" dirty="0">
                <a:latin typeface=".VnAvant" panose="020B7200000000000000" pitchFamily="34" charset="0"/>
              </a:rPr>
              <a:t> 1:</a:t>
            </a:r>
            <a:r>
              <a:rPr lang="en-US" altLang="en-US" sz="3000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vi-VN" altLang="en-US" sz="3000" dirty="0">
                <a:solidFill>
                  <a:srgbClr val="FF0000"/>
                </a:solidFill>
                <a:latin typeface=".VnAvant" panose="020B7200000000000000" pitchFamily="34" charset="0"/>
              </a:rPr>
              <a:t>A , a</a:t>
            </a:r>
            <a:endParaRPr lang="en-US" altLang="en-US" sz="3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2" descr="FLOWR1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524000" y="0"/>
            <a:ext cx="9144000" cy="6838950"/>
          </a:xfrm>
          <a:prstGeom prst="rect">
            <a:avLst/>
          </a:prstGeom>
          <a:ln>
            <a:solidFill>
              <a:schemeClr val="tx2">
                <a:lumMod val="90000"/>
              </a:schemeClr>
            </a:solidFill>
          </a:ln>
        </p:spPr>
      </p:pic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2133600" y="1447800"/>
            <a:ext cx="8077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99"/>
              </a:avLst>
            </a:prstTxWarp>
          </a:bodyPr>
          <a:lstStyle/>
          <a:p>
            <a:pPr algn="ctr"/>
            <a:r>
              <a:rPr lang="vi-VN" sz="36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Times New Roman"/>
                <a:cs typeface="Times New Roman"/>
              </a:rPr>
              <a:t>Bài học đến đây là kết thúc</a:t>
            </a:r>
            <a:endParaRPr lang="en-US" sz="3600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3399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667000" y="4267201"/>
            <a:ext cx="6400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800" dirty="0" err="1">
                <a:solidFill>
                  <a:srgbClr val="FF0000"/>
                </a:solidFill>
                <a:latin typeface="UVnAvant Bold" pitchFamily="34" charset="0"/>
              </a:rPr>
              <a:t>Chào</a:t>
            </a:r>
            <a:r>
              <a:rPr lang="en-US" altLang="en-US" sz="4800" dirty="0">
                <a:solidFill>
                  <a:srgbClr val="FF0000"/>
                </a:solidFill>
                <a:latin typeface="UVnAvant Bold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UVnAvant Bold" pitchFamily="34" charset="0"/>
              </a:rPr>
              <a:t>tạm</a:t>
            </a:r>
            <a:r>
              <a:rPr lang="en-US" altLang="en-US" sz="4800" dirty="0">
                <a:solidFill>
                  <a:srgbClr val="FF0000"/>
                </a:solidFill>
                <a:latin typeface="UVnAvant Bold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UVnAvant Bold" pitchFamily="34" charset="0"/>
              </a:rPr>
              <a:t>biệt</a:t>
            </a:r>
            <a:r>
              <a:rPr lang="en-US" altLang="en-US" sz="4800" dirty="0">
                <a:solidFill>
                  <a:srgbClr val="FF0000"/>
                </a:solidFill>
                <a:latin typeface="UVnAvant Bold" pitchFamily="34" charset="0"/>
              </a:rPr>
              <a:t> !</a:t>
            </a:r>
          </a:p>
        </p:txBody>
      </p:sp>
      <p:pic>
        <p:nvPicPr>
          <p:cNvPr id="18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2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2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2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2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00982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45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4555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45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211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5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9665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5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1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91527" y="590829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3" name="WordArt 31"/>
          <p:cNvSpPr>
            <a:spLocks noChangeArrowheads="1" noChangeShapeType="1" noTextEdit="1"/>
          </p:cNvSpPr>
          <p:nvPr/>
        </p:nvSpPr>
        <p:spPr bwMode="auto">
          <a:xfrm>
            <a:off x="497304" y="1298553"/>
            <a:ext cx="3646423" cy="6868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39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vi-VN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ÔN VÀ KHỞI ĐỘNG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ubtitle 2"/>
          <p:cNvSpPr txBox="1">
            <a:spLocks/>
          </p:cNvSpPr>
          <p:nvPr/>
        </p:nvSpPr>
        <p:spPr>
          <a:xfrm>
            <a:off x="1870344" y="5991368"/>
            <a:ext cx="8870444" cy="928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nl-NL" sz="4000" b="1" dirty="0">
                <a:solidFill>
                  <a:srgbClr val="0000CC"/>
                </a:solidFill>
              </a:rPr>
              <a:t>Đ</a:t>
            </a:r>
            <a:r>
              <a:rPr 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µn </a:t>
            </a:r>
            <a:r>
              <a:rPr 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sÎ</a:t>
            </a:r>
            <a:r>
              <a:rPr 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n©u</a:t>
            </a:r>
            <a:r>
              <a:rPr 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kªu</a:t>
            </a:r>
            <a:r>
              <a:rPr 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rÝu</a:t>
            </a:r>
            <a:r>
              <a:rPr 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rÝt</a:t>
            </a:r>
            <a:r>
              <a:rPr 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ë </a:t>
            </a:r>
            <a:r>
              <a:rPr 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sau</a:t>
            </a:r>
            <a:r>
              <a:rPr 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µ.</a:t>
            </a:r>
            <a:endParaRPr 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3018548" y="1181947"/>
            <a:ext cx="6261929" cy="928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36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</a:t>
            </a:r>
            <a:r>
              <a:rPr lang="pt-BR" sz="3600" b="1" dirty="0" smtClean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43:  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  <a:p>
            <a:pPr lvl="0" algn="ctr">
              <a:spcBef>
                <a:spcPct val="20000"/>
              </a:spcBef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434212" y="5991367"/>
            <a:ext cx="9430602" cy="928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 </a:t>
            </a:r>
            <a:r>
              <a:rPr lang="nl-NL" sz="4000" b="1" dirty="0">
                <a:solidFill>
                  <a:srgbClr val="0000CC"/>
                </a:solidFill>
              </a:rPr>
              <a:t>Đ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µn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sÎ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©u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ªu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rÝu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rÝt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ë </a:t>
            </a:r>
            <a:r>
              <a:rPr 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nh</a:t>
            </a:r>
            <a:r>
              <a:rPr 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µ.</a:t>
            </a:r>
            <a:endParaRPr 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" b="14139"/>
          <a:stretch/>
        </p:blipFill>
        <p:spPr bwMode="auto">
          <a:xfrm>
            <a:off x="2034713" y="1938059"/>
            <a:ext cx="8229600" cy="384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m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31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71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671375" y="3448841"/>
            <a:ext cx="3293371" cy="1906610"/>
            <a:chOff x="304800" y="1335930"/>
            <a:chExt cx="2033440" cy="1219200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04800" y="1945530"/>
              <a:ext cx="2033440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04800" y="1335930"/>
              <a:ext cx="1030647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70C0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latin typeface=".VnAvant" panose="020B7200000000000000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333500" y="1335930"/>
              <a:ext cx="1002792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0099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738390" y="3634441"/>
            <a:ext cx="1357756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endParaRPr lang="en-US" altLang="en-US" sz="48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487836" y="3682013"/>
            <a:ext cx="1317845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230073" y="4497997"/>
            <a:ext cx="211056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4800" b="1" dirty="0"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051608" y="5600195"/>
            <a:ext cx="1846234" cy="61019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cau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734842" y="5613036"/>
            <a:ext cx="1826845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tµu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572985" y="5627131"/>
            <a:ext cx="1701757" cy="613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bËu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517036" y="5595173"/>
            <a:ext cx="146285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7821053" y="5574301"/>
            <a:ext cx="2098880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khÒu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4049486" y="2346935"/>
            <a:ext cx="4532811" cy="644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    ©u     ªu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605348" y="2338302"/>
            <a:ext cx="5264331" cy="914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a</a:t>
            </a:r>
            <a:r>
              <a:rPr lang="en-US" sz="4800" b="1" dirty="0" smtClean="0">
                <a:solidFill>
                  <a:srgbClr val="00B05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u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   ©</a:t>
            </a:r>
            <a:r>
              <a:rPr lang="en-US" sz="4800" b="1" dirty="0" smtClean="0">
                <a:solidFill>
                  <a:srgbClr val="00B05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u   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 ª</a:t>
            </a:r>
            <a:r>
              <a:rPr lang="en-US" sz="4800" b="1" dirty="0" smtClean="0">
                <a:solidFill>
                  <a:srgbClr val="00B05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u</a:t>
            </a:r>
            <a:endParaRPr lang="en-US" sz="4800" b="1" dirty="0">
              <a:solidFill>
                <a:srgbClr val="00B05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3333841" y="1131019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9661189" y="5525646"/>
            <a:ext cx="1901165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2" y="1838397"/>
            <a:ext cx="1883083" cy="109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84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 animBg="1"/>
      <p:bldP spid="26" grpId="0" animBg="1"/>
      <p:bldP spid="27" grpId="0"/>
      <p:bldP spid="31" grpId="0"/>
      <p:bldP spid="31" grpId="1"/>
      <p:bldP spid="31" grpId="2"/>
      <p:bldP spid="32" grpId="0"/>
      <p:bldP spid="32" grpId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K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990600" y="457200"/>
            <a:ext cx="8636000" cy="5791200"/>
            <a:chOff x="768" y="336"/>
            <a:chExt cx="4704" cy="3648"/>
          </a:xfrm>
        </p:grpSpPr>
        <p:pic>
          <p:nvPicPr>
            <p:cNvPr id="30" name="Picture 6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84"/>
              <a:ext cx="843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4080" y="1344"/>
              <a:ext cx="864" cy="76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AutoShape 8"/>
            <p:cNvSpPr>
              <a:spLocks noChangeArrowheads="1"/>
            </p:cNvSpPr>
            <p:nvPr/>
          </p:nvSpPr>
          <p:spPr bwMode="auto">
            <a:xfrm>
              <a:off x="768" y="768"/>
              <a:ext cx="576" cy="528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4944" y="2688"/>
              <a:ext cx="528" cy="576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160" y="3168"/>
              <a:ext cx="528" cy="576"/>
            </a:xfrm>
            <a:prstGeom prst="star5">
              <a:avLst/>
            </a:prstGeom>
            <a:solidFill>
              <a:srgbClr val="66FF33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AutoShape 11"/>
            <p:cNvSpPr>
              <a:spLocks noChangeArrowheads="1"/>
            </p:cNvSpPr>
            <p:nvPr/>
          </p:nvSpPr>
          <p:spPr bwMode="auto">
            <a:xfrm>
              <a:off x="4608" y="336"/>
              <a:ext cx="528" cy="576"/>
            </a:xfrm>
            <a:prstGeom prst="star5">
              <a:avLst/>
            </a:prstGeom>
            <a:solidFill>
              <a:schemeClr val="accent2"/>
            </a:solidFill>
            <a:ln w="57150">
              <a:solidFill>
                <a:srgbClr val="66FF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6" name="Picture 12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" y="2787"/>
              <a:ext cx="843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480"/>
              <a:ext cx="1183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544"/>
              <a:ext cx="1014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Picture 15" descr="Orange_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0800"/>
            <a:ext cx="2540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6" descr="Orange_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9400"/>
            <a:ext cx="2540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WordArt 17"/>
          <p:cNvSpPr>
            <a:spLocks noChangeArrowheads="1" noChangeShapeType="1" noTextEdit="1"/>
          </p:cNvSpPr>
          <p:nvPr/>
        </p:nvSpPr>
        <p:spPr bwMode="auto">
          <a:xfrm>
            <a:off x="1524000" y="1600200"/>
            <a:ext cx="8331200" cy="16986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rabiaH"/>
              </a:rPr>
              <a:t>NghØ gi÷a giê</a:t>
            </a:r>
          </a:p>
        </p:txBody>
      </p:sp>
      <p:pic>
        <p:nvPicPr>
          <p:cNvPr id="42" name="Picture 16" descr="Orange_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67000"/>
            <a:ext cx="2540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nang som da cat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28599" y="6553200"/>
            <a:ext cx="270933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19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AC3B78-3A45-4A27-9D93-A1CE025AC0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642" y="1877558"/>
            <a:ext cx="1820191" cy="685800"/>
          </a:xfrm>
          <a:prstGeom prst="rect">
            <a:avLst/>
          </a:prstGeom>
        </p:spPr>
      </p:pic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73611" y="5785528"/>
            <a:ext cx="318803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48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cñ</a:t>
            </a:r>
            <a:endParaRPr lang="en-US" altLang="en-US" sz="44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4247890" y="5785528"/>
            <a:ext cx="371289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con </a:t>
            </a: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tr©u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7833815" y="5785528"/>
            <a:ext cx="345049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chó</a:t>
            </a: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tÔu</a:t>
            </a:r>
            <a:endParaRPr lang="en-US" altLang="en-US" sz="48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547" y="1317708"/>
            <a:ext cx="10956758" cy="928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11309" y="5785190"/>
            <a:ext cx="318803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r>
              <a:rPr lang="en-US" altLang="en-US" sz="48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cñ</a:t>
            </a:r>
            <a:endParaRPr lang="en-US" altLang="en-US" sz="44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4247890" y="5772437"/>
            <a:ext cx="371289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48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on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©u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7833814" y="5772437"/>
            <a:ext cx="345049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chó</a:t>
            </a:r>
            <a:r>
              <a:rPr lang="en-US" altLang="en-US" sz="48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Ôu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7"/>
          <a:stretch/>
        </p:blipFill>
        <p:spPr bwMode="auto">
          <a:xfrm>
            <a:off x="1023298" y="3013967"/>
            <a:ext cx="2765288" cy="266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3"/>
          <a:stretch/>
        </p:blipFill>
        <p:spPr bwMode="auto">
          <a:xfrm>
            <a:off x="4457699" y="3248918"/>
            <a:ext cx="3376115" cy="222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0" t="1026" r="3980" b="26280"/>
          <a:stretch/>
        </p:blipFill>
        <p:spPr bwMode="auto">
          <a:xfrm>
            <a:off x="8325643" y="3145663"/>
            <a:ext cx="3124828" cy="222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01556" y="2834880"/>
            <a:ext cx="3293371" cy="1906610"/>
            <a:chOff x="304800" y="1335930"/>
            <a:chExt cx="2033440" cy="1219200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04800" y="1945530"/>
              <a:ext cx="2033440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chemeClr val="accent1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04800" y="1335930"/>
              <a:ext cx="1030647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70C0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latin typeface=".VnAvant" panose="020B7200000000000000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333500" y="1335930"/>
              <a:ext cx="1002792" cy="609600"/>
            </a:xfrm>
            <a:prstGeom prst="rect">
              <a:avLst/>
            </a:prstGeom>
            <a:solidFill>
              <a:srgbClr val="A6ECFC"/>
            </a:solidFill>
            <a:ln>
              <a:solidFill>
                <a:srgbClr val="000099"/>
              </a:solidFill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endPara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568571" y="3020480"/>
            <a:ext cx="1357756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endParaRPr lang="en-US" altLang="en-US" sz="48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318017" y="3068052"/>
            <a:ext cx="1317845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060254" y="3884036"/>
            <a:ext cx="211056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s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</a:t>
            </a:r>
            <a:endParaRPr lang="en-US" altLang="en-US" sz="4800" b="1" dirty="0"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051608" y="5103801"/>
            <a:ext cx="1846234" cy="61019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cau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734842" y="5116642"/>
            <a:ext cx="1826845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tµu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572985" y="5130737"/>
            <a:ext cx="1701757" cy="613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bËu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517036" y="5098779"/>
            <a:ext cx="146285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gÊu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7794927" y="5077907"/>
            <a:ext cx="2098880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khÒu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333841" y="1915856"/>
            <a:ext cx="5581901" cy="484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3286276" y="1175601"/>
            <a:ext cx="5997034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9661189" y="5029252"/>
            <a:ext cx="1901165" cy="63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rªu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2" y="1838397"/>
            <a:ext cx="1883083" cy="109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24372" y="5798253"/>
            <a:ext cx="318803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rau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cñ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4247890" y="5772437"/>
            <a:ext cx="371289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on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tr©u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7833814" y="5772437"/>
            <a:ext cx="345049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chó</a:t>
            </a:r>
            <a:r>
              <a:rPr lang="en-US" altLang="en-US" sz="4000" b="1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tÔu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87220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 descr="407693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737" y="2413248"/>
            <a:ext cx="1981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101572" y="1310959"/>
            <a:ext cx="5583759" cy="524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000" b="1" dirty="0"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Bµi 43: 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UVnAvant Bold" panose="020B0500000000000000" pitchFamily="34" charset="0"/>
                <a:cs typeface="UVnAvant Bold" panose="020B0500000000000000" pitchFamily="34" charset="0"/>
              </a:rPr>
              <a:t>au ©u ªu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UVnAvant Bold" panose="020B0500000000000000" pitchFamily="34" charset="0"/>
              <a:cs typeface="UVnAvant Bold" panose="020B0500000000000000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1" r="17357" b="4582"/>
          <a:stretch/>
        </p:blipFill>
        <p:spPr bwMode="auto">
          <a:xfrm>
            <a:off x="460508" y="3493566"/>
            <a:ext cx="8600365" cy="235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91527" y="538577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TiÕng</a:t>
            </a:r>
            <a:r>
              <a:rPr lang="en-US" sz="3600" b="1" u="sng" dirty="0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ViÖt</a:t>
            </a:r>
            <a:endParaRPr lang="en-US" sz="3600" b="1" u="sng" dirty="0">
              <a:solidFill>
                <a:srgbClr val="0000CC"/>
              </a:solidFill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83140" y="32085"/>
            <a:ext cx="95943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Thø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T</a:t>
            </a:r>
            <a:r>
              <a:rPr lang="en-US" sz="3600" b="1" dirty="0" smtClean="0">
                <a:solidFill>
                  <a:srgbClr val="0000CC"/>
                </a:solidFill>
                <a:latin typeface="UTM Avo" pitchFamily="18" charset="0"/>
              </a:rPr>
              <a:t>ư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,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ngµy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th¸ng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11 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n</a:t>
            </a:r>
            <a:r>
              <a:rPr lang="en-US" sz="3600" b="1" kern="800" dirty="0" smtClean="0">
                <a:solidFill>
                  <a:srgbClr val="0000CC"/>
                </a:solidFill>
                <a:latin typeface="UTM Avo" pitchFamily="18" charset="0"/>
                <a:ea typeface="UVnAvant Bold" pitchFamily="34" charset="0"/>
                <a:cs typeface="UVnAvant Bold" pitchFamily="34" charset="0"/>
              </a:rPr>
              <a:t>ă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itchFamily="18" charset="0"/>
                <a:ea typeface="UVnAvant Bold" pitchFamily="34" charset="0"/>
                <a:cs typeface="UVnAvant Bold" pitchFamily="34" charset="0"/>
              </a:rPr>
              <a:t>m</a:t>
            </a:r>
            <a:r>
              <a:rPr kumimoji="0" lang="en-US" sz="3600" b="1" i="0" u="none" strike="noStrike" kern="8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UVnAvant Bold" pitchFamily="34" charset="0"/>
                <a:cs typeface="UVnAvant Bold" pitchFamily="34" charset="0"/>
              </a:rPr>
              <a:t> 2020</a:t>
            </a:r>
            <a:endParaRPr kumimoji="0" lang="en-US" sz="3600" b="1" i="0" u="none" strike="noStrike" kern="8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UVnAvant Bold" pitchFamily="34" charset="0"/>
              <a:cs typeface="UVnAvan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4135</TotalTime>
  <Words>655</Words>
  <PresentationFormat>Widescreen</PresentationFormat>
  <Paragraphs>139</Paragraphs>
  <Slides>22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.VnArabiaH</vt:lpstr>
      <vt:lpstr>.VnAvant</vt:lpstr>
      <vt:lpstr>Arial</vt:lpstr>
      <vt:lpstr>Calibri</vt:lpstr>
      <vt:lpstr>Calibri Light</vt:lpstr>
      <vt:lpstr>Tahoma</vt:lpstr>
      <vt:lpstr>Times New Roman</vt:lpstr>
      <vt:lpstr>UTM Avo</vt:lpstr>
      <vt:lpstr>UVnAvant Bold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2020-10-25T15:15:42Z</dcterms:created>
  <dcterms:modified xsi:type="dcterms:W3CDTF">2020-11-08T13:53:12Z</dcterms:modified>
</cp:coreProperties>
</file>