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6" r:id="rId2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88DFE8"/>
    <a:srgbClr val="FFCC29"/>
    <a:srgbClr val="FFDB69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672" y="-72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28/8/2022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28/8/2022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28/8/2022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28/8/2022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28/8/2022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28/8/2022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28/8/2022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28/8/2022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28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  <a:endParaRPr lang="en-US" sz="24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TextBox 8"/>
          <p:cNvSpPr txBox="1"/>
          <p:nvPr/>
        </p:nvSpPr>
        <p:spPr>
          <a:xfrm>
            <a:off x="5090319" y="1981200"/>
            <a:ext cx="265649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x 3 = ?</a:t>
            </a:r>
          </a:p>
          <a:p>
            <a:r>
              <a:rPr lang="en-US" sz="5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x 6 = ?</a:t>
            </a:r>
            <a:endParaRPr lang="en-US" sz="5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223919" y="1981200"/>
            <a:ext cx="1295400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54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sz="54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223919" y="2819400"/>
            <a:ext cx="1295400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54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18</a:t>
            </a:r>
            <a:endParaRPr lang="en-US" sz="54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401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968</TotalTime>
  <Words>21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149</cp:revision>
  <dcterms:created xsi:type="dcterms:W3CDTF">2022-07-10T01:37:20Z</dcterms:created>
  <dcterms:modified xsi:type="dcterms:W3CDTF">2022-08-28T07:21:42Z</dcterms:modified>
</cp:coreProperties>
</file>