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11: CHỢ NỔI CÀ MAU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3886" y="41910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Chợ nổi: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Chợ họp trên song, hang hóa bày bán trên thuyền.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BC78BD-AD42-4D52-86D0-383F70324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319" y="1905000"/>
            <a:ext cx="86106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9687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1051</cp:revision>
  <dcterms:created xsi:type="dcterms:W3CDTF">2008-09-09T22:52:10Z</dcterms:created>
  <dcterms:modified xsi:type="dcterms:W3CDTF">2022-07-29T15:14:17Z</dcterms:modified>
</cp:coreProperties>
</file>