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337" r:id="rId3"/>
    <p:sldId id="332" r:id="rId4"/>
    <p:sldId id="338" r:id="rId5"/>
    <p:sldId id="333" r:id="rId6"/>
    <p:sldId id="339" r:id="rId7"/>
    <p:sldId id="340" r:id="rId8"/>
    <p:sldId id="341" r:id="rId9"/>
    <p:sldId id="329" r:id="rId10"/>
    <p:sldId id="343" r:id="rId11"/>
    <p:sldId id="322" r:id="rId12"/>
    <p:sldId id="323" r:id="rId13"/>
    <p:sldId id="32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53" autoAdjust="0"/>
    <p:restoredTop sz="94660"/>
  </p:normalViewPr>
  <p:slideViewPr>
    <p:cSldViewPr>
      <p:cViewPr>
        <p:scale>
          <a:sx n="66" d="100"/>
          <a:sy n="66" d="100"/>
        </p:scale>
        <p:origin x="-10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  <a:pPr>
                <a:defRPr/>
              </a:pPr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03/05/2021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03/05/2021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03/05/2021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03/05/2021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03/05/2021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03/05/2021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03/05/2021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03/05/2021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676400"/>
            <a:ext cx="8610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I. Mục tiêu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vi-V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Phát triển kĩ năng</a:t>
            </a: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vi-V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HS đọc đúng, rõ ràng một bài thơ; hiểu và rả lời đúng các câu hỏi có liên quan đến nội dung bài thơ; nhận biết một số tiếng cùng vần với nhau; củng cố kiến thức về vần; thuộc lòng một số khổ thơ và cảm nhận vẻ đẹp của bài thơ qua vần và hình ảnh thơ; quan sát, nhận biết được các chi tiết trong tranh và suy luận từ tranh quan sát.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vi-V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HS nói và nghe thông qua việc trao đổi nội dung của VB và nội dung được thể hiện trong tranh.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vi-V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Phát triển phẩm chất và năng lực chung: tình yêu đối với bạn bè và thiên nhiên; khả năng làm việc nhóm; khả năng nhận ra những vấn đề đơn giản và đặt câu hỏi. </a:t>
            </a:r>
            <a:endParaRPr kumimoji="0" lang="vi-V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67000"/>
            <a:ext cx="8001000" cy="3438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228600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00200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990600"/>
            <a:ext cx="48006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(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76200"/>
            <a:ext cx="3352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336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370012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5800" y="1752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676400"/>
            <a:ext cx="579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62200"/>
            <a:ext cx="579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200400"/>
            <a:ext cx="4953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114800"/>
            <a:ext cx="7315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xuốngbđể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876800"/>
            <a:ext cx="464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38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838200" y="2895600"/>
            <a:ext cx="1371600" cy="11430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3276600" y="2895600"/>
            <a:ext cx="1295400" cy="12192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ẹp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5410200" y="2895600"/>
            <a:ext cx="1295400" cy="12192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752600"/>
            <a:ext cx="70104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685800" y="1295400"/>
            <a:ext cx="1905000" cy="11430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165152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1120" y="29194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32442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40092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7086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8472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6418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40786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50832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54457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8572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8781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58781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524000"/>
            <a:ext cx="838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990600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7837715" cy="1084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53440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3333FF"/>
                </a:solidFill>
              </a:rPr>
              <a:t>6.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6200" y="1143000"/>
            <a:ext cx="2133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49</TotalTime>
  <Words>653</Words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Bạn nhỏ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6. Trao đổi: Lớn lên em thích làm nghề gì? Vì sao?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2113-01-01T00:00:00Z</cp:lastPrinted>
  <dcterms:created xsi:type="dcterms:W3CDTF">2113-01-01T00:00:00Z</dcterms:created>
  <dcterms:modified xsi:type="dcterms:W3CDTF">2021-05-03T15:15:18Z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