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5"/>
  </p:notesMasterIdLst>
  <p:sldIdLst>
    <p:sldId id="256" r:id="rId2"/>
    <p:sldId id="257" r:id="rId3"/>
    <p:sldId id="258" r:id="rId4"/>
    <p:sldId id="306" r:id="rId5"/>
    <p:sldId id="260" r:id="rId6"/>
    <p:sldId id="308" r:id="rId7"/>
    <p:sldId id="264" r:id="rId8"/>
    <p:sldId id="309" r:id="rId9"/>
    <p:sldId id="310" r:id="rId10"/>
    <p:sldId id="268" r:id="rId11"/>
    <p:sldId id="311" r:id="rId12"/>
    <p:sldId id="307" r:id="rId13"/>
    <p:sldId id="259"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
      <p:font typeface="Lato Light" panose="020F0502020204030203" pitchFamily="34" charset="0"/>
      <p:regular r:id="rId22"/>
      <p:bold r:id="rId23"/>
      <p:italic r:id="rId24"/>
      <p:boldItalic r:id="rId25"/>
    </p:embeddedFont>
    <p:embeddedFont>
      <p:font typeface="Livvic" pitchFamily="2" charset="0"/>
      <p:regular r:id="rId26"/>
      <p:bold r:id="rId27"/>
      <p:italic r:id="rId28"/>
      <p:boldItalic r:id="rId29"/>
    </p:embeddedFont>
    <p:embeddedFont>
      <p:font typeface="Roboto Condensed Light" panose="02000000000000000000" pitchFamily="2"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ơn Nguyễn" initials="SN" lastIdx="2" clrIdx="0">
    <p:extLst>
      <p:ext uri="{19B8F6BF-5375-455C-9EA6-DF929625EA0E}">
        <p15:presenceInfo xmlns:p15="http://schemas.microsoft.com/office/powerpoint/2012/main" userId="11dbe1ea35d6c9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E5E2AC-C14F-4B9C-8902-A6B7F670611C}">
  <a:tblStyle styleId="{23E5E2AC-C14F-4B9C-8902-A6B7F67061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816"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7T18:23:38.434" idx="1">
    <p:pos x="4956" y="1212"/>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9622de48e1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9622de48e1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9622de48e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9622de48e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9622de48e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9622de48e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699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9622de48e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9622de48e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93bb3a0638_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93bb3a0638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9622de48e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9622de48e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9622de48e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9622de48e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3551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9622de48e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9622de48e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9622de48e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9622de48e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2130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9622de48e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9622de48e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9622de48e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9622de48e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39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9622de48e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9622de48e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346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p:nvPr/>
        </p:nvSpPr>
        <p:spPr>
          <a:xfrm rot="-5400000">
            <a:off x="-637909" y="-1083275"/>
            <a:ext cx="2700755" cy="4867321"/>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D1F7E8">
                  <a:alpha val="27843"/>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
          <p:cNvSpPr/>
          <p:nvPr/>
        </p:nvSpPr>
        <p:spPr>
          <a:xfrm rot="10800000" flipH="1">
            <a:off x="-2300939" y="-11"/>
            <a:ext cx="6872938" cy="1892393"/>
          </a:xfrm>
          <a:custGeom>
            <a:avLst/>
            <a:gdLst/>
            <a:ahLst/>
            <a:cxnLst/>
            <a:rect l="l" t="t" r="r" b="b"/>
            <a:pathLst>
              <a:path w="140436" h="37918" extrusionOk="0">
                <a:moveTo>
                  <a:pt x="1" y="0"/>
                </a:moveTo>
                <a:lnTo>
                  <a:pt x="1" y="37899"/>
                </a:lnTo>
                <a:cubicBezTo>
                  <a:pt x="192" y="37918"/>
                  <a:pt x="365" y="37918"/>
                  <a:pt x="518" y="37918"/>
                </a:cubicBezTo>
                <a:lnTo>
                  <a:pt x="140436" y="37918"/>
                </a:lnTo>
                <a:cubicBezTo>
                  <a:pt x="140416" y="37822"/>
                  <a:pt x="140397" y="37803"/>
                  <a:pt x="140397" y="37803"/>
                </a:cubicBezTo>
                <a:lnTo>
                  <a:pt x="139900" y="37669"/>
                </a:lnTo>
                <a:cubicBezTo>
                  <a:pt x="135057" y="36387"/>
                  <a:pt x="130444" y="34626"/>
                  <a:pt x="126118" y="32118"/>
                </a:cubicBezTo>
                <a:cubicBezTo>
                  <a:pt x="121831" y="29630"/>
                  <a:pt x="117333" y="27563"/>
                  <a:pt x="112529" y="26223"/>
                </a:cubicBezTo>
                <a:cubicBezTo>
                  <a:pt x="109275" y="25323"/>
                  <a:pt x="105963" y="24768"/>
                  <a:pt x="102595" y="24596"/>
                </a:cubicBezTo>
                <a:cubicBezTo>
                  <a:pt x="101710" y="24553"/>
                  <a:pt x="100825" y="24526"/>
                  <a:pt x="99940" y="24526"/>
                </a:cubicBezTo>
                <a:cubicBezTo>
                  <a:pt x="98854" y="24526"/>
                  <a:pt x="97767" y="24567"/>
                  <a:pt x="96680" y="24673"/>
                </a:cubicBezTo>
                <a:cubicBezTo>
                  <a:pt x="94938" y="24845"/>
                  <a:pt x="93139" y="24960"/>
                  <a:pt x="91397" y="25189"/>
                </a:cubicBezTo>
                <a:cubicBezTo>
                  <a:pt x="87799" y="25706"/>
                  <a:pt x="84239" y="26414"/>
                  <a:pt x="80698" y="27161"/>
                </a:cubicBezTo>
                <a:cubicBezTo>
                  <a:pt x="74554" y="28424"/>
                  <a:pt x="68409" y="29764"/>
                  <a:pt x="62150" y="30453"/>
                </a:cubicBezTo>
                <a:cubicBezTo>
                  <a:pt x="59911" y="30721"/>
                  <a:pt x="57691" y="30912"/>
                  <a:pt x="55432" y="31104"/>
                </a:cubicBezTo>
                <a:cubicBezTo>
                  <a:pt x="54341" y="31199"/>
                  <a:pt x="53212" y="31180"/>
                  <a:pt x="52102" y="31219"/>
                </a:cubicBezTo>
                <a:cubicBezTo>
                  <a:pt x="51250" y="31256"/>
                  <a:pt x="50396" y="31274"/>
                  <a:pt x="49542" y="31274"/>
                </a:cubicBezTo>
                <a:cubicBezTo>
                  <a:pt x="47326" y="31274"/>
                  <a:pt x="45106" y="31153"/>
                  <a:pt x="42895" y="30932"/>
                </a:cubicBezTo>
                <a:cubicBezTo>
                  <a:pt x="40502" y="30721"/>
                  <a:pt x="38167" y="30357"/>
                  <a:pt x="35813" y="29879"/>
                </a:cubicBezTo>
                <a:cubicBezTo>
                  <a:pt x="30186" y="28730"/>
                  <a:pt x="24826" y="26855"/>
                  <a:pt x="19811" y="24098"/>
                </a:cubicBezTo>
                <a:cubicBezTo>
                  <a:pt x="14911" y="21400"/>
                  <a:pt x="10528" y="18012"/>
                  <a:pt x="6930" y="13686"/>
                </a:cubicBezTo>
                <a:cubicBezTo>
                  <a:pt x="3676" y="9781"/>
                  <a:pt x="1322" y="5436"/>
                  <a:pt x="211" y="460"/>
                </a:cubicBezTo>
                <a:cubicBezTo>
                  <a:pt x="192" y="287"/>
                  <a:pt x="77" y="153"/>
                  <a:pt x="1" y="0"/>
                </a:cubicBezTo>
                <a:close/>
              </a:path>
            </a:pathLst>
          </a:custGeom>
          <a:gradFill>
            <a:gsLst>
              <a:gs pos="0">
                <a:srgbClr val="17A7B7"/>
              </a:gs>
              <a:gs pos="100000">
                <a:srgbClr val="82D4C5">
                  <a:alpha val="4392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13294" y="3570739"/>
            <a:ext cx="13742645" cy="2407923"/>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D1F7E8">
                  <a:alpha val="49803"/>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581768" y="3441304"/>
            <a:ext cx="2562232" cy="1702184"/>
          </a:xfrm>
          <a:custGeom>
            <a:avLst/>
            <a:gdLst/>
            <a:ahLst/>
            <a:cxnLst/>
            <a:rect l="l" t="t" r="r" b="b"/>
            <a:pathLst>
              <a:path w="29822" h="19428" extrusionOk="0">
                <a:moveTo>
                  <a:pt x="29822" y="0"/>
                </a:moveTo>
                <a:cubicBezTo>
                  <a:pt x="29630" y="268"/>
                  <a:pt x="29420" y="555"/>
                  <a:pt x="29228" y="823"/>
                </a:cubicBezTo>
                <a:cubicBezTo>
                  <a:pt x="25936" y="5436"/>
                  <a:pt x="21821" y="9168"/>
                  <a:pt x="17036" y="12212"/>
                </a:cubicBezTo>
                <a:cubicBezTo>
                  <a:pt x="11906" y="15447"/>
                  <a:pt x="6374" y="17667"/>
                  <a:pt x="517" y="19179"/>
                </a:cubicBezTo>
                <a:cubicBezTo>
                  <a:pt x="326" y="19217"/>
                  <a:pt x="154" y="19294"/>
                  <a:pt x="1" y="19332"/>
                </a:cubicBezTo>
                <a:cubicBezTo>
                  <a:pt x="20" y="19390"/>
                  <a:pt x="20" y="19409"/>
                  <a:pt x="20" y="19428"/>
                </a:cubicBezTo>
                <a:lnTo>
                  <a:pt x="29209" y="19428"/>
                </a:lnTo>
                <a:cubicBezTo>
                  <a:pt x="29401" y="19428"/>
                  <a:pt x="29611" y="19409"/>
                  <a:pt x="29822" y="19409"/>
                </a:cubicBezTo>
                <a:lnTo>
                  <a:pt x="29822" y="0"/>
                </a:lnTo>
                <a:close/>
              </a:path>
            </a:pathLst>
          </a:custGeom>
          <a:gradFill>
            <a:gsLst>
              <a:gs pos="0">
                <a:srgbClr val="D1F7E8">
                  <a:alpha val="55686"/>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title"/>
          </p:nvPr>
        </p:nvSpPr>
        <p:spPr>
          <a:xfrm>
            <a:off x="694950" y="1554480"/>
            <a:ext cx="3474600" cy="14355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4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one column 3">
  <p:cSld name="CUSTOM_19">
    <p:spTree>
      <p:nvGrpSpPr>
        <p:cNvPr id="1" name="Shape 196"/>
        <p:cNvGrpSpPr/>
        <p:nvPr/>
      </p:nvGrpSpPr>
      <p:grpSpPr>
        <a:xfrm>
          <a:off x="0" y="0"/>
          <a:ext cx="0" cy="0"/>
          <a:chOff x="0" y="0"/>
          <a:chExt cx="0" cy="0"/>
        </a:xfrm>
      </p:grpSpPr>
      <p:sp>
        <p:nvSpPr>
          <p:cNvPr id="197" name="Google Shape;197;p20"/>
          <p:cNvSpPr txBox="1">
            <a:spLocks noGrp="1"/>
          </p:cNvSpPr>
          <p:nvPr>
            <p:ph type="title"/>
          </p:nvPr>
        </p:nvSpPr>
        <p:spPr>
          <a:xfrm>
            <a:off x="692700" y="475488"/>
            <a:ext cx="7738200" cy="5487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8" name="Google Shape;198;p20"/>
          <p:cNvSpPr/>
          <p:nvPr/>
        </p:nvSpPr>
        <p:spPr>
          <a:xfrm flipH="1">
            <a:off x="6981175" y="-110588"/>
            <a:ext cx="2647901" cy="1720875"/>
          </a:xfrm>
          <a:custGeom>
            <a:avLst/>
            <a:gdLst/>
            <a:ahLst/>
            <a:cxnLst/>
            <a:rect l="l" t="t" r="r" b="b"/>
            <a:pathLst>
              <a:path w="54341" h="28269" extrusionOk="0">
                <a:moveTo>
                  <a:pt x="36273" y="1"/>
                </a:moveTo>
                <a:cubicBezTo>
                  <a:pt x="20584" y="1"/>
                  <a:pt x="272" y="50"/>
                  <a:pt x="0" y="121"/>
                </a:cubicBezTo>
                <a:lnTo>
                  <a:pt x="0" y="24601"/>
                </a:lnTo>
                <a:cubicBezTo>
                  <a:pt x="230" y="24716"/>
                  <a:pt x="440" y="24850"/>
                  <a:pt x="651" y="24965"/>
                </a:cubicBezTo>
                <a:cubicBezTo>
                  <a:pt x="2431" y="25903"/>
                  <a:pt x="4288" y="26650"/>
                  <a:pt x="6221" y="27205"/>
                </a:cubicBezTo>
                <a:cubicBezTo>
                  <a:pt x="8597" y="27884"/>
                  <a:pt x="10973" y="28269"/>
                  <a:pt x="13386" y="28269"/>
                </a:cubicBezTo>
                <a:cubicBezTo>
                  <a:pt x="14510" y="28269"/>
                  <a:pt x="15643" y="28185"/>
                  <a:pt x="16786" y="28009"/>
                </a:cubicBezTo>
                <a:cubicBezTo>
                  <a:pt x="20863" y="27396"/>
                  <a:pt x="24481" y="25673"/>
                  <a:pt x="27639" y="23013"/>
                </a:cubicBezTo>
                <a:cubicBezTo>
                  <a:pt x="30127" y="20946"/>
                  <a:pt x="32252" y="18534"/>
                  <a:pt x="34243" y="16007"/>
                </a:cubicBezTo>
                <a:cubicBezTo>
                  <a:pt x="35927" y="13902"/>
                  <a:pt x="37554" y="11777"/>
                  <a:pt x="39219" y="9691"/>
                </a:cubicBezTo>
                <a:cubicBezTo>
                  <a:pt x="42856" y="5174"/>
                  <a:pt x="47469" y="2150"/>
                  <a:pt x="53077" y="676"/>
                </a:cubicBezTo>
                <a:cubicBezTo>
                  <a:pt x="53402" y="580"/>
                  <a:pt x="53747" y="503"/>
                  <a:pt x="54072" y="408"/>
                </a:cubicBezTo>
                <a:cubicBezTo>
                  <a:pt x="54264" y="350"/>
                  <a:pt x="54340" y="255"/>
                  <a:pt x="54245" y="63"/>
                </a:cubicBezTo>
                <a:cubicBezTo>
                  <a:pt x="53901" y="19"/>
                  <a:pt x="45970" y="1"/>
                  <a:pt x="36273" y="1"/>
                </a:cubicBezTo>
                <a:close/>
              </a:path>
            </a:pathLst>
          </a:custGeom>
          <a:solidFill>
            <a:srgbClr val="82D4C5">
              <a:alpha val="35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614384" y="3751327"/>
            <a:ext cx="11460356" cy="2008016"/>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D1F7E8"/>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p:nvPr/>
        </p:nvSpPr>
        <p:spPr>
          <a:xfrm flipH="1">
            <a:off x="8385634" y="134156"/>
            <a:ext cx="581495" cy="575425"/>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82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txBox="1">
            <a:spLocks noGrp="1"/>
          </p:cNvSpPr>
          <p:nvPr>
            <p:ph type="subTitle" idx="1"/>
          </p:nvPr>
        </p:nvSpPr>
        <p:spPr>
          <a:xfrm>
            <a:off x="713225" y="1681175"/>
            <a:ext cx="5144700" cy="25812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400"/>
              <a:buFont typeface="Lato"/>
              <a:buChar char="●"/>
              <a:defRPr sz="1600">
                <a:solidFill>
                  <a:schemeClr val="accent2"/>
                </a:solidFill>
                <a:latin typeface="Lato"/>
                <a:ea typeface="Lato"/>
                <a:cs typeface="Lato"/>
                <a:sym typeface="Lato"/>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one column 6">
  <p:cSld name="CUSTOM_28">
    <p:spTree>
      <p:nvGrpSpPr>
        <p:cNvPr id="1" name="Shape 257"/>
        <p:cNvGrpSpPr/>
        <p:nvPr/>
      </p:nvGrpSpPr>
      <p:grpSpPr>
        <a:xfrm>
          <a:off x="0" y="0"/>
          <a:ext cx="0" cy="0"/>
          <a:chOff x="0" y="0"/>
          <a:chExt cx="0" cy="0"/>
        </a:xfrm>
      </p:grpSpPr>
      <p:sp>
        <p:nvSpPr>
          <p:cNvPr id="258" name="Google Shape;258;p26"/>
          <p:cNvSpPr/>
          <p:nvPr/>
        </p:nvSpPr>
        <p:spPr>
          <a:xfrm rot="-10799933" flipH="1">
            <a:off x="-3" y="-991014"/>
            <a:ext cx="10666777" cy="3061035"/>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54F2F2">
                  <a:alpha val="41176"/>
                </a:srgbClr>
              </a:gs>
              <a:gs pos="100000">
                <a:srgbClr val="17A7B7">
                  <a:alpha val="41568"/>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rot="-5400000" flipH="1">
            <a:off x="-139541" y="-1149358"/>
            <a:ext cx="5060259" cy="9119783"/>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17A7B7"/>
              </a:gs>
              <a:gs pos="100000">
                <a:srgbClr val="82D4C5">
                  <a:alpha val="4392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txBox="1">
            <a:spLocks noGrp="1"/>
          </p:cNvSpPr>
          <p:nvPr>
            <p:ph type="title"/>
          </p:nvPr>
        </p:nvSpPr>
        <p:spPr>
          <a:xfrm>
            <a:off x="713225" y="457200"/>
            <a:ext cx="7717500" cy="4572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 name="Google Shape;261;p26"/>
          <p:cNvSpPr txBox="1">
            <a:spLocks noGrp="1"/>
          </p:cNvSpPr>
          <p:nvPr>
            <p:ph type="subTitle" idx="1"/>
          </p:nvPr>
        </p:nvSpPr>
        <p:spPr>
          <a:xfrm>
            <a:off x="5626850" y="2130552"/>
            <a:ext cx="2743200" cy="2742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400"/>
              <a:buFont typeface="Lato Black"/>
              <a:buNone/>
              <a:defRPr sz="2100">
                <a:solidFill>
                  <a:schemeClr val="accent1"/>
                </a:solidFill>
                <a:latin typeface="Lato Black"/>
                <a:ea typeface="Lato Black"/>
                <a:cs typeface="Lato Black"/>
                <a:sym typeface="Lato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26"/>
          <p:cNvSpPr txBox="1">
            <a:spLocks noGrp="1"/>
          </p:cNvSpPr>
          <p:nvPr>
            <p:ph type="subTitle" idx="2"/>
          </p:nvPr>
        </p:nvSpPr>
        <p:spPr>
          <a:xfrm>
            <a:off x="5626850" y="2542032"/>
            <a:ext cx="2743200" cy="1396800"/>
          </a:xfrm>
          <a:prstGeom prst="rect">
            <a:avLst/>
          </a:prstGeom>
        </p:spPr>
        <p:txBody>
          <a:bodyPr spcFirstLastPara="1" wrap="square" lIns="0" tIns="0" rIns="0" bIns="0" anchor="t" anchorCtr="0">
            <a:noAutofit/>
          </a:bodyPr>
          <a:lstStyle>
            <a:lvl1pPr lvl="0" algn="ctr" rtl="0">
              <a:spcBef>
                <a:spcPts val="0"/>
              </a:spcBef>
              <a:spcAft>
                <a:spcPts val="0"/>
              </a:spcAft>
              <a:buSzPts val="1400"/>
              <a:buFont typeface="Lato"/>
              <a:buNone/>
              <a:defRPr>
                <a:latin typeface="Lato"/>
                <a:ea typeface="Lato"/>
                <a:cs typeface="Lato"/>
                <a:sym typeface="Lato"/>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13225" y="457200"/>
            <a:ext cx="7717500" cy="4572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4"/>
          <p:cNvSpPr txBox="1">
            <a:spLocks noGrp="1"/>
          </p:cNvSpPr>
          <p:nvPr>
            <p:ph type="subTitle" idx="1"/>
          </p:nvPr>
        </p:nvSpPr>
        <p:spPr>
          <a:xfrm>
            <a:off x="713225" y="1507925"/>
            <a:ext cx="7717500" cy="3409800"/>
          </a:xfrm>
          <a:prstGeom prst="rect">
            <a:avLst/>
          </a:prstGeom>
        </p:spPr>
        <p:txBody>
          <a:bodyPr spcFirstLastPara="1" wrap="square" lIns="0" tIns="0" rIns="0" bIns="0" anchor="t" anchorCtr="0">
            <a:noAutofit/>
          </a:bodyPr>
          <a:lstStyle>
            <a:lvl1pPr lvl="0" rtl="0">
              <a:spcBef>
                <a:spcPts val="0"/>
              </a:spcBef>
              <a:spcAft>
                <a:spcPts val="0"/>
              </a:spcAft>
              <a:buSzPts val="1200"/>
              <a:buFont typeface="Livvic"/>
              <a:buAutoNum type="arabicPeriod"/>
              <a:defRPr sz="1100">
                <a:solidFill>
                  <a:schemeClr val="accent2"/>
                </a:solidFill>
                <a:latin typeface="Lato Light"/>
                <a:ea typeface="Lato Light"/>
                <a:cs typeface="Lato Light"/>
                <a:sym typeface="Lato Light"/>
              </a:defRPr>
            </a:lvl1pPr>
            <a:lvl2pPr lvl="1" rtl="0">
              <a:spcBef>
                <a:spcPts val="0"/>
              </a:spcBef>
              <a:spcAft>
                <a:spcPts val="0"/>
              </a:spcAft>
              <a:buClr>
                <a:srgbClr val="434343"/>
              </a:buClr>
              <a:buSzPts val="1200"/>
              <a:buFont typeface="Roboto Condensed Light"/>
              <a:buAutoNum type="alphaLcPeriod"/>
              <a:defRPr/>
            </a:lvl2pPr>
            <a:lvl3pPr lvl="2" rtl="0">
              <a:spcBef>
                <a:spcPts val="0"/>
              </a:spcBef>
              <a:spcAft>
                <a:spcPts val="0"/>
              </a:spcAft>
              <a:buClr>
                <a:srgbClr val="434343"/>
              </a:buClr>
              <a:buSzPts val="1200"/>
              <a:buFont typeface="Roboto Condensed Light"/>
              <a:buAutoNum type="romanLcPeriod"/>
              <a:defRPr/>
            </a:lvl3pPr>
            <a:lvl4pPr lvl="3" rtl="0">
              <a:spcBef>
                <a:spcPts val="0"/>
              </a:spcBef>
              <a:spcAft>
                <a:spcPts val="0"/>
              </a:spcAft>
              <a:buClr>
                <a:srgbClr val="434343"/>
              </a:buClr>
              <a:buSzPts val="1200"/>
              <a:buFont typeface="Roboto Condensed Light"/>
              <a:buAutoNum type="arabicPeriod"/>
              <a:defRPr/>
            </a:lvl4pPr>
            <a:lvl5pPr lvl="4" rtl="0">
              <a:spcBef>
                <a:spcPts val="0"/>
              </a:spcBef>
              <a:spcAft>
                <a:spcPts val="0"/>
              </a:spcAft>
              <a:buClr>
                <a:srgbClr val="434343"/>
              </a:buClr>
              <a:buSzPts val="1200"/>
              <a:buFont typeface="Roboto Condensed Light"/>
              <a:buAutoNum type="alphaLcPeriod"/>
              <a:defRPr/>
            </a:lvl5pPr>
            <a:lvl6pPr lvl="5" rtl="0">
              <a:spcBef>
                <a:spcPts val="0"/>
              </a:spcBef>
              <a:spcAft>
                <a:spcPts val="0"/>
              </a:spcAft>
              <a:buClr>
                <a:srgbClr val="434343"/>
              </a:buClr>
              <a:buSzPts val="1200"/>
              <a:buFont typeface="Roboto Condensed Light"/>
              <a:buAutoNum type="romanLcPeriod"/>
              <a:defRPr/>
            </a:lvl6pPr>
            <a:lvl7pPr lvl="6" rtl="0">
              <a:spcBef>
                <a:spcPts val="0"/>
              </a:spcBef>
              <a:spcAft>
                <a:spcPts val="0"/>
              </a:spcAft>
              <a:buClr>
                <a:srgbClr val="434343"/>
              </a:buClr>
              <a:buSzPts val="1200"/>
              <a:buFont typeface="Roboto Condensed Light"/>
              <a:buAutoNum type="arabicPeriod"/>
              <a:defRPr/>
            </a:lvl7pPr>
            <a:lvl8pPr lvl="7" rtl="0">
              <a:spcBef>
                <a:spcPts val="0"/>
              </a:spcBef>
              <a:spcAft>
                <a:spcPts val="0"/>
              </a:spcAft>
              <a:buClr>
                <a:srgbClr val="434343"/>
              </a:buClr>
              <a:buSzPts val="1200"/>
              <a:buFont typeface="Roboto Condensed Light"/>
              <a:buAutoNum type="alphaLcPeriod"/>
              <a:defRPr/>
            </a:lvl8pPr>
            <a:lvl9pPr lvl="8" rtl="0">
              <a:spcBef>
                <a:spcPts val="0"/>
              </a:spcBef>
              <a:spcAft>
                <a:spcPts val="0"/>
              </a:spcAft>
              <a:buClr>
                <a:srgbClr val="434343"/>
              </a:buClr>
              <a:buSzPts val="1200"/>
              <a:buFont typeface="Roboto Condensed Light"/>
              <a:buAutoNum type="romanLcPeriod"/>
              <a:defRPr/>
            </a:lvl9pPr>
          </a:lstStyle>
          <a:p>
            <a:endParaRPr/>
          </a:p>
        </p:txBody>
      </p:sp>
      <p:sp>
        <p:nvSpPr>
          <p:cNvPr id="27" name="Google Shape;27;p4"/>
          <p:cNvSpPr/>
          <p:nvPr/>
        </p:nvSpPr>
        <p:spPr>
          <a:xfrm>
            <a:off x="-1527984" y="3760677"/>
            <a:ext cx="11460356" cy="2008016"/>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D1F7E8"/>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10800000" flipH="1">
            <a:off x="-76200" y="-330487"/>
            <a:ext cx="6319269" cy="1739962"/>
          </a:xfrm>
          <a:custGeom>
            <a:avLst/>
            <a:gdLst/>
            <a:ahLst/>
            <a:cxnLst/>
            <a:rect l="l" t="t" r="r" b="b"/>
            <a:pathLst>
              <a:path w="140436" h="37918" extrusionOk="0">
                <a:moveTo>
                  <a:pt x="1" y="0"/>
                </a:moveTo>
                <a:lnTo>
                  <a:pt x="1" y="37899"/>
                </a:lnTo>
                <a:cubicBezTo>
                  <a:pt x="192" y="37918"/>
                  <a:pt x="365" y="37918"/>
                  <a:pt x="518" y="37918"/>
                </a:cubicBezTo>
                <a:lnTo>
                  <a:pt x="140436" y="37918"/>
                </a:lnTo>
                <a:cubicBezTo>
                  <a:pt x="140416" y="37822"/>
                  <a:pt x="140397" y="37803"/>
                  <a:pt x="140397" y="37803"/>
                </a:cubicBezTo>
                <a:lnTo>
                  <a:pt x="139900" y="37669"/>
                </a:lnTo>
                <a:cubicBezTo>
                  <a:pt x="135057" y="36387"/>
                  <a:pt x="130444" y="34626"/>
                  <a:pt x="126118" y="32118"/>
                </a:cubicBezTo>
                <a:cubicBezTo>
                  <a:pt x="121831" y="29630"/>
                  <a:pt x="117333" y="27563"/>
                  <a:pt x="112529" y="26223"/>
                </a:cubicBezTo>
                <a:cubicBezTo>
                  <a:pt x="109275" y="25323"/>
                  <a:pt x="105963" y="24768"/>
                  <a:pt x="102595" y="24596"/>
                </a:cubicBezTo>
                <a:cubicBezTo>
                  <a:pt x="101710" y="24553"/>
                  <a:pt x="100825" y="24526"/>
                  <a:pt x="99940" y="24526"/>
                </a:cubicBezTo>
                <a:cubicBezTo>
                  <a:pt x="98854" y="24526"/>
                  <a:pt x="97767" y="24567"/>
                  <a:pt x="96680" y="24673"/>
                </a:cubicBezTo>
                <a:cubicBezTo>
                  <a:pt x="94938" y="24845"/>
                  <a:pt x="93139" y="24960"/>
                  <a:pt x="91397" y="25189"/>
                </a:cubicBezTo>
                <a:cubicBezTo>
                  <a:pt x="87799" y="25706"/>
                  <a:pt x="84239" y="26414"/>
                  <a:pt x="80698" y="27161"/>
                </a:cubicBezTo>
                <a:cubicBezTo>
                  <a:pt x="74554" y="28424"/>
                  <a:pt x="68409" y="29764"/>
                  <a:pt x="62150" y="30453"/>
                </a:cubicBezTo>
                <a:cubicBezTo>
                  <a:pt x="59911" y="30721"/>
                  <a:pt x="57691" y="30912"/>
                  <a:pt x="55432" y="31104"/>
                </a:cubicBezTo>
                <a:cubicBezTo>
                  <a:pt x="54341" y="31199"/>
                  <a:pt x="53212" y="31180"/>
                  <a:pt x="52102" y="31219"/>
                </a:cubicBezTo>
                <a:cubicBezTo>
                  <a:pt x="51250" y="31256"/>
                  <a:pt x="50396" y="31274"/>
                  <a:pt x="49542" y="31274"/>
                </a:cubicBezTo>
                <a:cubicBezTo>
                  <a:pt x="47326" y="31274"/>
                  <a:pt x="45106" y="31153"/>
                  <a:pt x="42895" y="30932"/>
                </a:cubicBezTo>
                <a:cubicBezTo>
                  <a:pt x="40502" y="30721"/>
                  <a:pt x="38167" y="30357"/>
                  <a:pt x="35813" y="29879"/>
                </a:cubicBezTo>
                <a:cubicBezTo>
                  <a:pt x="30186" y="28730"/>
                  <a:pt x="24826" y="26855"/>
                  <a:pt x="19811" y="24098"/>
                </a:cubicBezTo>
                <a:cubicBezTo>
                  <a:pt x="14911" y="21400"/>
                  <a:pt x="10528" y="18012"/>
                  <a:pt x="6930" y="13686"/>
                </a:cubicBezTo>
                <a:cubicBezTo>
                  <a:pt x="3676" y="9781"/>
                  <a:pt x="1322" y="5436"/>
                  <a:pt x="211" y="460"/>
                </a:cubicBezTo>
                <a:cubicBezTo>
                  <a:pt x="192" y="287"/>
                  <a:pt x="77" y="153"/>
                  <a:pt x="1" y="0"/>
                </a:cubicBezTo>
                <a:close/>
              </a:path>
            </a:pathLst>
          </a:custGeom>
          <a:gradFill>
            <a:gsLst>
              <a:gs pos="0">
                <a:srgbClr val="D1F7E8"/>
              </a:gs>
              <a:gs pos="100000">
                <a:srgbClr val="68DEA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5400000">
            <a:off x="8287043" y="4484770"/>
            <a:ext cx="440207" cy="435612"/>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82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5400000">
            <a:off x="8642432" y="3841131"/>
            <a:ext cx="440207" cy="435612"/>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rot="-5400000" flipH="1">
            <a:off x="6616610" y="2633935"/>
            <a:ext cx="3037072" cy="2017695"/>
          </a:xfrm>
          <a:custGeom>
            <a:avLst/>
            <a:gdLst/>
            <a:ahLst/>
            <a:cxnLst/>
            <a:rect l="l" t="t" r="r" b="b"/>
            <a:pathLst>
              <a:path w="29822" h="19428" extrusionOk="0">
                <a:moveTo>
                  <a:pt x="29822" y="0"/>
                </a:moveTo>
                <a:cubicBezTo>
                  <a:pt x="29630" y="268"/>
                  <a:pt x="29420" y="555"/>
                  <a:pt x="29228" y="823"/>
                </a:cubicBezTo>
                <a:cubicBezTo>
                  <a:pt x="25936" y="5436"/>
                  <a:pt x="21821" y="9168"/>
                  <a:pt x="17036" y="12212"/>
                </a:cubicBezTo>
                <a:cubicBezTo>
                  <a:pt x="11906" y="15447"/>
                  <a:pt x="6374" y="17667"/>
                  <a:pt x="517" y="19179"/>
                </a:cubicBezTo>
                <a:cubicBezTo>
                  <a:pt x="326" y="19217"/>
                  <a:pt x="154" y="19294"/>
                  <a:pt x="1" y="19332"/>
                </a:cubicBezTo>
                <a:cubicBezTo>
                  <a:pt x="20" y="19390"/>
                  <a:pt x="20" y="19409"/>
                  <a:pt x="20" y="19428"/>
                </a:cubicBezTo>
                <a:lnTo>
                  <a:pt x="29209" y="19428"/>
                </a:lnTo>
                <a:cubicBezTo>
                  <a:pt x="29401" y="19428"/>
                  <a:pt x="29611" y="19409"/>
                  <a:pt x="29822" y="19409"/>
                </a:cubicBezTo>
                <a:lnTo>
                  <a:pt x="29822" y="0"/>
                </a:lnTo>
                <a:close/>
              </a:path>
            </a:pathLst>
          </a:custGeom>
          <a:gradFill>
            <a:gsLst>
              <a:gs pos="0">
                <a:srgbClr val="D1F7E8">
                  <a:alpha val="21960"/>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a:off x="-1141263" y="-123663"/>
            <a:ext cx="2647901" cy="1720875"/>
          </a:xfrm>
          <a:custGeom>
            <a:avLst/>
            <a:gdLst/>
            <a:ahLst/>
            <a:cxnLst/>
            <a:rect l="l" t="t" r="r" b="b"/>
            <a:pathLst>
              <a:path w="54341" h="28269" extrusionOk="0">
                <a:moveTo>
                  <a:pt x="36273" y="1"/>
                </a:moveTo>
                <a:cubicBezTo>
                  <a:pt x="20584" y="1"/>
                  <a:pt x="272" y="50"/>
                  <a:pt x="0" y="121"/>
                </a:cubicBezTo>
                <a:lnTo>
                  <a:pt x="0" y="24601"/>
                </a:lnTo>
                <a:cubicBezTo>
                  <a:pt x="230" y="24716"/>
                  <a:pt x="440" y="24850"/>
                  <a:pt x="651" y="24965"/>
                </a:cubicBezTo>
                <a:cubicBezTo>
                  <a:pt x="2431" y="25903"/>
                  <a:pt x="4288" y="26650"/>
                  <a:pt x="6221" y="27205"/>
                </a:cubicBezTo>
                <a:cubicBezTo>
                  <a:pt x="8597" y="27884"/>
                  <a:pt x="10973" y="28269"/>
                  <a:pt x="13386" y="28269"/>
                </a:cubicBezTo>
                <a:cubicBezTo>
                  <a:pt x="14510" y="28269"/>
                  <a:pt x="15643" y="28185"/>
                  <a:pt x="16786" y="28009"/>
                </a:cubicBezTo>
                <a:cubicBezTo>
                  <a:pt x="20863" y="27396"/>
                  <a:pt x="24481" y="25673"/>
                  <a:pt x="27639" y="23013"/>
                </a:cubicBezTo>
                <a:cubicBezTo>
                  <a:pt x="30127" y="20946"/>
                  <a:pt x="32252" y="18534"/>
                  <a:pt x="34243" y="16007"/>
                </a:cubicBezTo>
                <a:cubicBezTo>
                  <a:pt x="35927" y="13902"/>
                  <a:pt x="37554" y="11777"/>
                  <a:pt x="39219" y="9691"/>
                </a:cubicBezTo>
                <a:cubicBezTo>
                  <a:pt x="42856" y="5174"/>
                  <a:pt x="47469" y="2150"/>
                  <a:pt x="53077" y="676"/>
                </a:cubicBezTo>
                <a:cubicBezTo>
                  <a:pt x="53402" y="580"/>
                  <a:pt x="53747" y="503"/>
                  <a:pt x="54072" y="408"/>
                </a:cubicBezTo>
                <a:cubicBezTo>
                  <a:pt x="54264" y="350"/>
                  <a:pt x="54340" y="255"/>
                  <a:pt x="54245" y="63"/>
                </a:cubicBezTo>
                <a:cubicBezTo>
                  <a:pt x="53901" y="19"/>
                  <a:pt x="45970" y="1"/>
                  <a:pt x="36273" y="1"/>
                </a:cubicBezTo>
                <a:close/>
              </a:path>
            </a:pathLst>
          </a:custGeom>
          <a:solidFill>
            <a:srgbClr val="82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rot="62" flipH="1">
            <a:off x="-88578" y="3153214"/>
            <a:ext cx="11460356" cy="2008016"/>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54F2F2">
                  <a:alpha val="41176"/>
                </a:srgbClr>
              </a:gs>
              <a:gs pos="100000">
                <a:srgbClr val="17A7B7">
                  <a:alpha val="41568"/>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title"/>
          </p:nvPr>
        </p:nvSpPr>
        <p:spPr>
          <a:xfrm>
            <a:off x="2286000" y="457200"/>
            <a:ext cx="4572000" cy="457200"/>
          </a:xfrm>
          <a:prstGeom prst="rect">
            <a:avLst/>
          </a:prstGeom>
        </p:spPr>
        <p:txBody>
          <a:bodyPr spcFirstLastPara="1" wrap="square" lIns="0" tIns="0" rIns="0" bIns="0" anchor="t" anchorCtr="0">
            <a:noAutofit/>
          </a:bodyPr>
          <a:lstStyle>
            <a:lvl1pPr lvl="0" algn="r">
              <a:spcBef>
                <a:spcPts val="0"/>
              </a:spcBef>
              <a:spcAft>
                <a:spcPts val="0"/>
              </a:spcAft>
              <a:buSzPts val="3600"/>
              <a:buNone/>
              <a:defRPr sz="36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2" name="Google Shape;52;p7"/>
          <p:cNvSpPr txBox="1">
            <a:spLocks noGrp="1"/>
          </p:cNvSpPr>
          <p:nvPr>
            <p:ph type="subTitle" idx="1"/>
          </p:nvPr>
        </p:nvSpPr>
        <p:spPr>
          <a:xfrm>
            <a:off x="2286000" y="1673425"/>
            <a:ext cx="4572000" cy="4572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Font typeface="Lato Light"/>
              <a:buNone/>
              <a:defRPr>
                <a:solidFill>
                  <a:schemeClr val="accent2"/>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53" name="Google Shape;53;p7"/>
          <p:cNvGrpSpPr/>
          <p:nvPr/>
        </p:nvGrpSpPr>
        <p:grpSpPr>
          <a:xfrm>
            <a:off x="7695538" y="3838383"/>
            <a:ext cx="810754" cy="761035"/>
            <a:chOff x="7695538" y="3838383"/>
            <a:chExt cx="810754" cy="761035"/>
          </a:xfrm>
        </p:grpSpPr>
        <p:sp>
          <p:nvSpPr>
            <p:cNvPr id="54" name="Google Shape;54;p7"/>
            <p:cNvSpPr/>
            <p:nvPr/>
          </p:nvSpPr>
          <p:spPr>
            <a:xfrm rot="5400000" flipH="1">
              <a:off x="7693002" y="4105834"/>
              <a:ext cx="496120" cy="491048"/>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rot="5400000" flipH="1">
              <a:off x="8180801" y="3840091"/>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82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sp>
        <p:nvSpPr>
          <p:cNvPr id="65" name="Google Shape;65;p9"/>
          <p:cNvSpPr/>
          <p:nvPr/>
        </p:nvSpPr>
        <p:spPr>
          <a:xfrm rot="5400000">
            <a:off x="1186397" y="-2712128"/>
            <a:ext cx="4379140" cy="11716017"/>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D1F7E8">
                  <a:alpha val="21960"/>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rot="5400000">
            <a:off x="1204121" y="-2361854"/>
            <a:ext cx="5011965" cy="11142393"/>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17A7B7"/>
              </a:gs>
              <a:gs pos="100000">
                <a:srgbClr val="82D4C5">
                  <a:alpha val="4392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713225" y="1856875"/>
            <a:ext cx="3858900" cy="671100"/>
          </a:xfrm>
          <a:prstGeom prst="rect">
            <a:avLst/>
          </a:prstGeom>
        </p:spPr>
        <p:txBody>
          <a:bodyPr spcFirstLastPara="1" wrap="square" lIns="0" tIns="0" rIns="0" bIns="0" anchor="b" anchorCtr="0">
            <a:noAutofit/>
          </a:bodyPr>
          <a:lstStyle>
            <a:lvl1pPr lvl="0">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8" name="Google Shape;68;p9"/>
          <p:cNvSpPr txBox="1">
            <a:spLocks noGrp="1"/>
          </p:cNvSpPr>
          <p:nvPr>
            <p:ph type="subTitle" idx="1"/>
          </p:nvPr>
        </p:nvSpPr>
        <p:spPr>
          <a:xfrm>
            <a:off x="713225" y="2615525"/>
            <a:ext cx="3858900" cy="6711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100"/>
              <a:buFont typeface="Lato"/>
              <a:buNone/>
              <a:defRPr>
                <a:latin typeface="Lato"/>
                <a:ea typeface="Lato"/>
                <a:cs typeface="Lato"/>
                <a:sym typeface="Lat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9" name="Google Shape;69;p9"/>
          <p:cNvSpPr txBox="1">
            <a:spLocks noGrp="1"/>
          </p:cNvSpPr>
          <p:nvPr>
            <p:ph type="subTitle" idx="2"/>
          </p:nvPr>
        </p:nvSpPr>
        <p:spPr>
          <a:xfrm>
            <a:off x="6562800" y="2004600"/>
            <a:ext cx="1868100" cy="1134300"/>
          </a:xfrm>
          <a:prstGeom prst="rect">
            <a:avLst/>
          </a:prstGeom>
        </p:spPr>
        <p:txBody>
          <a:bodyPr spcFirstLastPara="1" wrap="square" lIns="0" tIns="0" rIns="0" bIns="0" anchor="t" anchorCtr="0">
            <a:noAutofit/>
          </a:bodyPr>
          <a:lstStyle>
            <a:lvl1pPr lvl="0" algn="r" rtl="0">
              <a:spcBef>
                <a:spcPts val="0"/>
              </a:spcBef>
              <a:spcAft>
                <a:spcPts val="0"/>
              </a:spcAft>
              <a:buClr>
                <a:schemeClr val="lt1"/>
              </a:buClr>
              <a:buSzPts val="1400"/>
              <a:buFont typeface="Lato Light"/>
              <a:buNone/>
              <a:defRPr>
                <a:solidFill>
                  <a:schemeClr val="lt1"/>
                </a:solidFill>
                <a:latin typeface="Lato Light"/>
                <a:ea typeface="Lato Light"/>
                <a:cs typeface="Lato Light"/>
                <a:sym typeface="La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70"/>
        <p:cNvGrpSpPr/>
        <p:nvPr/>
      </p:nvGrpSpPr>
      <p:grpSpPr>
        <a:xfrm>
          <a:off x="0" y="0"/>
          <a:ext cx="0" cy="0"/>
          <a:chOff x="0" y="0"/>
          <a:chExt cx="0" cy="0"/>
        </a:xfrm>
      </p:grpSpPr>
      <p:sp>
        <p:nvSpPr>
          <p:cNvPr id="71" name="Google Shape;71;p10"/>
          <p:cNvSpPr/>
          <p:nvPr/>
        </p:nvSpPr>
        <p:spPr>
          <a:xfrm rot="-10799956">
            <a:off x="-1498021" y="3377336"/>
            <a:ext cx="10716996" cy="2644070"/>
          </a:xfrm>
          <a:custGeom>
            <a:avLst/>
            <a:gdLst/>
            <a:ahLst/>
            <a:cxnLst/>
            <a:rect l="l" t="t" r="r" b="b"/>
            <a:pathLst>
              <a:path w="54341" h="28269" extrusionOk="0">
                <a:moveTo>
                  <a:pt x="36273" y="1"/>
                </a:moveTo>
                <a:cubicBezTo>
                  <a:pt x="20584" y="1"/>
                  <a:pt x="272" y="50"/>
                  <a:pt x="0" y="121"/>
                </a:cubicBezTo>
                <a:lnTo>
                  <a:pt x="0" y="24601"/>
                </a:lnTo>
                <a:cubicBezTo>
                  <a:pt x="230" y="24716"/>
                  <a:pt x="440" y="24850"/>
                  <a:pt x="651" y="24965"/>
                </a:cubicBezTo>
                <a:cubicBezTo>
                  <a:pt x="2431" y="25903"/>
                  <a:pt x="4288" y="26650"/>
                  <a:pt x="6221" y="27205"/>
                </a:cubicBezTo>
                <a:cubicBezTo>
                  <a:pt x="8597" y="27884"/>
                  <a:pt x="10973" y="28269"/>
                  <a:pt x="13386" y="28269"/>
                </a:cubicBezTo>
                <a:cubicBezTo>
                  <a:pt x="14510" y="28269"/>
                  <a:pt x="15643" y="28185"/>
                  <a:pt x="16786" y="28009"/>
                </a:cubicBezTo>
                <a:cubicBezTo>
                  <a:pt x="20863" y="27396"/>
                  <a:pt x="24481" y="25673"/>
                  <a:pt x="27639" y="23013"/>
                </a:cubicBezTo>
                <a:cubicBezTo>
                  <a:pt x="30127" y="20946"/>
                  <a:pt x="32252" y="18534"/>
                  <a:pt x="34243" y="16007"/>
                </a:cubicBezTo>
                <a:cubicBezTo>
                  <a:pt x="35927" y="13902"/>
                  <a:pt x="37554" y="11777"/>
                  <a:pt x="39219" y="9691"/>
                </a:cubicBezTo>
                <a:cubicBezTo>
                  <a:pt x="42856" y="5174"/>
                  <a:pt x="47469" y="2150"/>
                  <a:pt x="53077" y="676"/>
                </a:cubicBezTo>
                <a:cubicBezTo>
                  <a:pt x="53402" y="580"/>
                  <a:pt x="53747" y="503"/>
                  <a:pt x="54072" y="408"/>
                </a:cubicBezTo>
                <a:cubicBezTo>
                  <a:pt x="54264" y="350"/>
                  <a:pt x="54340" y="255"/>
                  <a:pt x="54245" y="63"/>
                </a:cubicBezTo>
                <a:cubicBezTo>
                  <a:pt x="53901" y="19"/>
                  <a:pt x="45970" y="1"/>
                  <a:pt x="36273" y="1"/>
                </a:cubicBezTo>
                <a:close/>
              </a:path>
            </a:pathLst>
          </a:custGeom>
          <a:gradFill>
            <a:gsLst>
              <a:gs pos="0">
                <a:srgbClr val="54F2F2"/>
              </a:gs>
              <a:gs pos="100000">
                <a:srgbClr val="17A7B7"/>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0"/>
          <p:cNvSpPr/>
          <p:nvPr/>
        </p:nvSpPr>
        <p:spPr>
          <a:xfrm flipH="1">
            <a:off x="-1899682" y="-2851913"/>
            <a:ext cx="4885059" cy="8803871"/>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17A7B7"/>
              </a:gs>
              <a:gs pos="100000">
                <a:srgbClr val="82D4C5">
                  <a:alpha val="4392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0"/>
          <p:cNvSpPr/>
          <p:nvPr/>
        </p:nvSpPr>
        <p:spPr>
          <a:xfrm rot="5400000">
            <a:off x="-867434" y="-3564780"/>
            <a:ext cx="3657066" cy="16759226"/>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54F2F2">
                  <a:alpha val="41176"/>
                </a:srgbClr>
              </a:gs>
              <a:gs pos="100000">
                <a:srgbClr val="17A7B7">
                  <a:alpha val="41568"/>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7828771" y="2800361"/>
            <a:ext cx="525797" cy="520308"/>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7606300" y="3280647"/>
            <a:ext cx="327199" cy="323889"/>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90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txBox="1">
            <a:spLocks noGrp="1"/>
          </p:cNvSpPr>
          <p:nvPr>
            <p:ph type="title"/>
          </p:nvPr>
        </p:nvSpPr>
        <p:spPr>
          <a:xfrm>
            <a:off x="3707025" y="3605875"/>
            <a:ext cx="4723800" cy="1401300"/>
          </a:xfrm>
          <a:prstGeom prst="rect">
            <a:avLst/>
          </a:prstGeom>
        </p:spPr>
        <p:txBody>
          <a:bodyPr spcFirstLastPara="1" wrap="square" lIns="0" tIns="0" rIns="0" bIns="0" anchor="t" anchorCtr="0">
            <a:noAutofit/>
          </a:bodyPr>
          <a:lstStyle>
            <a:lvl1pPr lvl="0" algn="r">
              <a:spcBef>
                <a:spcPts val="0"/>
              </a:spcBef>
              <a:spcAft>
                <a:spcPts val="0"/>
              </a:spcAft>
              <a:buClr>
                <a:schemeClr val="lt1"/>
              </a:buClr>
              <a:buSzPts val="3600"/>
              <a:buNone/>
              <a:defRPr>
                <a:solidFill>
                  <a:schemeClr val="lt1"/>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87"/>
        <p:cNvGrpSpPr/>
        <p:nvPr/>
      </p:nvGrpSpPr>
      <p:grpSpPr>
        <a:xfrm>
          <a:off x="0" y="0"/>
          <a:ext cx="0" cy="0"/>
          <a:chOff x="0" y="0"/>
          <a:chExt cx="0" cy="0"/>
        </a:xfrm>
      </p:grpSpPr>
      <p:sp>
        <p:nvSpPr>
          <p:cNvPr id="88" name="Google Shape;88;p14"/>
          <p:cNvSpPr/>
          <p:nvPr/>
        </p:nvSpPr>
        <p:spPr>
          <a:xfrm>
            <a:off x="-1716284" y="3567127"/>
            <a:ext cx="11460356" cy="2008016"/>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D1F7E8"/>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flipH="1">
            <a:off x="7096162" y="-62113"/>
            <a:ext cx="2647901" cy="1720875"/>
          </a:xfrm>
          <a:custGeom>
            <a:avLst/>
            <a:gdLst/>
            <a:ahLst/>
            <a:cxnLst/>
            <a:rect l="l" t="t" r="r" b="b"/>
            <a:pathLst>
              <a:path w="54341" h="28269" extrusionOk="0">
                <a:moveTo>
                  <a:pt x="36273" y="1"/>
                </a:moveTo>
                <a:cubicBezTo>
                  <a:pt x="20584" y="1"/>
                  <a:pt x="272" y="50"/>
                  <a:pt x="0" y="121"/>
                </a:cubicBezTo>
                <a:lnTo>
                  <a:pt x="0" y="24601"/>
                </a:lnTo>
                <a:cubicBezTo>
                  <a:pt x="230" y="24716"/>
                  <a:pt x="440" y="24850"/>
                  <a:pt x="651" y="24965"/>
                </a:cubicBezTo>
                <a:cubicBezTo>
                  <a:pt x="2431" y="25903"/>
                  <a:pt x="4288" y="26650"/>
                  <a:pt x="6221" y="27205"/>
                </a:cubicBezTo>
                <a:cubicBezTo>
                  <a:pt x="8597" y="27884"/>
                  <a:pt x="10973" y="28269"/>
                  <a:pt x="13386" y="28269"/>
                </a:cubicBezTo>
                <a:cubicBezTo>
                  <a:pt x="14510" y="28269"/>
                  <a:pt x="15643" y="28185"/>
                  <a:pt x="16786" y="28009"/>
                </a:cubicBezTo>
                <a:cubicBezTo>
                  <a:pt x="20863" y="27396"/>
                  <a:pt x="24481" y="25673"/>
                  <a:pt x="27639" y="23013"/>
                </a:cubicBezTo>
                <a:cubicBezTo>
                  <a:pt x="30127" y="20946"/>
                  <a:pt x="32252" y="18534"/>
                  <a:pt x="34243" y="16007"/>
                </a:cubicBezTo>
                <a:cubicBezTo>
                  <a:pt x="35927" y="13902"/>
                  <a:pt x="37554" y="11777"/>
                  <a:pt x="39219" y="9691"/>
                </a:cubicBezTo>
                <a:cubicBezTo>
                  <a:pt x="42856" y="5174"/>
                  <a:pt x="47469" y="2150"/>
                  <a:pt x="53077" y="676"/>
                </a:cubicBezTo>
                <a:cubicBezTo>
                  <a:pt x="53402" y="580"/>
                  <a:pt x="53747" y="503"/>
                  <a:pt x="54072" y="408"/>
                </a:cubicBezTo>
                <a:cubicBezTo>
                  <a:pt x="54264" y="350"/>
                  <a:pt x="54340" y="255"/>
                  <a:pt x="54245" y="63"/>
                </a:cubicBezTo>
                <a:cubicBezTo>
                  <a:pt x="53901" y="19"/>
                  <a:pt x="45970" y="1"/>
                  <a:pt x="36273" y="1"/>
                </a:cubicBezTo>
                <a:close/>
              </a:path>
            </a:pathLst>
          </a:custGeom>
          <a:solidFill>
            <a:srgbClr val="82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txBox="1">
            <a:spLocks noGrp="1"/>
          </p:cNvSpPr>
          <p:nvPr>
            <p:ph type="title"/>
          </p:nvPr>
        </p:nvSpPr>
        <p:spPr>
          <a:xfrm>
            <a:off x="713225" y="479400"/>
            <a:ext cx="7717800" cy="5487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14"/>
          <p:cNvSpPr txBox="1">
            <a:spLocks noGrp="1"/>
          </p:cNvSpPr>
          <p:nvPr>
            <p:ph type="subTitle" idx="1"/>
          </p:nvPr>
        </p:nvSpPr>
        <p:spPr>
          <a:xfrm>
            <a:off x="1505838" y="1651971"/>
            <a:ext cx="3137700" cy="2742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1800"/>
              <a:buFont typeface="Lato Black"/>
              <a:buNone/>
              <a:defRPr sz="1800">
                <a:solidFill>
                  <a:schemeClr val="accent1"/>
                </a:solidFill>
                <a:latin typeface="Lato Black"/>
                <a:ea typeface="Lato Black"/>
                <a:cs typeface="Lato Black"/>
                <a:sym typeface="Lato Black"/>
              </a:defRPr>
            </a:lvl1pPr>
            <a:lvl2pPr lvl="1" rtl="0">
              <a:spcBef>
                <a:spcPts val="0"/>
              </a:spcBef>
              <a:spcAft>
                <a:spcPts val="0"/>
              </a:spcAft>
              <a:buSzPts val="1800"/>
              <a:buFont typeface="Lato Black"/>
              <a:buNone/>
              <a:defRPr sz="1800">
                <a:latin typeface="Lato Black"/>
                <a:ea typeface="Lato Black"/>
                <a:cs typeface="Lato Black"/>
                <a:sym typeface="Lato Black"/>
              </a:defRPr>
            </a:lvl2pPr>
            <a:lvl3pPr lvl="2" rtl="0">
              <a:spcBef>
                <a:spcPts val="0"/>
              </a:spcBef>
              <a:spcAft>
                <a:spcPts val="0"/>
              </a:spcAft>
              <a:buSzPts val="1800"/>
              <a:buFont typeface="Lato Black"/>
              <a:buNone/>
              <a:defRPr sz="1800">
                <a:latin typeface="Lato Black"/>
                <a:ea typeface="Lato Black"/>
                <a:cs typeface="Lato Black"/>
                <a:sym typeface="Lato Black"/>
              </a:defRPr>
            </a:lvl3pPr>
            <a:lvl4pPr lvl="3" rtl="0">
              <a:spcBef>
                <a:spcPts val="0"/>
              </a:spcBef>
              <a:spcAft>
                <a:spcPts val="0"/>
              </a:spcAft>
              <a:buSzPts val="1800"/>
              <a:buFont typeface="Lato Black"/>
              <a:buNone/>
              <a:defRPr sz="1800">
                <a:latin typeface="Lato Black"/>
                <a:ea typeface="Lato Black"/>
                <a:cs typeface="Lato Black"/>
                <a:sym typeface="Lato Black"/>
              </a:defRPr>
            </a:lvl4pPr>
            <a:lvl5pPr lvl="4" rtl="0">
              <a:spcBef>
                <a:spcPts val="0"/>
              </a:spcBef>
              <a:spcAft>
                <a:spcPts val="0"/>
              </a:spcAft>
              <a:buSzPts val="1800"/>
              <a:buFont typeface="Lato Black"/>
              <a:buNone/>
              <a:defRPr sz="1800">
                <a:latin typeface="Lato Black"/>
                <a:ea typeface="Lato Black"/>
                <a:cs typeface="Lato Black"/>
                <a:sym typeface="Lato Black"/>
              </a:defRPr>
            </a:lvl5pPr>
            <a:lvl6pPr lvl="5" rtl="0">
              <a:spcBef>
                <a:spcPts val="0"/>
              </a:spcBef>
              <a:spcAft>
                <a:spcPts val="0"/>
              </a:spcAft>
              <a:buSzPts val="1800"/>
              <a:buFont typeface="Lato Black"/>
              <a:buNone/>
              <a:defRPr sz="1800">
                <a:latin typeface="Lato Black"/>
                <a:ea typeface="Lato Black"/>
                <a:cs typeface="Lato Black"/>
                <a:sym typeface="Lato Black"/>
              </a:defRPr>
            </a:lvl6pPr>
            <a:lvl7pPr lvl="6" rtl="0">
              <a:spcBef>
                <a:spcPts val="0"/>
              </a:spcBef>
              <a:spcAft>
                <a:spcPts val="0"/>
              </a:spcAft>
              <a:buSzPts val="1800"/>
              <a:buFont typeface="Lato Black"/>
              <a:buNone/>
              <a:defRPr sz="1800">
                <a:latin typeface="Lato Black"/>
                <a:ea typeface="Lato Black"/>
                <a:cs typeface="Lato Black"/>
                <a:sym typeface="Lato Black"/>
              </a:defRPr>
            </a:lvl7pPr>
            <a:lvl8pPr lvl="7" rtl="0">
              <a:spcBef>
                <a:spcPts val="0"/>
              </a:spcBef>
              <a:spcAft>
                <a:spcPts val="0"/>
              </a:spcAft>
              <a:buSzPts val="1800"/>
              <a:buFont typeface="Lato Black"/>
              <a:buNone/>
              <a:defRPr sz="1800">
                <a:latin typeface="Lato Black"/>
                <a:ea typeface="Lato Black"/>
                <a:cs typeface="Lato Black"/>
                <a:sym typeface="Lato Black"/>
              </a:defRPr>
            </a:lvl8pPr>
            <a:lvl9pPr lvl="8" rtl="0">
              <a:spcBef>
                <a:spcPts val="0"/>
              </a:spcBef>
              <a:spcAft>
                <a:spcPts val="0"/>
              </a:spcAft>
              <a:buSzPts val="1800"/>
              <a:buFont typeface="Lato Black"/>
              <a:buNone/>
              <a:defRPr sz="1800">
                <a:latin typeface="Lato Black"/>
                <a:ea typeface="Lato Black"/>
                <a:cs typeface="Lato Black"/>
                <a:sym typeface="Lato Black"/>
              </a:defRPr>
            </a:lvl9pPr>
          </a:lstStyle>
          <a:p>
            <a:endParaRPr/>
          </a:p>
        </p:txBody>
      </p:sp>
      <p:sp>
        <p:nvSpPr>
          <p:cNvPr id="92" name="Google Shape;92;p14"/>
          <p:cNvSpPr txBox="1">
            <a:spLocks noGrp="1"/>
          </p:cNvSpPr>
          <p:nvPr>
            <p:ph type="subTitle" idx="2"/>
          </p:nvPr>
        </p:nvSpPr>
        <p:spPr>
          <a:xfrm>
            <a:off x="1505838" y="1956746"/>
            <a:ext cx="3136500" cy="2721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800"/>
              <a:buFont typeface="Lato"/>
              <a:buNone/>
              <a:defRPr b="0">
                <a:solidFill>
                  <a:schemeClr val="accent2"/>
                </a:solidFill>
                <a:latin typeface="Lato"/>
                <a:ea typeface="Lato"/>
                <a:cs typeface="Lato"/>
                <a:sym typeface="Lato"/>
              </a:defRPr>
            </a:lvl1pPr>
            <a:lvl2pPr lvl="1" rtl="0">
              <a:spcBef>
                <a:spcPts val="0"/>
              </a:spcBef>
              <a:spcAft>
                <a:spcPts val="0"/>
              </a:spcAft>
              <a:buSzPts val="1800"/>
              <a:buFont typeface="Lato Black"/>
              <a:buNone/>
              <a:defRPr sz="1800">
                <a:latin typeface="Lato Black"/>
                <a:ea typeface="Lato Black"/>
                <a:cs typeface="Lato Black"/>
                <a:sym typeface="Lato Black"/>
              </a:defRPr>
            </a:lvl2pPr>
            <a:lvl3pPr lvl="2" rtl="0">
              <a:spcBef>
                <a:spcPts val="0"/>
              </a:spcBef>
              <a:spcAft>
                <a:spcPts val="0"/>
              </a:spcAft>
              <a:buSzPts val="1800"/>
              <a:buFont typeface="Lato Black"/>
              <a:buNone/>
              <a:defRPr sz="1800">
                <a:latin typeface="Lato Black"/>
                <a:ea typeface="Lato Black"/>
                <a:cs typeface="Lato Black"/>
                <a:sym typeface="Lato Black"/>
              </a:defRPr>
            </a:lvl3pPr>
            <a:lvl4pPr lvl="3" rtl="0">
              <a:spcBef>
                <a:spcPts val="0"/>
              </a:spcBef>
              <a:spcAft>
                <a:spcPts val="0"/>
              </a:spcAft>
              <a:buSzPts val="1800"/>
              <a:buFont typeface="Lato Black"/>
              <a:buNone/>
              <a:defRPr sz="1800">
                <a:latin typeface="Lato Black"/>
                <a:ea typeface="Lato Black"/>
                <a:cs typeface="Lato Black"/>
                <a:sym typeface="Lato Black"/>
              </a:defRPr>
            </a:lvl4pPr>
            <a:lvl5pPr lvl="4" rtl="0">
              <a:spcBef>
                <a:spcPts val="0"/>
              </a:spcBef>
              <a:spcAft>
                <a:spcPts val="0"/>
              </a:spcAft>
              <a:buSzPts val="1800"/>
              <a:buFont typeface="Lato Black"/>
              <a:buNone/>
              <a:defRPr sz="1800">
                <a:latin typeface="Lato Black"/>
                <a:ea typeface="Lato Black"/>
                <a:cs typeface="Lato Black"/>
                <a:sym typeface="Lato Black"/>
              </a:defRPr>
            </a:lvl5pPr>
            <a:lvl6pPr lvl="5" rtl="0">
              <a:spcBef>
                <a:spcPts val="0"/>
              </a:spcBef>
              <a:spcAft>
                <a:spcPts val="0"/>
              </a:spcAft>
              <a:buSzPts val="1800"/>
              <a:buFont typeface="Lato Black"/>
              <a:buNone/>
              <a:defRPr sz="1800">
                <a:latin typeface="Lato Black"/>
                <a:ea typeface="Lato Black"/>
                <a:cs typeface="Lato Black"/>
                <a:sym typeface="Lato Black"/>
              </a:defRPr>
            </a:lvl6pPr>
            <a:lvl7pPr lvl="6" rtl="0">
              <a:spcBef>
                <a:spcPts val="0"/>
              </a:spcBef>
              <a:spcAft>
                <a:spcPts val="0"/>
              </a:spcAft>
              <a:buSzPts val="1800"/>
              <a:buFont typeface="Lato Black"/>
              <a:buNone/>
              <a:defRPr sz="1800">
                <a:latin typeface="Lato Black"/>
                <a:ea typeface="Lato Black"/>
                <a:cs typeface="Lato Black"/>
                <a:sym typeface="Lato Black"/>
              </a:defRPr>
            </a:lvl7pPr>
            <a:lvl8pPr lvl="7" rtl="0">
              <a:spcBef>
                <a:spcPts val="0"/>
              </a:spcBef>
              <a:spcAft>
                <a:spcPts val="0"/>
              </a:spcAft>
              <a:buSzPts val="1800"/>
              <a:buFont typeface="Lato Black"/>
              <a:buNone/>
              <a:defRPr sz="1800">
                <a:latin typeface="Lato Black"/>
                <a:ea typeface="Lato Black"/>
                <a:cs typeface="Lato Black"/>
                <a:sym typeface="Lato Black"/>
              </a:defRPr>
            </a:lvl8pPr>
            <a:lvl9pPr lvl="8" rtl="0">
              <a:spcBef>
                <a:spcPts val="0"/>
              </a:spcBef>
              <a:spcAft>
                <a:spcPts val="0"/>
              </a:spcAft>
              <a:buSzPts val="1800"/>
              <a:buFont typeface="Lato Black"/>
              <a:buNone/>
              <a:defRPr sz="1800">
                <a:latin typeface="Lato Black"/>
                <a:ea typeface="Lato Black"/>
                <a:cs typeface="Lato Black"/>
                <a:sym typeface="Lato Black"/>
              </a:defRPr>
            </a:lvl9pPr>
          </a:lstStyle>
          <a:p>
            <a:endParaRPr/>
          </a:p>
        </p:txBody>
      </p:sp>
      <p:sp>
        <p:nvSpPr>
          <p:cNvPr id="93" name="Google Shape;93;p14"/>
          <p:cNvSpPr txBox="1">
            <a:spLocks noGrp="1"/>
          </p:cNvSpPr>
          <p:nvPr>
            <p:ph type="title" idx="3" hasCustomPrompt="1"/>
          </p:nvPr>
        </p:nvSpPr>
        <p:spPr>
          <a:xfrm>
            <a:off x="654450" y="1598590"/>
            <a:ext cx="7212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94" name="Google Shape;94;p14"/>
          <p:cNvSpPr txBox="1">
            <a:spLocks noGrp="1"/>
          </p:cNvSpPr>
          <p:nvPr>
            <p:ph type="subTitle" idx="4"/>
          </p:nvPr>
        </p:nvSpPr>
        <p:spPr>
          <a:xfrm>
            <a:off x="1505838" y="2413181"/>
            <a:ext cx="3137700" cy="2742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1800"/>
              <a:buFont typeface="Lato Black"/>
              <a:buNone/>
              <a:defRPr sz="1800">
                <a:solidFill>
                  <a:schemeClr val="accent1"/>
                </a:solidFill>
                <a:latin typeface="Lato Black"/>
                <a:ea typeface="Lato Black"/>
                <a:cs typeface="Lato Black"/>
                <a:sym typeface="Lato Black"/>
              </a:defRPr>
            </a:lvl1pPr>
            <a:lvl2pPr lvl="1" rtl="0">
              <a:spcBef>
                <a:spcPts val="0"/>
              </a:spcBef>
              <a:spcAft>
                <a:spcPts val="0"/>
              </a:spcAft>
              <a:buSzPts val="1800"/>
              <a:buFont typeface="Lato Black"/>
              <a:buNone/>
              <a:defRPr sz="1800">
                <a:latin typeface="Lato Black"/>
                <a:ea typeface="Lato Black"/>
                <a:cs typeface="Lato Black"/>
                <a:sym typeface="Lato Black"/>
              </a:defRPr>
            </a:lvl2pPr>
            <a:lvl3pPr lvl="2" rtl="0">
              <a:spcBef>
                <a:spcPts val="0"/>
              </a:spcBef>
              <a:spcAft>
                <a:spcPts val="0"/>
              </a:spcAft>
              <a:buSzPts val="1800"/>
              <a:buFont typeface="Lato Black"/>
              <a:buNone/>
              <a:defRPr sz="1800">
                <a:latin typeface="Lato Black"/>
                <a:ea typeface="Lato Black"/>
                <a:cs typeface="Lato Black"/>
                <a:sym typeface="Lato Black"/>
              </a:defRPr>
            </a:lvl3pPr>
            <a:lvl4pPr lvl="3" rtl="0">
              <a:spcBef>
                <a:spcPts val="0"/>
              </a:spcBef>
              <a:spcAft>
                <a:spcPts val="0"/>
              </a:spcAft>
              <a:buSzPts val="1800"/>
              <a:buFont typeface="Lato Black"/>
              <a:buNone/>
              <a:defRPr sz="1800">
                <a:latin typeface="Lato Black"/>
                <a:ea typeface="Lato Black"/>
                <a:cs typeface="Lato Black"/>
                <a:sym typeface="Lato Black"/>
              </a:defRPr>
            </a:lvl4pPr>
            <a:lvl5pPr lvl="4" rtl="0">
              <a:spcBef>
                <a:spcPts val="0"/>
              </a:spcBef>
              <a:spcAft>
                <a:spcPts val="0"/>
              </a:spcAft>
              <a:buSzPts val="1800"/>
              <a:buFont typeface="Lato Black"/>
              <a:buNone/>
              <a:defRPr sz="1800">
                <a:latin typeface="Lato Black"/>
                <a:ea typeface="Lato Black"/>
                <a:cs typeface="Lato Black"/>
                <a:sym typeface="Lato Black"/>
              </a:defRPr>
            </a:lvl5pPr>
            <a:lvl6pPr lvl="5" rtl="0">
              <a:spcBef>
                <a:spcPts val="0"/>
              </a:spcBef>
              <a:spcAft>
                <a:spcPts val="0"/>
              </a:spcAft>
              <a:buSzPts val="1800"/>
              <a:buFont typeface="Lato Black"/>
              <a:buNone/>
              <a:defRPr sz="1800">
                <a:latin typeface="Lato Black"/>
                <a:ea typeface="Lato Black"/>
                <a:cs typeface="Lato Black"/>
                <a:sym typeface="Lato Black"/>
              </a:defRPr>
            </a:lvl6pPr>
            <a:lvl7pPr lvl="6" rtl="0">
              <a:spcBef>
                <a:spcPts val="0"/>
              </a:spcBef>
              <a:spcAft>
                <a:spcPts val="0"/>
              </a:spcAft>
              <a:buSzPts val="1800"/>
              <a:buFont typeface="Lato Black"/>
              <a:buNone/>
              <a:defRPr sz="1800">
                <a:latin typeface="Lato Black"/>
                <a:ea typeface="Lato Black"/>
                <a:cs typeface="Lato Black"/>
                <a:sym typeface="Lato Black"/>
              </a:defRPr>
            </a:lvl7pPr>
            <a:lvl8pPr lvl="7" rtl="0">
              <a:spcBef>
                <a:spcPts val="0"/>
              </a:spcBef>
              <a:spcAft>
                <a:spcPts val="0"/>
              </a:spcAft>
              <a:buSzPts val="1800"/>
              <a:buFont typeface="Lato Black"/>
              <a:buNone/>
              <a:defRPr sz="1800">
                <a:latin typeface="Lato Black"/>
                <a:ea typeface="Lato Black"/>
                <a:cs typeface="Lato Black"/>
                <a:sym typeface="Lato Black"/>
              </a:defRPr>
            </a:lvl8pPr>
            <a:lvl9pPr lvl="8" rtl="0">
              <a:spcBef>
                <a:spcPts val="0"/>
              </a:spcBef>
              <a:spcAft>
                <a:spcPts val="0"/>
              </a:spcAft>
              <a:buSzPts val="1800"/>
              <a:buFont typeface="Lato Black"/>
              <a:buNone/>
              <a:defRPr sz="1800">
                <a:latin typeface="Lato Black"/>
                <a:ea typeface="Lato Black"/>
                <a:cs typeface="Lato Black"/>
                <a:sym typeface="Lato Black"/>
              </a:defRPr>
            </a:lvl9pPr>
          </a:lstStyle>
          <a:p>
            <a:endParaRPr/>
          </a:p>
        </p:txBody>
      </p:sp>
      <p:sp>
        <p:nvSpPr>
          <p:cNvPr id="95" name="Google Shape;95;p14"/>
          <p:cNvSpPr txBox="1">
            <a:spLocks noGrp="1"/>
          </p:cNvSpPr>
          <p:nvPr>
            <p:ph type="subTitle" idx="5"/>
          </p:nvPr>
        </p:nvSpPr>
        <p:spPr>
          <a:xfrm>
            <a:off x="1505838" y="2717956"/>
            <a:ext cx="3136500" cy="2721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800"/>
              <a:buFont typeface="Lato"/>
              <a:buNone/>
              <a:defRPr b="0">
                <a:solidFill>
                  <a:schemeClr val="accent2"/>
                </a:solidFill>
              </a:defRPr>
            </a:lvl1pPr>
            <a:lvl2pPr lvl="1" rtl="0">
              <a:spcBef>
                <a:spcPts val="0"/>
              </a:spcBef>
              <a:spcAft>
                <a:spcPts val="0"/>
              </a:spcAft>
              <a:buSzPts val="1800"/>
              <a:buFont typeface="Lato Black"/>
              <a:buNone/>
              <a:defRPr sz="1800">
                <a:latin typeface="Lato Black"/>
                <a:ea typeface="Lato Black"/>
                <a:cs typeface="Lato Black"/>
                <a:sym typeface="Lato Black"/>
              </a:defRPr>
            </a:lvl2pPr>
            <a:lvl3pPr lvl="2" rtl="0">
              <a:spcBef>
                <a:spcPts val="0"/>
              </a:spcBef>
              <a:spcAft>
                <a:spcPts val="0"/>
              </a:spcAft>
              <a:buSzPts val="1800"/>
              <a:buFont typeface="Lato Black"/>
              <a:buNone/>
              <a:defRPr sz="1800">
                <a:latin typeface="Lato Black"/>
                <a:ea typeface="Lato Black"/>
                <a:cs typeface="Lato Black"/>
                <a:sym typeface="Lato Black"/>
              </a:defRPr>
            </a:lvl3pPr>
            <a:lvl4pPr lvl="3" rtl="0">
              <a:spcBef>
                <a:spcPts val="0"/>
              </a:spcBef>
              <a:spcAft>
                <a:spcPts val="0"/>
              </a:spcAft>
              <a:buSzPts val="1800"/>
              <a:buFont typeface="Lato Black"/>
              <a:buNone/>
              <a:defRPr sz="1800">
                <a:latin typeface="Lato Black"/>
                <a:ea typeface="Lato Black"/>
                <a:cs typeface="Lato Black"/>
                <a:sym typeface="Lato Black"/>
              </a:defRPr>
            </a:lvl4pPr>
            <a:lvl5pPr lvl="4" rtl="0">
              <a:spcBef>
                <a:spcPts val="0"/>
              </a:spcBef>
              <a:spcAft>
                <a:spcPts val="0"/>
              </a:spcAft>
              <a:buSzPts val="1800"/>
              <a:buFont typeface="Lato Black"/>
              <a:buNone/>
              <a:defRPr sz="1800">
                <a:latin typeface="Lato Black"/>
                <a:ea typeface="Lato Black"/>
                <a:cs typeface="Lato Black"/>
                <a:sym typeface="Lato Black"/>
              </a:defRPr>
            </a:lvl5pPr>
            <a:lvl6pPr lvl="5" rtl="0">
              <a:spcBef>
                <a:spcPts val="0"/>
              </a:spcBef>
              <a:spcAft>
                <a:spcPts val="0"/>
              </a:spcAft>
              <a:buSzPts val="1800"/>
              <a:buFont typeface="Lato Black"/>
              <a:buNone/>
              <a:defRPr sz="1800">
                <a:latin typeface="Lato Black"/>
                <a:ea typeface="Lato Black"/>
                <a:cs typeface="Lato Black"/>
                <a:sym typeface="Lato Black"/>
              </a:defRPr>
            </a:lvl6pPr>
            <a:lvl7pPr lvl="6" rtl="0">
              <a:spcBef>
                <a:spcPts val="0"/>
              </a:spcBef>
              <a:spcAft>
                <a:spcPts val="0"/>
              </a:spcAft>
              <a:buSzPts val="1800"/>
              <a:buFont typeface="Lato Black"/>
              <a:buNone/>
              <a:defRPr sz="1800">
                <a:latin typeface="Lato Black"/>
                <a:ea typeface="Lato Black"/>
                <a:cs typeface="Lato Black"/>
                <a:sym typeface="Lato Black"/>
              </a:defRPr>
            </a:lvl7pPr>
            <a:lvl8pPr lvl="7" rtl="0">
              <a:spcBef>
                <a:spcPts val="0"/>
              </a:spcBef>
              <a:spcAft>
                <a:spcPts val="0"/>
              </a:spcAft>
              <a:buSzPts val="1800"/>
              <a:buFont typeface="Lato Black"/>
              <a:buNone/>
              <a:defRPr sz="1800">
                <a:latin typeface="Lato Black"/>
                <a:ea typeface="Lato Black"/>
                <a:cs typeface="Lato Black"/>
                <a:sym typeface="Lato Black"/>
              </a:defRPr>
            </a:lvl8pPr>
            <a:lvl9pPr lvl="8" rtl="0">
              <a:spcBef>
                <a:spcPts val="0"/>
              </a:spcBef>
              <a:spcAft>
                <a:spcPts val="0"/>
              </a:spcAft>
              <a:buSzPts val="1800"/>
              <a:buFont typeface="Lato Black"/>
              <a:buNone/>
              <a:defRPr sz="1800">
                <a:latin typeface="Lato Black"/>
                <a:ea typeface="Lato Black"/>
                <a:cs typeface="Lato Black"/>
                <a:sym typeface="Lato Black"/>
              </a:defRPr>
            </a:lvl9pPr>
          </a:lstStyle>
          <a:p>
            <a:endParaRPr/>
          </a:p>
        </p:txBody>
      </p:sp>
      <p:sp>
        <p:nvSpPr>
          <p:cNvPr id="96" name="Google Shape;96;p14"/>
          <p:cNvSpPr txBox="1">
            <a:spLocks noGrp="1"/>
          </p:cNvSpPr>
          <p:nvPr>
            <p:ph type="title" idx="6" hasCustomPrompt="1"/>
          </p:nvPr>
        </p:nvSpPr>
        <p:spPr>
          <a:xfrm>
            <a:off x="654450" y="2359412"/>
            <a:ext cx="7212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97" name="Google Shape;97;p14"/>
          <p:cNvSpPr txBox="1">
            <a:spLocks noGrp="1"/>
          </p:cNvSpPr>
          <p:nvPr>
            <p:ph type="subTitle" idx="7"/>
          </p:nvPr>
        </p:nvSpPr>
        <p:spPr>
          <a:xfrm>
            <a:off x="1505838" y="3165050"/>
            <a:ext cx="3137700" cy="2742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1800"/>
              <a:buFont typeface="Lato Black"/>
              <a:buNone/>
              <a:defRPr sz="1800">
                <a:solidFill>
                  <a:schemeClr val="accent1"/>
                </a:solidFill>
                <a:latin typeface="Lato Black"/>
                <a:ea typeface="Lato Black"/>
                <a:cs typeface="Lato Black"/>
                <a:sym typeface="Lato Black"/>
              </a:defRPr>
            </a:lvl1pPr>
            <a:lvl2pPr lvl="1" rtl="0">
              <a:spcBef>
                <a:spcPts val="0"/>
              </a:spcBef>
              <a:spcAft>
                <a:spcPts val="0"/>
              </a:spcAft>
              <a:buSzPts val="1800"/>
              <a:buFont typeface="Lato Black"/>
              <a:buNone/>
              <a:defRPr sz="1800">
                <a:latin typeface="Lato Black"/>
                <a:ea typeface="Lato Black"/>
                <a:cs typeface="Lato Black"/>
                <a:sym typeface="Lato Black"/>
              </a:defRPr>
            </a:lvl2pPr>
            <a:lvl3pPr lvl="2" rtl="0">
              <a:spcBef>
                <a:spcPts val="0"/>
              </a:spcBef>
              <a:spcAft>
                <a:spcPts val="0"/>
              </a:spcAft>
              <a:buSzPts val="1800"/>
              <a:buFont typeface="Lato Black"/>
              <a:buNone/>
              <a:defRPr sz="1800">
                <a:latin typeface="Lato Black"/>
                <a:ea typeface="Lato Black"/>
                <a:cs typeface="Lato Black"/>
                <a:sym typeface="Lato Black"/>
              </a:defRPr>
            </a:lvl3pPr>
            <a:lvl4pPr lvl="3" rtl="0">
              <a:spcBef>
                <a:spcPts val="0"/>
              </a:spcBef>
              <a:spcAft>
                <a:spcPts val="0"/>
              </a:spcAft>
              <a:buSzPts val="1800"/>
              <a:buFont typeface="Lato Black"/>
              <a:buNone/>
              <a:defRPr sz="1800">
                <a:latin typeface="Lato Black"/>
                <a:ea typeface="Lato Black"/>
                <a:cs typeface="Lato Black"/>
                <a:sym typeface="Lato Black"/>
              </a:defRPr>
            </a:lvl4pPr>
            <a:lvl5pPr lvl="4" rtl="0">
              <a:spcBef>
                <a:spcPts val="0"/>
              </a:spcBef>
              <a:spcAft>
                <a:spcPts val="0"/>
              </a:spcAft>
              <a:buSzPts val="1800"/>
              <a:buFont typeface="Lato Black"/>
              <a:buNone/>
              <a:defRPr sz="1800">
                <a:latin typeface="Lato Black"/>
                <a:ea typeface="Lato Black"/>
                <a:cs typeface="Lato Black"/>
                <a:sym typeface="Lato Black"/>
              </a:defRPr>
            </a:lvl5pPr>
            <a:lvl6pPr lvl="5" rtl="0">
              <a:spcBef>
                <a:spcPts val="0"/>
              </a:spcBef>
              <a:spcAft>
                <a:spcPts val="0"/>
              </a:spcAft>
              <a:buSzPts val="1800"/>
              <a:buFont typeface="Lato Black"/>
              <a:buNone/>
              <a:defRPr sz="1800">
                <a:latin typeface="Lato Black"/>
                <a:ea typeface="Lato Black"/>
                <a:cs typeface="Lato Black"/>
                <a:sym typeface="Lato Black"/>
              </a:defRPr>
            </a:lvl6pPr>
            <a:lvl7pPr lvl="6" rtl="0">
              <a:spcBef>
                <a:spcPts val="0"/>
              </a:spcBef>
              <a:spcAft>
                <a:spcPts val="0"/>
              </a:spcAft>
              <a:buSzPts val="1800"/>
              <a:buFont typeface="Lato Black"/>
              <a:buNone/>
              <a:defRPr sz="1800">
                <a:latin typeface="Lato Black"/>
                <a:ea typeface="Lato Black"/>
                <a:cs typeface="Lato Black"/>
                <a:sym typeface="Lato Black"/>
              </a:defRPr>
            </a:lvl7pPr>
            <a:lvl8pPr lvl="7" rtl="0">
              <a:spcBef>
                <a:spcPts val="0"/>
              </a:spcBef>
              <a:spcAft>
                <a:spcPts val="0"/>
              </a:spcAft>
              <a:buSzPts val="1800"/>
              <a:buFont typeface="Lato Black"/>
              <a:buNone/>
              <a:defRPr sz="1800">
                <a:latin typeface="Lato Black"/>
                <a:ea typeface="Lato Black"/>
                <a:cs typeface="Lato Black"/>
                <a:sym typeface="Lato Black"/>
              </a:defRPr>
            </a:lvl8pPr>
            <a:lvl9pPr lvl="8" rtl="0">
              <a:spcBef>
                <a:spcPts val="0"/>
              </a:spcBef>
              <a:spcAft>
                <a:spcPts val="0"/>
              </a:spcAft>
              <a:buSzPts val="1800"/>
              <a:buFont typeface="Lato Black"/>
              <a:buNone/>
              <a:defRPr sz="1800">
                <a:latin typeface="Lato Black"/>
                <a:ea typeface="Lato Black"/>
                <a:cs typeface="Lato Black"/>
                <a:sym typeface="Lato Black"/>
              </a:defRPr>
            </a:lvl9pPr>
          </a:lstStyle>
          <a:p>
            <a:endParaRPr/>
          </a:p>
        </p:txBody>
      </p:sp>
      <p:sp>
        <p:nvSpPr>
          <p:cNvPr id="98" name="Google Shape;98;p14"/>
          <p:cNvSpPr txBox="1">
            <a:spLocks noGrp="1"/>
          </p:cNvSpPr>
          <p:nvPr>
            <p:ph type="subTitle" idx="8"/>
          </p:nvPr>
        </p:nvSpPr>
        <p:spPr>
          <a:xfrm>
            <a:off x="1505838" y="3469825"/>
            <a:ext cx="3136500" cy="2721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800"/>
              <a:buFont typeface="Lato"/>
              <a:buNone/>
              <a:defRPr b="0">
                <a:solidFill>
                  <a:schemeClr val="accent2"/>
                </a:solidFill>
                <a:latin typeface="Lato"/>
                <a:ea typeface="Lato"/>
                <a:cs typeface="Lato"/>
                <a:sym typeface="Lato"/>
              </a:defRPr>
            </a:lvl1pPr>
            <a:lvl2pPr lvl="1" rtl="0">
              <a:spcBef>
                <a:spcPts val="0"/>
              </a:spcBef>
              <a:spcAft>
                <a:spcPts val="0"/>
              </a:spcAft>
              <a:buSzPts val="1800"/>
              <a:buFont typeface="Lato Black"/>
              <a:buNone/>
              <a:defRPr sz="1800">
                <a:latin typeface="Lato Black"/>
                <a:ea typeface="Lato Black"/>
                <a:cs typeface="Lato Black"/>
                <a:sym typeface="Lato Black"/>
              </a:defRPr>
            </a:lvl2pPr>
            <a:lvl3pPr lvl="2" rtl="0">
              <a:spcBef>
                <a:spcPts val="0"/>
              </a:spcBef>
              <a:spcAft>
                <a:spcPts val="0"/>
              </a:spcAft>
              <a:buSzPts val="1800"/>
              <a:buFont typeface="Lato Black"/>
              <a:buNone/>
              <a:defRPr sz="1800">
                <a:latin typeface="Lato Black"/>
                <a:ea typeface="Lato Black"/>
                <a:cs typeface="Lato Black"/>
                <a:sym typeface="Lato Black"/>
              </a:defRPr>
            </a:lvl3pPr>
            <a:lvl4pPr lvl="3" rtl="0">
              <a:spcBef>
                <a:spcPts val="0"/>
              </a:spcBef>
              <a:spcAft>
                <a:spcPts val="0"/>
              </a:spcAft>
              <a:buSzPts val="1800"/>
              <a:buFont typeface="Lato Black"/>
              <a:buNone/>
              <a:defRPr sz="1800">
                <a:latin typeface="Lato Black"/>
                <a:ea typeface="Lato Black"/>
                <a:cs typeface="Lato Black"/>
                <a:sym typeface="Lato Black"/>
              </a:defRPr>
            </a:lvl4pPr>
            <a:lvl5pPr lvl="4" rtl="0">
              <a:spcBef>
                <a:spcPts val="0"/>
              </a:spcBef>
              <a:spcAft>
                <a:spcPts val="0"/>
              </a:spcAft>
              <a:buSzPts val="1800"/>
              <a:buFont typeface="Lato Black"/>
              <a:buNone/>
              <a:defRPr sz="1800">
                <a:latin typeface="Lato Black"/>
                <a:ea typeface="Lato Black"/>
                <a:cs typeface="Lato Black"/>
                <a:sym typeface="Lato Black"/>
              </a:defRPr>
            </a:lvl5pPr>
            <a:lvl6pPr lvl="5" rtl="0">
              <a:spcBef>
                <a:spcPts val="0"/>
              </a:spcBef>
              <a:spcAft>
                <a:spcPts val="0"/>
              </a:spcAft>
              <a:buSzPts val="1800"/>
              <a:buFont typeface="Lato Black"/>
              <a:buNone/>
              <a:defRPr sz="1800">
                <a:latin typeface="Lato Black"/>
                <a:ea typeface="Lato Black"/>
                <a:cs typeface="Lato Black"/>
                <a:sym typeface="Lato Black"/>
              </a:defRPr>
            </a:lvl6pPr>
            <a:lvl7pPr lvl="6" rtl="0">
              <a:spcBef>
                <a:spcPts val="0"/>
              </a:spcBef>
              <a:spcAft>
                <a:spcPts val="0"/>
              </a:spcAft>
              <a:buSzPts val="1800"/>
              <a:buFont typeface="Lato Black"/>
              <a:buNone/>
              <a:defRPr sz="1800">
                <a:latin typeface="Lato Black"/>
                <a:ea typeface="Lato Black"/>
                <a:cs typeface="Lato Black"/>
                <a:sym typeface="Lato Black"/>
              </a:defRPr>
            </a:lvl7pPr>
            <a:lvl8pPr lvl="7" rtl="0">
              <a:spcBef>
                <a:spcPts val="0"/>
              </a:spcBef>
              <a:spcAft>
                <a:spcPts val="0"/>
              </a:spcAft>
              <a:buSzPts val="1800"/>
              <a:buFont typeface="Lato Black"/>
              <a:buNone/>
              <a:defRPr sz="1800">
                <a:latin typeface="Lato Black"/>
                <a:ea typeface="Lato Black"/>
                <a:cs typeface="Lato Black"/>
                <a:sym typeface="Lato Black"/>
              </a:defRPr>
            </a:lvl8pPr>
            <a:lvl9pPr lvl="8" rtl="0">
              <a:spcBef>
                <a:spcPts val="0"/>
              </a:spcBef>
              <a:spcAft>
                <a:spcPts val="0"/>
              </a:spcAft>
              <a:buSzPts val="1800"/>
              <a:buFont typeface="Lato Black"/>
              <a:buNone/>
              <a:defRPr sz="1800">
                <a:latin typeface="Lato Black"/>
                <a:ea typeface="Lato Black"/>
                <a:cs typeface="Lato Black"/>
                <a:sym typeface="Lato Black"/>
              </a:defRPr>
            </a:lvl9pPr>
          </a:lstStyle>
          <a:p>
            <a:endParaRPr/>
          </a:p>
        </p:txBody>
      </p:sp>
      <p:sp>
        <p:nvSpPr>
          <p:cNvPr id="99" name="Google Shape;99;p14"/>
          <p:cNvSpPr txBox="1">
            <a:spLocks noGrp="1"/>
          </p:cNvSpPr>
          <p:nvPr>
            <p:ph type="title" idx="9" hasCustomPrompt="1"/>
          </p:nvPr>
        </p:nvSpPr>
        <p:spPr>
          <a:xfrm>
            <a:off x="654450" y="3127248"/>
            <a:ext cx="7212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100" name="Google Shape;100;p14"/>
          <p:cNvSpPr txBox="1">
            <a:spLocks noGrp="1"/>
          </p:cNvSpPr>
          <p:nvPr>
            <p:ph type="subTitle" idx="13"/>
          </p:nvPr>
        </p:nvSpPr>
        <p:spPr>
          <a:xfrm>
            <a:off x="5351850" y="1651971"/>
            <a:ext cx="3137700" cy="2742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1800"/>
              <a:buFont typeface="Lato Black"/>
              <a:buNone/>
              <a:defRPr sz="1800">
                <a:solidFill>
                  <a:schemeClr val="accent1"/>
                </a:solidFill>
                <a:latin typeface="Lato Black"/>
                <a:ea typeface="Lato Black"/>
                <a:cs typeface="Lato Black"/>
                <a:sym typeface="Lato Black"/>
              </a:defRPr>
            </a:lvl1pPr>
            <a:lvl2pPr lvl="1" rtl="0">
              <a:spcBef>
                <a:spcPts val="0"/>
              </a:spcBef>
              <a:spcAft>
                <a:spcPts val="0"/>
              </a:spcAft>
              <a:buSzPts val="1800"/>
              <a:buFont typeface="Lato Black"/>
              <a:buNone/>
              <a:defRPr sz="1800">
                <a:latin typeface="Lato Black"/>
                <a:ea typeface="Lato Black"/>
                <a:cs typeface="Lato Black"/>
                <a:sym typeface="Lato Black"/>
              </a:defRPr>
            </a:lvl2pPr>
            <a:lvl3pPr lvl="2" rtl="0">
              <a:spcBef>
                <a:spcPts val="0"/>
              </a:spcBef>
              <a:spcAft>
                <a:spcPts val="0"/>
              </a:spcAft>
              <a:buSzPts val="1800"/>
              <a:buFont typeface="Lato Black"/>
              <a:buNone/>
              <a:defRPr sz="1800">
                <a:latin typeface="Lato Black"/>
                <a:ea typeface="Lato Black"/>
                <a:cs typeface="Lato Black"/>
                <a:sym typeface="Lato Black"/>
              </a:defRPr>
            </a:lvl3pPr>
            <a:lvl4pPr lvl="3" rtl="0">
              <a:spcBef>
                <a:spcPts val="0"/>
              </a:spcBef>
              <a:spcAft>
                <a:spcPts val="0"/>
              </a:spcAft>
              <a:buSzPts val="1800"/>
              <a:buFont typeface="Lato Black"/>
              <a:buNone/>
              <a:defRPr sz="1800">
                <a:latin typeface="Lato Black"/>
                <a:ea typeface="Lato Black"/>
                <a:cs typeface="Lato Black"/>
                <a:sym typeface="Lato Black"/>
              </a:defRPr>
            </a:lvl4pPr>
            <a:lvl5pPr lvl="4" rtl="0">
              <a:spcBef>
                <a:spcPts val="0"/>
              </a:spcBef>
              <a:spcAft>
                <a:spcPts val="0"/>
              </a:spcAft>
              <a:buSzPts val="1800"/>
              <a:buFont typeface="Lato Black"/>
              <a:buNone/>
              <a:defRPr sz="1800">
                <a:latin typeface="Lato Black"/>
                <a:ea typeface="Lato Black"/>
                <a:cs typeface="Lato Black"/>
                <a:sym typeface="Lato Black"/>
              </a:defRPr>
            </a:lvl5pPr>
            <a:lvl6pPr lvl="5" rtl="0">
              <a:spcBef>
                <a:spcPts val="0"/>
              </a:spcBef>
              <a:spcAft>
                <a:spcPts val="0"/>
              </a:spcAft>
              <a:buSzPts val="1800"/>
              <a:buFont typeface="Lato Black"/>
              <a:buNone/>
              <a:defRPr sz="1800">
                <a:latin typeface="Lato Black"/>
                <a:ea typeface="Lato Black"/>
                <a:cs typeface="Lato Black"/>
                <a:sym typeface="Lato Black"/>
              </a:defRPr>
            </a:lvl6pPr>
            <a:lvl7pPr lvl="6" rtl="0">
              <a:spcBef>
                <a:spcPts val="0"/>
              </a:spcBef>
              <a:spcAft>
                <a:spcPts val="0"/>
              </a:spcAft>
              <a:buSzPts val="1800"/>
              <a:buFont typeface="Lato Black"/>
              <a:buNone/>
              <a:defRPr sz="1800">
                <a:latin typeface="Lato Black"/>
                <a:ea typeface="Lato Black"/>
                <a:cs typeface="Lato Black"/>
                <a:sym typeface="Lato Black"/>
              </a:defRPr>
            </a:lvl7pPr>
            <a:lvl8pPr lvl="7" rtl="0">
              <a:spcBef>
                <a:spcPts val="0"/>
              </a:spcBef>
              <a:spcAft>
                <a:spcPts val="0"/>
              </a:spcAft>
              <a:buSzPts val="1800"/>
              <a:buFont typeface="Lato Black"/>
              <a:buNone/>
              <a:defRPr sz="1800">
                <a:latin typeface="Lato Black"/>
                <a:ea typeface="Lato Black"/>
                <a:cs typeface="Lato Black"/>
                <a:sym typeface="Lato Black"/>
              </a:defRPr>
            </a:lvl8pPr>
            <a:lvl9pPr lvl="8" rtl="0">
              <a:spcBef>
                <a:spcPts val="0"/>
              </a:spcBef>
              <a:spcAft>
                <a:spcPts val="0"/>
              </a:spcAft>
              <a:buSzPts val="1800"/>
              <a:buFont typeface="Lato Black"/>
              <a:buNone/>
              <a:defRPr sz="1800">
                <a:latin typeface="Lato Black"/>
                <a:ea typeface="Lato Black"/>
                <a:cs typeface="Lato Black"/>
                <a:sym typeface="Lato Black"/>
              </a:defRPr>
            </a:lvl9pPr>
          </a:lstStyle>
          <a:p>
            <a:endParaRPr/>
          </a:p>
        </p:txBody>
      </p:sp>
      <p:sp>
        <p:nvSpPr>
          <p:cNvPr id="101" name="Google Shape;101;p14"/>
          <p:cNvSpPr txBox="1">
            <a:spLocks noGrp="1"/>
          </p:cNvSpPr>
          <p:nvPr>
            <p:ph type="subTitle" idx="14"/>
          </p:nvPr>
        </p:nvSpPr>
        <p:spPr>
          <a:xfrm>
            <a:off x="5351850" y="1956746"/>
            <a:ext cx="3136500" cy="2721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800"/>
              <a:buFont typeface="Lato"/>
              <a:buNone/>
              <a:defRPr b="0">
                <a:solidFill>
                  <a:schemeClr val="accent2"/>
                </a:solidFill>
                <a:latin typeface="Lato"/>
                <a:ea typeface="Lato"/>
                <a:cs typeface="Lato"/>
                <a:sym typeface="Lato"/>
              </a:defRPr>
            </a:lvl1pPr>
            <a:lvl2pPr lvl="1" rtl="0">
              <a:spcBef>
                <a:spcPts val="0"/>
              </a:spcBef>
              <a:spcAft>
                <a:spcPts val="0"/>
              </a:spcAft>
              <a:buSzPts val="1800"/>
              <a:buFont typeface="Lato Black"/>
              <a:buNone/>
              <a:defRPr sz="1800">
                <a:latin typeface="Lato Black"/>
                <a:ea typeface="Lato Black"/>
                <a:cs typeface="Lato Black"/>
                <a:sym typeface="Lato Black"/>
              </a:defRPr>
            </a:lvl2pPr>
            <a:lvl3pPr lvl="2" rtl="0">
              <a:spcBef>
                <a:spcPts val="0"/>
              </a:spcBef>
              <a:spcAft>
                <a:spcPts val="0"/>
              </a:spcAft>
              <a:buSzPts val="1800"/>
              <a:buFont typeface="Lato Black"/>
              <a:buNone/>
              <a:defRPr sz="1800">
                <a:latin typeface="Lato Black"/>
                <a:ea typeface="Lato Black"/>
                <a:cs typeface="Lato Black"/>
                <a:sym typeface="Lato Black"/>
              </a:defRPr>
            </a:lvl3pPr>
            <a:lvl4pPr lvl="3" rtl="0">
              <a:spcBef>
                <a:spcPts val="0"/>
              </a:spcBef>
              <a:spcAft>
                <a:spcPts val="0"/>
              </a:spcAft>
              <a:buSzPts val="1800"/>
              <a:buFont typeface="Lato Black"/>
              <a:buNone/>
              <a:defRPr sz="1800">
                <a:latin typeface="Lato Black"/>
                <a:ea typeface="Lato Black"/>
                <a:cs typeface="Lato Black"/>
                <a:sym typeface="Lato Black"/>
              </a:defRPr>
            </a:lvl4pPr>
            <a:lvl5pPr lvl="4" rtl="0">
              <a:spcBef>
                <a:spcPts val="0"/>
              </a:spcBef>
              <a:spcAft>
                <a:spcPts val="0"/>
              </a:spcAft>
              <a:buSzPts val="1800"/>
              <a:buFont typeface="Lato Black"/>
              <a:buNone/>
              <a:defRPr sz="1800">
                <a:latin typeface="Lato Black"/>
                <a:ea typeface="Lato Black"/>
                <a:cs typeface="Lato Black"/>
                <a:sym typeface="Lato Black"/>
              </a:defRPr>
            </a:lvl5pPr>
            <a:lvl6pPr lvl="5" rtl="0">
              <a:spcBef>
                <a:spcPts val="0"/>
              </a:spcBef>
              <a:spcAft>
                <a:spcPts val="0"/>
              </a:spcAft>
              <a:buSzPts val="1800"/>
              <a:buFont typeface="Lato Black"/>
              <a:buNone/>
              <a:defRPr sz="1800">
                <a:latin typeface="Lato Black"/>
                <a:ea typeface="Lato Black"/>
                <a:cs typeface="Lato Black"/>
                <a:sym typeface="Lato Black"/>
              </a:defRPr>
            </a:lvl6pPr>
            <a:lvl7pPr lvl="6" rtl="0">
              <a:spcBef>
                <a:spcPts val="0"/>
              </a:spcBef>
              <a:spcAft>
                <a:spcPts val="0"/>
              </a:spcAft>
              <a:buSzPts val="1800"/>
              <a:buFont typeface="Lato Black"/>
              <a:buNone/>
              <a:defRPr sz="1800">
                <a:latin typeface="Lato Black"/>
                <a:ea typeface="Lato Black"/>
                <a:cs typeface="Lato Black"/>
                <a:sym typeface="Lato Black"/>
              </a:defRPr>
            </a:lvl7pPr>
            <a:lvl8pPr lvl="7" rtl="0">
              <a:spcBef>
                <a:spcPts val="0"/>
              </a:spcBef>
              <a:spcAft>
                <a:spcPts val="0"/>
              </a:spcAft>
              <a:buSzPts val="1800"/>
              <a:buFont typeface="Lato Black"/>
              <a:buNone/>
              <a:defRPr sz="1800">
                <a:latin typeface="Lato Black"/>
                <a:ea typeface="Lato Black"/>
                <a:cs typeface="Lato Black"/>
                <a:sym typeface="Lato Black"/>
              </a:defRPr>
            </a:lvl8pPr>
            <a:lvl9pPr lvl="8" rtl="0">
              <a:spcBef>
                <a:spcPts val="0"/>
              </a:spcBef>
              <a:spcAft>
                <a:spcPts val="0"/>
              </a:spcAft>
              <a:buSzPts val="1800"/>
              <a:buFont typeface="Lato Black"/>
              <a:buNone/>
              <a:defRPr sz="1800">
                <a:latin typeface="Lato Black"/>
                <a:ea typeface="Lato Black"/>
                <a:cs typeface="Lato Black"/>
                <a:sym typeface="Lato Black"/>
              </a:defRPr>
            </a:lvl9pPr>
          </a:lstStyle>
          <a:p>
            <a:endParaRPr/>
          </a:p>
        </p:txBody>
      </p:sp>
      <p:sp>
        <p:nvSpPr>
          <p:cNvPr id="102" name="Google Shape;102;p14"/>
          <p:cNvSpPr txBox="1">
            <a:spLocks noGrp="1"/>
          </p:cNvSpPr>
          <p:nvPr>
            <p:ph type="title" idx="15" hasCustomPrompt="1"/>
          </p:nvPr>
        </p:nvSpPr>
        <p:spPr>
          <a:xfrm>
            <a:off x="4513350" y="2359412"/>
            <a:ext cx="7212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103" name="Google Shape;103;p14"/>
          <p:cNvSpPr txBox="1">
            <a:spLocks noGrp="1"/>
          </p:cNvSpPr>
          <p:nvPr>
            <p:ph type="title" idx="16" hasCustomPrompt="1"/>
          </p:nvPr>
        </p:nvSpPr>
        <p:spPr>
          <a:xfrm>
            <a:off x="4513350" y="1598590"/>
            <a:ext cx="7212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104" name="Google Shape;104;p14"/>
          <p:cNvSpPr txBox="1">
            <a:spLocks noGrp="1"/>
          </p:cNvSpPr>
          <p:nvPr>
            <p:ph type="subTitle" idx="17"/>
          </p:nvPr>
        </p:nvSpPr>
        <p:spPr>
          <a:xfrm>
            <a:off x="5351850" y="2413181"/>
            <a:ext cx="3137700" cy="2742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1800"/>
              <a:buFont typeface="Lato Black"/>
              <a:buNone/>
              <a:defRPr sz="1800">
                <a:solidFill>
                  <a:schemeClr val="accent1"/>
                </a:solidFill>
                <a:latin typeface="Lato Black"/>
                <a:ea typeface="Lato Black"/>
                <a:cs typeface="Lato Black"/>
                <a:sym typeface="Lato Black"/>
              </a:defRPr>
            </a:lvl1pPr>
            <a:lvl2pPr lvl="1" rtl="0">
              <a:spcBef>
                <a:spcPts val="0"/>
              </a:spcBef>
              <a:spcAft>
                <a:spcPts val="0"/>
              </a:spcAft>
              <a:buSzPts val="1800"/>
              <a:buFont typeface="Lato Black"/>
              <a:buNone/>
              <a:defRPr sz="1800">
                <a:latin typeface="Lato Black"/>
                <a:ea typeface="Lato Black"/>
                <a:cs typeface="Lato Black"/>
                <a:sym typeface="Lato Black"/>
              </a:defRPr>
            </a:lvl2pPr>
            <a:lvl3pPr lvl="2" rtl="0">
              <a:spcBef>
                <a:spcPts val="0"/>
              </a:spcBef>
              <a:spcAft>
                <a:spcPts val="0"/>
              </a:spcAft>
              <a:buSzPts val="1800"/>
              <a:buFont typeface="Lato Black"/>
              <a:buNone/>
              <a:defRPr sz="1800">
                <a:latin typeface="Lato Black"/>
                <a:ea typeface="Lato Black"/>
                <a:cs typeface="Lato Black"/>
                <a:sym typeface="Lato Black"/>
              </a:defRPr>
            </a:lvl3pPr>
            <a:lvl4pPr lvl="3" rtl="0">
              <a:spcBef>
                <a:spcPts val="0"/>
              </a:spcBef>
              <a:spcAft>
                <a:spcPts val="0"/>
              </a:spcAft>
              <a:buSzPts val="1800"/>
              <a:buFont typeface="Lato Black"/>
              <a:buNone/>
              <a:defRPr sz="1800">
                <a:latin typeface="Lato Black"/>
                <a:ea typeface="Lato Black"/>
                <a:cs typeface="Lato Black"/>
                <a:sym typeface="Lato Black"/>
              </a:defRPr>
            </a:lvl4pPr>
            <a:lvl5pPr lvl="4" rtl="0">
              <a:spcBef>
                <a:spcPts val="0"/>
              </a:spcBef>
              <a:spcAft>
                <a:spcPts val="0"/>
              </a:spcAft>
              <a:buSzPts val="1800"/>
              <a:buFont typeface="Lato Black"/>
              <a:buNone/>
              <a:defRPr sz="1800">
                <a:latin typeface="Lato Black"/>
                <a:ea typeface="Lato Black"/>
                <a:cs typeface="Lato Black"/>
                <a:sym typeface="Lato Black"/>
              </a:defRPr>
            </a:lvl5pPr>
            <a:lvl6pPr lvl="5" rtl="0">
              <a:spcBef>
                <a:spcPts val="0"/>
              </a:spcBef>
              <a:spcAft>
                <a:spcPts val="0"/>
              </a:spcAft>
              <a:buSzPts val="1800"/>
              <a:buFont typeface="Lato Black"/>
              <a:buNone/>
              <a:defRPr sz="1800">
                <a:latin typeface="Lato Black"/>
                <a:ea typeface="Lato Black"/>
                <a:cs typeface="Lato Black"/>
                <a:sym typeface="Lato Black"/>
              </a:defRPr>
            </a:lvl6pPr>
            <a:lvl7pPr lvl="6" rtl="0">
              <a:spcBef>
                <a:spcPts val="0"/>
              </a:spcBef>
              <a:spcAft>
                <a:spcPts val="0"/>
              </a:spcAft>
              <a:buSzPts val="1800"/>
              <a:buFont typeface="Lato Black"/>
              <a:buNone/>
              <a:defRPr sz="1800">
                <a:latin typeface="Lato Black"/>
                <a:ea typeface="Lato Black"/>
                <a:cs typeface="Lato Black"/>
                <a:sym typeface="Lato Black"/>
              </a:defRPr>
            </a:lvl7pPr>
            <a:lvl8pPr lvl="7" rtl="0">
              <a:spcBef>
                <a:spcPts val="0"/>
              </a:spcBef>
              <a:spcAft>
                <a:spcPts val="0"/>
              </a:spcAft>
              <a:buSzPts val="1800"/>
              <a:buFont typeface="Lato Black"/>
              <a:buNone/>
              <a:defRPr sz="1800">
                <a:latin typeface="Lato Black"/>
                <a:ea typeface="Lato Black"/>
                <a:cs typeface="Lato Black"/>
                <a:sym typeface="Lato Black"/>
              </a:defRPr>
            </a:lvl8pPr>
            <a:lvl9pPr lvl="8" rtl="0">
              <a:spcBef>
                <a:spcPts val="0"/>
              </a:spcBef>
              <a:spcAft>
                <a:spcPts val="0"/>
              </a:spcAft>
              <a:buSzPts val="1800"/>
              <a:buFont typeface="Lato Black"/>
              <a:buNone/>
              <a:defRPr sz="1800">
                <a:latin typeface="Lato Black"/>
                <a:ea typeface="Lato Black"/>
                <a:cs typeface="Lato Black"/>
                <a:sym typeface="Lato Black"/>
              </a:defRPr>
            </a:lvl9pPr>
          </a:lstStyle>
          <a:p>
            <a:endParaRPr/>
          </a:p>
        </p:txBody>
      </p:sp>
      <p:sp>
        <p:nvSpPr>
          <p:cNvPr id="105" name="Google Shape;105;p14"/>
          <p:cNvSpPr txBox="1">
            <a:spLocks noGrp="1"/>
          </p:cNvSpPr>
          <p:nvPr>
            <p:ph type="subTitle" idx="18"/>
          </p:nvPr>
        </p:nvSpPr>
        <p:spPr>
          <a:xfrm>
            <a:off x="5351850" y="2717956"/>
            <a:ext cx="3136500" cy="2721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800"/>
              <a:buFont typeface="Lato"/>
              <a:buNone/>
              <a:defRPr b="0">
                <a:solidFill>
                  <a:schemeClr val="accent2"/>
                </a:solidFill>
                <a:latin typeface="Lato"/>
                <a:ea typeface="Lato"/>
                <a:cs typeface="Lato"/>
                <a:sym typeface="Lato"/>
              </a:defRPr>
            </a:lvl1pPr>
            <a:lvl2pPr lvl="1" rtl="0">
              <a:spcBef>
                <a:spcPts val="0"/>
              </a:spcBef>
              <a:spcAft>
                <a:spcPts val="0"/>
              </a:spcAft>
              <a:buSzPts val="1800"/>
              <a:buFont typeface="Lato Black"/>
              <a:buNone/>
              <a:defRPr sz="1800">
                <a:latin typeface="Lato Black"/>
                <a:ea typeface="Lato Black"/>
                <a:cs typeface="Lato Black"/>
                <a:sym typeface="Lato Black"/>
              </a:defRPr>
            </a:lvl2pPr>
            <a:lvl3pPr lvl="2" rtl="0">
              <a:spcBef>
                <a:spcPts val="0"/>
              </a:spcBef>
              <a:spcAft>
                <a:spcPts val="0"/>
              </a:spcAft>
              <a:buSzPts val="1800"/>
              <a:buFont typeface="Lato Black"/>
              <a:buNone/>
              <a:defRPr sz="1800">
                <a:latin typeface="Lato Black"/>
                <a:ea typeface="Lato Black"/>
                <a:cs typeface="Lato Black"/>
                <a:sym typeface="Lato Black"/>
              </a:defRPr>
            </a:lvl3pPr>
            <a:lvl4pPr lvl="3" rtl="0">
              <a:spcBef>
                <a:spcPts val="0"/>
              </a:spcBef>
              <a:spcAft>
                <a:spcPts val="0"/>
              </a:spcAft>
              <a:buSzPts val="1800"/>
              <a:buFont typeface="Lato Black"/>
              <a:buNone/>
              <a:defRPr sz="1800">
                <a:latin typeface="Lato Black"/>
                <a:ea typeface="Lato Black"/>
                <a:cs typeface="Lato Black"/>
                <a:sym typeface="Lato Black"/>
              </a:defRPr>
            </a:lvl4pPr>
            <a:lvl5pPr lvl="4" rtl="0">
              <a:spcBef>
                <a:spcPts val="0"/>
              </a:spcBef>
              <a:spcAft>
                <a:spcPts val="0"/>
              </a:spcAft>
              <a:buSzPts val="1800"/>
              <a:buFont typeface="Lato Black"/>
              <a:buNone/>
              <a:defRPr sz="1800">
                <a:latin typeface="Lato Black"/>
                <a:ea typeface="Lato Black"/>
                <a:cs typeface="Lato Black"/>
                <a:sym typeface="Lato Black"/>
              </a:defRPr>
            </a:lvl5pPr>
            <a:lvl6pPr lvl="5" rtl="0">
              <a:spcBef>
                <a:spcPts val="0"/>
              </a:spcBef>
              <a:spcAft>
                <a:spcPts val="0"/>
              </a:spcAft>
              <a:buSzPts val="1800"/>
              <a:buFont typeface="Lato Black"/>
              <a:buNone/>
              <a:defRPr sz="1800">
                <a:latin typeface="Lato Black"/>
                <a:ea typeface="Lato Black"/>
                <a:cs typeface="Lato Black"/>
                <a:sym typeface="Lato Black"/>
              </a:defRPr>
            </a:lvl6pPr>
            <a:lvl7pPr lvl="6" rtl="0">
              <a:spcBef>
                <a:spcPts val="0"/>
              </a:spcBef>
              <a:spcAft>
                <a:spcPts val="0"/>
              </a:spcAft>
              <a:buSzPts val="1800"/>
              <a:buFont typeface="Lato Black"/>
              <a:buNone/>
              <a:defRPr sz="1800">
                <a:latin typeface="Lato Black"/>
                <a:ea typeface="Lato Black"/>
                <a:cs typeface="Lato Black"/>
                <a:sym typeface="Lato Black"/>
              </a:defRPr>
            </a:lvl7pPr>
            <a:lvl8pPr lvl="7" rtl="0">
              <a:spcBef>
                <a:spcPts val="0"/>
              </a:spcBef>
              <a:spcAft>
                <a:spcPts val="0"/>
              </a:spcAft>
              <a:buSzPts val="1800"/>
              <a:buFont typeface="Lato Black"/>
              <a:buNone/>
              <a:defRPr sz="1800">
                <a:latin typeface="Lato Black"/>
                <a:ea typeface="Lato Black"/>
                <a:cs typeface="Lato Black"/>
                <a:sym typeface="Lato Black"/>
              </a:defRPr>
            </a:lvl8pPr>
            <a:lvl9pPr lvl="8" rtl="0">
              <a:spcBef>
                <a:spcPts val="0"/>
              </a:spcBef>
              <a:spcAft>
                <a:spcPts val="0"/>
              </a:spcAft>
              <a:buSzPts val="1800"/>
              <a:buFont typeface="Lato Black"/>
              <a:buNone/>
              <a:defRPr sz="1800">
                <a:latin typeface="Lato Black"/>
                <a:ea typeface="Lato Black"/>
                <a:cs typeface="Lato Black"/>
                <a:sym typeface="Lato Black"/>
              </a:defRPr>
            </a:lvl9pPr>
          </a:lstStyle>
          <a:p>
            <a:endParaRPr/>
          </a:p>
        </p:txBody>
      </p:sp>
      <p:sp>
        <p:nvSpPr>
          <p:cNvPr id="106" name="Google Shape;106;p14"/>
          <p:cNvSpPr/>
          <p:nvPr/>
        </p:nvSpPr>
        <p:spPr>
          <a:xfrm flipH="1">
            <a:off x="8056805" y="4264173"/>
            <a:ext cx="372897" cy="369004"/>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txBox="1">
            <a:spLocks noGrp="1"/>
          </p:cNvSpPr>
          <p:nvPr>
            <p:ph type="subTitle" idx="19"/>
          </p:nvPr>
        </p:nvSpPr>
        <p:spPr>
          <a:xfrm>
            <a:off x="5351850" y="3165050"/>
            <a:ext cx="3137700" cy="2742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1800"/>
              <a:buFont typeface="Lato Black"/>
              <a:buNone/>
              <a:defRPr sz="1800">
                <a:solidFill>
                  <a:schemeClr val="accent1"/>
                </a:solidFill>
                <a:latin typeface="Lato Black"/>
                <a:ea typeface="Lato Black"/>
                <a:cs typeface="Lato Black"/>
                <a:sym typeface="Lato Black"/>
              </a:defRPr>
            </a:lvl1pPr>
            <a:lvl2pPr lvl="1" rtl="0">
              <a:spcBef>
                <a:spcPts val="0"/>
              </a:spcBef>
              <a:spcAft>
                <a:spcPts val="0"/>
              </a:spcAft>
              <a:buSzPts val="1800"/>
              <a:buFont typeface="Lato Black"/>
              <a:buNone/>
              <a:defRPr sz="1800">
                <a:latin typeface="Lato Black"/>
                <a:ea typeface="Lato Black"/>
                <a:cs typeface="Lato Black"/>
                <a:sym typeface="Lato Black"/>
              </a:defRPr>
            </a:lvl2pPr>
            <a:lvl3pPr lvl="2" rtl="0">
              <a:spcBef>
                <a:spcPts val="0"/>
              </a:spcBef>
              <a:spcAft>
                <a:spcPts val="0"/>
              </a:spcAft>
              <a:buSzPts val="1800"/>
              <a:buFont typeface="Lato Black"/>
              <a:buNone/>
              <a:defRPr sz="1800">
                <a:latin typeface="Lato Black"/>
                <a:ea typeface="Lato Black"/>
                <a:cs typeface="Lato Black"/>
                <a:sym typeface="Lato Black"/>
              </a:defRPr>
            </a:lvl3pPr>
            <a:lvl4pPr lvl="3" rtl="0">
              <a:spcBef>
                <a:spcPts val="0"/>
              </a:spcBef>
              <a:spcAft>
                <a:spcPts val="0"/>
              </a:spcAft>
              <a:buSzPts val="1800"/>
              <a:buFont typeface="Lato Black"/>
              <a:buNone/>
              <a:defRPr sz="1800">
                <a:latin typeface="Lato Black"/>
                <a:ea typeface="Lato Black"/>
                <a:cs typeface="Lato Black"/>
                <a:sym typeface="Lato Black"/>
              </a:defRPr>
            </a:lvl4pPr>
            <a:lvl5pPr lvl="4" rtl="0">
              <a:spcBef>
                <a:spcPts val="0"/>
              </a:spcBef>
              <a:spcAft>
                <a:spcPts val="0"/>
              </a:spcAft>
              <a:buSzPts val="1800"/>
              <a:buFont typeface="Lato Black"/>
              <a:buNone/>
              <a:defRPr sz="1800">
                <a:latin typeface="Lato Black"/>
                <a:ea typeface="Lato Black"/>
                <a:cs typeface="Lato Black"/>
                <a:sym typeface="Lato Black"/>
              </a:defRPr>
            </a:lvl5pPr>
            <a:lvl6pPr lvl="5" rtl="0">
              <a:spcBef>
                <a:spcPts val="0"/>
              </a:spcBef>
              <a:spcAft>
                <a:spcPts val="0"/>
              </a:spcAft>
              <a:buSzPts val="1800"/>
              <a:buFont typeface="Lato Black"/>
              <a:buNone/>
              <a:defRPr sz="1800">
                <a:latin typeface="Lato Black"/>
                <a:ea typeface="Lato Black"/>
                <a:cs typeface="Lato Black"/>
                <a:sym typeface="Lato Black"/>
              </a:defRPr>
            </a:lvl6pPr>
            <a:lvl7pPr lvl="6" rtl="0">
              <a:spcBef>
                <a:spcPts val="0"/>
              </a:spcBef>
              <a:spcAft>
                <a:spcPts val="0"/>
              </a:spcAft>
              <a:buSzPts val="1800"/>
              <a:buFont typeface="Lato Black"/>
              <a:buNone/>
              <a:defRPr sz="1800">
                <a:latin typeface="Lato Black"/>
                <a:ea typeface="Lato Black"/>
                <a:cs typeface="Lato Black"/>
                <a:sym typeface="Lato Black"/>
              </a:defRPr>
            </a:lvl7pPr>
            <a:lvl8pPr lvl="7" rtl="0">
              <a:spcBef>
                <a:spcPts val="0"/>
              </a:spcBef>
              <a:spcAft>
                <a:spcPts val="0"/>
              </a:spcAft>
              <a:buSzPts val="1800"/>
              <a:buFont typeface="Lato Black"/>
              <a:buNone/>
              <a:defRPr sz="1800">
                <a:latin typeface="Lato Black"/>
                <a:ea typeface="Lato Black"/>
                <a:cs typeface="Lato Black"/>
                <a:sym typeface="Lato Black"/>
              </a:defRPr>
            </a:lvl8pPr>
            <a:lvl9pPr lvl="8" rtl="0">
              <a:spcBef>
                <a:spcPts val="0"/>
              </a:spcBef>
              <a:spcAft>
                <a:spcPts val="0"/>
              </a:spcAft>
              <a:buSzPts val="1800"/>
              <a:buFont typeface="Lato Black"/>
              <a:buNone/>
              <a:defRPr sz="1800">
                <a:latin typeface="Lato Black"/>
                <a:ea typeface="Lato Black"/>
                <a:cs typeface="Lato Black"/>
                <a:sym typeface="Lato Black"/>
              </a:defRPr>
            </a:lvl9pPr>
          </a:lstStyle>
          <a:p>
            <a:endParaRPr/>
          </a:p>
        </p:txBody>
      </p:sp>
      <p:sp>
        <p:nvSpPr>
          <p:cNvPr id="108" name="Google Shape;108;p14"/>
          <p:cNvSpPr txBox="1">
            <a:spLocks noGrp="1"/>
          </p:cNvSpPr>
          <p:nvPr>
            <p:ph type="subTitle" idx="20"/>
          </p:nvPr>
        </p:nvSpPr>
        <p:spPr>
          <a:xfrm>
            <a:off x="5351850" y="3469825"/>
            <a:ext cx="3136500" cy="2721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1800"/>
              <a:buFont typeface="Lato"/>
              <a:buNone/>
              <a:defRPr b="0">
                <a:solidFill>
                  <a:schemeClr val="accent2"/>
                </a:solidFill>
                <a:latin typeface="Lato"/>
                <a:ea typeface="Lato"/>
                <a:cs typeface="Lato"/>
                <a:sym typeface="Lato"/>
              </a:defRPr>
            </a:lvl1pPr>
            <a:lvl2pPr lvl="1" rtl="0">
              <a:spcBef>
                <a:spcPts val="0"/>
              </a:spcBef>
              <a:spcAft>
                <a:spcPts val="0"/>
              </a:spcAft>
              <a:buSzPts val="1800"/>
              <a:buFont typeface="Lato Black"/>
              <a:buNone/>
              <a:defRPr sz="1800">
                <a:latin typeface="Lato Black"/>
                <a:ea typeface="Lato Black"/>
                <a:cs typeface="Lato Black"/>
                <a:sym typeface="Lato Black"/>
              </a:defRPr>
            </a:lvl2pPr>
            <a:lvl3pPr lvl="2" rtl="0">
              <a:spcBef>
                <a:spcPts val="0"/>
              </a:spcBef>
              <a:spcAft>
                <a:spcPts val="0"/>
              </a:spcAft>
              <a:buSzPts val="1800"/>
              <a:buFont typeface="Lato Black"/>
              <a:buNone/>
              <a:defRPr sz="1800">
                <a:latin typeface="Lato Black"/>
                <a:ea typeface="Lato Black"/>
                <a:cs typeface="Lato Black"/>
                <a:sym typeface="Lato Black"/>
              </a:defRPr>
            </a:lvl3pPr>
            <a:lvl4pPr lvl="3" rtl="0">
              <a:spcBef>
                <a:spcPts val="0"/>
              </a:spcBef>
              <a:spcAft>
                <a:spcPts val="0"/>
              </a:spcAft>
              <a:buSzPts val="1800"/>
              <a:buFont typeface="Lato Black"/>
              <a:buNone/>
              <a:defRPr sz="1800">
                <a:latin typeface="Lato Black"/>
                <a:ea typeface="Lato Black"/>
                <a:cs typeface="Lato Black"/>
                <a:sym typeface="Lato Black"/>
              </a:defRPr>
            </a:lvl4pPr>
            <a:lvl5pPr lvl="4" rtl="0">
              <a:spcBef>
                <a:spcPts val="0"/>
              </a:spcBef>
              <a:spcAft>
                <a:spcPts val="0"/>
              </a:spcAft>
              <a:buSzPts val="1800"/>
              <a:buFont typeface="Lato Black"/>
              <a:buNone/>
              <a:defRPr sz="1800">
                <a:latin typeface="Lato Black"/>
                <a:ea typeface="Lato Black"/>
                <a:cs typeface="Lato Black"/>
                <a:sym typeface="Lato Black"/>
              </a:defRPr>
            </a:lvl5pPr>
            <a:lvl6pPr lvl="5" rtl="0">
              <a:spcBef>
                <a:spcPts val="0"/>
              </a:spcBef>
              <a:spcAft>
                <a:spcPts val="0"/>
              </a:spcAft>
              <a:buSzPts val="1800"/>
              <a:buFont typeface="Lato Black"/>
              <a:buNone/>
              <a:defRPr sz="1800">
                <a:latin typeface="Lato Black"/>
                <a:ea typeface="Lato Black"/>
                <a:cs typeface="Lato Black"/>
                <a:sym typeface="Lato Black"/>
              </a:defRPr>
            </a:lvl6pPr>
            <a:lvl7pPr lvl="6" rtl="0">
              <a:spcBef>
                <a:spcPts val="0"/>
              </a:spcBef>
              <a:spcAft>
                <a:spcPts val="0"/>
              </a:spcAft>
              <a:buSzPts val="1800"/>
              <a:buFont typeface="Lato Black"/>
              <a:buNone/>
              <a:defRPr sz="1800">
                <a:latin typeface="Lato Black"/>
                <a:ea typeface="Lato Black"/>
                <a:cs typeface="Lato Black"/>
                <a:sym typeface="Lato Black"/>
              </a:defRPr>
            </a:lvl7pPr>
            <a:lvl8pPr lvl="7" rtl="0">
              <a:spcBef>
                <a:spcPts val="0"/>
              </a:spcBef>
              <a:spcAft>
                <a:spcPts val="0"/>
              </a:spcAft>
              <a:buSzPts val="1800"/>
              <a:buFont typeface="Lato Black"/>
              <a:buNone/>
              <a:defRPr sz="1800">
                <a:latin typeface="Lato Black"/>
                <a:ea typeface="Lato Black"/>
                <a:cs typeface="Lato Black"/>
                <a:sym typeface="Lato Black"/>
              </a:defRPr>
            </a:lvl8pPr>
            <a:lvl9pPr lvl="8" rtl="0">
              <a:spcBef>
                <a:spcPts val="0"/>
              </a:spcBef>
              <a:spcAft>
                <a:spcPts val="0"/>
              </a:spcAft>
              <a:buSzPts val="1800"/>
              <a:buFont typeface="Lato Black"/>
              <a:buNone/>
              <a:defRPr sz="1800">
                <a:latin typeface="Lato Black"/>
                <a:ea typeface="Lato Black"/>
                <a:cs typeface="Lato Black"/>
                <a:sym typeface="Lato Black"/>
              </a:defRPr>
            </a:lvl9pPr>
          </a:lstStyle>
          <a:p>
            <a:endParaRPr/>
          </a:p>
        </p:txBody>
      </p:sp>
      <p:sp>
        <p:nvSpPr>
          <p:cNvPr id="109" name="Google Shape;109;p14"/>
          <p:cNvSpPr txBox="1">
            <a:spLocks noGrp="1"/>
          </p:cNvSpPr>
          <p:nvPr>
            <p:ph type="title" idx="21" hasCustomPrompt="1"/>
          </p:nvPr>
        </p:nvSpPr>
        <p:spPr>
          <a:xfrm>
            <a:off x="4513350" y="3127248"/>
            <a:ext cx="721200" cy="5382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110" name="Google Shape;110;p14"/>
          <p:cNvSpPr/>
          <p:nvPr/>
        </p:nvSpPr>
        <p:spPr>
          <a:xfrm flipH="1">
            <a:off x="7688286" y="4049235"/>
            <a:ext cx="327199" cy="323889"/>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one column 1">
  <p:cSld name="CUSTOM_15">
    <p:spTree>
      <p:nvGrpSpPr>
        <p:cNvPr id="1" name="Shape 111"/>
        <p:cNvGrpSpPr/>
        <p:nvPr/>
      </p:nvGrpSpPr>
      <p:grpSpPr>
        <a:xfrm>
          <a:off x="0" y="0"/>
          <a:ext cx="0" cy="0"/>
          <a:chOff x="0" y="0"/>
          <a:chExt cx="0" cy="0"/>
        </a:xfrm>
      </p:grpSpPr>
      <p:sp>
        <p:nvSpPr>
          <p:cNvPr id="112" name="Google Shape;112;p15"/>
          <p:cNvSpPr/>
          <p:nvPr/>
        </p:nvSpPr>
        <p:spPr>
          <a:xfrm>
            <a:off x="-1132221" y="-134284"/>
            <a:ext cx="4577007" cy="2974606"/>
          </a:xfrm>
          <a:custGeom>
            <a:avLst/>
            <a:gdLst/>
            <a:ahLst/>
            <a:cxnLst/>
            <a:rect l="l" t="t" r="r" b="b"/>
            <a:pathLst>
              <a:path w="54341" h="28269" extrusionOk="0">
                <a:moveTo>
                  <a:pt x="36273" y="1"/>
                </a:moveTo>
                <a:cubicBezTo>
                  <a:pt x="20584" y="1"/>
                  <a:pt x="272" y="50"/>
                  <a:pt x="0" y="121"/>
                </a:cubicBezTo>
                <a:lnTo>
                  <a:pt x="0" y="24601"/>
                </a:lnTo>
                <a:cubicBezTo>
                  <a:pt x="230" y="24716"/>
                  <a:pt x="440" y="24850"/>
                  <a:pt x="651" y="24965"/>
                </a:cubicBezTo>
                <a:cubicBezTo>
                  <a:pt x="2431" y="25903"/>
                  <a:pt x="4288" y="26650"/>
                  <a:pt x="6221" y="27205"/>
                </a:cubicBezTo>
                <a:cubicBezTo>
                  <a:pt x="8597" y="27884"/>
                  <a:pt x="10973" y="28269"/>
                  <a:pt x="13386" y="28269"/>
                </a:cubicBezTo>
                <a:cubicBezTo>
                  <a:pt x="14510" y="28269"/>
                  <a:pt x="15643" y="28185"/>
                  <a:pt x="16786" y="28009"/>
                </a:cubicBezTo>
                <a:cubicBezTo>
                  <a:pt x="20863" y="27396"/>
                  <a:pt x="24481" y="25673"/>
                  <a:pt x="27639" y="23013"/>
                </a:cubicBezTo>
                <a:cubicBezTo>
                  <a:pt x="30127" y="20946"/>
                  <a:pt x="32252" y="18534"/>
                  <a:pt x="34243" y="16007"/>
                </a:cubicBezTo>
                <a:cubicBezTo>
                  <a:pt x="35927" y="13902"/>
                  <a:pt x="37554" y="11777"/>
                  <a:pt x="39219" y="9691"/>
                </a:cubicBezTo>
                <a:cubicBezTo>
                  <a:pt x="42856" y="5174"/>
                  <a:pt x="47469" y="2150"/>
                  <a:pt x="53077" y="676"/>
                </a:cubicBezTo>
                <a:cubicBezTo>
                  <a:pt x="53402" y="580"/>
                  <a:pt x="53747" y="503"/>
                  <a:pt x="54072" y="408"/>
                </a:cubicBezTo>
                <a:cubicBezTo>
                  <a:pt x="54264" y="350"/>
                  <a:pt x="54340" y="255"/>
                  <a:pt x="54245" y="63"/>
                </a:cubicBezTo>
                <a:cubicBezTo>
                  <a:pt x="53901" y="19"/>
                  <a:pt x="45970" y="1"/>
                  <a:pt x="36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rot="-5400000">
            <a:off x="-1300290" y="-4008777"/>
            <a:ext cx="4913142" cy="12194288"/>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D1F7E8">
                  <a:alpha val="21960"/>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1709748" y="1225385"/>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rot="5400000">
            <a:off x="4379719" y="-2608930"/>
            <a:ext cx="4416052" cy="12146611"/>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D1F7E8">
                  <a:alpha val="27843"/>
                </a:srgbClr>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txBox="1">
            <a:spLocks noGrp="1"/>
          </p:cNvSpPr>
          <p:nvPr>
            <p:ph type="title"/>
          </p:nvPr>
        </p:nvSpPr>
        <p:spPr>
          <a:xfrm>
            <a:off x="2743200" y="3200400"/>
            <a:ext cx="3657600" cy="841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7" name="Google Shape;117;p15"/>
          <p:cNvSpPr/>
          <p:nvPr/>
        </p:nvSpPr>
        <p:spPr>
          <a:xfrm>
            <a:off x="8386197" y="3166450"/>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txBox="1">
            <a:spLocks noGrp="1"/>
          </p:cNvSpPr>
          <p:nvPr>
            <p:ph type="title" idx="2" hasCustomPrompt="1"/>
          </p:nvPr>
        </p:nvSpPr>
        <p:spPr>
          <a:xfrm>
            <a:off x="2743200" y="1629600"/>
            <a:ext cx="3657600" cy="1059000"/>
          </a:xfrm>
          <a:prstGeom prst="rect">
            <a:avLst/>
          </a:prstGeom>
        </p:spPr>
        <p:txBody>
          <a:bodyPr spcFirstLastPara="1" wrap="square" lIns="0" tIns="0" rIns="0" bIns="0"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19" name="Google Shape;119;p15"/>
          <p:cNvGrpSpPr/>
          <p:nvPr/>
        </p:nvGrpSpPr>
        <p:grpSpPr>
          <a:xfrm>
            <a:off x="7431650" y="3408200"/>
            <a:ext cx="999125" cy="1191225"/>
            <a:chOff x="713225" y="3429000"/>
            <a:chExt cx="999125" cy="1191225"/>
          </a:xfrm>
        </p:grpSpPr>
        <p:sp>
          <p:nvSpPr>
            <p:cNvPr id="120" name="Google Shape;120;p15"/>
            <p:cNvSpPr/>
            <p:nvPr/>
          </p:nvSpPr>
          <p:spPr>
            <a:xfrm>
              <a:off x="713225" y="4504575"/>
              <a:ext cx="999125" cy="115650"/>
            </a:xfrm>
            <a:custGeom>
              <a:avLst/>
              <a:gdLst/>
              <a:ahLst/>
              <a:cxnLst/>
              <a:rect l="l" t="t" r="r" b="b"/>
              <a:pathLst>
                <a:path w="39965" h="4626" extrusionOk="0">
                  <a:moveTo>
                    <a:pt x="2867" y="1"/>
                  </a:moveTo>
                  <a:lnTo>
                    <a:pt x="2867" y="1759"/>
                  </a:lnTo>
                  <a:lnTo>
                    <a:pt x="0" y="1759"/>
                  </a:lnTo>
                  <a:lnTo>
                    <a:pt x="0" y="4625"/>
                  </a:lnTo>
                  <a:lnTo>
                    <a:pt x="39964" y="4625"/>
                  </a:lnTo>
                  <a:lnTo>
                    <a:pt x="39964" y="1759"/>
                  </a:lnTo>
                  <a:lnTo>
                    <a:pt x="37139" y="1759"/>
                  </a:lnTo>
                  <a:lnTo>
                    <a:pt x="371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15"/>
            <p:cNvGrpSpPr/>
            <p:nvPr/>
          </p:nvGrpSpPr>
          <p:grpSpPr>
            <a:xfrm>
              <a:off x="736750" y="3429000"/>
              <a:ext cx="963550" cy="1120600"/>
              <a:chOff x="736750" y="3429000"/>
              <a:chExt cx="963550" cy="1120600"/>
            </a:xfrm>
          </p:grpSpPr>
          <p:sp>
            <p:nvSpPr>
              <p:cNvPr id="122" name="Google Shape;122;p15"/>
              <p:cNvSpPr/>
              <p:nvPr/>
            </p:nvSpPr>
            <p:spPr>
              <a:xfrm>
                <a:off x="1008225" y="3788475"/>
                <a:ext cx="410150" cy="60175"/>
              </a:xfrm>
              <a:custGeom>
                <a:avLst/>
                <a:gdLst/>
                <a:ahLst/>
                <a:cxnLst/>
                <a:rect l="l" t="t" r="r" b="b"/>
                <a:pathLst>
                  <a:path w="16406" h="2407" extrusionOk="0">
                    <a:moveTo>
                      <a:pt x="1" y="1"/>
                    </a:moveTo>
                    <a:lnTo>
                      <a:pt x="1" y="2407"/>
                    </a:lnTo>
                    <a:lnTo>
                      <a:pt x="16405" y="2407"/>
                    </a:lnTo>
                    <a:lnTo>
                      <a:pt x="164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1374400" y="3676525"/>
                <a:ext cx="325900" cy="640825"/>
              </a:xfrm>
              <a:custGeom>
                <a:avLst/>
                <a:gdLst/>
                <a:ahLst/>
                <a:cxnLst/>
                <a:rect l="l" t="t" r="r" b="b"/>
                <a:pathLst>
                  <a:path w="13036" h="25633" extrusionOk="0">
                    <a:moveTo>
                      <a:pt x="9625" y="3411"/>
                    </a:moveTo>
                    <a:lnTo>
                      <a:pt x="9625" y="21092"/>
                    </a:lnTo>
                    <a:lnTo>
                      <a:pt x="9646" y="21092"/>
                    </a:lnTo>
                    <a:cubicBezTo>
                      <a:pt x="9646" y="22054"/>
                      <a:pt x="9395" y="22829"/>
                      <a:pt x="8893" y="23331"/>
                    </a:cubicBezTo>
                    <a:cubicBezTo>
                      <a:pt x="8433" y="23791"/>
                      <a:pt x="7721" y="24042"/>
                      <a:pt x="6780" y="24042"/>
                    </a:cubicBezTo>
                    <a:cubicBezTo>
                      <a:pt x="3453" y="24042"/>
                      <a:pt x="3348" y="21134"/>
                      <a:pt x="3348" y="21092"/>
                    </a:cubicBezTo>
                    <a:lnTo>
                      <a:pt x="3348" y="3411"/>
                    </a:lnTo>
                    <a:close/>
                    <a:moveTo>
                      <a:pt x="1" y="1"/>
                    </a:moveTo>
                    <a:lnTo>
                      <a:pt x="1" y="3370"/>
                    </a:lnTo>
                    <a:lnTo>
                      <a:pt x="1758" y="3370"/>
                    </a:lnTo>
                    <a:lnTo>
                      <a:pt x="1758" y="21050"/>
                    </a:lnTo>
                    <a:cubicBezTo>
                      <a:pt x="1758" y="22222"/>
                      <a:pt x="2700" y="25632"/>
                      <a:pt x="6801" y="25632"/>
                    </a:cubicBezTo>
                    <a:cubicBezTo>
                      <a:pt x="8182" y="25632"/>
                      <a:pt x="9291" y="25235"/>
                      <a:pt x="10065" y="24461"/>
                    </a:cubicBezTo>
                    <a:cubicBezTo>
                      <a:pt x="10860" y="23666"/>
                      <a:pt x="11299" y="22473"/>
                      <a:pt x="11299" y="21071"/>
                    </a:cubicBezTo>
                    <a:lnTo>
                      <a:pt x="11299" y="9396"/>
                    </a:lnTo>
                    <a:lnTo>
                      <a:pt x="11320" y="9396"/>
                    </a:lnTo>
                    <a:lnTo>
                      <a:pt x="11278" y="6257"/>
                    </a:lnTo>
                    <a:lnTo>
                      <a:pt x="11278" y="3370"/>
                    </a:lnTo>
                    <a:lnTo>
                      <a:pt x="13036" y="3370"/>
                    </a:lnTo>
                    <a:lnTo>
                      <a:pt x="13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1492100" y="3978350"/>
                <a:ext cx="90000" cy="270475"/>
              </a:xfrm>
              <a:custGeom>
                <a:avLst/>
                <a:gdLst/>
                <a:ahLst/>
                <a:cxnLst/>
                <a:rect l="l" t="t" r="r" b="b"/>
                <a:pathLst>
                  <a:path w="3600" h="10819" extrusionOk="0">
                    <a:moveTo>
                      <a:pt x="0" y="1"/>
                    </a:moveTo>
                    <a:lnTo>
                      <a:pt x="0" y="9103"/>
                    </a:lnTo>
                    <a:cubicBezTo>
                      <a:pt x="0" y="9396"/>
                      <a:pt x="230" y="10818"/>
                      <a:pt x="1904" y="10818"/>
                    </a:cubicBezTo>
                    <a:cubicBezTo>
                      <a:pt x="3599" y="10818"/>
                      <a:pt x="3578" y="9291"/>
                      <a:pt x="3578" y="9103"/>
                    </a:cubicBezTo>
                    <a:lnTo>
                      <a:pt x="35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1562200" y="3564075"/>
                <a:ext cx="101500" cy="101500"/>
              </a:xfrm>
              <a:custGeom>
                <a:avLst/>
                <a:gdLst/>
                <a:ahLst/>
                <a:cxnLst/>
                <a:rect l="l" t="t" r="r" b="b"/>
                <a:pathLst>
                  <a:path w="4060" h="4060" extrusionOk="0">
                    <a:moveTo>
                      <a:pt x="2030" y="1611"/>
                    </a:moveTo>
                    <a:cubicBezTo>
                      <a:pt x="2239" y="1611"/>
                      <a:pt x="2427" y="1800"/>
                      <a:pt x="2427" y="2009"/>
                    </a:cubicBezTo>
                    <a:cubicBezTo>
                      <a:pt x="2427" y="2218"/>
                      <a:pt x="2239" y="2407"/>
                      <a:pt x="2030" y="2407"/>
                    </a:cubicBezTo>
                    <a:cubicBezTo>
                      <a:pt x="1820" y="2407"/>
                      <a:pt x="1653" y="2218"/>
                      <a:pt x="1653" y="2009"/>
                    </a:cubicBezTo>
                    <a:cubicBezTo>
                      <a:pt x="1653" y="1800"/>
                      <a:pt x="1800" y="1611"/>
                      <a:pt x="2030" y="1611"/>
                    </a:cubicBezTo>
                    <a:close/>
                    <a:moveTo>
                      <a:pt x="2030" y="0"/>
                    </a:moveTo>
                    <a:cubicBezTo>
                      <a:pt x="921" y="0"/>
                      <a:pt x="0" y="921"/>
                      <a:pt x="0" y="2030"/>
                    </a:cubicBezTo>
                    <a:cubicBezTo>
                      <a:pt x="0" y="3160"/>
                      <a:pt x="921" y="4060"/>
                      <a:pt x="2030" y="4060"/>
                    </a:cubicBezTo>
                    <a:cubicBezTo>
                      <a:pt x="3160" y="4060"/>
                      <a:pt x="4059" y="3139"/>
                      <a:pt x="4059" y="2030"/>
                    </a:cubicBezTo>
                    <a:cubicBezTo>
                      <a:pt x="4059" y="921"/>
                      <a:pt x="3139" y="0"/>
                      <a:pt x="20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1415725" y="3527450"/>
                <a:ext cx="130800" cy="126625"/>
              </a:xfrm>
              <a:custGeom>
                <a:avLst/>
                <a:gdLst/>
                <a:ahLst/>
                <a:cxnLst/>
                <a:rect l="l" t="t" r="r" b="b"/>
                <a:pathLst>
                  <a:path w="5232" h="5065" extrusionOk="0">
                    <a:moveTo>
                      <a:pt x="2616" y="1612"/>
                    </a:moveTo>
                    <a:cubicBezTo>
                      <a:pt x="3013" y="1612"/>
                      <a:pt x="3348" y="1884"/>
                      <a:pt x="3474" y="2240"/>
                    </a:cubicBezTo>
                    <a:cubicBezTo>
                      <a:pt x="3557" y="2470"/>
                      <a:pt x="3537" y="2721"/>
                      <a:pt x="3432" y="2951"/>
                    </a:cubicBezTo>
                    <a:cubicBezTo>
                      <a:pt x="3327" y="3160"/>
                      <a:pt x="3139" y="3348"/>
                      <a:pt x="2909" y="3432"/>
                    </a:cubicBezTo>
                    <a:cubicBezTo>
                      <a:pt x="2816" y="3460"/>
                      <a:pt x="2723" y="3474"/>
                      <a:pt x="2630" y="3474"/>
                    </a:cubicBezTo>
                    <a:cubicBezTo>
                      <a:pt x="2241" y="3474"/>
                      <a:pt x="1876" y="3235"/>
                      <a:pt x="1758" y="2846"/>
                    </a:cubicBezTo>
                    <a:cubicBezTo>
                      <a:pt x="1674" y="2616"/>
                      <a:pt x="1695" y="2344"/>
                      <a:pt x="1800" y="2135"/>
                    </a:cubicBezTo>
                    <a:cubicBezTo>
                      <a:pt x="1905" y="1926"/>
                      <a:pt x="2093" y="1758"/>
                      <a:pt x="2323" y="1675"/>
                    </a:cubicBezTo>
                    <a:cubicBezTo>
                      <a:pt x="2428" y="1654"/>
                      <a:pt x="2511" y="1612"/>
                      <a:pt x="2616" y="1612"/>
                    </a:cubicBezTo>
                    <a:close/>
                    <a:moveTo>
                      <a:pt x="2616" y="1"/>
                    </a:moveTo>
                    <a:cubicBezTo>
                      <a:pt x="2323" y="1"/>
                      <a:pt x="2072" y="43"/>
                      <a:pt x="1800" y="126"/>
                    </a:cubicBezTo>
                    <a:cubicBezTo>
                      <a:pt x="1151" y="335"/>
                      <a:pt x="649" y="817"/>
                      <a:pt x="335" y="1403"/>
                    </a:cubicBezTo>
                    <a:cubicBezTo>
                      <a:pt x="42" y="2009"/>
                      <a:pt x="0" y="2721"/>
                      <a:pt x="210" y="3348"/>
                    </a:cubicBezTo>
                    <a:cubicBezTo>
                      <a:pt x="565" y="4395"/>
                      <a:pt x="1549" y="5064"/>
                      <a:pt x="2616" y="5064"/>
                    </a:cubicBezTo>
                    <a:cubicBezTo>
                      <a:pt x="2909" y="5064"/>
                      <a:pt x="3160" y="5022"/>
                      <a:pt x="3432" y="4939"/>
                    </a:cubicBezTo>
                    <a:cubicBezTo>
                      <a:pt x="4081" y="4729"/>
                      <a:pt x="4583" y="4269"/>
                      <a:pt x="4897" y="3662"/>
                    </a:cubicBezTo>
                    <a:cubicBezTo>
                      <a:pt x="5169" y="3056"/>
                      <a:pt x="5231" y="2344"/>
                      <a:pt x="5022" y="1716"/>
                    </a:cubicBezTo>
                    <a:cubicBezTo>
                      <a:pt x="4687" y="712"/>
                      <a:pt x="3704" y="1"/>
                      <a:pt x="26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1536025" y="3429000"/>
                <a:ext cx="76400" cy="70750"/>
              </a:xfrm>
              <a:custGeom>
                <a:avLst/>
                <a:gdLst/>
                <a:ahLst/>
                <a:cxnLst/>
                <a:rect l="l" t="t" r="r" b="b"/>
                <a:pathLst>
                  <a:path w="3056" h="2830" extrusionOk="0">
                    <a:moveTo>
                      <a:pt x="1466" y="1240"/>
                    </a:moveTo>
                    <a:cubicBezTo>
                      <a:pt x="1528" y="1240"/>
                      <a:pt x="1612" y="1302"/>
                      <a:pt x="1675" y="1407"/>
                    </a:cubicBezTo>
                    <a:cubicBezTo>
                      <a:pt x="1696" y="1449"/>
                      <a:pt x="1696" y="1512"/>
                      <a:pt x="1675" y="1553"/>
                    </a:cubicBezTo>
                    <a:cubicBezTo>
                      <a:pt x="1633" y="1616"/>
                      <a:pt x="1591" y="1637"/>
                      <a:pt x="1486" y="1658"/>
                    </a:cubicBezTo>
                    <a:cubicBezTo>
                      <a:pt x="1403" y="1658"/>
                      <a:pt x="1298" y="1616"/>
                      <a:pt x="1277" y="1532"/>
                    </a:cubicBezTo>
                    <a:cubicBezTo>
                      <a:pt x="1235" y="1407"/>
                      <a:pt x="1277" y="1260"/>
                      <a:pt x="1382" y="1240"/>
                    </a:cubicBezTo>
                    <a:close/>
                    <a:moveTo>
                      <a:pt x="1426" y="1"/>
                    </a:moveTo>
                    <a:cubicBezTo>
                      <a:pt x="1278" y="1"/>
                      <a:pt x="1129" y="22"/>
                      <a:pt x="984" y="68"/>
                    </a:cubicBezTo>
                    <a:cubicBezTo>
                      <a:pt x="629" y="193"/>
                      <a:pt x="336" y="424"/>
                      <a:pt x="189" y="779"/>
                    </a:cubicBezTo>
                    <a:cubicBezTo>
                      <a:pt x="22" y="1114"/>
                      <a:pt x="1" y="1512"/>
                      <a:pt x="106" y="1846"/>
                    </a:cubicBezTo>
                    <a:cubicBezTo>
                      <a:pt x="315" y="2474"/>
                      <a:pt x="859" y="2830"/>
                      <a:pt x="1466" y="2830"/>
                    </a:cubicBezTo>
                    <a:cubicBezTo>
                      <a:pt x="1612" y="2830"/>
                      <a:pt x="1779" y="2809"/>
                      <a:pt x="1905" y="2767"/>
                    </a:cubicBezTo>
                    <a:cubicBezTo>
                      <a:pt x="2637" y="2495"/>
                      <a:pt x="3056" y="1721"/>
                      <a:pt x="2805" y="947"/>
                    </a:cubicBezTo>
                    <a:cubicBezTo>
                      <a:pt x="2603" y="359"/>
                      <a:pt x="2025" y="1"/>
                      <a:pt x="14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736750" y="3676525"/>
                <a:ext cx="325925" cy="640825"/>
              </a:xfrm>
              <a:custGeom>
                <a:avLst/>
                <a:gdLst/>
                <a:ahLst/>
                <a:cxnLst/>
                <a:rect l="l" t="t" r="r" b="b"/>
                <a:pathLst>
                  <a:path w="13037" h="25633" extrusionOk="0">
                    <a:moveTo>
                      <a:pt x="9625" y="3411"/>
                    </a:moveTo>
                    <a:lnTo>
                      <a:pt x="9625" y="21092"/>
                    </a:lnTo>
                    <a:lnTo>
                      <a:pt x="9667" y="21092"/>
                    </a:lnTo>
                    <a:cubicBezTo>
                      <a:pt x="9667" y="22054"/>
                      <a:pt x="9395" y="22829"/>
                      <a:pt x="8893" y="23331"/>
                    </a:cubicBezTo>
                    <a:cubicBezTo>
                      <a:pt x="8433" y="23791"/>
                      <a:pt x="7721" y="24042"/>
                      <a:pt x="6780" y="24042"/>
                    </a:cubicBezTo>
                    <a:cubicBezTo>
                      <a:pt x="3453" y="24042"/>
                      <a:pt x="3348" y="21134"/>
                      <a:pt x="3348" y="21092"/>
                    </a:cubicBezTo>
                    <a:lnTo>
                      <a:pt x="3348" y="3411"/>
                    </a:lnTo>
                    <a:close/>
                    <a:moveTo>
                      <a:pt x="1" y="1"/>
                    </a:moveTo>
                    <a:lnTo>
                      <a:pt x="1" y="3370"/>
                    </a:lnTo>
                    <a:lnTo>
                      <a:pt x="1758" y="3370"/>
                    </a:lnTo>
                    <a:lnTo>
                      <a:pt x="1758" y="21050"/>
                    </a:lnTo>
                    <a:cubicBezTo>
                      <a:pt x="1758" y="22222"/>
                      <a:pt x="2700" y="25632"/>
                      <a:pt x="6801" y="25632"/>
                    </a:cubicBezTo>
                    <a:cubicBezTo>
                      <a:pt x="8203" y="25632"/>
                      <a:pt x="9291" y="25235"/>
                      <a:pt x="10086" y="24461"/>
                    </a:cubicBezTo>
                    <a:cubicBezTo>
                      <a:pt x="10860" y="23666"/>
                      <a:pt x="11299" y="22473"/>
                      <a:pt x="11299" y="21071"/>
                    </a:cubicBezTo>
                    <a:lnTo>
                      <a:pt x="11299" y="9396"/>
                    </a:lnTo>
                    <a:lnTo>
                      <a:pt x="11341" y="9396"/>
                    </a:lnTo>
                    <a:lnTo>
                      <a:pt x="11278" y="6257"/>
                    </a:lnTo>
                    <a:lnTo>
                      <a:pt x="11278" y="3370"/>
                    </a:lnTo>
                    <a:lnTo>
                      <a:pt x="13036" y="3370"/>
                    </a:lnTo>
                    <a:lnTo>
                      <a:pt x="13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854450" y="3978350"/>
                <a:ext cx="90525" cy="270475"/>
              </a:xfrm>
              <a:custGeom>
                <a:avLst/>
                <a:gdLst/>
                <a:ahLst/>
                <a:cxnLst/>
                <a:rect l="l" t="t" r="r" b="b"/>
                <a:pathLst>
                  <a:path w="3621" h="10819" extrusionOk="0">
                    <a:moveTo>
                      <a:pt x="0" y="1"/>
                    </a:moveTo>
                    <a:lnTo>
                      <a:pt x="0" y="9103"/>
                    </a:lnTo>
                    <a:cubicBezTo>
                      <a:pt x="0" y="9396"/>
                      <a:pt x="231" y="10818"/>
                      <a:pt x="1904" y="10818"/>
                    </a:cubicBezTo>
                    <a:cubicBezTo>
                      <a:pt x="3620" y="10818"/>
                      <a:pt x="3578" y="9291"/>
                      <a:pt x="3578" y="9103"/>
                    </a:cubicBezTo>
                    <a:lnTo>
                      <a:pt x="35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925075" y="3564075"/>
                <a:ext cx="101500" cy="101500"/>
              </a:xfrm>
              <a:custGeom>
                <a:avLst/>
                <a:gdLst/>
                <a:ahLst/>
                <a:cxnLst/>
                <a:rect l="l" t="t" r="r" b="b"/>
                <a:pathLst>
                  <a:path w="4060" h="4060" extrusionOk="0">
                    <a:moveTo>
                      <a:pt x="2009" y="1611"/>
                    </a:moveTo>
                    <a:cubicBezTo>
                      <a:pt x="2218" y="1611"/>
                      <a:pt x="2406" y="1800"/>
                      <a:pt x="2406" y="2009"/>
                    </a:cubicBezTo>
                    <a:cubicBezTo>
                      <a:pt x="2406" y="2218"/>
                      <a:pt x="2218" y="2407"/>
                      <a:pt x="2009" y="2407"/>
                    </a:cubicBezTo>
                    <a:cubicBezTo>
                      <a:pt x="1820" y="2407"/>
                      <a:pt x="1632" y="2218"/>
                      <a:pt x="1632" y="2009"/>
                    </a:cubicBezTo>
                    <a:cubicBezTo>
                      <a:pt x="1632" y="1800"/>
                      <a:pt x="1820" y="1611"/>
                      <a:pt x="2009" y="1611"/>
                    </a:cubicBezTo>
                    <a:close/>
                    <a:moveTo>
                      <a:pt x="2030" y="0"/>
                    </a:moveTo>
                    <a:cubicBezTo>
                      <a:pt x="900" y="0"/>
                      <a:pt x="0" y="921"/>
                      <a:pt x="0" y="2030"/>
                    </a:cubicBezTo>
                    <a:cubicBezTo>
                      <a:pt x="0" y="3160"/>
                      <a:pt x="921" y="4060"/>
                      <a:pt x="2030" y="4060"/>
                    </a:cubicBezTo>
                    <a:cubicBezTo>
                      <a:pt x="3139" y="4060"/>
                      <a:pt x="4059" y="3139"/>
                      <a:pt x="4059" y="2030"/>
                    </a:cubicBezTo>
                    <a:cubicBezTo>
                      <a:pt x="4059" y="921"/>
                      <a:pt x="3139" y="0"/>
                      <a:pt x="20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778600" y="3527450"/>
                <a:ext cx="130800" cy="126625"/>
              </a:xfrm>
              <a:custGeom>
                <a:avLst/>
                <a:gdLst/>
                <a:ahLst/>
                <a:cxnLst/>
                <a:rect l="l" t="t" r="r" b="b"/>
                <a:pathLst>
                  <a:path w="5232" h="5065" extrusionOk="0">
                    <a:moveTo>
                      <a:pt x="2595" y="1612"/>
                    </a:moveTo>
                    <a:cubicBezTo>
                      <a:pt x="2993" y="1612"/>
                      <a:pt x="3327" y="1884"/>
                      <a:pt x="3453" y="2240"/>
                    </a:cubicBezTo>
                    <a:cubicBezTo>
                      <a:pt x="3537" y="2470"/>
                      <a:pt x="3516" y="2721"/>
                      <a:pt x="3411" y="2951"/>
                    </a:cubicBezTo>
                    <a:cubicBezTo>
                      <a:pt x="3306" y="3160"/>
                      <a:pt x="3118" y="3348"/>
                      <a:pt x="2888" y="3432"/>
                    </a:cubicBezTo>
                    <a:cubicBezTo>
                      <a:pt x="2796" y="3460"/>
                      <a:pt x="2702" y="3474"/>
                      <a:pt x="2609" y="3474"/>
                    </a:cubicBezTo>
                    <a:cubicBezTo>
                      <a:pt x="2220" y="3474"/>
                      <a:pt x="1856" y="3235"/>
                      <a:pt x="1737" y="2846"/>
                    </a:cubicBezTo>
                    <a:cubicBezTo>
                      <a:pt x="1674" y="2616"/>
                      <a:pt x="1674" y="2344"/>
                      <a:pt x="1779" y="2135"/>
                    </a:cubicBezTo>
                    <a:cubicBezTo>
                      <a:pt x="1884" y="1926"/>
                      <a:pt x="2072" y="1758"/>
                      <a:pt x="2302" y="1675"/>
                    </a:cubicBezTo>
                    <a:cubicBezTo>
                      <a:pt x="2407" y="1654"/>
                      <a:pt x="2490" y="1612"/>
                      <a:pt x="2595" y="1612"/>
                    </a:cubicBezTo>
                    <a:close/>
                    <a:moveTo>
                      <a:pt x="2616" y="1"/>
                    </a:moveTo>
                    <a:cubicBezTo>
                      <a:pt x="2344" y="1"/>
                      <a:pt x="2072" y="43"/>
                      <a:pt x="1821" y="126"/>
                    </a:cubicBezTo>
                    <a:cubicBezTo>
                      <a:pt x="1151" y="335"/>
                      <a:pt x="670" y="817"/>
                      <a:pt x="356" y="1403"/>
                    </a:cubicBezTo>
                    <a:cubicBezTo>
                      <a:pt x="63" y="2009"/>
                      <a:pt x="1" y="2721"/>
                      <a:pt x="210" y="3348"/>
                    </a:cubicBezTo>
                    <a:cubicBezTo>
                      <a:pt x="545" y="4395"/>
                      <a:pt x="1528" y="5064"/>
                      <a:pt x="2616" y="5064"/>
                    </a:cubicBezTo>
                    <a:cubicBezTo>
                      <a:pt x="2909" y="5064"/>
                      <a:pt x="3181" y="5022"/>
                      <a:pt x="3432" y="4939"/>
                    </a:cubicBezTo>
                    <a:cubicBezTo>
                      <a:pt x="4081" y="4729"/>
                      <a:pt x="4583" y="4269"/>
                      <a:pt x="4897" y="3662"/>
                    </a:cubicBezTo>
                    <a:cubicBezTo>
                      <a:pt x="5190" y="3056"/>
                      <a:pt x="5231" y="2344"/>
                      <a:pt x="5022" y="1716"/>
                    </a:cubicBezTo>
                    <a:cubicBezTo>
                      <a:pt x="4687" y="712"/>
                      <a:pt x="3725" y="1"/>
                      <a:pt x="26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898400" y="3429000"/>
                <a:ext cx="76375" cy="70750"/>
              </a:xfrm>
              <a:custGeom>
                <a:avLst/>
                <a:gdLst/>
                <a:ahLst/>
                <a:cxnLst/>
                <a:rect l="l" t="t" r="r" b="b"/>
                <a:pathLst>
                  <a:path w="3055" h="2830" extrusionOk="0">
                    <a:moveTo>
                      <a:pt x="1486" y="1240"/>
                    </a:moveTo>
                    <a:cubicBezTo>
                      <a:pt x="1569" y="1240"/>
                      <a:pt x="1674" y="1302"/>
                      <a:pt x="1695" y="1365"/>
                    </a:cubicBezTo>
                    <a:cubicBezTo>
                      <a:pt x="1716" y="1428"/>
                      <a:pt x="1716" y="1470"/>
                      <a:pt x="1695" y="1532"/>
                    </a:cubicBezTo>
                    <a:cubicBezTo>
                      <a:pt x="1674" y="1574"/>
                      <a:pt x="1611" y="1616"/>
                      <a:pt x="1507" y="1637"/>
                    </a:cubicBezTo>
                    <a:cubicBezTo>
                      <a:pt x="1444" y="1637"/>
                      <a:pt x="1339" y="1574"/>
                      <a:pt x="1297" y="1512"/>
                    </a:cubicBezTo>
                    <a:cubicBezTo>
                      <a:pt x="1235" y="1407"/>
                      <a:pt x="1276" y="1260"/>
                      <a:pt x="1423" y="1240"/>
                    </a:cubicBezTo>
                    <a:close/>
                    <a:moveTo>
                      <a:pt x="1446" y="1"/>
                    </a:moveTo>
                    <a:cubicBezTo>
                      <a:pt x="1298" y="1"/>
                      <a:pt x="1149" y="22"/>
                      <a:pt x="1004" y="68"/>
                    </a:cubicBezTo>
                    <a:cubicBezTo>
                      <a:pt x="628" y="193"/>
                      <a:pt x="335" y="424"/>
                      <a:pt x="188" y="779"/>
                    </a:cubicBezTo>
                    <a:cubicBezTo>
                      <a:pt x="21" y="1114"/>
                      <a:pt x="0" y="1512"/>
                      <a:pt x="105" y="1846"/>
                    </a:cubicBezTo>
                    <a:cubicBezTo>
                      <a:pt x="314" y="2474"/>
                      <a:pt x="858" y="2830"/>
                      <a:pt x="1465" y="2830"/>
                    </a:cubicBezTo>
                    <a:cubicBezTo>
                      <a:pt x="1632" y="2830"/>
                      <a:pt x="1779" y="2809"/>
                      <a:pt x="1904" y="2767"/>
                    </a:cubicBezTo>
                    <a:cubicBezTo>
                      <a:pt x="2636" y="2495"/>
                      <a:pt x="3055" y="1721"/>
                      <a:pt x="2804" y="947"/>
                    </a:cubicBezTo>
                    <a:cubicBezTo>
                      <a:pt x="2619" y="359"/>
                      <a:pt x="2044" y="1"/>
                      <a:pt x="1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1196025" y="3823525"/>
                <a:ext cx="60175" cy="726075"/>
              </a:xfrm>
              <a:custGeom>
                <a:avLst/>
                <a:gdLst/>
                <a:ahLst/>
                <a:cxnLst/>
                <a:rect l="l" t="t" r="r" b="b"/>
                <a:pathLst>
                  <a:path w="2407" h="29043" extrusionOk="0">
                    <a:moveTo>
                      <a:pt x="1" y="0"/>
                    </a:moveTo>
                    <a:lnTo>
                      <a:pt x="1" y="29042"/>
                    </a:lnTo>
                    <a:lnTo>
                      <a:pt x="2407" y="29042"/>
                    </a:lnTo>
                    <a:lnTo>
                      <a:pt x="2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1169350" y="3847075"/>
                <a:ext cx="113000" cy="83175"/>
              </a:xfrm>
              <a:custGeom>
                <a:avLst/>
                <a:gdLst/>
                <a:ahLst/>
                <a:cxnLst/>
                <a:rect l="l" t="t" r="r" b="b"/>
                <a:pathLst>
                  <a:path w="4520" h="3327" extrusionOk="0">
                    <a:moveTo>
                      <a:pt x="0" y="0"/>
                    </a:moveTo>
                    <a:lnTo>
                      <a:pt x="0" y="3327"/>
                    </a:lnTo>
                    <a:lnTo>
                      <a:pt x="4520" y="3327"/>
                    </a:lnTo>
                    <a:lnTo>
                      <a:pt x="45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 name="Google Shape;135;p15"/>
          <p:cNvGrpSpPr/>
          <p:nvPr/>
        </p:nvGrpSpPr>
        <p:grpSpPr>
          <a:xfrm flipH="1">
            <a:off x="1602650" y="1503433"/>
            <a:ext cx="886954" cy="761035"/>
            <a:chOff x="6966038" y="3770183"/>
            <a:chExt cx="886954" cy="761035"/>
          </a:xfrm>
        </p:grpSpPr>
        <p:sp>
          <p:nvSpPr>
            <p:cNvPr id="136" name="Google Shape;136;p15"/>
            <p:cNvSpPr/>
            <p:nvPr/>
          </p:nvSpPr>
          <p:spPr>
            <a:xfrm rot="-5400000">
              <a:off x="7359408" y="4037634"/>
              <a:ext cx="496120" cy="491048"/>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rot="-5400000">
              <a:off x="6964330" y="3771891"/>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15"/>
          <p:cNvGrpSpPr/>
          <p:nvPr/>
        </p:nvGrpSpPr>
        <p:grpSpPr>
          <a:xfrm flipH="1">
            <a:off x="7019288" y="2571758"/>
            <a:ext cx="886954" cy="761035"/>
            <a:chOff x="6966038" y="3770183"/>
            <a:chExt cx="886954" cy="761035"/>
          </a:xfrm>
        </p:grpSpPr>
        <p:sp>
          <p:nvSpPr>
            <p:cNvPr id="139" name="Google Shape;139;p15"/>
            <p:cNvSpPr/>
            <p:nvPr/>
          </p:nvSpPr>
          <p:spPr>
            <a:xfrm rot="-5400000">
              <a:off x="7359408" y="4037634"/>
              <a:ext cx="496120" cy="491048"/>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rot="-5400000">
              <a:off x="6964330" y="3771891"/>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82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15"/>
          <p:cNvSpPr txBox="1">
            <a:spLocks noGrp="1"/>
          </p:cNvSpPr>
          <p:nvPr>
            <p:ph type="subTitle" idx="1"/>
          </p:nvPr>
        </p:nvSpPr>
        <p:spPr>
          <a:xfrm>
            <a:off x="3337500" y="3822192"/>
            <a:ext cx="2469000" cy="431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Font typeface="Lato Light"/>
              <a:buNone/>
              <a:defRPr>
                <a:solidFill>
                  <a:schemeClr val="accent2"/>
                </a:solidFill>
                <a:latin typeface="Lato"/>
                <a:ea typeface="Lato"/>
                <a:cs typeface="Lato"/>
                <a:sym typeface="Lat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CUSTOM_16">
    <p:spTree>
      <p:nvGrpSpPr>
        <p:cNvPr id="1" name="Shape 148"/>
        <p:cNvGrpSpPr/>
        <p:nvPr/>
      </p:nvGrpSpPr>
      <p:grpSpPr>
        <a:xfrm>
          <a:off x="0" y="0"/>
          <a:ext cx="0" cy="0"/>
          <a:chOff x="0" y="0"/>
          <a:chExt cx="0" cy="0"/>
        </a:xfrm>
      </p:grpSpPr>
      <p:sp>
        <p:nvSpPr>
          <p:cNvPr id="149" name="Google Shape;149;p17"/>
          <p:cNvSpPr/>
          <p:nvPr/>
        </p:nvSpPr>
        <p:spPr>
          <a:xfrm flipH="1">
            <a:off x="-2088634" y="3130902"/>
            <a:ext cx="11460356" cy="2008016"/>
          </a:xfrm>
          <a:custGeom>
            <a:avLst/>
            <a:gdLst/>
            <a:ahLst/>
            <a:cxnLst/>
            <a:rect l="l" t="t" r="r" b="b"/>
            <a:pathLst>
              <a:path w="82557" h="24069" extrusionOk="0">
                <a:moveTo>
                  <a:pt x="82556" y="0"/>
                </a:moveTo>
                <a:cubicBezTo>
                  <a:pt x="81995" y="102"/>
                  <a:pt x="81460" y="153"/>
                  <a:pt x="80899" y="255"/>
                </a:cubicBezTo>
                <a:cubicBezTo>
                  <a:pt x="77916" y="765"/>
                  <a:pt x="75290" y="2116"/>
                  <a:pt x="72944" y="3952"/>
                </a:cubicBezTo>
                <a:cubicBezTo>
                  <a:pt x="70854" y="5584"/>
                  <a:pt x="68967" y="7496"/>
                  <a:pt x="67080" y="9383"/>
                </a:cubicBezTo>
                <a:cubicBezTo>
                  <a:pt x="64658" y="11754"/>
                  <a:pt x="62211" y="14048"/>
                  <a:pt x="59406" y="15960"/>
                </a:cubicBezTo>
                <a:cubicBezTo>
                  <a:pt x="54868" y="19020"/>
                  <a:pt x="49973" y="21009"/>
                  <a:pt x="44517" y="21544"/>
                </a:cubicBezTo>
                <a:cubicBezTo>
                  <a:pt x="43515" y="21650"/>
                  <a:pt x="42521" y="21702"/>
                  <a:pt x="41532" y="21702"/>
                </a:cubicBezTo>
                <a:cubicBezTo>
                  <a:pt x="38241" y="21702"/>
                  <a:pt x="35015" y="21130"/>
                  <a:pt x="31820" y="20091"/>
                </a:cubicBezTo>
                <a:cubicBezTo>
                  <a:pt x="26797" y="18434"/>
                  <a:pt x="22259" y="15756"/>
                  <a:pt x="18154" y="12391"/>
                </a:cubicBezTo>
                <a:cubicBezTo>
                  <a:pt x="16395" y="10989"/>
                  <a:pt x="14738" y="9459"/>
                  <a:pt x="13004" y="8031"/>
                </a:cubicBezTo>
                <a:cubicBezTo>
                  <a:pt x="11143" y="6527"/>
                  <a:pt x="9179" y="5227"/>
                  <a:pt x="6910" y="4436"/>
                </a:cubicBezTo>
                <a:cubicBezTo>
                  <a:pt x="5891" y="4069"/>
                  <a:pt x="4890" y="3844"/>
                  <a:pt x="3920" y="3844"/>
                </a:cubicBezTo>
                <a:cubicBezTo>
                  <a:pt x="2535" y="3844"/>
                  <a:pt x="1215" y="4302"/>
                  <a:pt x="1" y="5456"/>
                </a:cubicBezTo>
                <a:lnTo>
                  <a:pt x="1" y="24068"/>
                </a:lnTo>
                <a:lnTo>
                  <a:pt x="82556" y="24068"/>
                </a:lnTo>
                <a:lnTo>
                  <a:pt x="82556" y="0"/>
                </a:lnTo>
                <a:close/>
              </a:path>
            </a:pathLst>
          </a:custGeom>
          <a:gradFill>
            <a:gsLst>
              <a:gs pos="0">
                <a:srgbClr val="D1F7E8"/>
              </a:gs>
              <a:gs pos="100000">
                <a:srgbClr val="68DEA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flipH="1">
            <a:off x="7258649" y="-767188"/>
            <a:ext cx="2647901" cy="1720875"/>
          </a:xfrm>
          <a:custGeom>
            <a:avLst/>
            <a:gdLst/>
            <a:ahLst/>
            <a:cxnLst/>
            <a:rect l="l" t="t" r="r" b="b"/>
            <a:pathLst>
              <a:path w="54341" h="28269" extrusionOk="0">
                <a:moveTo>
                  <a:pt x="36273" y="1"/>
                </a:moveTo>
                <a:cubicBezTo>
                  <a:pt x="20584" y="1"/>
                  <a:pt x="272" y="50"/>
                  <a:pt x="0" y="121"/>
                </a:cubicBezTo>
                <a:lnTo>
                  <a:pt x="0" y="24601"/>
                </a:lnTo>
                <a:cubicBezTo>
                  <a:pt x="230" y="24716"/>
                  <a:pt x="440" y="24850"/>
                  <a:pt x="651" y="24965"/>
                </a:cubicBezTo>
                <a:cubicBezTo>
                  <a:pt x="2431" y="25903"/>
                  <a:pt x="4288" y="26650"/>
                  <a:pt x="6221" y="27205"/>
                </a:cubicBezTo>
                <a:cubicBezTo>
                  <a:pt x="8597" y="27884"/>
                  <a:pt x="10973" y="28269"/>
                  <a:pt x="13386" y="28269"/>
                </a:cubicBezTo>
                <a:cubicBezTo>
                  <a:pt x="14510" y="28269"/>
                  <a:pt x="15643" y="28185"/>
                  <a:pt x="16786" y="28009"/>
                </a:cubicBezTo>
                <a:cubicBezTo>
                  <a:pt x="20863" y="27396"/>
                  <a:pt x="24481" y="25673"/>
                  <a:pt x="27639" y="23013"/>
                </a:cubicBezTo>
                <a:cubicBezTo>
                  <a:pt x="30127" y="20946"/>
                  <a:pt x="32252" y="18534"/>
                  <a:pt x="34243" y="16007"/>
                </a:cubicBezTo>
                <a:cubicBezTo>
                  <a:pt x="35927" y="13902"/>
                  <a:pt x="37554" y="11777"/>
                  <a:pt x="39219" y="9691"/>
                </a:cubicBezTo>
                <a:cubicBezTo>
                  <a:pt x="42856" y="5174"/>
                  <a:pt x="47469" y="2150"/>
                  <a:pt x="53077" y="676"/>
                </a:cubicBezTo>
                <a:cubicBezTo>
                  <a:pt x="53402" y="580"/>
                  <a:pt x="53747" y="503"/>
                  <a:pt x="54072" y="408"/>
                </a:cubicBezTo>
                <a:cubicBezTo>
                  <a:pt x="54264" y="350"/>
                  <a:pt x="54340" y="255"/>
                  <a:pt x="54245" y="63"/>
                </a:cubicBezTo>
                <a:cubicBezTo>
                  <a:pt x="53901" y="19"/>
                  <a:pt x="45970" y="1"/>
                  <a:pt x="36273" y="1"/>
                </a:cubicBezTo>
                <a:close/>
              </a:path>
            </a:pathLst>
          </a:custGeom>
          <a:gradFill>
            <a:gsLst>
              <a:gs pos="0">
                <a:srgbClr val="17A7B7"/>
              </a:gs>
              <a:gs pos="100000">
                <a:srgbClr val="82D4C5">
                  <a:alpha val="4392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rot="-5400000">
            <a:off x="-271159" y="-2110763"/>
            <a:ext cx="2700755" cy="4867321"/>
          </a:xfrm>
          <a:custGeom>
            <a:avLst/>
            <a:gdLst/>
            <a:ahLst/>
            <a:cxnLst/>
            <a:rect l="l" t="t" r="r" b="b"/>
            <a:pathLst>
              <a:path w="42550" h="85904" extrusionOk="0">
                <a:moveTo>
                  <a:pt x="2699" y="1"/>
                </a:moveTo>
                <a:cubicBezTo>
                  <a:pt x="2641" y="173"/>
                  <a:pt x="2546" y="364"/>
                  <a:pt x="2488" y="518"/>
                </a:cubicBezTo>
                <a:cubicBezTo>
                  <a:pt x="1263" y="3657"/>
                  <a:pt x="440" y="6853"/>
                  <a:pt x="172" y="10241"/>
                </a:cubicBezTo>
                <a:cubicBezTo>
                  <a:pt x="0" y="12576"/>
                  <a:pt x="115" y="14873"/>
                  <a:pt x="689" y="17132"/>
                </a:cubicBezTo>
                <a:cubicBezTo>
                  <a:pt x="1397" y="19811"/>
                  <a:pt x="2699" y="22127"/>
                  <a:pt x="4785" y="23965"/>
                </a:cubicBezTo>
                <a:cubicBezTo>
                  <a:pt x="6431" y="25458"/>
                  <a:pt x="8250" y="26721"/>
                  <a:pt x="10145" y="27889"/>
                </a:cubicBezTo>
                <a:cubicBezTo>
                  <a:pt x="13284" y="29803"/>
                  <a:pt x="16576" y="31353"/>
                  <a:pt x="19887" y="32923"/>
                </a:cubicBezTo>
                <a:cubicBezTo>
                  <a:pt x="22471" y="34109"/>
                  <a:pt x="25055" y="35315"/>
                  <a:pt x="27524" y="36751"/>
                </a:cubicBezTo>
                <a:cubicBezTo>
                  <a:pt x="29457" y="37899"/>
                  <a:pt x="31314" y="39162"/>
                  <a:pt x="32826" y="40885"/>
                </a:cubicBezTo>
                <a:cubicBezTo>
                  <a:pt x="35046" y="43393"/>
                  <a:pt x="35793" y="46283"/>
                  <a:pt x="35295" y="49575"/>
                </a:cubicBezTo>
                <a:cubicBezTo>
                  <a:pt x="35046" y="51068"/>
                  <a:pt x="34625" y="52503"/>
                  <a:pt x="34051" y="53920"/>
                </a:cubicBezTo>
                <a:cubicBezTo>
                  <a:pt x="32941" y="56657"/>
                  <a:pt x="31984" y="59432"/>
                  <a:pt x="31276" y="62303"/>
                </a:cubicBezTo>
                <a:cubicBezTo>
                  <a:pt x="30491" y="65385"/>
                  <a:pt x="30012" y="68524"/>
                  <a:pt x="30070" y="71701"/>
                </a:cubicBezTo>
                <a:cubicBezTo>
                  <a:pt x="30070" y="72027"/>
                  <a:pt x="30127" y="72391"/>
                  <a:pt x="30146" y="72735"/>
                </a:cubicBezTo>
                <a:cubicBezTo>
                  <a:pt x="30223" y="73979"/>
                  <a:pt x="30434" y="75185"/>
                  <a:pt x="30778" y="76391"/>
                </a:cubicBezTo>
                <a:cubicBezTo>
                  <a:pt x="31678" y="79664"/>
                  <a:pt x="33515" y="82248"/>
                  <a:pt x="36520" y="83951"/>
                </a:cubicBezTo>
                <a:cubicBezTo>
                  <a:pt x="38090" y="84870"/>
                  <a:pt x="39812" y="85425"/>
                  <a:pt x="41612" y="85770"/>
                </a:cubicBezTo>
                <a:cubicBezTo>
                  <a:pt x="41899" y="85827"/>
                  <a:pt x="42205" y="85865"/>
                  <a:pt x="42550" y="85904"/>
                </a:cubicBezTo>
                <a:lnTo>
                  <a:pt x="42550" y="1"/>
                </a:lnTo>
                <a:close/>
              </a:path>
            </a:pathLst>
          </a:custGeom>
          <a:gradFill>
            <a:gsLst>
              <a:gs pos="0">
                <a:srgbClr val="17A7B7"/>
              </a:gs>
              <a:gs pos="100000">
                <a:srgbClr val="82D4C5">
                  <a:alpha val="4392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a:spLocks noGrp="1"/>
          </p:cNvSpPr>
          <p:nvPr>
            <p:ph type="title"/>
          </p:nvPr>
        </p:nvSpPr>
        <p:spPr>
          <a:xfrm>
            <a:off x="713225" y="475500"/>
            <a:ext cx="7716900" cy="4782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 name="Google Shape;153;p17"/>
          <p:cNvSpPr txBox="1">
            <a:spLocks noGrp="1"/>
          </p:cNvSpPr>
          <p:nvPr>
            <p:ph type="subTitle" idx="1"/>
          </p:nvPr>
        </p:nvSpPr>
        <p:spPr>
          <a:xfrm>
            <a:off x="826175" y="2783400"/>
            <a:ext cx="2211900" cy="8559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Font typeface="Lato"/>
              <a:buNone/>
              <a:defRPr>
                <a:solidFill>
                  <a:schemeClr val="accent2"/>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17"/>
          <p:cNvSpPr txBox="1">
            <a:spLocks noGrp="1"/>
          </p:cNvSpPr>
          <p:nvPr>
            <p:ph type="subTitle" idx="2"/>
          </p:nvPr>
        </p:nvSpPr>
        <p:spPr>
          <a:xfrm>
            <a:off x="3472650" y="2783400"/>
            <a:ext cx="2211900" cy="8559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Font typeface="Lato"/>
              <a:buNone/>
              <a:defRPr>
                <a:solidFill>
                  <a:schemeClr val="accent2"/>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17"/>
          <p:cNvSpPr txBox="1">
            <a:spLocks noGrp="1"/>
          </p:cNvSpPr>
          <p:nvPr>
            <p:ph type="subTitle" idx="3"/>
          </p:nvPr>
        </p:nvSpPr>
        <p:spPr>
          <a:xfrm>
            <a:off x="6142025" y="2783400"/>
            <a:ext cx="2211900" cy="8559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1400"/>
              <a:buFont typeface="Lato"/>
              <a:buNone/>
              <a:defRPr>
                <a:solidFill>
                  <a:schemeClr val="accent2"/>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17"/>
          <p:cNvSpPr txBox="1">
            <a:spLocks noGrp="1"/>
          </p:cNvSpPr>
          <p:nvPr>
            <p:ph type="subTitle" idx="4"/>
          </p:nvPr>
        </p:nvSpPr>
        <p:spPr>
          <a:xfrm>
            <a:off x="736825" y="2359176"/>
            <a:ext cx="2377500" cy="2910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400"/>
              <a:buFont typeface="Lato Black"/>
              <a:buNone/>
              <a:defRPr sz="1800">
                <a:solidFill>
                  <a:schemeClr val="accent1"/>
                </a:solidFill>
                <a:latin typeface="Lato Black"/>
                <a:ea typeface="Lato Black"/>
                <a:cs typeface="Lato Black"/>
                <a:sym typeface="Lato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p17"/>
          <p:cNvSpPr txBox="1">
            <a:spLocks noGrp="1"/>
          </p:cNvSpPr>
          <p:nvPr>
            <p:ph type="subTitle" idx="5"/>
          </p:nvPr>
        </p:nvSpPr>
        <p:spPr>
          <a:xfrm>
            <a:off x="3383250" y="2359152"/>
            <a:ext cx="2377500" cy="291000"/>
          </a:xfrm>
          <a:prstGeom prst="rect">
            <a:avLst/>
          </a:prstGeom>
        </p:spPr>
        <p:txBody>
          <a:bodyPr spcFirstLastPara="1" wrap="square" lIns="0" tIns="0" rIns="0" bIns="0" anchor="b" anchorCtr="0">
            <a:noAutofit/>
          </a:bodyPr>
          <a:lstStyle>
            <a:lvl1pPr marL="0" marR="0" lvl="0" indent="-152400" algn="ctr" rtl="0">
              <a:lnSpc>
                <a:spcPct val="100000"/>
              </a:lnSpc>
              <a:spcBef>
                <a:spcPts val="0"/>
              </a:spcBef>
              <a:spcAft>
                <a:spcPts val="0"/>
              </a:spcAft>
              <a:buClr>
                <a:schemeClr val="accent1"/>
              </a:buClr>
              <a:buSzPts val="2400"/>
              <a:buFont typeface="Lato Black"/>
              <a:buNone/>
              <a:defRPr sz="1800">
                <a:solidFill>
                  <a:schemeClr val="accent1"/>
                </a:solidFill>
                <a:latin typeface="Lato Black"/>
                <a:ea typeface="Lato Black"/>
                <a:cs typeface="Lato Black"/>
                <a:sym typeface="Lato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p17"/>
          <p:cNvSpPr txBox="1">
            <a:spLocks noGrp="1"/>
          </p:cNvSpPr>
          <p:nvPr>
            <p:ph type="subTitle" idx="6"/>
          </p:nvPr>
        </p:nvSpPr>
        <p:spPr>
          <a:xfrm>
            <a:off x="6052625" y="2359152"/>
            <a:ext cx="2377500" cy="2910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2400"/>
              <a:buFont typeface="Lato Black"/>
              <a:buNone/>
              <a:defRPr sz="1800">
                <a:solidFill>
                  <a:schemeClr val="accent1"/>
                </a:solidFill>
                <a:latin typeface="Lato Black"/>
                <a:ea typeface="Lato Black"/>
                <a:cs typeface="Lato Black"/>
                <a:sym typeface="Lato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17"/>
          <p:cNvSpPr/>
          <p:nvPr/>
        </p:nvSpPr>
        <p:spPr>
          <a:xfrm>
            <a:off x="1061236" y="4115385"/>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17"/>
          <p:cNvGrpSpPr/>
          <p:nvPr/>
        </p:nvGrpSpPr>
        <p:grpSpPr>
          <a:xfrm flipH="1">
            <a:off x="501463" y="3678133"/>
            <a:ext cx="886954" cy="761035"/>
            <a:chOff x="6966038" y="3770183"/>
            <a:chExt cx="886954" cy="761035"/>
          </a:xfrm>
        </p:grpSpPr>
        <p:sp>
          <p:nvSpPr>
            <p:cNvPr id="161" name="Google Shape;161;p17"/>
            <p:cNvSpPr/>
            <p:nvPr/>
          </p:nvSpPr>
          <p:spPr>
            <a:xfrm rot="-5400000">
              <a:off x="7359408" y="4037634"/>
              <a:ext cx="496120" cy="491048"/>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17A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rot="-5400000">
              <a:off x="6964330" y="3771891"/>
              <a:ext cx="327199" cy="323783"/>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57200"/>
            <a:ext cx="7717500" cy="4572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1"/>
              </a:buClr>
              <a:buSzPts val="3600"/>
              <a:buFont typeface="Lato Black"/>
              <a:buNone/>
              <a:defRPr sz="3600">
                <a:solidFill>
                  <a:schemeClr val="accent1"/>
                </a:solidFill>
                <a:latin typeface="Lato Black"/>
                <a:ea typeface="Lato Black"/>
                <a:cs typeface="Lato Black"/>
                <a:sym typeface="Lat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6" r:id="rId5"/>
    <p:sldLayoutId id="2147483658" r:id="rId6"/>
    <p:sldLayoutId id="2147483660" r:id="rId7"/>
    <p:sldLayoutId id="2147483661" r:id="rId8"/>
    <p:sldLayoutId id="2147483663" r:id="rId9"/>
    <p:sldLayoutId id="2147483666"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comments" Target="../comments/commen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2" name="Picture 1">
            <a:extLst>
              <a:ext uri="{FF2B5EF4-FFF2-40B4-BE49-F238E27FC236}">
                <a16:creationId xmlns:a16="http://schemas.microsoft.com/office/drawing/2014/main" id="{CDC2E01F-8691-EA3C-6387-45541A46DC4C}"/>
              </a:ext>
            </a:extLst>
          </p:cNvPr>
          <p:cNvPicPr>
            <a:picLocks noChangeAspect="1"/>
          </p:cNvPicPr>
          <p:nvPr/>
        </p:nvPicPr>
        <p:blipFill>
          <a:blip r:embed="rId3"/>
          <a:stretch>
            <a:fillRect/>
          </a:stretch>
        </p:blipFill>
        <p:spPr>
          <a:xfrm>
            <a:off x="5255579" y="727285"/>
            <a:ext cx="3888421" cy="2875346"/>
          </a:xfrm>
          <a:prstGeom prst="ellipse">
            <a:avLst/>
          </a:prstGeom>
          <a:ln>
            <a:noFill/>
          </a:ln>
          <a:effectLst>
            <a:softEdge rad="112500"/>
          </a:effectLst>
        </p:spPr>
      </p:pic>
      <p:sp>
        <p:nvSpPr>
          <p:cNvPr id="350" name="Google Shape;350;p40"/>
          <p:cNvSpPr txBox="1">
            <a:spLocks noGrp="1"/>
          </p:cNvSpPr>
          <p:nvPr>
            <p:ph type="title"/>
          </p:nvPr>
        </p:nvSpPr>
        <p:spPr>
          <a:xfrm>
            <a:off x="209320" y="1188232"/>
            <a:ext cx="5921994" cy="2578049"/>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dirty="0"/>
              <a:t>BÀI 6:</a:t>
            </a:r>
            <a:br>
              <a:rPr lang="en-GB" dirty="0"/>
            </a:br>
            <a:r>
              <a:rPr lang="en-GB" dirty="0"/>
              <a:t>GIỚI THIỆU VỀ </a:t>
            </a:r>
            <a:br>
              <a:rPr lang="en-GB" dirty="0"/>
            </a:br>
            <a:r>
              <a:rPr lang="en-GB" dirty="0"/>
              <a:t>LIÊN KẾT HÓA HỌC</a:t>
            </a:r>
            <a:endParaRPr dirty="0"/>
          </a:p>
        </p:txBody>
      </p:sp>
      <p:sp>
        <p:nvSpPr>
          <p:cNvPr id="352" name="Google Shape;352;p40"/>
          <p:cNvSpPr txBox="1">
            <a:spLocks noGrp="1"/>
          </p:cNvSpPr>
          <p:nvPr>
            <p:ph type="subTitle" idx="4294967295"/>
          </p:nvPr>
        </p:nvSpPr>
        <p:spPr>
          <a:xfrm>
            <a:off x="1625797" y="3602631"/>
            <a:ext cx="3478800" cy="32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800" dirty="0" err="1"/>
              <a:t>Người</a:t>
            </a:r>
            <a:r>
              <a:rPr lang="en-GB" sz="1800" dirty="0"/>
              <a:t> </a:t>
            </a:r>
            <a:r>
              <a:rPr lang="en-GB" sz="1800" dirty="0" err="1"/>
              <a:t>soạn</a:t>
            </a:r>
            <a:r>
              <a:rPr lang="en-GB" sz="1800" dirty="0"/>
              <a:t>: Nguyễn </a:t>
            </a:r>
            <a:r>
              <a:rPr lang="en-GB" sz="1800" dirty="0" err="1"/>
              <a:t>Thị</a:t>
            </a:r>
            <a:r>
              <a:rPr lang="en-GB" sz="1800" dirty="0"/>
              <a:t> Sơn</a:t>
            </a:r>
            <a:endParaRPr sz="1800" dirty="0"/>
          </a:p>
        </p:txBody>
      </p:sp>
      <p:pic>
        <p:nvPicPr>
          <p:cNvPr id="3" name="Picture 2">
            <a:extLst>
              <a:ext uri="{FF2B5EF4-FFF2-40B4-BE49-F238E27FC236}">
                <a16:creationId xmlns:a16="http://schemas.microsoft.com/office/drawing/2014/main" id="{3FCE544A-5AE5-D9EA-CC2A-1CF6EF6D3C93}"/>
              </a:ext>
            </a:extLst>
          </p:cNvPr>
          <p:cNvPicPr>
            <a:picLocks noChangeAspect="1"/>
          </p:cNvPicPr>
          <p:nvPr/>
        </p:nvPicPr>
        <p:blipFill>
          <a:blip r:embed="rId4"/>
          <a:stretch>
            <a:fillRect/>
          </a:stretch>
        </p:blipFill>
        <p:spPr>
          <a:xfrm>
            <a:off x="319488" y="69123"/>
            <a:ext cx="1119021" cy="8886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4" name="Google Shape;514;p52"/>
          <p:cNvSpPr/>
          <p:nvPr/>
        </p:nvSpPr>
        <p:spPr>
          <a:xfrm>
            <a:off x="6096450" y="3531385"/>
            <a:ext cx="327199" cy="323889"/>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90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869F4DE4-3A2B-519F-C189-D6744AC00E70}"/>
              </a:ext>
            </a:extLst>
          </p:cNvPr>
          <p:cNvPicPr>
            <a:picLocks noChangeAspect="1"/>
          </p:cNvPicPr>
          <p:nvPr/>
        </p:nvPicPr>
        <p:blipFill>
          <a:blip r:embed="rId3"/>
          <a:stretch>
            <a:fillRect/>
          </a:stretch>
        </p:blipFill>
        <p:spPr>
          <a:xfrm>
            <a:off x="153714" y="21265"/>
            <a:ext cx="1119021" cy="888635"/>
          </a:xfrm>
          <a:prstGeom prst="rect">
            <a:avLst/>
          </a:prstGeom>
        </p:spPr>
      </p:pic>
      <p:sp>
        <p:nvSpPr>
          <p:cNvPr id="7" name="Google Shape;363;p42">
            <a:extLst>
              <a:ext uri="{FF2B5EF4-FFF2-40B4-BE49-F238E27FC236}">
                <a16:creationId xmlns:a16="http://schemas.microsoft.com/office/drawing/2014/main" id="{65513B7D-B668-D443-17AE-62D1A0687703}"/>
              </a:ext>
            </a:extLst>
          </p:cNvPr>
          <p:cNvSpPr txBox="1">
            <a:spLocks/>
          </p:cNvSpPr>
          <p:nvPr/>
        </p:nvSpPr>
        <p:spPr>
          <a:xfrm>
            <a:off x="1272735" y="361213"/>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a:buNone/>
              <a:defRPr sz="3600" b="0" i="0" u="none" strike="noStrike" cap="none">
                <a:solidFill>
                  <a:schemeClr val="accent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l"/>
            <a:r>
              <a:rPr lang="en-US" sz="3200" dirty="0"/>
              <a:t>4. CHẤT ION, CHẤT CỘNG HÓA TRỊ</a:t>
            </a:r>
          </a:p>
        </p:txBody>
      </p:sp>
      <p:pic>
        <p:nvPicPr>
          <p:cNvPr id="8" name="Picture 7">
            <a:extLst>
              <a:ext uri="{FF2B5EF4-FFF2-40B4-BE49-F238E27FC236}">
                <a16:creationId xmlns:a16="http://schemas.microsoft.com/office/drawing/2014/main" id="{1F5C52C3-1221-DC00-E18C-F919DFA3E43B}"/>
              </a:ext>
            </a:extLst>
          </p:cNvPr>
          <p:cNvPicPr>
            <a:picLocks noChangeAspect="1"/>
          </p:cNvPicPr>
          <p:nvPr/>
        </p:nvPicPr>
        <p:blipFill>
          <a:blip r:embed="rId4"/>
          <a:stretch>
            <a:fillRect/>
          </a:stretch>
        </p:blipFill>
        <p:spPr>
          <a:xfrm>
            <a:off x="756094" y="1053494"/>
            <a:ext cx="2041302" cy="2041302"/>
          </a:xfrm>
          <a:prstGeom prst="rect">
            <a:avLst/>
          </a:prstGeom>
        </p:spPr>
      </p:pic>
      <p:pic>
        <p:nvPicPr>
          <p:cNvPr id="9" name="Picture 8">
            <a:extLst>
              <a:ext uri="{FF2B5EF4-FFF2-40B4-BE49-F238E27FC236}">
                <a16:creationId xmlns:a16="http://schemas.microsoft.com/office/drawing/2014/main" id="{132B671C-E067-0645-CDEB-60D701376EB4}"/>
              </a:ext>
            </a:extLst>
          </p:cNvPr>
          <p:cNvPicPr>
            <a:picLocks noChangeAspect="1"/>
          </p:cNvPicPr>
          <p:nvPr/>
        </p:nvPicPr>
        <p:blipFill>
          <a:blip r:embed="rId5"/>
          <a:stretch>
            <a:fillRect/>
          </a:stretch>
        </p:blipFill>
        <p:spPr>
          <a:xfrm>
            <a:off x="3187322" y="1126625"/>
            <a:ext cx="2624228" cy="1968171"/>
          </a:xfrm>
          <a:prstGeom prst="ellipse">
            <a:avLst/>
          </a:prstGeom>
          <a:ln>
            <a:noFill/>
          </a:ln>
          <a:effectLst>
            <a:softEdge rad="112500"/>
          </a:effectLst>
        </p:spPr>
      </p:pic>
      <p:pic>
        <p:nvPicPr>
          <p:cNvPr id="10" name="Picture 9">
            <a:extLst>
              <a:ext uri="{FF2B5EF4-FFF2-40B4-BE49-F238E27FC236}">
                <a16:creationId xmlns:a16="http://schemas.microsoft.com/office/drawing/2014/main" id="{72773F57-A750-5E3A-E26D-2F59B94F6FEB}"/>
              </a:ext>
            </a:extLst>
          </p:cNvPr>
          <p:cNvPicPr>
            <a:picLocks noChangeAspect="1"/>
          </p:cNvPicPr>
          <p:nvPr/>
        </p:nvPicPr>
        <p:blipFill>
          <a:blip r:embed="rId6"/>
          <a:stretch>
            <a:fillRect/>
          </a:stretch>
        </p:blipFill>
        <p:spPr>
          <a:xfrm>
            <a:off x="5883180" y="1224562"/>
            <a:ext cx="2942524" cy="1817008"/>
          </a:xfrm>
          <a:prstGeom prst="ellipse">
            <a:avLst/>
          </a:prstGeom>
          <a:ln>
            <a:noFill/>
          </a:ln>
          <a:effectLst>
            <a:softEdge rad="112500"/>
          </a:effectLst>
        </p:spPr>
      </p:pic>
      <p:sp>
        <p:nvSpPr>
          <p:cNvPr id="15" name="Rectangle 35">
            <a:extLst>
              <a:ext uri="{FF2B5EF4-FFF2-40B4-BE49-F238E27FC236}">
                <a16:creationId xmlns:a16="http://schemas.microsoft.com/office/drawing/2014/main" id="{CCF7F1C5-0268-14F2-969C-99B6EC148D75}"/>
              </a:ext>
            </a:extLst>
          </p:cNvPr>
          <p:cNvSpPr>
            <a:spLocks noChangeArrowheads="1"/>
          </p:cNvSpPr>
          <p:nvPr/>
        </p:nvSpPr>
        <p:spPr bwMode="auto">
          <a:xfrm>
            <a:off x="756094" y="2943954"/>
            <a:ext cx="2923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a:latin typeface=".VnCooper" pitchFamily="34" charset="0"/>
              </a:rPr>
              <a:t>Sodium chloride</a:t>
            </a:r>
            <a:endParaRPr lang="en-US" altLang="en-US" sz="2000" dirty="0">
              <a:latin typeface=".VnCooper" pitchFamily="34" charset="0"/>
            </a:endParaRPr>
          </a:p>
        </p:txBody>
      </p:sp>
      <p:sp>
        <p:nvSpPr>
          <p:cNvPr id="16" name="Rectangle 35">
            <a:extLst>
              <a:ext uri="{FF2B5EF4-FFF2-40B4-BE49-F238E27FC236}">
                <a16:creationId xmlns:a16="http://schemas.microsoft.com/office/drawing/2014/main" id="{A75EC58B-747E-CBC8-A0A3-9F8D78F9A9A3}"/>
              </a:ext>
            </a:extLst>
          </p:cNvPr>
          <p:cNvSpPr>
            <a:spLocks noChangeArrowheads="1"/>
          </p:cNvSpPr>
          <p:nvPr/>
        </p:nvSpPr>
        <p:spPr bwMode="auto">
          <a:xfrm>
            <a:off x="3423237" y="2922752"/>
            <a:ext cx="2923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a:latin typeface=".VnCooper" pitchFamily="34" charset="0"/>
              </a:rPr>
              <a:t>Calcium chloride</a:t>
            </a:r>
            <a:endParaRPr lang="en-US" altLang="en-US" sz="2000" dirty="0">
              <a:latin typeface=".VnCooper" pitchFamily="34" charset="0"/>
            </a:endParaRPr>
          </a:p>
        </p:txBody>
      </p:sp>
      <p:sp>
        <p:nvSpPr>
          <p:cNvPr id="17" name="Rectangle 35">
            <a:extLst>
              <a:ext uri="{FF2B5EF4-FFF2-40B4-BE49-F238E27FC236}">
                <a16:creationId xmlns:a16="http://schemas.microsoft.com/office/drawing/2014/main" id="{60BBE72E-6D27-D4C5-3AA7-F492BF0407C7}"/>
              </a:ext>
            </a:extLst>
          </p:cNvPr>
          <p:cNvSpPr>
            <a:spLocks noChangeArrowheads="1"/>
          </p:cNvSpPr>
          <p:nvPr/>
        </p:nvSpPr>
        <p:spPr bwMode="auto">
          <a:xfrm>
            <a:off x="6418236" y="2943954"/>
            <a:ext cx="2923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a:latin typeface=".VnCooper" pitchFamily="34" charset="0"/>
              </a:rPr>
              <a:t>Magnesium oxide </a:t>
            </a:r>
            <a:endParaRPr lang="en-US" altLang="en-US" sz="2000" dirty="0">
              <a:latin typeface=".VnCooper" pitchFamily="34" charset="0"/>
            </a:endParaRPr>
          </a:p>
        </p:txBody>
      </p:sp>
      <p:sp>
        <p:nvSpPr>
          <p:cNvPr id="19" name="TextBox 18">
            <a:extLst>
              <a:ext uri="{FF2B5EF4-FFF2-40B4-BE49-F238E27FC236}">
                <a16:creationId xmlns:a16="http://schemas.microsoft.com/office/drawing/2014/main" id="{BA6F972C-4AB2-DF65-2E5B-BB371CF3A8E0}"/>
              </a:ext>
            </a:extLst>
          </p:cNvPr>
          <p:cNvSpPr txBox="1"/>
          <p:nvPr/>
        </p:nvSpPr>
        <p:spPr>
          <a:xfrm>
            <a:off x="866689" y="3951290"/>
            <a:ext cx="8277311" cy="830997"/>
          </a:xfrm>
          <a:prstGeom prst="rect">
            <a:avLst/>
          </a:prstGeom>
          <a:noFill/>
        </p:spPr>
        <p:txBody>
          <a:bodyPr wrap="square">
            <a:spAutoFit/>
          </a:bodyPr>
          <a:lstStyle/>
          <a:p>
            <a:r>
              <a:rPr lang="vi-VN" sz="2400" dirty="0">
                <a:solidFill>
                  <a:srgbClr val="FF0000"/>
                </a:solidFill>
                <a:latin typeface="Labo"/>
              </a:rPr>
              <a:t>Chất được tạo bởi ion âm và ion dương là chất ion. Ở điều kiện thường chất ion thường ở thể rắn</a:t>
            </a:r>
            <a:endParaRPr lang="en-US" sz="2400" dirty="0">
              <a:solidFill>
                <a:srgbClr val="FF0000"/>
              </a:solidFill>
              <a:latin typeface="Labo"/>
            </a:endParaRPr>
          </a:p>
        </p:txBody>
      </p:sp>
      <p:sp>
        <p:nvSpPr>
          <p:cNvPr id="20" name="Rectangle 35">
            <a:extLst>
              <a:ext uri="{FF2B5EF4-FFF2-40B4-BE49-F238E27FC236}">
                <a16:creationId xmlns:a16="http://schemas.microsoft.com/office/drawing/2014/main" id="{80C12073-B72A-37C3-C726-0E2BC303F61E}"/>
              </a:ext>
            </a:extLst>
          </p:cNvPr>
          <p:cNvSpPr>
            <a:spLocks noChangeArrowheads="1"/>
          </p:cNvSpPr>
          <p:nvPr/>
        </p:nvSpPr>
        <p:spPr bwMode="auto">
          <a:xfrm>
            <a:off x="1" y="3456050"/>
            <a:ext cx="9144000" cy="400110"/>
          </a:xfrm>
          <a:prstGeom prst="rect">
            <a:avLst/>
          </a:prstGeom>
          <a:solidFill>
            <a:schemeClr val="bg1">
              <a:lumMod val="85000"/>
            </a:schemeClr>
          </a:solidFill>
          <a:ln>
            <a:noFill/>
          </a:ln>
          <a:effectLst/>
        </p:spPr>
        <p:txBody>
          <a:bodyPr wrap="square">
            <a:spAutoFit/>
          </a:bodyPr>
          <a:lstStyle/>
          <a:p>
            <a:pPr algn="ctr"/>
            <a:r>
              <a:rPr lang="en-GB" altLang="en-US" sz="2000" i="1" dirty="0" err="1">
                <a:latin typeface=".VnCooper" pitchFamily="34" charset="0"/>
              </a:rPr>
              <a:t>Một</a:t>
            </a:r>
            <a:r>
              <a:rPr lang="en-GB" altLang="en-US" sz="2000" i="1" dirty="0">
                <a:latin typeface=".VnCooper" pitchFamily="34" charset="0"/>
              </a:rPr>
              <a:t> </a:t>
            </a:r>
            <a:r>
              <a:rPr lang="en-GB" altLang="en-US" sz="2000" i="1" dirty="0" err="1">
                <a:latin typeface=".VnCooper" pitchFamily="34" charset="0"/>
              </a:rPr>
              <a:t>số</a:t>
            </a:r>
            <a:r>
              <a:rPr lang="en-GB" altLang="en-US" sz="2000" i="1" dirty="0">
                <a:latin typeface=".VnCooper" pitchFamily="34" charset="0"/>
              </a:rPr>
              <a:t> </a:t>
            </a:r>
            <a:r>
              <a:rPr lang="en-GB" altLang="en-US" sz="2000" i="1" dirty="0" err="1">
                <a:latin typeface=".VnCooper" pitchFamily="34" charset="0"/>
              </a:rPr>
              <a:t>chất</a:t>
            </a:r>
            <a:r>
              <a:rPr lang="en-GB" altLang="en-US" sz="2000" i="1" dirty="0">
                <a:latin typeface=".VnCooper" pitchFamily="34" charset="0"/>
              </a:rPr>
              <a:t> ion</a:t>
            </a:r>
            <a:endParaRPr lang="en-US" altLang="en-US" sz="2000" i="1" dirty="0">
              <a:latin typeface=".VnCooper"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4" name="Google Shape;514;p52"/>
          <p:cNvSpPr/>
          <p:nvPr/>
        </p:nvSpPr>
        <p:spPr>
          <a:xfrm>
            <a:off x="6096450" y="3531385"/>
            <a:ext cx="327199" cy="323889"/>
          </a:xfrm>
          <a:custGeom>
            <a:avLst/>
            <a:gdLst/>
            <a:ahLst/>
            <a:cxnLst/>
            <a:rect l="l" t="t" r="r" b="b"/>
            <a:pathLst>
              <a:path w="43010" h="42561" extrusionOk="0">
                <a:moveTo>
                  <a:pt x="16060" y="1"/>
                </a:moveTo>
                <a:cubicBezTo>
                  <a:pt x="16041" y="307"/>
                  <a:pt x="15983" y="613"/>
                  <a:pt x="15983" y="900"/>
                </a:cubicBezTo>
                <a:cubicBezTo>
                  <a:pt x="15983" y="5685"/>
                  <a:pt x="16002" y="10471"/>
                  <a:pt x="16041" y="15256"/>
                </a:cubicBezTo>
                <a:cubicBezTo>
                  <a:pt x="16041" y="15562"/>
                  <a:pt x="15887" y="15696"/>
                  <a:pt x="15562" y="15696"/>
                </a:cubicBezTo>
                <a:cubicBezTo>
                  <a:pt x="15371" y="15696"/>
                  <a:pt x="15141" y="15658"/>
                  <a:pt x="14930" y="15658"/>
                </a:cubicBezTo>
                <a:cubicBezTo>
                  <a:pt x="10241" y="15638"/>
                  <a:pt x="5571" y="15638"/>
                  <a:pt x="920" y="15638"/>
                </a:cubicBezTo>
                <a:cubicBezTo>
                  <a:pt x="575" y="15638"/>
                  <a:pt x="288" y="15715"/>
                  <a:pt x="1" y="15926"/>
                </a:cubicBezTo>
                <a:lnTo>
                  <a:pt x="1" y="26855"/>
                </a:lnTo>
                <a:cubicBezTo>
                  <a:pt x="230" y="27027"/>
                  <a:pt x="471" y="27049"/>
                  <a:pt x="714" y="27049"/>
                </a:cubicBezTo>
                <a:cubicBezTo>
                  <a:pt x="795" y="27049"/>
                  <a:pt x="876" y="27046"/>
                  <a:pt x="958" y="27046"/>
                </a:cubicBezTo>
                <a:cubicBezTo>
                  <a:pt x="5839" y="27027"/>
                  <a:pt x="10719" y="27027"/>
                  <a:pt x="15600" y="27027"/>
                </a:cubicBezTo>
                <a:cubicBezTo>
                  <a:pt x="15773" y="27027"/>
                  <a:pt x="15926" y="27104"/>
                  <a:pt x="16021" y="27123"/>
                </a:cubicBezTo>
                <a:lnTo>
                  <a:pt x="16021" y="42454"/>
                </a:lnTo>
                <a:cubicBezTo>
                  <a:pt x="16309" y="42526"/>
                  <a:pt x="18738" y="42560"/>
                  <a:pt x="21282" y="42560"/>
                </a:cubicBezTo>
                <a:cubicBezTo>
                  <a:pt x="24165" y="42560"/>
                  <a:pt x="27195" y="42517"/>
                  <a:pt x="27429" y="42435"/>
                </a:cubicBezTo>
                <a:lnTo>
                  <a:pt x="27429" y="27027"/>
                </a:lnTo>
                <a:cubicBezTo>
                  <a:pt x="32616" y="27027"/>
                  <a:pt x="37765" y="27027"/>
                  <a:pt x="42857" y="27085"/>
                </a:cubicBezTo>
                <a:cubicBezTo>
                  <a:pt x="43010" y="26338"/>
                  <a:pt x="42952" y="16136"/>
                  <a:pt x="42837" y="15715"/>
                </a:cubicBezTo>
                <a:lnTo>
                  <a:pt x="27468" y="15715"/>
                </a:lnTo>
                <a:cubicBezTo>
                  <a:pt x="27448" y="15504"/>
                  <a:pt x="27429" y="15275"/>
                  <a:pt x="27429" y="15064"/>
                </a:cubicBezTo>
                <a:lnTo>
                  <a:pt x="27429" y="671"/>
                </a:lnTo>
                <a:cubicBezTo>
                  <a:pt x="27429" y="422"/>
                  <a:pt x="27391" y="211"/>
                  <a:pt x="27372" y="1"/>
                </a:cubicBezTo>
                <a:close/>
              </a:path>
            </a:pathLst>
          </a:custGeom>
          <a:solidFill>
            <a:srgbClr val="90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869F4DE4-3A2B-519F-C189-D6744AC00E70}"/>
              </a:ext>
            </a:extLst>
          </p:cNvPr>
          <p:cNvPicPr>
            <a:picLocks noChangeAspect="1"/>
          </p:cNvPicPr>
          <p:nvPr/>
        </p:nvPicPr>
        <p:blipFill>
          <a:blip r:embed="rId3"/>
          <a:stretch>
            <a:fillRect/>
          </a:stretch>
        </p:blipFill>
        <p:spPr>
          <a:xfrm>
            <a:off x="153714" y="21265"/>
            <a:ext cx="1119021" cy="888635"/>
          </a:xfrm>
          <a:prstGeom prst="rect">
            <a:avLst/>
          </a:prstGeom>
        </p:spPr>
      </p:pic>
      <p:sp>
        <p:nvSpPr>
          <p:cNvPr id="7" name="Google Shape;363;p42">
            <a:extLst>
              <a:ext uri="{FF2B5EF4-FFF2-40B4-BE49-F238E27FC236}">
                <a16:creationId xmlns:a16="http://schemas.microsoft.com/office/drawing/2014/main" id="{65513B7D-B668-D443-17AE-62D1A0687703}"/>
              </a:ext>
            </a:extLst>
          </p:cNvPr>
          <p:cNvSpPr txBox="1">
            <a:spLocks/>
          </p:cNvSpPr>
          <p:nvPr/>
        </p:nvSpPr>
        <p:spPr>
          <a:xfrm>
            <a:off x="1272735" y="361213"/>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a:buNone/>
              <a:defRPr sz="3600" b="0" i="0" u="none" strike="noStrike" cap="none">
                <a:solidFill>
                  <a:schemeClr val="accent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l"/>
            <a:r>
              <a:rPr lang="en-US" sz="3200" dirty="0"/>
              <a:t>4. CHẤT ION, CHẤT CỘNG HÓA TRỊ</a:t>
            </a:r>
          </a:p>
        </p:txBody>
      </p:sp>
      <p:sp>
        <p:nvSpPr>
          <p:cNvPr id="15" name="Rectangle 35">
            <a:extLst>
              <a:ext uri="{FF2B5EF4-FFF2-40B4-BE49-F238E27FC236}">
                <a16:creationId xmlns:a16="http://schemas.microsoft.com/office/drawing/2014/main" id="{CCF7F1C5-0268-14F2-969C-99B6EC148D75}"/>
              </a:ext>
            </a:extLst>
          </p:cNvPr>
          <p:cNvSpPr>
            <a:spLocks noChangeArrowheads="1"/>
          </p:cNvSpPr>
          <p:nvPr/>
        </p:nvSpPr>
        <p:spPr bwMode="auto">
          <a:xfrm>
            <a:off x="768847" y="2903073"/>
            <a:ext cx="2923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err="1">
                <a:latin typeface=".VnCooper" pitchFamily="34" charset="0"/>
              </a:rPr>
              <a:t>Đường</a:t>
            </a:r>
            <a:r>
              <a:rPr lang="en-GB" altLang="en-US" sz="2000" dirty="0">
                <a:latin typeface=".VnCooper" pitchFamily="34" charset="0"/>
              </a:rPr>
              <a:t> </a:t>
            </a:r>
            <a:r>
              <a:rPr lang="en-GB" altLang="en-US" sz="2000" dirty="0" err="1">
                <a:latin typeface=".VnCooper" pitchFamily="34" charset="0"/>
              </a:rPr>
              <a:t>tinh</a:t>
            </a:r>
            <a:r>
              <a:rPr lang="en-GB" altLang="en-US" sz="2000" dirty="0">
                <a:latin typeface=".VnCooper" pitchFamily="34" charset="0"/>
              </a:rPr>
              <a:t> </a:t>
            </a:r>
            <a:r>
              <a:rPr lang="en-GB" altLang="en-US" sz="2000" dirty="0" err="1">
                <a:latin typeface=".VnCooper" pitchFamily="34" charset="0"/>
              </a:rPr>
              <a:t>luyện</a:t>
            </a:r>
            <a:endParaRPr lang="en-US" altLang="en-US" sz="2000" dirty="0">
              <a:latin typeface=".VnCooper" pitchFamily="34" charset="0"/>
            </a:endParaRPr>
          </a:p>
        </p:txBody>
      </p:sp>
      <p:sp>
        <p:nvSpPr>
          <p:cNvPr id="16" name="Rectangle 35">
            <a:extLst>
              <a:ext uri="{FF2B5EF4-FFF2-40B4-BE49-F238E27FC236}">
                <a16:creationId xmlns:a16="http://schemas.microsoft.com/office/drawing/2014/main" id="{A75EC58B-747E-CBC8-A0A3-9F8D78F9A9A3}"/>
              </a:ext>
            </a:extLst>
          </p:cNvPr>
          <p:cNvSpPr>
            <a:spLocks noChangeArrowheads="1"/>
          </p:cNvSpPr>
          <p:nvPr/>
        </p:nvSpPr>
        <p:spPr bwMode="auto">
          <a:xfrm>
            <a:off x="3228288" y="2774603"/>
            <a:ext cx="3094521" cy="72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2000" dirty="0">
                <a:latin typeface=".VnCooper" pitchFamily="34" charset="0"/>
              </a:rPr>
              <a:t>Ethanol </a:t>
            </a:r>
            <a:r>
              <a:rPr lang="en-GB" altLang="en-US" sz="2000" dirty="0" err="1">
                <a:latin typeface=".VnCooper" pitchFamily="34" charset="0"/>
              </a:rPr>
              <a:t>dùng</a:t>
            </a:r>
            <a:r>
              <a:rPr lang="en-GB" altLang="en-US" sz="2000" dirty="0">
                <a:latin typeface=".VnCooper" pitchFamily="34" charset="0"/>
              </a:rPr>
              <a:t> </a:t>
            </a:r>
            <a:r>
              <a:rPr lang="en-GB" altLang="en-US" sz="2000" dirty="0" err="1">
                <a:latin typeface=".VnCooper" pitchFamily="34" charset="0"/>
              </a:rPr>
              <a:t>sát</a:t>
            </a:r>
            <a:r>
              <a:rPr lang="en-GB" altLang="en-US" sz="2000" dirty="0">
                <a:latin typeface=".VnCooper" pitchFamily="34" charset="0"/>
              </a:rPr>
              <a:t> </a:t>
            </a:r>
            <a:r>
              <a:rPr lang="en-GB" altLang="en-US" sz="2000" dirty="0" err="1">
                <a:latin typeface=".VnCooper" pitchFamily="34" charset="0"/>
              </a:rPr>
              <a:t>khuẩn</a:t>
            </a:r>
            <a:r>
              <a:rPr lang="en-GB" altLang="en-US" sz="2000" dirty="0">
                <a:latin typeface=".VnCooper" pitchFamily="34" charset="0"/>
              </a:rPr>
              <a:t> </a:t>
            </a:r>
            <a:r>
              <a:rPr lang="en-GB" altLang="en-US" sz="2000" dirty="0" err="1">
                <a:latin typeface=".VnCooper" pitchFamily="34" charset="0"/>
              </a:rPr>
              <a:t>trong</a:t>
            </a:r>
            <a:r>
              <a:rPr lang="en-GB" altLang="en-US" sz="2000" dirty="0">
                <a:latin typeface=".VnCooper" pitchFamily="34" charset="0"/>
              </a:rPr>
              <a:t> y </a:t>
            </a:r>
            <a:r>
              <a:rPr lang="en-GB" altLang="en-US" sz="2000" dirty="0" err="1">
                <a:latin typeface=".VnCooper" pitchFamily="34" charset="0"/>
              </a:rPr>
              <a:t>tế</a:t>
            </a:r>
            <a:endParaRPr lang="en-US" altLang="en-US" sz="2000" dirty="0">
              <a:latin typeface=".VnCooper" pitchFamily="34" charset="0"/>
            </a:endParaRPr>
          </a:p>
        </p:txBody>
      </p:sp>
      <p:sp>
        <p:nvSpPr>
          <p:cNvPr id="17" name="Rectangle 35">
            <a:extLst>
              <a:ext uri="{FF2B5EF4-FFF2-40B4-BE49-F238E27FC236}">
                <a16:creationId xmlns:a16="http://schemas.microsoft.com/office/drawing/2014/main" id="{60BBE72E-6D27-D4C5-3AA7-F492BF0407C7}"/>
              </a:ext>
            </a:extLst>
          </p:cNvPr>
          <p:cNvSpPr>
            <a:spLocks noChangeArrowheads="1"/>
          </p:cNvSpPr>
          <p:nvPr/>
        </p:nvSpPr>
        <p:spPr bwMode="auto">
          <a:xfrm>
            <a:off x="6418236" y="2943954"/>
            <a:ext cx="2923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err="1">
                <a:latin typeface=".VnCooper" pitchFamily="34" charset="0"/>
              </a:rPr>
              <a:t>Khí</a:t>
            </a:r>
            <a:r>
              <a:rPr lang="en-GB" altLang="en-US" sz="2000" dirty="0">
                <a:latin typeface=".VnCooper" pitchFamily="34" charset="0"/>
              </a:rPr>
              <a:t> carbon dioxide</a:t>
            </a:r>
            <a:endParaRPr lang="en-US" altLang="en-US" sz="2000" dirty="0">
              <a:latin typeface=".VnCooper" pitchFamily="34" charset="0"/>
            </a:endParaRPr>
          </a:p>
        </p:txBody>
      </p:sp>
      <p:sp>
        <p:nvSpPr>
          <p:cNvPr id="19" name="TextBox 18">
            <a:extLst>
              <a:ext uri="{FF2B5EF4-FFF2-40B4-BE49-F238E27FC236}">
                <a16:creationId xmlns:a16="http://schemas.microsoft.com/office/drawing/2014/main" id="{BA6F972C-4AB2-DF65-2E5B-BB371CF3A8E0}"/>
              </a:ext>
            </a:extLst>
          </p:cNvPr>
          <p:cNvSpPr txBox="1"/>
          <p:nvPr/>
        </p:nvSpPr>
        <p:spPr>
          <a:xfrm>
            <a:off x="469362" y="3904102"/>
            <a:ext cx="8612372" cy="1200329"/>
          </a:xfrm>
          <a:prstGeom prst="rect">
            <a:avLst/>
          </a:prstGeom>
          <a:noFill/>
        </p:spPr>
        <p:txBody>
          <a:bodyPr wrap="square">
            <a:spAutoFit/>
          </a:bodyPr>
          <a:lstStyle/>
          <a:p>
            <a:r>
              <a:rPr lang="vi-VN" sz="2400" dirty="0">
                <a:solidFill>
                  <a:srgbClr val="FF0000"/>
                </a:solidFill>
                <a:latin typeface="Labo"/>
              </a:rPr>
              <a:t>Chất được tạo thành nhờ liên kết cộng hóa trị là chất cộng hóa trị. Ở điều kiện thường chất cộng hóa trị có thể ở thể rắn, thể lỏng hoặc thể khí.</a:t>
            </a:r>
            <a:endParaRPr lang="en-US" sz="2400" dirty="0">
              <a:solidFill>
                <a:srgbClr val="FF0000"/>
              </a:solidFill>
              <a:latin typeface="Labo"/>
            </a:endParaRPr>
          </a:p>
        </p:txBody>
      </p:sp>
      <p:sp>
        <p:nvSpPr>
          <p:cNvPr id="20" name="Rectangle 35">
            <a:extLst>
              <a:ext uri="{FF2B5EF4-FFF2-40B4-BE49-F238E27FC236}">
                <a16:creationId xmlns:a16="http://schemas.microsoft.com/office/drawing/2014/main" id="{80C12073-B72A-37C3-C726-0E2BC303F61E}"/>
              </a:ext>
            </a:extLst>
          </p:cNvPr>
          <p:cNvSpPr>
            <a:spLocks noChangeArrowheads="1"/>
          </p:cNvSpPr>
          <p:nvPr/>
        </p:nvSpPr>
        <p:spPr bwMode="auto">
          <a:xfrm>
            <a:off x="1" y="3456050"/>
            <a:ext cx="9144000" cy="400110"/>
          </a:xfrm>
          <a:prstGeom prst="rect">
            <a:avLst/>
          </a:prstGeom>
          <a:solidFill>
            <a:schemeClr val="bg1">
              <a:lumMod val="85000"/>
            </a:schemeClr>
          </a:solidFill>
          <a:ln>
            <a:noFill/>
          </a:ln>
          <a:effectLst/>
        </p:spPr>
        <p:txBody>
          <a:bodyPr wrap="square">
            <a:spAutoFit/>
          </a:bodyPr>
          <a:lstStyle/>
          <a:p>
            <a:pPr algn="ctr"/>
            <a:r>
              <a:rPr lang="en-GB" altLang="en-US" sz="2000" i="1" dirty="0" err="1">
                <a:latin typeface=".VnCooper" pitchFamily="34" charset="0"/>
              </a:rPr>
              <a:t>Một</a:t>
            </a:r>
            <a:r>
              <a:rPr lang="en-GB" altLang="en-US" sz="2000" i="1" dirty="0">
                <a:latin typeface=".VnCooper" pitchFamily="34" charset="0"/>
              </a:rPr>
              <a:t> </a:t>
            </a:r>
            <a:r>
              <a:rPr lang="en-GB" altLang="en-US" sz="2000" i="1" dirty="0" err="1">
                <a:latin typeface=".VnCooper" pitchFamily="34" charset="0"/>
              </a:rPr>
              <a:t>số</a:t>
            </a:r>
            <a:r>
              <a:rPr lang="en-GB" altLang="en-US" sz="2000" i="1" dirty="0">
                <a:latin typeface=".VnCooper" pitchFamily="34" charset="0"/>
              </a:rPr>
              <a:t> </a:t>
            </a:r>
            <a:r>
              <a:rPr lang="en-GB" altLang="en-US" sz="2000" i="1" dirty="0" err="1">
                <a:latin typeface=".VnCooper" pitchFamily="34" charset="0"/>
              </a:rPr>
              <a:t>chất</a:t>
            </a:r>
            <a:r>
              <a:rPr lang="en-GB" altLang="en-US" sz="2000" i="1" dirty="0">
                <a:latin typeface=".VnCooper" pitchFamily="34" charset="0"/>
              </a:rPr>
              <a:t> </a:t>
            </a:r>
            <a:r>
              <a:rPr lang="en-GB" altLang="en-US" sz="2000" i="1" dirty="0" err="1">
                <a:latin typeface=".VnCooper" pitchFamily="34" charset="0"/>
              </a:rPr>
              <a:t>cộng</a:t>
            </a:r>
            <a:r>
              <a:rPr lang="en-GB" altLang="en-US" sz="2000" i="1" dirty="0">
                <a:latin typeface=".VnCooper" pitchFamily="34" charset="0"/>
              </a:rPr>
              <a:t> </a:t>
            </a:r>
            <a:r>
              <a:rPr lang="en-GB" altLang="en-US" sz="2000" i="1" dirty="0" err="1">
                <a:latin typeface=".VnCooper" pitchFamily="34" charset="0"/>
              </a:rPr>
              <a:t>hóa</a:t>
            </a:r>
            <a:r>
              <a:rPr lang="en-GB" altLang="en-US" sz="2000" i="1" dirty="0">
                <a:latin typeface=".VnCooper" pitchFamily="34" charset="0"/>
              </a:rPr>
              <a:t> </a:t>
            </a:r>
            <a:r>
              <a:rPr lang="en-GB" altLang="en-US" sz="2000" i="1" dirty="0" err="1">
                <a:latin typeface=".VnCooper" pitchFamily="34" charset="0"/>
              </a:rPr>
              <a:t>trị</a:t>
            </a:r>
            <a:endParaRPr lang="en-US" altLang="en-US" sz="2000" i="1" dirty="0">
              <a:latin typeface=".VnCooper" pitchFamily="34" charset="0"/>
            </a:endParaRPr>
          </a:p>
        </p:txBody>
      </p:sp>
      <p:pic>
        <p:nvPicPr>
          <p:cNvPr id="2" name="Picture 1">
            <a:extLst>
              <a:ext uri="{FF2B5EF4-FFF2-40B4-BE49-F238E27FC236}">
                <a16:creationId xmlns:a16="http://schemas.microsoft.com/office/drawing/2014/main" id="{C908CE41-AA56-49B6-6D69-E23C94F33438}"/>
              </a:ext>
            </a:extLst>
          </p:cNvPr>
          <p:cNvPicPr>
            <a:picLocks noChangeAspect="1"/>
          </p:cNvPicPr>
          <p:nvPr/>
        </p:nvPicPr>
        <p:blipFill>
          <a:blip r:embed="rId4"/>
          <a:stretch>
            <a:fillRect/>
          </a:stretch>
        </p:blipFill>
        <p:spPr>
          <a:xfrm>
            <a:off x="318296" y="1067432"/>
            <a:ext cx="3094242" cy="1740511"/>
          </a:xfrm>
          <a:prstGeom prst="ellipse">
            <a:avLst/>
          </a:prstGeom>
          <a:ln>
            <a:noFill/>
          </a:ln>
          <a:effectLst>
            <a:softEdge rad="112500"/>
          </a:effectLst>
        </p:spPr>
      </p:pic>
      <p:pic>
        <p:nvPicPr>
          <p:cNvPr id="3" name="Picture 2">
            <a:extLst>
              <a:ext uri="{FF2B5EF4-FFF2-40B4-BE49-F238E27FC236}">
                <a16:creationId xmlns:a16="http://schemas.microsoft.com/office/drawing/2014/main" id="{6E849259-0AF6-8040-48E9-6936920D734F}"/>
              </a:ext>
            </a:extLst>
          </p:cNvPr>
          <p:cNvPicPr>
            <a:picLocks noChangeAspect="1"/>
          </p:cNvPicPr>
          <p:nvPr/>
        </p:nvPicPr>
        <p:blipFill>
          <a:blip r:embed="rId5"/>
          <a:stretch>
            <a:fillRect/>
          </a:stretch>
        </p:blipFill>
        <p:spPr>
          <a:xfrm>
            <a:off x="5873916" y="1005043"/>
            <a:ext cx="2921879" cy="1878351"/>
          </a:xfrm>
          <a:prstGeom prst="ellipse">
            <a:avLst/>
          </a:prstGeom>
          <a:ln>
            <a:noFill/>
          </a:ln>
          <a:effectLst>
            <a:softEdge rad="112500"/>
          </a:effectLst>
        </p:spPr>
      </p:pic>
      <p:pic>
        <p:nvPicPr>
          <p:cNvPr id="4" name="Picture 3">
            <a:extLst>
              <a:ext uri="{FF2B5EF4-FFF2-40B4-BE49-F238E27FC236}">
                <a16:creationId xmlns:a16="http://schemas.microsoft.com/office/drawing/2014/main" id="{153FBAA5-7E51-509B-152E-76F1D50F34CC}"/>
              </a:ext>
            </a:extLst>
          </p:cNvPr>
          <p:cNvPicPr>
            <a:picLocks noChangeAspect="1"/>
          </p:cNvPicPr>
          <p:nvPr/>
        </p:nvPicPr>
        <p:blipFill>
          <a:blip r:embed="rId6"/>
          <a:stretch>
            <a:fillRect/>
          </a:stretch>
        </p:blipFill>
        <p:spPr>
          <a:xfrm>
            <a:off x="3423237" y="676637"/>
            <a:ext cx="2318751" cy="2318751"/>
          </a:xfrm>
          <a:prstGeom prst="rect">
            <a:avLst/>
          </a:prstGeom>
          <a:ln>
            <a:noFill/>
          </a:ln>
          <a:effectLst>
            <a:softEdge rad="112500"/>
          </a:effectLst>
        </p:spPr>
      </p:pic>
    </p:spTree>
    <p:extLst>
      <p:ext uri="{BB962C8B-B14F-4D97-AF65-F5344CB8AC3E}">
        <p14:creationId xmlns:p14="http://schemas.microsoft.com/office/powerpoint/2010/main" val="322647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4989BB-7CAC-D026-2BBC-4DFCB47B5088}"/>
              </a:ext>
            </a:extLst>
          </p:cNvPr>
          <p:cNvSpPr/>
          <p:nvPr/>
        </p:nvSpPr>
        <p:spPr>
          <a:xfrm>
            <a:off x="0" y="21265"/>
            <a:ext cx="4001568" cy="5122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7335F79-FF7F-C81F-D51C-D602AE7EF4E9}"/>
              </a:ext>
            </a:extLst>
          </p:cNvPr>
          <p:cNvPicPr>
            <a:picLocks noChangeAspect="1"/>
          </p:cNvPicPr>
          <p:nvPr/>
        </p:nvPicPr>
        <p:blipFill>
          <a:blip r:embed="rId2"/>
          <a:stretch>
            <a:fillRect/>
          </a:stretch>
        </p:blipFill>
        <p:spPr>
          <a:xfrm>
            <a:off x="4081698" y="1435395"/>
            <a:ext cx="4483213" cy="3365922"/>
          </a:xfrm>
          <a:prstGeom prst="rect">
            <a:avLst/>
          </a:prstGeom>
        </p:spPr>
      </p:pic>
      <p:pic>
        <p:nvPicPr>
          <p:cNvPr id="4" name="Picture 3">
            <a:extLst>
              <a:ext uri="{FF2B5EF4-FFF2-40B4-BE49-F238E27FC236}">
                <a16:creationId xmlns:a16="http://schemas.microsoft.com/office/drawing/2014/main" id="{8FF823C8-0065-5157-A28A-5DA488ACA953}"/>
              </a:ext>
            </a:extLst>
          </p:cNvPr>
          <p:cNvPicPr>
            <a:picLocks noChangeAspect="1"/>
          </p:cNvPicPr>
          <p:nvPr/>
        </p:nvPicPr>
        <p:blipFill>
          <a:blip r:embed="rId3"/>
          <a:stretch>
            <a:fillRect/>
          </a:stretch>
        </p:blipFill>
        <p:spPr>
          <a:xfrm>
            <a:off x="153714" y="21265"/>
            <a:ext cx="1119021" cy="888635"/>
          </a:xfrm>
          <a:prstGeom prst="rect">
            <a:avLst/>
          </a:prstGeom>
        </p:spPr>
      </p:pic>
      <p:sp>
        <p:nvSpPr>
          <p:cNvPr id="5" name="Google Shape;363;p42">
            <a:extLst>
              <a:ext uri="{FF2B5EF4-FFF2-40B4-BE49-F238E27FC236}">
                <a16:creationId xmlns:a16="http://schemas.microsoft.com/office/drawing/2014/main" id="{C9F7EC7A-5757-A056-45E0-47FF7E04B4BC}"/>
              </a:ext>
            </a:extLst>
          </p:cNvPr>
          <p:cNvSpPr txBox="1">
            <a:spLocks/>
          </p:cNvSpPr>
          <p:nvPr/>
        </p:nvSpPr>
        <p:spPr>
          <a:xfrm>
            <a:off x="4371419" y="248665"/>
            <a:ext cx="4230321"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a:buNone/>
              <a:defRPr sz="3600" b="0" i="0" u="none" strike="noStrike" cap="none">
                <a:solidFill>
                  <a:schemeClr val="accent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r>
              <a:rPr lang="en-US" sz="2800" dirty="0"/>
              <a:t>5. TÍNH CHẤT CỦA CHẤT ION, CHẤT CỘNG HÓA TRỊ</a:t>
            </a:r>
          </a:p>
        </p:txBody>
      </p:sp>
      <p:sp>
        <p:nvSpPr>
          <p:cNvPr id="7" name="TextBox 6">
            <a:extLst>
              <a:ext uri="{FF2B5EF4-FFF2-40B4-BE49-F238E27FC236}">
                <a16:creationId xmlns:a16="http://schemas.microsoft.com/office/drawing/2014/main" id="{1C1F9FB2-99D6-1F65-C7A7-E39ABC7F51FD}"/>
              </a:ext>
            </a:extLst>
          </p:cNvPr>
          <p:cNvSpPr txBox="1"/>
          <p:nvPr/>
        </p:nvSpPr>
        <p:spPr>
          <a:xfrm>
            <a:off x="116356" y="1317338"/>
            <a:ext cx="3848986" cy="3785652"/>
          </a:xfrm>
          <a:prstGeom prst="rect">
            <a:avLst/>
          </a:prstGeom>
          <a:noFill/>
        </p:spPr>
        <p:txBody>
          <a:bodyPr wrap="square">
            <a:spAutoFit/>
          </a:bodyPr>
          <a:lstStyle/>
          <a:p>
            <a:r>
              <a:rPr lang="en-GB" sz="2000" dirty="0">
                <a:solidFill>
                  <a:schemeClr val="bg1"/>
                </a:solidFill>
              </a:rPr>
              <a:t>- </a:t>
            </a:r>
            <a:r>
              <a:rPr lang="vi-VN" sz="2000" dirty="0">
                <a:solidFill>
                  <a:schemeClr val="bg1"/>
                </a:solidFill>
              </a:rPr>
              <a:t>Chất ion khó bay hơi, khó nóng chảy, khi tan trong nước tạo thành dung dịch dẫn điện được.</a:t>
            </a:r>
          </a:p>
          <a:p>
            <a:r>
              <a:rPr lang="en-GB" sz="2000" dirty="0">
                <a:solidFill>
                  <a:schemeClr val="bg1"/>
                </a:solidFill>
              </a:rPr>
              <a:t>- </a:t>
            </a:r>
            <a:r>
              <a:rPr lang="vi-VN" sz="2000" dirty="0">
                <a:solidFill>
                  <a:schemeClr val="bg1"/>
                </a:solidFill>
              </a:rPr>
              <a:t>Chất cộng hóa trị thường dễ bay hơi, kém bền với nhiệt, một số chất tan được trong nước tạo thành dung dịch. Tùy thuộc vào chất cộng hóa trị khi tan trong nước mà dung dịch thu được có thể dẫn điện hoặc không dẫn điện.</a:t>
            </a:r>
          </a:p>
        </p:txBody>
      </p:sp>
    </p:spTree>
    <p:extLst>
      <p:ext uri="{BB962C8B-B14F-4D97-AF65-F5344CB8AC3E}">
        <p14:creationId xmlns:p14="http://schemas.microsoft.com/office/powerpoint/2010/main" val="185699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3"/>
          <p:cNvSpPr txBox="1">
            <a:spLocks noGrp="1"/>
          </p:cNvSpPr>
          <p:nvPr>
            <p:ph type="title"/>
          </p:nvPr>
        </p:nvSpPr>
        <p:spPr>
          <a:xfrm>
            <a:off x="3115340" y="353693"/>
            <a:ext cx="3657600" cy="8418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dirty="0"/>
              <a:t>Luyện tập</a:t>
            </a:r>
            <a:endParaRPr dirty="0"/>
          </a:p>
        </p:txBody>
      </p:sp>
      <p:sp>
        <p:nvSpPr>
          <p:cNvPr id="11" name="TextBox 10">
            <a:extLst>
              <a:ext uri="{FF2B5EF4-FFF2-40B4-BE49-F238E27FC236}">
                <a16:creationId xmlns:a16="http://schemas.microsoft.com/office/drawing/2014/main" id="{DEDFBF30-7BAC-DDDD-3973-0816CADF5937}"/>
              </a:ext>
            </a:extLst>
          </p:cNvPr>
          <p:cNvSpPr txBox="1"/>
          <p:nvPr/>
        </p:nvSpPr>
        <p:spPr>
          <a:xfrm>
            <a:off x="2445488" y="1127425"/>
            <a:ext cx="6496493" cy="923330"/>
          </a:xfrm>
          <a:prstGeom prst="rect">
            <a:avLst/>
          </a:prstGeom>
          <a:noFill/>
        </p:spPr>
        <p:txBody>
          <a:bodyPr wrap="square">
            <a:spAutoFit/>
          </a:bodyPr>
          <a:lstStyle/>
          <a:p>
            <a:r>
              <a:rPr lang="vi-VN" sz="1800" dirty="0">
                <a:latin typeface="Lato" panose="020F0502020204030203" pitchFamily="34" charset="0"/>
                <a:ea typeface="Lato" panose="020F0502020204030203" pitchFamily="34" charset="0"/>
                <a:cs typeface="Lato" panose="020F0502020204030203" pitchFamily="34" charset="0"/>
              </a:rPr>
              <a:t>Kết quả thử nghiệm tính chất của 2 chất A và B được trình bày ở bảng bên. Em hãy cho biết chất nào là chất cộng hoá trị, chất nào là chất ion?</a:t>
            </a:r>
            <a:endParaRPr lang="en-US" sz="1800" dirty="0">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44E27DF3-3745-3983-8BC8-D0B79F359956}"/>
              </a:ext>
            </a:extLst>
          </p:cNvPr>
          <p:cNvPicPr>
            <a:picLocks noChangeAspect="1"/>
          </p:cNvPicPr>
          <p:nvPr/>
        </p:nvPicPr>
        <p:blipFill>
          <a:blip r:embed="rId3"/>
          <a:stretch>
            <a:fillRect/>
          </a:stretch>
        </p:blipFill>
        <p:spPr>
          <a:xfrm>
            <a:off x="4338084" y="1766674"/>
            <a:ext cx="3585396" cy="1610152"/>
          </a:xfrm>
          <a:prstGeom prst="rect">
            <a:avLst/>
          </a:prstGeom>
        </p:spPr>
      </p:pic>
      <p:sp>
        <p:nvSpPr>
          <p:cNvPr id="14" name="TextBox 13">
            <a:extLst>
              <a:ext uri="{FF2B5EF4-FFF2-40B4-BE49-F238E27FC236}">
                <a16:creationId xmlns:a16="http://schemas.microsoft.com/office/drawing/2014/main" id="{88226D55-B907-5013-A8E5-54E757FA8004}"/>
              </a:ext>
            </a:extLst>
          </p:cNvPr>
          <p:cNvSpPr txBox="1"/>
          <p:nvPr/>
        </p:nvSpPr>
        <p:spPr>
          <a:xfrm>
            <a:off x="0" y="3554410"/>
            <a:ext cx="9143999" cy="1631216"/>
          </a:xfrm>
          <a:prstGeom prst="rect">
            <a:avLst/>
          </a:prstGeom>
          <a:solidFill>
            <a:schemeClr val="accent3">
              <a:alpha val="84000"/>
            </a:schemeClr>
          </a:solidFill>
        </p:spPr>
        <p:txBody>
          <a:bodyPr wrap="square">
            <a:spAutoFit/>
          </a:bodyPr>
          <a:lstStyle/>
          <a:p>
            <a:r>
              <a:rPr lang="en-GB" sz="2000" dirty="0">
                <a:latin typeface="Labo"/>
              </a:rPr>
              <a:t>=&gt; C</a:t>
            </a:r>
            <a:r>
              <a:rPr lang="vi-VN" sz="2000" dirty="0">
                <a:latin typeface="Labo"/>
              </a:rPr>
              <a:t>hất A có nhiệt độ sôi và nhiệt độ nóng chảy cao h</a:t>
            </a:r>
            <a:r>
              <a:rPr lang="en-GB" sz="2000" dirty="0">
                <a:latin typeface="Labo"/>
              </a:rPr>
              <a:t>ơ</a:t>
            </a:r>
            <a:r>
              <a:rPr lang="vi-VN" sz="2000" dirty="0">
                <a:latin typeface="Labo"/>
              </a:rPr>
              <a:t>n chất B; dung dịch chất A có khả năng dẫn điện, dung dịch chất B không có khả năng dẫn điện. Với các lí do trên, ta kết luận được:</a:t>
            </a:r>
          </a:p>
          <a:p>
            <a:r>
              <a:rPr lang="vi-VN" sz="2000" dirty="0">
                <a:latin typeface="Labo"/>
              </a:rPr>
              <a:t>-	Chất A là hợp chất ion. Chất A có thể là potassium chloride.</a:t>
            </a:r>
          </a:p>
          <a:p>
            <a:r>
              <a:rPr lang="vi-VN" sz="2000" dirty="0">
                <a:latin typeface="Labo"/>
              </a:rPr>
              <a:t>-	Chất B là chất cộng hoá trị. Chất B có thể là methano</a:t>
            </a:r>
            <a:r>
              <a:rPr lang="en-GB" sz="2000" dirty="0">
                <a:latin typeface="Labo"/>
              </a:rPr>
              <a:t>l</a:t>
            </a:r>
            <a:endParaRPr lang="vi-VN" sz="2000" dirty="0">
              <a:latin typeface="Lab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1"/>
          <p:cNvSpPr txBox="1">
            <a:spLocks noGrp="1"/>
          </p:cNvSpPr>
          <p:nvPr>
            <p:ph type="title"/>
          </p:nvPr>
        </p:nvSpPr>
        <p:spPr>
          <a:xfrm>
            <a:off x="915243" y="375575"/>
            <a:ext cx="7717500" cy="4572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GB" sz="3200" dirty="0"/>
              <a:t>1. VỎ NGUYÊN TỬ KHÍ HIẾM</a:t>
            </a:r>
            <a:endParaRPr sz="3200" dirty="0"/>
          </a:p>
        </p:txBody>
      </p:sp>
      <p:sp>
        <p:nvSpPr>
          <p:cNvPr id="358" name="Google Shape;358;p41"/>
          <p:cNvSpPr txBox="1">
            <a:spLocks noGrp="1"/>
          </p:cNvSpPr>
          <p:nvPr>
            <p:ph type="subTitle" idx="1"/>
          </p:nvPr>
        </p:nvSpPr>
        <p:spPr>
          <a:xfrm>
            <a:off x="713224" y="1018827"/>
            <a:ext cx="8356349" cy="3468112"/>
          </a:xfrm>
          <a:prstGeom prst="rect">
            <a:avLst/>
          </a:prstGeom>
        </p:spPr>
        <p:txBody>
          <a:bodyPr spcFirstLastPara="1" wrap="square" lIns="0" tIns="0" rIns="0" bIns="0" anchor="t" anchorCtr="0">
            <a:noAutofit/>
          </a:bodyPr>
          <a:lstStyle/>
          <a:p>
            <a:pPr marL="615950" lvl="0" algn="l" rtl="0">
              <a:spcBef>
                <a:spcPts val="0"/>
              </a:spcBef>
              <a:spcAft>
                <a:spcPts val="0"/>
              </a:spcAft>
              <a:buClr>
                <a:schemeClr val="accent2"/>
              </a:buClr>
              <a:buSzPts val="1100"/>
              <a:buNone/>
            </a:pPr>
            <a:r>
              <a:rPr lang="en" sz="2400" dirty="0">
                <a:solidFill>
                  <a:schemeClr val="accent2">
                    <a:lumMod val="75000"/>
                  </a:schemeClr>
                </a:solidFill>
                <a:latin typeface="Lato"/>
                <a:ea typeface="Lato"/>
                <a:cs typeface="Lato"/>
                <a:sym typeface="Lato"/>
              </a:rPr>
              <a:t> Nhóm khí hiếm gồm:</a:t>
            </a:r>
          </a:p>
          <a:p>
            <a:pPr marL="615950" lvl="0" algn="l" rtl="0">
              <a:spcBef>
                <a:spcPts val="0"/>
              </a:spcBef>
              <a:spcAft>
                <a:spcPts val="0"/>
              </a:spcAft>
              <a:buClr>
                <a:schemeClr val="accent2"/>
              </a:buClr>
              <a:buSzPts val="1100"/>
              <a:buNone/>
            </a:pPr>
            <a:endParaRPr lang="en" sz="2400" dirty="0">
              <a:solidFill>
                <a:schemeClr val="accent2">
                  <a:lumMod val="75000"/>
                </a:schemeClr>
              </a:solidFill>
              <a:latin typeface="Lato"/>
              <a:ea typeface="Lato"/>
              <a:cs typeface="Lato"/>
              <a:sym typeface="Lato"/>
            </a:endParaRPr>
          </a:p>
          <a:p>
            <a:pPr marL="615950" lvl="0" algn="l" rtl="0">
              <a:spcBef>
                <a:spcPts val="0"/>
              </a:spcBef>
              <a:spcAft>
                <a:spcPts val="0"/>
              </a:spcAft>
              <a:buClr>
                <a:schemeClr val="accent2"/>
              </a:buClr>
              <a:buSzPts val="1100"/>
              <a:buNone/>
            </a:pPr>
            <a:endParaRPr lang="en" sz="2400" dirty="0">
              <a:solidFill>
                <a:schemeClr val="accent2">
                  <a:lumMod val="75000"/>
                </a:schemeClr>
              </a:solidFill>
              <a:latin typeface="Lato"/>
              <a:ea typeface="Lato"/>
              <a:cs typeface="Lato"/>
              <a:sym typeface="Lato"/>
            </a:endParaRPr>
          </a:p>
          <a:p>
            <a:pPr marL="615950" lvl="0" algn="l" rtl="0">
              <a:spcBef>
                <a:spcPts val="0"/>
              </a:spcBef>
              <a:spcAft>
                <a:spcPts val="0"/>
              </a:spcAft>
              <a:buClr>
                <a:schemeClr val="accent2"/>
              </a:buClr>
              <a:buSzPts val="1100"/>
              <a:buNone/>
            </a:pPr>
            <a:endParaRPr lang="en" sz="2400" dirty="0">
              <a:solidFill>
                <a:schemeClr val="accent2">
                  <a:lumMod val="75000"/>
                </a:schemeClr>
              </a:solidFill>
              <a:latin typeface="Lato"/>
              <a:ea typeface="Lato"/>
              <a:cs typeface="Lato"/>
              <a:sym typeface="Lato"/>
            </a:endParaRPr>
          </a:p>
          <a:p>
            <a:pPr marL="615950" lvl="0" algn="l" rtl="0">
              <a:spcBef>
                <a:spcPts val="0"/>
              </a:spcBef>
              <a:spcAft>
                <a:spcPts val="0"/>
              </a:spcAft>
              <a:buClr>
                <a:schemeClr val="accent2"/>
              </a:buClr>
              <a:buSzPts val="1100"/>
              <a:buNone/>
            </a:pPr>
            <a:endParaRPr lang="en" sz="2400" dirty="0">
              <a:solidFill>
                <a:schemeClr val="accent2">
                  <a:lumMod val="75000"/>
                </a:schemeClr>
              </a:solidFill>
              <a:latin typeface="Lato"/>
              <a:ea typeface="Lato"/>
              <a:cs typeface="Lato"/>
              <a:sym typeface="Lato"/>
            </a:endParaRPr>
          </a:p>
          <a:p>
            <a:pPr marL="615950" lvl="0" algn="l" rtl="0">
              <a:spcBef>
                <a:spcPts val="0"/>
              </a:spcBef>
              <a:spcAft>
                <a:spcPts val="0"/>
              </a:spcAft>
              <a:buClr>
                <a:schemeClr val="accent2"/>
              </a:buClr>
              <a:buSzPts val="1100"/>
              <a:buNone/>
            </a:pPr>
            <a:endParaRPr lang="en" sz="2400" dirty="0">
              <a:solidFill>
                <a:schemeClr val="accent2">
                  <a:lumMod val="75000"/>
                </a:schemeClr>
              </a:solidFill>
              <a:latin typeface="Lato"/>
              <a:ea typeface="Lato"/>
              <a:cs typeface="Lato"/>
              <a:sym typeface="Lato"/>
            </a:endParaRPr>
          </a:p>
          <a:p>
            <a:pPr marL="615950" lvl="0" algn="l" rtl="0">
              <a:spcBef>
                <a:spcPts val="0"/>
              </a:spcBef>
              <a:spcAft>
                <a:spcPts val="0"/>
              </a:spcAft>
              <a:buClr>
                <a:schemeClr val="accent2"/>
              </a:buClr>
              <a:buSzPts val="1100"/>
              <a:buNone/>
            </a:pPr>
            <a:endParaRPr lang="en" sz="2400" dirty="0">
              <a:solidFill>
                <a:schemeClr val="accent2">
                  <a:lumMod val="75000"/>
                </a:schemeClr>
              </a:solidFill>
              <a:latin typeface="Lato"/>
              <a:ea typeface="Lato"/>
              <a:cs typeface="Lato"/>
              <a:sym typeface="Lato"/>
            </a:endParaRPr>
          </a:p>
          <a:p>
            <a:pPr marL="615950" lvl="0" algn="l" rtl="0">
              <a:spcBef>
                <a:spcPts val="0"/>
              </a:spcBef>
              <a:spcAft>
                <a:spcPts val="0"/>
              </a:spcAft>
              <a:buClr>
                <a:schemeClr val="accent2"/>
              </a:buClr>
              <a:buSzPts val="1100"/>
              <a:buNone/>
            </a:pPr>
            <a:endParaRPr lang="en" sz="2400" dirty="0">
              <a:solidFill>
                <a:schemeClr val="accent2">
                  <a:lumMod val="75000"/>
                </a:schemeClr>
              </a:solidFill>
              <a:latin typeface="Lato"/>
              <a:ea typeface="Lato"/>
              <a:cs typeface="Lato"/>
              <a:sym typeface="Lato"/>
            </a:endParaRPr>
          </a:p>
          <a:p>
            <a:pPr marL="615950" lvl="0" algn="l" rtl="0">
              <a:spcBef>
                <a:spcPts val="0"/>
              </a:spcBef>
              <a:spcAft>
                <a:spcPts val="0"/>
              </a:spcAft>
              <a:buClr>
                <a:schemeClr val="accent2"/>
              </a:buClr>
              <a:buSzPts val="1100"/>
              <a:buNone/>
            </a:pPr>
            <a:endParaRPr lang="en" sz="2400" dirty="0">
              <a:solidFill>
                <a:schemeClr val="accent2">
                  <a:lumMod val="75000"/>
                </a:schemeClr>
              </a:solidFill>
              <a:latin typeface="Lato"/>
              <a:ea typeface="Lato"/>
              <a:cs typeface="Lato"/>
              <a:sym typeface="Lato"/>
            </a:endParaRPr>
          </a:p>
          <a:p>
            <a:pPr marL="615950" lvl="0" algn="l" rtl="0">
              <a:spcBef>
                <a:spcPts val="0"/>
              </a:spcBef>
              <a:spcAft>
                <a:spcPts val="0"/>
              </a:spcAft>
              <a:buClr>
                <a:schemeClr val="accent2"/>
              </a:buClr>
              <a:buSzPts val="1100"/>
              <a:buNone/>
            </a:pPr>
            <a:endParaRPr lang="en" sz="2400" dirty="0">
              <a:solidFill>
                <a:schemeClr val="accent2">
                  <a:lumMod val="75000"/>
                </a:schemeClr>
              </a:solidFill>
              <a:latin typeface="Lato"/>
              <a:ea typeface="Lato"/>
              <a:cs typeface="Lato"/>
              <a:sym typeface="Lato"/>
            </a:endParaRPr>
          </a:p>
          <a:p>
            <a:pPr marL="615950" lvl="0" algn="l" rtl="0">
              <a:spcBef>
                <a:spcPts val="0"/>
              </a:spcBef>
              <a:spcAft>
                <a:spcPts val="0"/>
              </a:spcAft>
              <a:buClr>
                <a:schemeClr val="accent2"/>
              </a:buClr>
              <a:buSzPts val="1100"/>
              <a:buNone/>
            </a:pPr>
            <a:endParaRPr sz="1800" dirty="0">
              <a:solidFill>
                <a:schemeClr val="accent2">
                  <a:lumMod val="75000"/>
                </a:schemeClr>
              </a:solidFill>
              <a:latin typeface="Lato"/>
              <a:ea typeface="Lato"/>
              <a:cs typeface="Lato"/>
              <a:sym typeface="Lato"/>
            </a:endParaRPr>
          </a:p>
        </p:txBody>
      </p:sp>
      <p:pic>
        <p:nvPicPr>
          <p:cNvPr id="4" name="Picture 3">
            <a:extLst>
              <a:ext uri="{FF2B5EF4-FFF2-40B4-BE49-F238E27FC236}">
                <a16:creationId xmlns:a16="http://schemas.microsoft.com/office/drawing/2014/main" id="{FFCCD0B9-ECC5-F941-A20D-446AE240B8E3}"/>
              </a:ext>
            </a:extLst>
          </p:cNvPr>
          <p:cNvPicPr>
            <a:picLocks noChangeAspect="1"/>
          </p:cNvPicPr>
          <p:nvPr/>
        </p:nvPicPr>
        <p:blipFill>
          <a:blip r:embed="rId3"/>
          <a:stretch>
            <a:fillRect/>
          </a:stretch>
        </p:blipFill>
        <p:spPr>
          <a:xfrm>
            <a:off x="153714" y="21265"/>
            <a:ext cx="1119021" cy="888635"/>
          </a:xfrm>
          <a:prstGeom prst="rect">
            <a:avLst/>
          </a:prstGeom>
        </p:spPr>
      </p:pic>
      <p:pic>
        <p:nvPicPr>
          <p:cNvPr id="5" name="Picture 4">
            <a:extLst>
              <a:ext uri="{FF2B5EF4-FFF2-40B4-BE49-F238E27FC236}">
                <a16:creationId xmlns:a16="http://schemas.microsoft.com/office/drawing/2014/main" id="{99EE84D9-2F55-4403-649C-3107E2C93166}"/>
              </a:ext>
            </a:extLst>
          </p:cNvPr>
          <p:cNvPicPr>
            <a:picLocks noChangeAspect="1"/>
          </p:cNvPicPr>
          <p:nvPr/>
        </p:nvPicPr>
        <p:blipFill>
          <a:blip r:embed="rId4"/>
          <a:stretch>
            <a:fillRect/>
          </a:stretch>
        </p:blipFill>
        <p:spPr>
          <a:xfrm>
            <a:off x="4773993" y="1932196"/>
            <a:ext cx="3502270" cy="2192477"/>
          </a:xfrm>
          <a:prstGeom prst="rect">
            <a:avLst/>
          </a:prstGeom>
        </p:spPr>
      </p:pic>
      <p:sp>
        <p:nvSpPr>
          <p:cNvPr id="9" name="TextBox 8">
            <a:extLst>
              <a:ext uri="{FF2B5EF4-FFF2-40B4-BE49-F238E27FC236}">
                <a16:creationId xmlns:a16="http://schemas.microsoft.com/office/drawing/2014/main" id="{0505AE91-2B61-BA1A-A3C5-FB822D2CF0F8}"/>
              </a:ext>
            </a:extLst>
          </p:cNvPr>
          <p:cNvSpPr txBox="1"/>
          <p:nvPr/>
        </p:nvSpPr>
        <p:spPr>
          <a:xfrm>
            <a:off x="2323214" y="2522050"/>
            <a:ext cx="2248786" cy="461665"/>
          </a:xfrm>
          <a:prstGeom prst="rect">
            <a:avLst/>
          </a:prstGeom>
          <a:noFill/>
        </p:spPr>
        <p:txBody>
          <a:bodyPr wrap="square">
            <a:spAutoFit/>
          </a:bodyPr>
          <a:lstStyle/>
          <a:p>
            <a:r>
              <a:rPr kumimoji="0" lang="en" sz="2400" b="0" i="0" u="none" strike="noStrike" kern="0" cap="none" spc="0" normalizeH="0" baseline="0" noProof="0" dirty="0">
                <a:ln>
                  <a:noFill/>
                </a:ln>
                <a:solidFill>
                  <a:srgbClr val="17A7B7"/>
                </a:solidFill>
                <a:effectLst/>
                <a:uLnTx/>
                <a:uFillTx/>
                <a:latin typeface="Lato"/>
                <a:ea typeface="Lato"/>
                <a:cs typeface="Lato"/>
                <a:sym typeface="Lato"/>
              </a:rPr>
              <a:t>Helium (He) </a:t>
            </a:r>
            <a:endParaRPr lang="en-US" dirty="0"/>
          </a:p>
        </p:txBody>
      </p:sp>
      <p:sp>
        <p:nvSpPr>
          <p:cNvPr id="10" name="TextBox 9">
            <a:extLst>
              <a:ext uri="{FF2B5EF4-FFF2-40B4-BE49-F238E27FC236}">
                <a16:creationId xmlns:a16="http://schemas.microsoft.com/office/drawing/2014/main" id="{E9F2D540-AD76-B91A-9EDB-59E25E39553A}"/>
              </a:ext>
            </a:extLst>
          </p:cNvPr>
          <p:cNvSpPr txBox="1"/>
          <p:nvPr/>
        </p:nvSpPr>
        <p:spPr>
          <a:xfrm>
            <a:off x="2323214" y="2520618"/>
            <a:ext cx="2248786" cy="461665"/>
          </a:xfrm>
          <a:prstGeom prst="rect">
            <a:avLst/>
          </a:prstGeom>
          <a:noFill/>
        </p:spPr>
        <p:txBody>
          <a:bodyPr wrap="square">
            <a:spAutoFit/>
          </a:bodyPr>
          <a:lstStyle/>
          <a:p>
            <a:r>
              <a:rPr lang="en" sz="2400" dirty="0">
                <a:solidFill>
                  <a:srgbClr val="17A7B7"/>
                </a:solidFill>
                <a:latin typeface="Lato"/>
                <a:ea typeface="Lato"/>
                <a:cs typeface="Lato"/>
                <a:sym typeface="Lato"/>
              </a:rPr>
              <a:t>Neon</a:t>
            </a:r>
            <a:r>
              <a:rPr kumimoji="0" lang="en" sz="2400" b="0" i="0" u="none" strike="noStrike" kern="0" cap="none" spc="0" normalizeH="0" baseline="0" noProof="0" dirty="0">
                <a:ln>
                  <a:noFill/>
                </a:ln>
                <a:solidFill>
                  <a:srgbClr val="17A7B7"/>
                </a:solidFill>
                <a:effectLst/>
                <a:uLnTx/>
                <a:uFillTx/>
                <a:latin typeface="Lato"/>
                <a:ea typeface="Lato"/>
                <a:cs typeface="Lato"/>
                <a:sym typeface="Lato"/>
              </a:rPr>
              <a:t> (Ne) </a:t>
            </a:r>
            <a:endParaRPr lang="en-US" dirty="0"/>
          </a:p>
        </p:txBody>
      </p:sp>
      <p:pic>
        <p:nvPicPr>
          <p:cNvPr id="11" name="Picture 10">
            <a:extLst>
              <a:ext uri="{FF2B5EF4-FFF2-40B4-BE49-F238E27FC236}">
                <a16:creationId xmlns:a16="http://schemas.microsoft.com/office/drawing/2014/main" id="{2A8E012F-2595-0CBD-29EA-EC4D5DA076B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3993" y="1932897"/>
            <a:ext cx="3254676" cy="2191775"/>
          </a:xfrm>
          <a:prstGeom prst="rect">
            <a:avLst/>
          </a:prstGeom>
          <a:noFill/>
        </p:spPr>
      </p:pic>
      <p:sp>
        <p:nvSpPr>
          <p:cNvPr id="12" name="TextBox 11">
            <a:extLst>
              <a:ext uri="{FF2B5EF4-FFF2-40B4-BE49-F238E27FC236}">
                <a16:creationId xmlns:a16="http://schemas.microsoft.com/office/drawing/2014/main" id="{BA006022-ECCB-1BAD-B96B-3C12C1C1D66B}"/>
              </a:ext>
            </a:extLst>
          </p:cNvPr>
          <p:cNvSpPr txBox="1"/>
          <p:nvPr/>
        </p:nvSpPr>
        <p:spPr>
          <a:xfrm>
            <a:off x="2323214" y="2519186"/>
            <a:ext cx="2248786" cy="461665"/>
          </a:xfrm>
          <a:prstGeom prst="rect">
            <a:avLst/>
          </a:prstGeom>
          <a:noFill/>
        </p:spPr>
        <p:txBody>
          <a:bodyPr wrap="square">
            <a:spAutoFit/>
          </a:bodyPr>
          <a:lstStyle/>
          <a:p>
            <a:r>
              <a:rPr lang="en" sz="2400" dirty="0">
                <a:solidFill>
                  <a:srgbClr val="17A7B7"/>
                </a:solidFill>
                <a:latin typeface="Lato"/>
                <a:ea typeface="Lato"/>
                <a:cs typeface="Lato"/>
                <a:sym typeface="Lato"/>
              </a:rPr>
              <a:t>Argon (Ar)</a:t>
            </a:r>
            <a:r>
              <a:rPr kumimoji="0" lang="en" sz="2400" b="0" i="0" u="none" strike="noStrike" kern="0" cap="none" spc="0" normalizeH="0" baseline="0" noProof="0" dirty="0">
                <a:ln>
                  <a:noFill/>
                </a:ln>
                <a:solidFill>
                  <a:srgbClr val="17A7B7"/>
                </a:solidFill>
                <a:effectLst/>
                <a:uLnTx/>
                <a:uFillTx/>
                <a:latin typeface="Lato"/>
                <a:ea typeface="Lato"/>
                <a:cs typeface="Lato"/>
                <a:sym typeface="Lato"/>
              </a:rPr>
              <a:t> </a:t>
            </a:r>
            <a:endParaRPr lang="en-US" dirty="0"/>
          </a:p>
        </p:txBody>
      </p:sp>
      <p:pic>
        <p:nvPicPr>
          <p:cNvPr id="6" name="Picture 5">
            <a:extLst>
              <a:ext uri="{FF2B5EF4-FFF2-40B4-BE49-F238E27FC236}">
                <a16:creationId xmlns:a16="http://schemas.microsoft.com/office/drawing/2014/main" id="{199190AF-C4C0-A430-6937-46834443834F}"/>
              </a:ext>
            </a:extLst>
          </p:cNvPr>
          <p:cNvPicPr>
            <a:picLocks noChangeAspect="1"/>
          </p:cNvPicPr>
          <p:nvPr/>
        </p:nvPicPr>
        <p:blipFill>
          <a:blip r:embed="rId6"/>
          <a:stretch>
            <a:fillRect/>
          </a:stretch>
        </p:blipFill>
        <p:spPr>
          <a:xfrm>
            <a:off x="4773993" y="1716277"/>
            <a:ext cx="2644978" cy="2624314"/>
          </a:xfrm>
          <a:prstGeom prst="rect">
            <a:avLst/>
          </a:prstGeom>
        </p:spPr>
      </p:pic>
      <p:sp>
        <p:nvSpPr>
          <p:cNvPr id="14" name="TextBox 13">
            <a:extLst>
              <a:ext uri="{FF2B5EF4-FFF2-40B4-BE49-F238E27FC236}">
                <a16:creationId xmlns:a16="http://schemas.microsoft.com/office/drawing/2014/main" id="{FA3350D2-EE7F-1551-B352-B4A7F8FA7100}"/>
              </a:ext>
            </a:extLst>
          </p:cNvPr>
          <p:cNvSpPr txBox="1"/>
          <p:nvPr/>
        </p:nvSpPr>
        <p:spPr>
          <a:xfrm>
            <a:off x="2329018" y="2499997"/>
            <a:ext cx="2248786" cy="461665"/>
          </a:xfrm>
          <a:prstGeom prst="rect">
            <a:avLst/>
          </a:prstGeom>
          <a:noFill/>
        </p:spPr>
        <p:txBody>
          <a:bodyPr wrap="square">
            <a:spAutoFit/>
          </a:bodyPr>
          <a:lstStyle/>
          <a:p>
            <a:r>
              <a:rPr lang="en" sz="2400" dirty="0">
                <a:solidFill>
                  <a:srgbClr val="17A7B7"/>
                </a:solidFill>
                <a:latin typeface="Lato"/>
                <a:ea typeface="Lato"/>
                <a:cs typeface="Lato"/>
                <a:sym typeface="Lato"/>
              </a:rPr>
              <a:t>Krypton (Kr)</a:t>
            </a:r>
            <a:r>
              <a:rPr kumimoji="0" lang="en" sz="2400" b="0" i="0" u="none" strike="noStrike" kern="0" cap="none" spc="0" normalizeH="0" baseline="0" noProof="0" dirty="0">
                <a:ln>
                  <a:noFill/>
                </a:ln>
                <a:solidFill>
                  <a:srgbClr val="17A7B7"/>
                </a:solidFill>
                <a:effectLst/>
                <a:uLnTx/>
                <a:uFillTx/>
                <a:latin typeface="Lato"/>
                <a:ea typeface="Lato"/>
                <a:cs typeface="Lato"/>
                <a:sym typeface="Lato"/>
              </a:rPr>
              <a:t> </a:t>
            </a:r>
            <a:endParaRPr lang="en-US" dirty="0"/>
          </a:p>
        </p:txBody>
      </p:sp>
      <p:pic>
        <p:nvPicPr>
          <p:cNvPr id="8" name="Picture 7">
            <a:extLst>
              <a:ext uri="{FF2B5EF4-FFF2-40B4-BE49-F238E27FC236}">
                <a16:creationId xmlns:a16="http://schemas.microsoft.com/office/drawing/2014/main" id="{E134FDA1-F7A3-B29C-C286-8F5E72F2ADEE}"/>
              </a:ext>
            </a:extLst>
          </p:cNvPr>
          <p:cNvPicPr>
            <a:picLocks noChangeAspect="1"/>
          </p:cNvPicPr>
          <p:nvPr/>
        </p:nvPicPr>
        <p:blipFill>
          <a:blip r:embed="rId7"/>
          <a:stretch>
            <a:fillRect/>
          </a:stretch>
        </p:blipFill>
        <p:spPr>
          <a:xfrm>
            <a:off x="4739190" y="1932017"/>
            <a:ext cx="4091005" cy="2089140"/>
          </a:xfrm>
          <a:prstGeom prst="rect">
            <a:avLst/>
          </a:prstGeom>
        </p:spPr>
      </p:pic>
      <p:sp>
        <p:nvSpPr>
          <p:cNvPr id="16" name="TextBox 15">
            <a:extLst>
              <a:ext uri="{FF2B5EF4-FFF2-40B4-BE49-F238E27FC236}">
                <a16:creationId xmlns:a16="http://schemas.microsoft.com/office/drawing/2014/main" id="{E4731EC2-BB4E-7396-9BF4-0303AECFA18B}"/>
              </a:ext>
            </a:extLst>
          </p:cNvPr>
          <p:cNvSpPr txBox="1"/>
          <p:nvPr/>
        </p:nvSpPr>
        <p:spPr>
          <a:xfrm>
            <a:off x="2314602" y="2562912"/>
            <a:ext cx="2248786" cy="461665"/>
          </a:xfrm>
          <a:prstGeom prst="rect">
            <a:avLst/>
          </a:prstGeom>
          <a:noFill/>
        </p:spPr>
        <p:txBody>
          <a:bodyPr wrap="square">
            <a:spAutoFit/>
          </a:bodyPr>
          <a:lstStyle/>
          <a:p>
            <a:r>
              <a:rPr lang="en-US" sz="2400" dirty="0">
                <a:solidFill>
                  <a:srgbClr val="17A7B7"/>
                </a:solidFill>
                <a:latin typeface="Lato"/>
                <a:ea typeface="Lato"/>
                <a:cs typeface="Lato"/>
                <a:sym typeface="Lato"/>
              </a:rPr>
              <a:t>X</a:t>
            </a:r>
            <a:r>
              <a:rPr lang="en" sz="2400" dirty="0">
                <a:solidFill>
                  <a:srgbClr val="17A7B7"/>
                </a:solidFill>
                <a:latin typeface="Lato"/>
                <a:ea typeface="Lato"/>
                <a:cs typeface="Lato"/>
                <a:sym typeface="Lato"/>
              </a:rPr>
              <a:t>enon (Xe)</a:t>
            </a:r>
            <a:endParaRPr lang="en-US" dirty="0"/>
          </a:p>
        </p:txBody>
      </p:sp>
      <p:pic>
        <p:nvPicPr>
          <p:cNvPr id="13" name="Picture 12">
            <a:extLst>
              <a:ext uri="{FF2B5EF4-FFF2-40B4-BE49-F238E27FC236}">
                <a16:creationId xmlns:a16="http://schemas.microsoft.com/office/drawing/2014/main" id="{E3C70993-BACD-FE63-D588-BDCC828120F5}"/>
              </a:ext>
            </a:extLst>
          </p:cNvPr>
          <p:cNvPicPr>
            <a:picLocks noChangeAspect="1"/>
          </p:cNvPicPr>
          <p:nvPr/>
        </p:nvPicPr>
        <p:blipFill>
          <a:blip r:embed="rId8"/>
          <a:stretch>
            <a:fillRect/>
          </a:stretch>
        </p:blipFill>
        <p:spPr>
          <a:xfrm>
            <a:off x="4742418" y="1608463"/>
            <a:ext cx="2790643" cy="2790643"/>
          </a:xfrm>
          <a:prstGeom prst="rect">
            <a:avLst/>
          </a:prstGeom>
        </p:spPr>
      </p:pic>
      <p:sp>
        <p:nvSpPr>
          <p:cNvPr id="19" name="TextBox 18">
            <a:extLst>
              <a:ext uri="{FF2B5EF4-FFF2-40B4-BE49-F238E27FC236}">
                <a16:creationId xmlns:a16="http://schemas.microsoft.com/office/drawing/2014/main" id="{F440B773-E6FB-B12F-237A-C663D6BFF80F}"/>
              </a:ext>
            </a:extLst>
          </p:cNvPr>
          <p:cNvSpPr txBox="1"/>
          <p:nvPr/>
        </p:nvSpPr>
        <p:spPr>
          <a:xfrm>
            <a:off x="1" y="4336839"/>
            <a:ext cx="9143999" cy="830997"/>
          </a:xfrm>
          <a:prstGeom prst="rect">
            <a:avLst/>
          </a:prstGeom>
          <a:solidFill>
            <a:schemeClr val="accent2">
              <a:lumMod val="60000"/>
              <a:lumOff val="40000"/>
              <a:alpha val="74000"/>
            </a:schemeClr>
          </a:solidFill>
        </p:spPr>
        <p:txBody>
          <a:bodyPr wrap="square">
            <a:spAutoFit/>
          </a:bodyPr>
          <a:lstStyle/>
          <a:p>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Vỏ</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nguyên</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tử</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của</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các</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nguyên</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tố</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khí</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hiếm</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đều</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có</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8 electron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lớp</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ngoài</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cùng</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riêng</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helium ở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lớp</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ngoài</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cùng</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chỉ</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r>
              <a:rPr lang="en-US" sz="2400" dirty="0" err="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có</a:t>
            </a:r>
            <a:r>
              <a:rPr lang="en-US"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2 electron.</a:t>
            </a:r>
          </a:p>
        </p:txBody>
      </p:sp>
      <p:sp>
        <p:nvSpPr>
          <p:cNvPr id="21" name="TextBox 20">
            <a:extLst>
              <a:ext uri="{FF2B5EF4-FFF2-40B4-BE49-F238E27FC236}">
                <a16:creationId xmlns:a16="http://schemas.microsoft.com/office/drawing/2014/main" id="{0D1BC01D-CC56-5632-381D-ABD204382502}"/>
              </a:ext>
            </a:extLst>
          </p:cNvPr>
          <p:cNvSpPr txBox="1"/>
          <p:nvPr/>
        </p:nvSpPr>
        <p:spPr>
          <a:xfrm>
            <a:off x="1309898" y="1378378"/>
            <a:ext cx="2248786" cy="1938992"/>
          </a:xfrm>
          <a:prstGeom prst="rect">
            <a:avLst/>
          </a:prstGeom>
          <a:noFill/>
        </p:spPr>
        <p:txBody>
          <a:bodyPr wrap="square">
            <a:spAutoFit/>
          </a:bodyPr>
          <a:lstStyle/>
          <a:p>
            <a:r>
              <a:rPr lang="en-US" sz="2400" dirty="0">
                <a:solidFill>
                  <a:schemeClr val="accent2">
                    <a:lumMod val="75000"/>
                  </a:schemeClr>
                </a:solidFill>
                <a:latin typeface="Lato"/>
                <a:ea typeface="Lato"/>
                <a:cs typeface="Lato"/>
                <a:sym typeface="Lato"/>
              </a:rPr>
              <a:t>Helium (He)</a:t>
            </a:r>
          </a:p>
          <a:p>
            <a:r>
              <a:rPr lang="en-US" sz="2400" dirty="0">
                <a:solidFill>
                  <a:schemeClr val="accent2">
                    <a:lumMod val="75000"/>
                  </a:schemeClr>
                </a:solidFill>
                <a:latin typeface="Lato"/>
                <a:ea typeface="Lato"/>
                <a:cs typeface="Lato"/>
                <a:sym typeface="Lato"/>
              </a:rPr>
              <a:t>Neon(Ne)</a:t>
            </a:r>
          </a:p>
          <a:p>
            <a:r>
              <a:rPr lang="en-US" sz="2400" dirty="0">
                <a:solidFill>
                  <a:schemeClr val="accent2">
                    <a:lumMod val="75000"/>
                  </a:schemeClr>
                </a:solidFill>
                <a:latin typeface="Lato"/>
                <a:ea typeface="Lato"/>
                <a:cs typeface="Lato"/>
                <a:sym typeface="Lato"/>
              </a:rPr>
              <a:t>Argon (</a:t>
            </a:r>
            <a:r>
              <a:rPr lang="en-US" sz="2400" dirty="0" err="1">
                <a:solidFill>
                  <a:schemeClr val="accent2">
                    <a:lumMod val="75000"/>
                  </a:schemeClr>
                </a:solidFill>
                <a:latin typeface="Lato"/>
                <a:ea typeface="Lato"/>
                <a:cs typeface="Lato"/>
                <a:sym typeface="Lato"/>
              </a:rPr>
              <a:t>Ar</a:t>
            </a:r>
            <a:r>
              <a:rPr lang="en-US" sz="2400" dirty="0">
                <a:solidFill>
                  <a:schemeClr val="accent2">
                    <a:lumMod val="75000"/>
                  </a:schemeClr>
                </a:solidFill>
                <a:latin typeface="Lato"/>
                <a:ea typeface="Lato"/>
                <a:cs typeface="Lato"/>
                <a:sym typeface="Lato"/>
              </a:rPr>
              <a:t>)</a:t>
            </a:r>
          </a:p>
          <a:p>
            <a:r>
              <a:rPr lang="en-US" sz="2400" dirty="0">
                <a:solidFill>
                  <a:schemeClr val="accent2">
                    <a:lumMod val="75000"/>
                  </a:schemeClr>
                </a:solidFill>
                <a:latin typeface="Lato"/>
                <a:ea typeface="Lato"/>
                <a:cs typeface="Lato"/>
                <a:sym typeface="Lato"/>
              </a:rPr>
              <a:t>Krypton (</a:t>
            </a:r>
            <a:r>
              <a:rPr lang="en-US" sz="2400" dirty="0" err="1">
                <a:solidFill>
                  <a:schemeClr val="accent2">
                    <a:lumMod val="75000"/>
                  </a:schemeClr>
                </a:solidFill>
                <a:latin typeface="Lato"/>
                <a:ea typeface="Lato"/>
                <a:cs typeface="Lato"/>
                <a:sym typeface="Lato"/>
              </a:rPr>
              <a:t>kr</a:t>
            </a:r>
            <a:r>
              <a:rPr lang="en-US" sz="2400" dirty="0">
                <a:solidFill>
                  <a:schemeClr val="accent2">
                    <a:lumMod val="75000"/>
                  </a:schemeClr>
                </a:solidFill>
                <a:latin typeface="Lato"/>
                <a:ea typeface="Lato"/>
                <a:cs typeface="Lato"/>
                <a:sym typeface="Lato"/>
              </a:rPr>
              <a:t>) </a:t>
            </a:r>
          </a:p>
          <a:p>
            <a:r>
              <a:rPr lang="en-US" sz="2400" dirty="0">
                <a:solidFill>
                  <a:schemeClr val="accent2">
                    <a:lumMod val="75000"/>
                  </a:schemeClr>
                </a:solidFill>
                <a:latin typeface="Lato"/>
                <a:ea typeface="Lato"/>
                <a:cs typeface="Lato"/>
                <a:sym typeface="Lato"/>
              </a:rPr>
              <a:t>X</a:t>
            </a:r>
            <a:r>
              <a:rPr lang="en" sz="2400" dirty="0">
                <a:solidFill>
                  <a:schemeClr val="accent2">
                    <a:lumMod val="75000"/>
                  </a:schemeClr>
                </a:solidFill>
                <a:latin typeface="Lato"/>
                <a:ea typeface="Lato"/>
                <a:cs typeface="Lato"/>
                <a:sym typeface="Lato"/>
              </a:rPr>
              <a:t>enon (Xe)</a:t>
            </a:r>
          </a:p>
        </p:txBody>
      </p:sp>
      <p:pic>
        <p:nvPicPr>
          <p:cNvPr id="17" name="Picture 16">
            <a:extLst>
              <a:ext uri="{FF2B5EF4-FFF2-40B4-BE49-F238E27FC236}">
                <a16:creationId xmlns:a16="http://schemas.microsoft.com/office/drawing/2014/main" id="{7CA20550-035B-4E0F-725A-FFFC89B8448B}"/>
              </a:ext>
            </a:extLst>
          </p:cNvPr>
          <p:cNvPicPr>
            <a:picLocks noChangeAspect="1"/>
          </p:cNvPicPr>
          <p:nvPr/>
        </p:nvPicPr>
        <p:blipFill>
          <a:blip r:embed="rId9"/>
          <a:stretch>
            <a:fillRect/>
          </a:stretch>
        </p:blipFill>
        <p:spPr>
          <a:xfrm>
            <a:off x="3845903" y="1572835"/>
            <a:ext cx="5223669" cy="1520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 calcmode="lin" valueType="num">
                                      <p:cBhvr additive="base">
                                        <p:cTn id="7" dur="500" fill="hold"/>
                                        <p:tgtEl>
                                          <p:spTgt spid="3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25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xit" presetSubtype="10" fill="hold" grpId="1" nodeType="clickEffect">
                                  <p:stCondLst>
                                    <p:cond delay="0"/>
                                  </p:stCondLst>
                                  <p:childTnLst>
                                    <p:anim calcmode="lin" valueType="num">
                                      <p:cBhvr>
                                        <p:cTn id="20" dur="250"/>
                                        <p:tgtEl>
                                          <p:spTgt spid="9"/>
                                        </p:tgtEl>
                                        <p:attrNameLst>
                                          <p:attrName>ppt_w</p:attrName>
                                        </p:attrNameLst>
                                      </p:cBhvr>
                                      <p:tavLst>
                                        <p:tav tm="0">
                                          <p:val>
                                            <p:strVal val="ppt_w"/>
                                          </p:val>
                                        </p:tav>
                                        <p:tav tm="100000">
                                          <p:val>
                                            <p:fltVal val="0"/>
                                          </p:val>
                                        </p:tav>
                                      </p:tavLst>
                                    </p:anim>
                                    <p:anim calcmode="lin" valueType="num">
                                      <p:cBhvr>
                                        <p:cTn id="21" dur="250"/>
                                        <p:tgtEl>
                                          <p:spTgt spid="9"/>
                                        </p:tgtEl>
                                        <p:attrNameLst>
                                          <p:attrName>ppt_h</p:attrName>
                                        </p:attrNameLst>
                                      </p:cBhvr>
                                      <p:tavLst>
                                        <p:tav tm="0">
                                          <p:val>
                                            <p:strVal val="ppt_h"/>
                                          </p:val>
                                        </p:tav>
                                        <p:tav tm="100000">
                                          <p:val>
                                            <p:strVal val="ppt_h"/>
                                          </p:val>
                                        </p:tav>
                                      </p:tavLst>
                                    </p:anim>
                                    <p:set>
                                      <p:cBhvr>
                                        <p:cTn id="22" dur="1" fill="hold">
                                          <p:stCondLst>
                                            <p:cond delay="249"/>
                                          </p:stCondLst>
                                        </p:cTn>
                                        <p:tgtEl>
                                          <p:spTgt spid="9"/>
                                        </p:tgtEl>
                                        <p:attrNameLst>
                                          <p:attrName>style.visibility</p:attrName>
                                        </p:attrNameLst>
                                      </p:cBhvr>
                                      <p:to>
                                        <p:strVal val="hidden"/>
                                      </p:to>
                                    </p:set>
                                  </p:childTnLst>
                                </p:cTn>
                              </p:par>
                              <p:par>
                                <p:cTn id="23" presetID="17" presetClass="exit" presetSubtype="10" fill="hold" nodeType="withEffect">
                                  <p:stCondLst>
                                    <p:cond delay="0"/>
                                  </p:stCondLst>
                                  <p:childTnLst>
                                    <p:anim calcmode="lin" valueType="num">
                                      <p:cBhvr>
                                        <p:cTn id="24" dur="250"/>
                                        <p:tgtEl>
                                          <p:spTgt spid="5"/>
                                        </p:tgtEl>
                                        <p:attrNameLst>
                                          <p:attrName>ppt_w</p:attrName>
                                        </p:attrNameLst>
                                      </p:cBhvr>
                                      <p:tavLst>
                                        <p:tav tm="0">
                                          <p:val>
                                            <p:strVal val="ppt_w"/>
                                          </p:val>
                                        </p:tav>
                                        <p:tav tm="100000">
                                          <p:val>
                                            <p:fltVal val="0"/>
                                          </p:val>
                                        </p:tav>
                                      </p:tavLst>
                                    </p:anim>
                                    <p:anim calcmode="lin" valueType="num">
                                      <p:cBhvr>
                                        <p:cTn id="25" dur="250"/>
                                        <p:tgtEl>
                                          <p:spTgt spid="5"/>
                                        </p:tgtEl>
                                        <p:attrNameLst>
                                          <p:attrName>ppt_h</p:attrName>
                                        </p:attrNameLst>
                                      </p:cBhvr>
                                      <p:tavLst>
                                        <p:tav tm="0">
                                          <p:val>
                                            <p:strVal val="ppt_h"/>
                                          </p:val>
                                        </p:tav>
                                        <p:tav tm="100000">
                                          <p:val>
                                            <p:strVal val="ppt_h"/>
                                          </p:val>
                                        </p:tav>
                                      </p:tavLst>
                                    </p:anim>
                                    <p:set>
                                      <p:cBhvr>
                                        <p:cTn id="26" dur="1" fill="hold">
                                          <p:stCondLst>
                                            <p:cond delay="24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250"/>
                                        <p:tgtEl>
                                          <p:spTgt spid="10"/>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25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1" nodeType="clickEffect">
                                  <p:stCondLst>
                                    <p:cond delay="0"/>
                                  </p:stCondLst>
                                  <p:childTnLst>
                                    <p:anim calcmode="lin" valueType="num">
                                      <p:cBhvr>
                                        <p:cTn id="38" dur="250"/>
                                        <p:tgtEl>
                                          <p:spTgt spid="10"/>
                                        </p:tgtEl>
                                        <p:attrNameLst>
                                          <p:attrName>ppt_w</p:attrName>
                                        </p:attrNameLst>
                                      </p:cBhvr>
                                      <p:tavLst>
                                        <p:tav tm="0">
                                          <p:val>
                                            <p:strVal val="ppt_w"/>
                                          </p:val>
                                        </p:tav>
                                        <p:tav tm="100000">
                                          <p:val>
                                            <p:fltVal val="0"/>
                                          </p:val>
                                        </p:tav>
                                      </p:tavLst>
                                    </p:anim>
                                    <p:anim calcmode="lin" valueType="num">
                                      <p:cBhvr>
                                        <p:cTn id="39" dur="250"/>
                                        <p:tgtEl>
                                          <p:spTgt spid="10"/>
                                        </p:tgtEl>
                                        <p:attrNameLst>
                                          <p:attrName>ppt_h</p:attrName>
                                        </p:attrNameLst>
                                      </p:cBhvr>
                                      <p:tavLst>
                                        <p:tav tm="0">
                                          <p:val>
                                            <p:strVal val="ppt_h"/>
                                          </p:val>
                                        </p:tav>
                                        <p:tav tm="100000">
                                          <p:val>
                                            <p:strVal val="ppt_h"/>
                                          </p:val>
                                        </p:tav>
                                      </p:tavLst>
                                    </p:anim>
                                    <p:set>
                                      <p:cBhvr>
                                        <p:cTn id="40" dur="1" fill="hold">
                                          <p:stCondLst>
                                            <p:cond delay="249"/>
                                          </p:stCondLst>
                                        </p:cTn>
                                        <p:tgtEl>
                                          <p:spTgt spid="10"/>
                                        </p:tgtEl>
                                        <p:attrNameLst>
                                          <p:attrName>style.visibility</p:attrName>
                                        </p:attrNameLst>
                                      </p:cBhvr>
                                      <p:to>
                                        <p:strVal val="hidden"/>
                                      </p:to>
                                    </p:set>
                                  </p:childTnLst>
                                </p:cTn>
                              </p:par>
                              <p:par>
                                <p:cTn id="41" presetID="17" presetClass="exit" presetSubtype="10" fill="hold" nodeType="withEffect">
                                  <p:stCondLst>
                                    <p:cond delay="0"/>
                                  </p:stCondLst>
                                  <p:childTnLst>
                                    <p:anim calcmode="lin" valueType="num">
                                      <p:cBhvr>
                                        <p:cTn id="42" dur="250"/>
                                        <p:tgtEl>
                                          <p:spTgt spid="11"/>
                                        </p:tgtEl>
                                        <p:attrNameLst>
                                          <p:attrName>ppt_w</p:attrName>
                                        </p:attrNameLst>
                                      </p:cBhvr>
                                      <p:tavLst>
                                        <p:tav tm="0">
                                          <p:val>
                                            <p:strVal val="ppt_w"/>
                                          </p:val>
                                        </p:tav>
                                        <p:tav tm="100000">
                                          <p:val>
                                            <p:fltVal val="0"/>
                                          </p:val>
                                        </p:tav>
                                      </p:tavLst>
                                    </p:anim>
                                    <p:anim calcmode="lin" valueType="num">
                                      <p:cBhvr>
                                        <p:cTn id="43" dur="250"/>
                                        <p:tgtEl>
                                          <p:spTgt spid="11"/>
                                        </p:tgtEl>
                                        <p:attrNameLst>
                                          <p:attrName>ppt_h</p:attrName>
                                        </p:attrNameLst>
                                      </p:cBhvr>
                                      <p:tavLst>
                                        <p:tav tm="0">
                                          <p:val>
                                            <p:strVal val="ppt_h"/>
                                          </p:val>
                                        </p:tav>
                                        <p:tav tm="100000">
                                          <p:val>
                                            <p:strVal val="ppt_h"/>
                                          </p:val>
                                        </p:tav>
                                      </p:tavLst>
                                    </p:anim>
                                    <p:set>
                                      <p:cBhvr>
                                        <p:cTn id="44" dur="1" fill="hold">
                                          <p:stCondLst>
                                            <p:cond delay="24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250"/>
                                        <p:tgtEl>
                                          <p:spTgt spid="12"/>
                                        </p:tgtEl>
                                      </p:cBhvr>
                                    </p:animEffect>
                                  </p:childTnLst>
                                </p:cTn>
                              </p:par>
                              <p:par>
                                <p:cTn id="50" presetID="16" presetClass="entr" presetSubtype="21"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25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xit" presetSubtype="10" fill="hold" grpId="1" nodeType="clickEffect">
                                  <p:stCondLst>
                                    <p:cond delay="0"/>
                                  </p:stCondLst>
                                  <p:childTnLst>
                                    <p:anim calcmode="lin" valueType="num">
                                      <p:cBhvr>
                                        <p:cTn id="56" dur="250"/>
                                        <p:tgtEl>
                                          <p:spTgt spid="12"/>
                                        </p:tgtEl>
                                        <p:attrNameLst>
                                          <p:attrName>ppt_w</p:attrName>
                                        </p:attrNameLst>
                                      </p:cBhvr>
                                      <p:tavLst>
                                        <p:tav tm="0">
                                          <p:val>
                                            <p:strVal val="ppt_w"/>
                                          </p:val>
                                        </p:tav>
                                        <p:tav tm="100000">
                                          <p:val>
                                            <p:fltVal val="0"/>
                                          </p:val>
                                        </p:tav>
                                      </p:tavLst>
                                    </p:anim>
                                    <p:anim calcmode="lin" valueType="num">
                                      <p:cBhvr>
                                        <p:cTn id="57" dur="250"/>
                                        <p:tgtEl>
                                          <p:spTgt spid="12"/>
                                        </p:tgtEl>
                                        <p:attrNameLst>
                                          <p:attrName>ppt_h</p:attrName>
                                        </p:attrNameLst>
                                      </p:cBhvr>
                                      <p:tavLst>
                                        <p:tav tm="0">
                                          <p:val>
                                            <p:strVal val="ppt_h"/>
                                          </p:val>
                                        </p:tav>
                                        <p:tav tm="100000">
                                          <p:val>
                                            <p:strVal val="ppt_h"/>
                                          </p:val>
                                        </p:tav>
                                      </p:tavLst>
                                    </p:anim>
                                    <p:set>
                                      <p:cBhvr>
                                        <p:cTn id="58" dur="1" fill="hold">
                                          <p:stCondLst>
                                            <p:cond delay="249"/>
                                          </p:stCondLst>
                                        </p:cTn>
                                        <p:tgtEl>
                                          <p:spTgt spid="12"/>
                                        </p:tgtEl>
                                        <p:attrNameLst>
                                          <p:attrName>style.visibility</p:attrName>
                                        </p:attrNameLst>
                                      </p:cBhvr>
                                      <p:to>
                                        <p:strVal val="hidden"/>
                                      </p:to>
                                    </p:set>
                                  </p:childTnLst>
                                </p:cTn>
                              </p:par>
                              <p:par>
                                <p:cTn id="59" presetID="17" presetClass="exit" presetSubtype="10" fill="hold" nodeType="withEffect">
                                  <p:stCondLst>
                                    <p:cond delay="0"/>
                                  </p:stCondLst>
                                  <p:childTnLst>
                                    <p:anim calcmode="lin" valueType="num">
                                      <p:cBhvr>
                                        <p:cTn id="60" dur="250"/>
                                        <p:tgtEl>
                                          <p:spTgt spid="6"/>
                                        </p:tgtEl>
                                        <p:attrNameLst>
                                          <p:attrName>ppt_w</p:attrName>
                                        </p:attrNameLst>
                                      </p:cBhvr>
                                      <p:tavLst>
                                        <p:tav tm="0">
                                          <p:val>
                                            <p:strVal val="ppt_w"/>
                                          </p:val>
                                        </p:tav>
                                        <p:tav tm="100000">
                                          <p:val>
                                            <p:fltVal val="0"/>
                                          </p:val>
                                        </p:tav>
                                      </p:tavLst>
                                    </p:anim>
                                    <p:anim calcmode="lin" valueType="num">
                                      <p:cBhvr>
                                        <p:cTn id="61" dur="250"/>
                                        <p:tgtEl>
                                          <p:spTgt spid="6"/>
                                        </p:tgtEl>
                                        <p:attrNameLst>
                                          <p:attrName>ppt_h</p:attrName>
                                        </p:attrNameLst>
                                      </p:cBhvr>
                                      <p:tavLst>
                                        <p:tav tm="0">
                                          <p:val>
                                            <p:strVal val="ppt_h"/>
                                          </p:val>
                                        </p:tav>
                                        <p:tav tm="100000">
                                          <p:val>
                                            <p:strVal val="ppt_h"/>
                                          </p:val>
                                        </p:tav>
                                      </p:tavLst>
                                    </p:anim>
                                    <p:set>
                                      <p:cBhvr>
                                        <p:cTn id="62" dur="1" fill="hold">
                                          <p:stCondLst>
                                            <p:cond delay="249"/>
                                          </p:stCondLst>
                                        </p:cTn>
                                        <p:tgtEl>
                                          <p:spTgt spid="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250"/>
                                        <p:tgtEl>
                                          <p:spTgt spid="14"/>
                                        </p:tgtEl>
                                      </p:cBhvr>
                                    </p:animEffect>
                                  </p:childTnLst>
                                </p:cTn>
                              </p:par>
                              <p:par>
                                <p:cTn id="68" presetID="16" presetClass="entr" presetSubtype="21"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arn(inVertical)">
                                      <p:cBhvr>
                                        <p:cTn id="70" dur="25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xit" presetSubtype="10" fill="hold" grpId="1" nodeType="clickEffect">
                                  <p:stCondLst>
                                    <p:cond delay="0"/>
                                  </p:stCondLst>
                                  <p:childTnLst>
                                    <p:anim calcmode="lin" valueType="num">
                                      <p:cBhvr>
                                        <p:cTn id="74" dur="250"/>
                                        <p:tgtEl>
                                          <p:spTgt spid="14"/>
                                        </p:tgtEl>
                                        <p:attrNameLst>
                                          <p:attrName>ppt_w</p:attrName>
                                        </p:attrNameLst>
                                      </p:cBhvr>
                                      <p:tavLst>
                                        <p:tav tm="0">
                                          <p:val>
                                            <p:strVal val="ppt_w"/>
                                          </p:val>
                                        </p:tav>
                                        <p:tav tm="100000">
                                          <p:val>
                                            <p:fltVal val="0"/>
                                          </p:val>
                                        </p:tav>
                                      </p:tavLst>
                                    </p:anim>
                                    <p:anim calcmode="lin" valueType="num">
                                      <p:cBhvr>
                                        <p:cTn id="75" dur="250"/>
                                        <p:tgtEl>
                                          <p:spTgt spid="14"/>
                                        </p:tgtEl>
                                        <p:attrNameLst>
                                          <p:attrName>ppt_h</p:attrName>
                                        </p:attrNameLst>
                                      </p:cBhvr>
                                      <p:tavLst>
                                        <p:tav tm="0">
                                          <p:val>
                                            <p:strVal val="ppt_h"/>
                                          </p:val>
                                        </p:tav>
                                        <p:tav tm="100000">
                                          <p:val>
                                            <p:strVal val="ppt_h"/>
                                          </p:val>
                                        </p:tav>
                                      </p:tavLst>
                                    </p:anim>
                                    <p:set>
                                      <p:cBhvr>
                                        <p:cTn id="76" dur="1" fill="hold">
                                          <p:stCondLst>
                                            <p:cond delay="249"/>
                                          </p:stCondLst>
                                        </p:cTn>
                                        <p:tgtEl>
                                          <p:spTgt spid="14"/>
                                        </p:tgtEl>
                                        <p:attrNameLst>
                                          <p:attrName>style.visibility</p:attrName>
                                        </p:attrNameLst>
                                      </p:cBhvr>
                                      <p:to>
                                        <p:strVal val="hidden"/>
                                      </p:to>
                                    </p:set>
                                  </p:childTnLst>
                                </p:cTn>
                              </p:par>
                              <p:par>
                                <p:cTn id="77" presetID="17" presetClass="exit" presetSubtype="10" fill="hold" nodeType="withEffect">
                                  <p:stCondLst>
                                    <p:cond delay="0"/>
                                  </p:stCondLst>
                                  <p:childTnLst>
                                    <p:anim calcmode="lin" valueType="num">
                                      <p:cBhvr>
                                        <p:cTn id="78" dur="250"/>
                                        <p:tgtEl>
                                          <p:spTgt spid="8"/>
                                        </p:tgtEl>
                                        <p:attrNameLst>
                                          <p:attrName>ppt_w</p:attrName>
                                        </p:attrNameLst>
                                      </p:cBhvr>
                                      <p:tavLst>
                                        <p:tav tm="0">
                                          <p:val>
                                            <p:strVal val="ppt_w"/>
                                          </p:val>
                                        </p:tav>
                                        <p:tav tm="100000">
                                          <p:val>
                                            <p:fltVal val="0"/>
                                          </p:val>
                                        </p:tav>
                                      </p:tavLst>
                                    </p:anim>
                                    <p:anim calcmode="lin" valueType="num">
                                      <p:cBhvr>
                                        <p:cTn id="79" dur="250"/>
                                        <p:tgtEl>
                                          <p:spTgt spid="8"/>
                                        </p:tgtEl>
                                        <p:attrNameLst>
                                          <p:attrName>ppt_h</p:attrName>
                                        </p:attrNameLst>
                                      </p:cBhvr>
                                      <p:tavLst>
                                        <p:tav tm="0">
                                          <p:val>
                                            <p:strVal val="ppt_h"/>
                                          </p:val>
                                        </p:tav>
                                        <p:tav tm="100000">
                                          <p:val>
                                            <p:strVal val="ppt_h"/>
                                          </p:val>
                                        </p:tav>
                                      </p:tavLst>
                                    </p:anim>
                                    <p:set>
                                      <p:cBhvr>
                                        <p:cTn id="80" dur="1" fill="hold">
                                          <p:stCondLst>
                                            <p:cond delay="249"/>
                                          </p:stCondLst>
                                        </p:cTn>
                                        <p:tgtEl>
                                          <p:spTgt spid="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barn(inVertical)">
                                      <p:cBhvr>
                                        <p:cTn id="85" dur="250"/>
                                        <p:tgtEl>
                                          <p:spTgt spid="16"/>
                                        </p:tgtEl>
                                      </p:cBhvr>
                                    </p:animEffect>
                                  </p:childTnLst>
                                </p:cTn>
                              </p:par>
                              <p:par>
                                <p:cTn id="86" presetID="16" presetClass="entr" presetSubtype="21"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arn(inVertical)">
                                      <p:cBhvr>
                                        <p:cTn id="88" dur="25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xit" presetSubtype="10" fill="hold" grpId="1" nodeType="clickEffect">
                                  <p:stCondLst>
                                    <p:cond delay="0"/>
                                  </p:stCondLst>
                                  <p:childTnLst>
                                    <p:anim calcmode="lin" valueType="num">
                                      <p:cBhvr>
                                        <p:cTn id="92" dur="250"/>
                                        <p:tgtEl>
                                          <p:spTgt spid="16"/>
                                        </p:tgtEl>
                                        <p:attrNameLst>
                                          <p:attrName>ppt_w</p:attrName>
                                        </p:attrNameLst>
                                      </p:cBhvr>
                                      <p:tavLst>
                                        <p:tav tm="0">
                                          <p:val>
                                            <p:strVal val="ppt_w"/>
                                          </p:val>
                                        </p:tav>
                                        <p:tav tm="100000">
                                          <p:val>
                                            <p:fltVal val="0"/>
                                          </p:val>
                                        </p:tav>
                                      </p:tavLst>
                                    </p:anim>
                                    <p:anim calcmode="lin" valueType="num">
                                      <p:cBhvr>
                                        <p:cTn id="93" dur="250"/>
                                        <p:tgtEl>
                                          <p:spTgt spid="16"/>
                                        </p:tgtEl>
                                        <p:attrNameLst>
                                          <p:attrName>ppt_h</p:attrName>
                                        </p:attrNameLst>
                                      </p:cBhvr>
                                      <p:tavLst>
                                        <p:tav tm="0">
                                          <p:val>
                                            <p:strVal val="ppt_h"/>
                                          </p:val>
                                        </p:tav>
                                        <p:tav tm="100000">
                                          <p:val>
                                            <p:strVal val="ppt_h"/>
                                          </p:val>
                                        </p:tav>
                                      </p:tavLst>
                                    </p:anim>
                                    <p:set>
                                      <p:cBhvr>
                                        <p:cTn id="94" dur="1" fill="hold">
                                          <p:stCondLst>
                                            <p:cond delay="249"/>
                                          </p:stCondLst>
                                        </p:cTn>
                                        <p:tgtEl>
                                          <p:spTgt spid="16"/>
                                        </p:tgtEl>
                                        <p:attrNameLst>
                                          <p:attrName>style.visibility</p:attrName>
                                        </p:attrNameLst>
                                      </p:cBhvr>
                                      <p:to>
                                        <p:strVal val="hidden"/>
                                      </p:to>
                                    </p:set>
                                  </p:childTnLst>
                                </p:cTn>
                              </p:par>
                              <p:par>
                                <p:cTn id="95" presetID="17" presetClass="exit" presetSubtype="10" fill="hold" nodeType="withEffect">
                                  <p:stCondLst>
                                    <p:cond delay="0"/>
                                  </p:stCondLst>
                                  <p:childTnLst>
                                    <p:anim calcmode="lin" valueType="num">
                                      <p:cBhvr>
                                        <p:cTn id="96" dur="250"/>
                                        <p:tgtEl>
                                          <p:spTgt spid="13"/>
                                        </p:tgtEl>
                                        <p:attrNameLst>
                                          <p:attrName>ppt_w</p:attrName>
                                        </p:attrNameLst>
                                      </p:cBhvr>
                                      <p:tavLst>
                                        <p:tav tm="0">
                                          <p:val>
                                            <p:strVal val="ppt_w"/>
                                          </p:val>
                                        </p:tav>
                                        <p:tav tm="100000">
                                          <p:val>
                                            <p:fltVal val="0"/>
                                          </p:val>
                                        </p:tav>
                                      </p:tavLst>
                                    </p:anim>
                                    <p:anim calcmode="lin" valueType="num">
                                      <p:cBhvr>
                                        <p:cTn id="97" dur="250"/>
                                        <p:tgtEl>
                                          <p:spTgt spid="13"/>
                                        </p:tgtEl>
                                        <p:attrNameLst>
                                          <p:attrName>ppt_h</p:attrName>
                                        </p:attrNameLst>
                                      </p:cBhvr>
                                      <p:tavLst>
                                        <p:tav tm="0">
                                          <p:val>
                                            <p:strVal val="ppt_h"/>
                                          </p:val>
                                        </p:tav>
                                        <p:tav tm="100000">
                                          <p:val>
                                            <p:strVal val="ppt_h"/>
                                          </p:val>
                                        </p:tav>
                                      </p:tavLst>
                                    </p:anim>
                                    <p:set>
                                      <p:cBhvr>
                                        <p:cTn id="98" dur="1" fill="hold">
                                          <p:stCondLst>
                                            <p:cond delay="249"/>
                                          </p:stCondLst>
                                        </p:cTn>
                                        <p:tgtEl>
                                          <p:spTgt spid="13"/>
                                        </p:tgtEl>
                                        <p:attrNameLst>
                                          <p:attrName>style.visibility</p:attrName>
                                        </p:attrNameLst>
                                      </p:cBhvr>
                                      <p:to>
                                        <p:strVal val="hidden"/>
                                      </p:to>
                                    </p:set>
                                  </p:childTnLst>
                                </p:cTn>
                              </p:par>
                              <p:par>
                                <p:cTn id="99" presetID="16" presetClass="entr" presetSubtype="21"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barn(inVertical)">
                                      <p:cBhvr>
                                        <p:cTn id="101" dur="500"/>
                                        <p:tgtEl>
                                          <p:spTgt spid="21"/>
                                        </p:tgtEl>
                                      </p:cBhvr>
                                    </p:animEffect>
                                  </p:childTnLst>
                                </p:cTn>
                              </p:par>
                              <p:par>
                                <p:cTn id="102" presetID="16" presetClass="entr" presetSubtype="21" fill="hold"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barn(inVertical)">
                                      <p:cBhvr>
                                        <p:cTn id="104" dur="500"/>
                                        <p:tgtEl>
                                          <p:spTgt spid="17"/>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2" grpId="0"/>
      <p:bldP spid="12" grpId="1"/>
      <p:bldP spid="14" grpId="0"/>
      <p:bldP spid="14" grpId="1"/>
      <p:bldP spid="16" grpId="0"/>
      <p:bldP spid="16" grpId="1"/>
      <p:bldP spid="19"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2"/>
          <p:cNvSpPr txBox="1">
            <a:spLocks noGrp="1"/>
          </p:cNvSpPr>
          <p:nvPr>
            <p:ph type="title"/>
          </p:nvPr>
        </p:nvSpPr>
        <p:spPr>
          <a:xfrm>
            <a:off x="1272486" y="148700"/>
            <a:ext cx="7717800" cy="548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2. LIÊN KẾT ION</a:t>
            </a:r>
            <a:endParaRPr dirty="0"/>
          </a:p>
        </p:txBody>
      </p:sp>
      <p:pic>
        <p:nvPicPr>
          <p:cNvPr id="28" name="Picture 27">
            <a:extLst>
              <a:ext uri="{FF2B5EF4-FFF2-40B4-BE49-F238E27FC236}">
                <a16:creationId xmlns:a16="http://schemas.microsoft.com/office/drawing/2014/main" id="{B872F9F7-B0D3-2F84-0F94-AE6C4230FDCB}"/>
              </a:ext>
            </a:extLst>
          </p:cNvPr>
          <p:cNvPicPr>
            <a:picLocks noChangeAspect="1"/>
          </p:cNvPicPr>
          <p:nvPr/>
        </p:nvPicPr>
        <p:blipFill>
          <a:blip r:embed="rId3"/>
          <a:stretch>
            <a:fillRect/>
          </a:stretch>
        </p:blipFill>
        <p:spPr>
          <a:xfrm>
            <a:off x="153714" y="21265"/>
            <a:ext cx="1119021" cy="888635"/>
          </a:xfrm>
          <a:prstGeom prst="rect">
            <a:avLst/>
          </a:prstGeom>
        </p:spPr>
      </p:pic>
      <p:sp>
        <p:nvSpPr>
          <p:cNvPr id="19" name="Subtitle 18">
            <a:extLst>
              <a:ext uri="{FF2B5EF4-FFF2-40B4-BE49-F238E27FC236}">
                <a16:creationId xmlns:a16="http://schemas.microsoft.com/office/drawing/2014/main" id="{B4728AB7-FF2B-F799-A3CF-57621D04428E}"/>
              </a:ext>
            </a:extLst>
          </p:cNvPr>
          <p:cNvSpPr>
            <a:spLocks noGrp="1"/>
          </p:cNvSpPr>
          <p:nvPr>
            <p:ph type="subTitle" idx="1"/>
          </p:nvPr>
        </p:nvSpPr>
        <p:spPr>
          <a:xfrm>
            <a:off x="1674010" y="909900"/>
            <a:ext cx="3812389" cy="336200"/>
          </a:xfrm>
        </p:spPr>
        <p:txBody>
          <a:bodyPr/>
          <a:lstStyle/>
          <a:p>
            <a:r>
              <a:rPr lang="en-GB" sz="2400" dirty="0">
                <a:solidFill>
                  <a:schemeClr val="tx1"/>
                </a:solidFill>
              </a:rPr>
              <a:t>a. </a:t>
            </a:r>
            <a:r>
              <a:rPr lang="en-GB" sz="2400" dirty="0" err="1">
                <a:solidFill>
                  <a:schemeClr val="tx1"/>
                </a:solidFill>
              </a:rPr>
              <a:t>Sự</a:t>
            </a:r>
            <a:r>
              <a:rPr lang="en-GB" sz="2400" dirty="0">
                <a:solidFill>
                  <a:schemeClr val="tx1"/>
                </a:solidFill>
              </a:rPr>
              <a:t> </a:t>
            </a:r>
            <a:r>
              <a:rPr lang="en-GB" sz="2400" dirty="0" err="1">
                <a:solidFill>
                  <a:schemeClr val="tx1"/>
                </a:solidFill>
              </a:rPr>
              <a:t>tạo</a:t>
            </a:r>
            <a:r>
              <a:rPr lang="en-GB" sz="2400" dirty="0">
                <a:solidFill>
                  <a:schemeClr val="tx1"/>
                </a:solidFill>
              </a:rPr>
              <a:t> </a:t>
            </a:r>
            <a:r>
              <a:rPr lang="en-GB" sz="2400" dirty="0" err="1">
                <a:solidFill>
                  <a:schemeClr val="tx1"/>
                </a:solidFill>
              </a:rPr>
              <a:t>thành</a:t>
            </a:r>
            <a:r>
              <a:rPr lang="en-GB" sz="2400" dirty="0">
                <a:solidFill>
                  <a:schemeClr val="tx1"/>
                </a:solidFill>
              </a:rPr>
              <a:t> ion </a:t>
            </a:r>
            <a:r>
              <a:rPr lang="en-GB" sz="2400" dirty="0" err="1">
                <a:solidFill>
                  <a:schemeClr val="tx1"/>
                </a:solidFill>
              </a:rPr>
              <a:t>dương</a:t>
            </a:r>
            <a:endParaRPr lang="en-US" sz="2400" dirty="0">
              <a:solidFill>
                <a:schemeClr val="tx1"/>
              </a:solidFill>
            </a:endParaRPr>
          </a:p>
        </p:txBody>
      </p:sp>
      <p:sp>
        <p:nvSpPr>
          <p:cNvPr id="21" name="Subtitle 20">
            <a:extLst>
              <a:ext uri="{FF2B5EF4-FFF2-40B4-BE49-F238E27FC236}">
                <a16:creationId xmlns:a16="http://schemas.microsoft.com/office/drawing/2014/main" id="{7E7F901F-E3F7-41D9-643E-8102FE8E35B1}"/>
              </a:ext>
            </a:extLst>
          </p:cNvPr>
          <p:cNvSpPr>
            <a:spLocks noGrp="1"/>
          </p:cNvSpPr>
          <p:nvPr>
            <p:ph type="subTitle" idx="4"/>
          </p:nvPr>
        </p:nvSpPr>
        <p:spPr>
          <a:xfrm>
            <a:off x="928351" y="934348"/>
            <a:ext cx="7696238" cy="1324060"/>
          </a:xfrm>
        </p:spPr>
        <p:txBody>
          <a:bodyPr/>
          <a:lstStyle/>
          <a:p>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Nguyên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tử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kim</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loại</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rgbClr val="FF0000"/>
                </a:solidFill>
                <a:latin typeface="Lato" panose="020F0502020204030203" pitchFamily="34" charset="0"/>
                <a:ea typeface="Lato" panose="020F0502020204030203" pitchFamily="34" charset="0"/>
                <a:cs typeface="Lato" panose="020F0502020204030203" pitchFamily="34" charset="0"/>
              </a:rPr>
              <a:t>nhường</a:t>
            </a:r>
            <a:r>
              <a:rPr lang="en-GB" sz="2000" dirty="0">
                <a:solidFill>
                  <a:srgbClr val="FF0000"/>
                </a:solidFill>
                <a:latin typeface="Lato" panose="020F0502020204030203" pitchFamily="34" charset="0"/>
                <a:ea typeface="Lato" panose="020F0502020204030203" pitchFamily="34" charset="0"/>
                <a:cs typeface="Lato" panose="020F0502020204030203" pitchFamily="34" charset="0"/>
              </a:rPr>
              <a:t> electron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trở</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thành</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a:solidFill>
                  <a:srgbClr val="FF0000"/>
                </a:solidFill>
                <a:latin typeface="Lato" panose="020F0502020204030203" pitchFamily="34" charset="0"/>
                <a:ea typeface="Lato" panose="020F0502020204030203" pitchFamily="34" charset="0"/>
                <a:cs typeface="Lato" panose="020F0502020204030203" pitchFamily="34" charset="0"/>
              </a:rPr>
              <a:t>ion </a:t>
            </a:r>
            <a:r>
              <a:rPr lang="en-GB" sz="2000" dirty="0" err="1">
                <a:solidFill>
                  <a:srgbClr val="FF0000"/>
                </a:solidFill>
                <a:latin typeface="Lato" panose="020F0502020204030203" pitchFamily="34" charset="0"/>
                <a:ea typeface="Lato" panose="020F0502020204030203" pitchFamily="34" charset="0"/>
                <a:cs typeface="Lato" panose="020F0502020204030203" pitchFamily="34" charset="0"/>
              </a:rPr>
              <a:t>dương</a:t>
            </a:r>
            <a:r>
              <a:rPr lang="en-GB" sz="2000" dirty="0">
                <a:solidFill>
                  <a:srgbClr val="FF0000"/>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để</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có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số</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electron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lớp</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ngoài</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cùng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giống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với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lớp</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ngoài</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cùng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của</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nguyên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tử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khí</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hiếm</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gần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nhất</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trong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BTH.</a:t>
            </a:r>
            <a:endParaRPr lang="en-US"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67" name="Oval 3">
            <a:extLst>
              <a:ext uri="{FF2B5EF4-FFF2-40B4-BE49-F238E27FC236}">
                <a16:creationId xmlns:a16="http://schemas.microsoft.com/office/drawing/2014/main" id="{987647CE-5F7B-24ED-2842-C2F7D0FF679A}"/>
              </a:ext>
            </a:extLst>
          </p:cNvPr>
          <p:cNvSpPr>
            <a:spLocks noChangeArrowheads="1"/>
          </p:cNvSpPr>
          <p:nvPr/>
        </p:nvSpPr>
        <p:spPr bwMode="auto">
          <a:xfrm>
            <a:off x="1175486" y="2333466"/>
            <a:ext cx="2540368" cy="2746344"/>
          </a:xfrm>
          <a:prstGeom prst="ellipse">
            <a:avLst/>
          </a:prstGeom>
          <a:solidFill>
            <a:srgbClr val="FFFFFF"/>
          </a:solidFill>
          <a:ln w="9525">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68" name="Oval 4">
            <a:extLst>
              <a:ext uri="{FF2B5EF4-FFF2-40B4-BE49-F238E27FC236}">
                <a16:creationId xmlns:a16="http://schemas.microsoft.com/office/drawing/2014/main" id="{E9B35FE8-DA6E-92F2-DAD7-AC6B3627009B}"/>
              </a:ext>
            </a:extLst>
          </p:cNvPr>
          <p:cNvSpPr>
            <a:spLocks noChangeArrowheads="1"/>
          </p:cNvSpPr>
          <p:nvPr/>
        </p:nvSpPr>
        <p:spPr bwMode="auto">
          <a:xfrm>
            <a:off x="1419954" y="2646592"/>
            <a:ext cx="1991100" cy="2128417"/>
          </a:xfrm>
          <a:prstGeom prst="ellipse">
            <a:avLst/>
          </a:prstGeom>
          <a:solidFill>
            <a:srgbClr val="FFFFFF"/>
          </a:solidFill>
          <a:ln w="9525">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69" name="Oval 5">
            <a:extLst>
              <a:ext uri="{FF2B5EF4-FFF2-40B4-BE49-F238E27FC236}">
                <a16:creationId xmlns:a16="http://schemas.microsoft.com/office/drawing/2014/main" id="{B0F799A0-4935-9FD6-06CE-09E1D222D8A3}"/>
              </a:ext>
            </a:extLst>
          </p:cNvPr>
          <p:cNvSpPr>
            <a:spLocks noChangeArrowheads="1"/>
          </p:cNvSpPr>
          <p:nvPr/>
        </p:nvSpPr>
        <p:spPr bwMode="auto">
          <a:xfrm>
            <a:off x="1664424" y="2959720"/>
            <a:ext cx="1441830" cy="1510489"/>
          </a:xfrm>
          <a:prstGeom prst="ellipse">
            <a:avLst/>
          </a:prstGeom>
          <a:solidFill>
            <a:srgbClr val="FFFFFF"/>
          </a:solidFill>
          <a:ln w="9525">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0" name="Oval 6">
            <a:extLst>
              <a:ext uri="{FF2B5EF4-FFF2-40B4-BE49-F238E27FC236}">
                <a16:creationId xmlns:a16="http://schemas.microsoft.com/office/drawing/2014/main" id="{9865EC56-1B7C-65F2-6CF2-9ECA7821797C}"/>
              </a:ext>
            </a:extLst>
          </p:cNvPr>
          <p:cNvSpPr>
            <a:spLocks noChangeArrowheads="1"/>
          </p:cNvSpPr>
          <p:nvPr/>
        </p:nvSpPr>
        <p:spPr bwMode="auto">
          <a:xfrm>
            <a:off x="2023584" y="3463740"/>
            <a:ext cx="549269" cy="549269"/>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E20702"/>
                </a:solidFill>
                <a:effectLst/>
                <a:uLnTx/>
                <a:uFillTx/>
                <a:latin typeface="Times New Roman" panose="02020603050405020304" pitchFamily="18" charset="0"/>
                <a:ea typeface="+mn-ea"/>
                <a:cs typeface="+mn-cs"/>
              </a:rPr>
              <a:t>+11</a:t>
            </a:r>
          </a:p>
        </p:txBody>
      </p:sp>
      <p:sp>
        <p:nvSpPr>
          <p:cNvPr id="71" name="Oval 7">
            <a:extLst>
              <a:ext uri="{FF2B5EF4-FFF2-40B4-BE49-F238E27FC236}">
                <a16:creationId xmlns:a16="http://schemas.microsoft.com/office/drawing/2014/main" id="{0DC8FA7A-A7A0-40D6-3DBE-DCCA03653CCA}"/>
              </a:ext>
            </a:extLst>
          </p:cNvPr>
          <p:cNvSpPr>
            <a:spLocks noChangeArrowheads="1"/>
          </p:cNvSpPr>
          <p:nvPr/>
        </p:nvSpPr>
        <p:spPr bwMode="auto">
          <a:xfrm>
            <a:off x="2572853" y="2853353"/>
            <a:ext cx="205976" cy="274634"/>
          </a:xfrm>
          <a:prstGeom prst="ellipse">
            <a:avLst/>
          </a:prstGeom>
          <a:solidFill>
            <a:srgbClr val="FF0000"/>
          </a:solidFill>
          <a:ln w="9525">
            <a:solidFill>
              <a:srgbClr val="000000"/>
            </a:solidFill>
            <a:round/>
            <a:headEnd/>
            <a:tailE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mn-cs"/>
            </a:endParaRPr>
          </a:p>
        </p:txBody>
      </p:sp>
      <p:sp>
        <p:nvSpPr>
          <p:cNvPr id="72" name="Oval 8">
            <a:extLst>
              <a:ext uri="{FF2B5EF4-FFF2-40B4-BE49-F238E27FC236}">
                <a16:creationId xmlns:a16="http://schemas.microsoft.com/office/drawing/2014/main" id="{431BF7FB-0C54-FA5F-D049-1EB1BB698F3A}"/>
              </a:ext>
            </a:extLst>
          </p:cNvPr>
          <p:cNvSpPr>
            <a:spLocks noChangeArrowheads="1"/>
          </p:cNvSpPr>
          <p:nvPr/>
        </p:nvSpPr>
        <p:spPr bwMode="auto">
          <a:xfrm>
            <a:off x="1806690" y="4054198"/>
            <a:ext cx="205976" cy="274634"/>
          </a:xfrm>
          <a:prstGeom prst="ellipse">
            <a:avLst/>
          </a:prstGeom>
          <a:solidFill>
            <a:srgbClr val="FF0000"/>
          </a:solidFill>
          <a:ln w="9525">
            <a:solidFill>
              <a:srgbClr val="000000"/>
            </a:solidFill>
            <a:round/>
            <a:headEnd/>
            <a:tailE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3" name="Oval 9">
            <a:extLst>
              <a:ext uri="{FF2B5EF4-FFF2-40B4-BE49-F238E27FC236}">
                <a16:creationId xmlns:a16="http://schemas.microsoft.com/office/drawing/2014/main" id="{9C96BB44-74E8-EADA-7C41-AEAC2998FCF7}"/>
              </a:ext>
            </a:extLst>
          </p:cNvPr>
          <p:cNvSpPr>
            <a:spLocks noChangeArrowheads="1"/>
          </p:cNvSpPr>
          <p:nvPr/>
        </p:nvSpPr>
        <p:spPr bwMode="auto">
          <a:xfrm>
            <a:off x="3281278" y="3281176"/>
            <a:ext cx="205976" cy="274634"/>
          </a:xfrm>
          <a:prstGeom prst="ellipse">
            <a:avLst/>
          </a:prstGeom>
          <a:solidFill>
            <a:srgbClr val="FF0000"/>
          </a:solidFill>
          <a:ln w="9525">
            <a:solidFill>
              <a:srgbClr val="000000"/>
            </a:solidFill>
            <a:round/>
            <a:headEnd/>
            <a:tailE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4" name="Oval 10">
            <a:extLst>
              <a:ext uri="{FF2B5EF4-FFF2-40B4-BE49-F238E27FC236}">
                <a16:creationId xmlns:a16="http://schemas.microsoft.com/office/drawing/2014/main" id="{A5023E14-A71A-F8CA-8956-9794DA89B8B7}"/>
              </a:ext>
            </a:extLst>
          </p:cNvPr>
          <p:cNvSpPr>
            <a:spLocks noChangeArrowheads="1"/>
          </p:cNvSpPr>
          <p:nvPr/>
        </p:nvSpPr>
        <p:spPr bwMode="auto">
          <a:xfrm>
            <a:off x="3281278" y="3662176"/>
            <a:ext cx="205976" cy="274634"/>
          </a:xfrm>
          <a:prstGeom prst="ellipse">
            <a:avLst/>
          </a:prstGeom>
          <a:solidFill>
            <a:srgbClr val="FF0000"/>
          </a:solidFill>
          <a:ln w="9525">
            <a:solidFill>
              <a:srgbClr val="000000"/>
            </a:solidFill>
            <a:round/>
            <a:headEnd/>
            <a:tailE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5" name="Oval 11">
            <a:extLst>
              <a:ext uri="{FF2B5EF4-FFF2-40B4-BE49-F238E27FC236}">
                <a16:creationId xmlns:a16="http://schemas.microsoft.com/office/drawing/2014/main" id="{40D7AE92-AFEA-FEDC-C9FC-57064440804A}"/>
              </a:ext>
            </a:extLst>
          </p:cNvPr>
          <p:cNvSpPr>
            <a:spLocks noChangeArrowheads="1"/>
          </p:cNvSpPr>
          <p:nvPr/>
        </p:nvSpPr>
        <p:spPr bwMode="auto">
          <a:xfrm>
            <a:off x="2519278" y="4576576"/>
            <a:ext cx="205976" cy="274634"/>
          </a:xfrm>
          <a:prstGeom prst="ellipse">
            <a:avLst/>
          </a:prstGeom>
          <a:solidFill>
            <a:srgbClr val="FF0000"/>
          </a:solidFill>
          <a:ln w="9525">
            <a:solidFill>
              <a:srgbClr val="000000"/>
            </a:solidFill>
            <a:round/>
            <a:headEnd/>
            <a:tailE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6" name="Oval 12">
            <a:extLst>
              <a:ext uri="{FF2B5EF4-FFF2-40B4-BE49-F238E27FC236}">
                <a16:creationId xmlns:a16="http://schemas.microsoft.com/office/drawing/2014/main" id="{5E1C37B5-FC24-D702-26C8-9763B9D133A2}"/>
              </a:ext>
            </a:extLst>
          </p:cNvPr>
          <p:cNvSpPr>
            <a:spLocks noChangeArrowheads="1"/>
          </p:cNvSpPr>
          <p:nvPr/>
        </p:nvSpPr>
        <p:spPr bwMode="auto">
          <a:xfrm>
            <a:off x="2214478" y="4576576"/>
            <a:ext cx="205976" cy="274634"/>
          </a:xfrm>
          <a:prstGeom prst="ellipse">
            <a:avLst/>
          </a:prstGeom>
          <a:solidFill>
            <a:srgbClr val="FF0000"/>
          </a:solidFill>
          <a:ln w="9525">
            <a:solidFill>
              <a:srgbClr val="000000"/>
            </a:solidFill>
            <a:round/>
            <a:headEnd/>
            <a:tailE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7" name="Oval 13">
            <a:extLst>
              <a:ext uri="{FF2B5EF4-FFF2-40B4-BE49-F238E27FC236}">
                <a16:creationId xmlns:a16="http://schemas.microsoft.com/office/drawing/2014/main" id="{78387341-2F02-B8C3-A25A-EF089299780E}"/>
              </a:ext>
            </a:extLst>
          </p:cNvPr>
          <p:cNvSpPr>
            <a:spLocks noChangeArrowheads="1"/>
          </p:cNvSpPr>
          <p:nvPr/>
        </p:nvSpPr>
        <p:spPr bwMode="auto">
          <a:xfrm>
            <a:off x="2053360" y="2502520"/>
            <a:ext cx="205976" cy="274634"/>
          </a:xfrm>
          <a:prstGeom prst="ellipse">
            <a:avLst/>
          </a:prstGeom>
          <a:solidFill>
            <a:srgbClr val="FF0000"/>
          </a:solidFill>
          <a:ln w="9525">
            <a:solidFill>
              <a:srgbClr val="000000"/>
            </a:solidFill>
            <a:round/>
            <a:headEnd/>
            <a:tailE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8" name="Oval 14">
            <a:extLst>
              <a:ext uri="{FF2B5EF4-FFF2-40B4-BE49-F238E27FC236}">
                <a16:creationId xmlns:a16="http://schemas.microsoft.com/office/drawing/2014/main" id="{D514B4A0-6768-0241-53FC-176B2F403C0A}"/>
              </a:ext>
            </a:extLst>
          </p:cNvPr>
          <p:cNvSpPr>
            <a:spLocks noChangeArrowheads="1"/>
          </p:cNvSpPr>
          <p:nvPr/>
        </p:nvSpPr>
        <p:spPr bwMode="auto">
          <a:xfrm>
            <a:off x="1343754" y="3432004"/>
            <a:ext cx="205976" cy="274634"/>
          </a:xfrm>
          <a:prstGeom prst="ellipse">
            <a:avLst/>
          </a:prstGeom>
          <a:solidFill>
            <a:srgbClr val="FF0000"/>
          </a:solidFill>
          <a:ln w="9525">
            <a:solidFill>
              <a:srgbClr val="000000"/>
            </a:solidFill>
            <a:round/>
            <a:headEnd/>
            <a:tailE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79" name="Oval 15">
            <a:extLst>
              <a:ext uri="{FF2B5EF4-FFF2-40B4-BE49-F238E27FC236}">
                <a16:creationId xmlns:a16="http://schemas.microsoft.com/office/drawing/2014/main" id="{932C7AB5-9657-BDC1-7621-DB9759626BD5}"/>
              </a:ext>
            </a:extLst>
          </p:cNvPr>
          <p:cNvSpPr>
            <a:spLocks noChangeArrowheads="1"/>
          </p:cNvSpPr>
          <p:nvPr/>
        </p:nvSpPr>
        <p:spPr bwMode="auto">
          <a:xfrm>
            <a:off x="1303983" y="3738375"/>
            <a:ext cx="205976" cy="274634"/>
          </a:xfrm>
          <a:prstGeom prst="ellipse">
            <a:avLst/>
          </a:prstGeom>
          <a:solidFill>
            <a:srgbClr val="FF0000"/>
          </a:solidFill>
          <a:ln w="9525">
            <a:solidFill>
              <a:srgbClr val="000000"/>
            </a:solidFill>
            <a:round/>
            <a:headEnd/>
            <a:tailE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80" name="Oval 16">
            <a:extLst>
              <a:ext uri="{FF2B5EF4-FFF2-40B4-BE49-F238E27FC236}">
                <a16:creationId xmlns:a16="http://schemas.microsoft.com/office/drawing/2014/main" id="{AACB7DD8-0463-0ACC-C625-6109F59CA680}"/>
              </a:ext>
            </a:extLst>
          </p:cNvPr>
          <p:cNvSpPr>
            <a:spLocks noChangeArrowheads="1"/>
          </p:cNvSpPr>
          <p:nvPr/>
        </p:nvSpPr>
        <p:spPr bwMode="auto">
          <a:xfrm>
            <a:off x="2386679" y="2471746"/>
            <a:ext cx="205976" cy="274634"/>
          </a:xfrm>
          <a:prstGeom prst="ellipse">
            <a:avLst/>
          </a:prstGeom>
          <a:solidFill>
            <a:srgbClr val="FF0000"/>
          </a:solidFill>
          <a:ln w="9525">
            <a:solidFill>
              <a:srgbClr val="000000"/>
            </a:solidFill>
            <a:round/>
            <a:headEnd/>
            <a:tailE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81" name="Oval 34">
            <a:extLst>
              <a:ext uri="{FF2B5EF4-FFF2-40B4-BE49-F238E27FC236}">
                <a16:creationId xmlns:a16="http://schemas.microsoft.com/office/drawing/2014/main" id="{62ACD0B8-296D-8493-E1F3-6C5740CC62E5}"/>
              </a:ext>
            </a:extLst>
          </p:cNvPr>
          <p:cNvSpPr>
            <a:spLocks noChangeArrowheads="1"/>
          </p:cNvSpPr>
          <p:nvPr/>
        </p:nvSpPr>
        <p:spPr bwMode="auto">
          <a:xfrm>
            <a:off x="3172212" y="2464982"/>
            <a:ext cx="205976" cy="274634"/>
          </a:xfrm>
          <a:prstGeom prst="ellipse">
            <a:avLst/>
          </a:prstGeom>
          <a:solidFill>
            <a:srgbClr val="FF0000"/>
          </a:solidFill>
          <a:ln w="9525">
            <a:solidFill>
              <a:srgbClr val="000000"/>
            </a:solidFill>
            <a:round/>
            <a:headEnd/>
            <a:tailEnd/>
          </a:ln>
          <a:effectLst>
            <a:prstShdw prst="shdw13" dist="53882" dir="13500000">
              <a:srgbClr val="808080"/>
            </a:prst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82" name="Oval 18">
            <a:extLst>
              <a:ext uri="{FF2B5EF4-FFF2-40B4-BE49-F238E27FC236}">
                <a16:creationId xmlns:a16="http://schemas.microsoft.com/office/drawing/2014/main" id="{09558453-2159-56D6-E13D-FE8D6E089986}"/>
              </a:ext>
            </a:extLst>
          </p:cNvPr>
          <p:cNvSpPr>
            <a:spLocks noChangeArrowheads="1"/>
          </p:cNvSpPr>
          <p:nvPr/>
        </p:nvSpPr>
        <p:spPr bwMode="auto">
          <a:xfrm>
            <a:off x="5605780" y="2571750"/>
            <a:ext cx="1938020" cy="2076450"/>
          </a:xfrm>
          <a:prstGeom prst="ellipse">
            <a:avLst/>
          </a:prstGeom>
          <a:solidFill>
            <a:schemeClr val="bg1"/>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19">
            <a:extLst>
              <a:ext uri="{FF2B5EF4-FFF2-40B4-BE49-F238E27FC236}">
                <a16:creationId xmlns:a16="http://schemas.microsoft.com/office/drawing/2014/main" id="{49A915D4-73E8-42F0-9368-171537030F18}"/>
              </a:ext>
            </a:extLst>
          </p:cNvPr>
          <p:cNvSpPr>
            <a:spLocks noChangeArrowheads="1"/>
          </p:cNvSpPr>
          <p:nvPr/>
        </p:nvSpPr>
        <p:spPr bwMode="auto">
          <a:xfrm>
            <a:off x="5826441" y="2827942"/>
            <a:ext cx="1453515" cy="1591945"/>
          </a:xfrm>
          <a:prstGeom prst="ellipse">
            <a:avLst/>
          </a:prstGeom>
          <a:solidFill>
            <a:schemeClr val="bg1"/>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4" name="Oval 20">
            <a:extLst>
              <a:ext uri="{FF2B5EF4-FFF2-40B4-BE49-F238E27FC236}">
                <a16:creationId xmlns:a16="http://schemas.microsoft.com/office/drawing/2014/main" id="{38B67D59-501D-7FF2-4D10-5B64FC6CFA54}"/>
              </a:ext>
            </a:extLst>
          </p:cNvPr>
          <p:cNvSpPr>
            <a:spLocks noChangeArrowheads="1"/>
          </p:cNvSpPr>
          <p:nvPr/>
        </p:nvSpPr>
        <p:spPr bwMode="auto">
          <a:xfrm>
            <a:off x="5936931" y="2936476"/>
            <a:ext cx="207645" cy="276860"/>
          </a:xfrm>
          <a:prstGeom prst="ellipse">
            <a:avLst/>
          </a:prstGeom>
          <a:solidFill>
            <a:srgbClr val="FF0000"/>
          </a:soli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85" name="Oval 21">
            <a:extLst>
              <a:ext uri="{FF2B5EF4-FFF2-40B4-BE49-F238E27FC236}">
                <a16:creationId xmlns:a16="http://schemas.microsoft.com/office/drawing/2014/main" id="{CA6BF51D-56E7-8D8E-F175-0F3715CFC144}"/>
              </a:ext>
            </a:extLst>
          </p:cNvPr>
          <p:cNvSpPr>
            <a:spLocks noChangeArrowheads="1"/>
          </p:cNvSpPr>
          <p:nvPr/>
        </p:nvSpPr>
        <p:spPr bwMode="auto">
          <a:xfrm>
            <a:off x="7031354" y="3914140"/>
            <a:ext cx="207645" cy="276860"/>
          </a:xfrm>
          <a:prstGeom prst="ellipse">
            <a:avLst/>
          </a:prstGeom>
          <a:solidFill>
            <a:srgbClr val="FF0000"/>
          </a:soli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86" name="Oval 22">
            <a:extLst>
              <a:ext uri="{FF2B5EF4-FFF2-40B4-BE49-F238E27FC236}">
                <a16:creationId xmlns:a16="http://schemas.microsoft.com/office/drawing/2014/main" id="{51769EE2-5E27-FA10-453F-33A6EE411670}"/>
              </a:ext>
            </a:extLst>
          </p:cNvPr>
          <p:cNvSpPr>
            <a:spLocks noChangeArrowheads="1"/>
          </p:cNvSpPr>
          <p:nvPr/>
        </p:nvSpPr>
        <p:spPr bwMode="auto">
          <a:xfrm>
            <a:off x="5493382" y="3383544"/>
            <a:ext cx="207645" cy="276860"/>
          </a:xfrm>
          <a:prstGeom prst="ellipse">
            <a:avLst/>
          </a:prstGeom>
          <a:solidFill>
            <a:srgbClr val="FF0000"/>
          </a:soli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87" name="Oval 23">
            <a:extLst>
              <a:ext uri="{FF2B5EF4-FFF2-40B4-BE49-F238E27FC236}">
                <a16:creationId xmlns:a16="http://schemas.microsoft.com/office/drawing/2014/main" id="{4AF3DA76-20B4-75B7-DD80-1302C37F0466}"/>
              </a:ext>
            </a:extLst>
          </p:cNvPr>
          <p:cNvSpPr>
            <a:spLocks noChangeArrowheads="1"/>
          </p:cNvSpPr>
          <p:nvPr/>
        </p:nvSpPr>
        <p:spPr bwMode="auto">
          <a:xfrm>
            <a:off x="5562597" y="3846574"/>
            <a:ext cx="207645" cy="276860"/>
          </a:xfrm>
          <a:prstGeom prst="ellipse">
            <a:avLst/>
          </a:prstGeom>
          <a:solidFill>
            <a:srgbClr val="FF0000"/>
          </a:soli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88" name="Oval 24">
            <a:extLst>
              <a:ext uri="{FF2B5EF4-FFF2-40B4-BE49-F238E27FC236}">
                <a16:creationId xmlns:a16="http://schemas.microsoft.com/office/drawing/2014/main" id="{A52AAC74-EB1B-CFB6-5AF8-1474BE74324F}"/>
              </a:ext>
            </a:extLst>
          </p:cNvPr>
          <p:cNvSpPr>
            <a:spLocks noChangeArrowheads="1"/>
          </p:cNvSpPr>
          <p:nvPr/>
        </p:nvSpPr>
        <p:spPr bwMode="auto">
          <a:xfrm>
            <a:off x="6345554" y="4523740"/>
            <a:ext cx="207645" cy="276860"/>
          </a:xfrm>
          <a:prstGeom prst="ellipse">
            <a:avLst/>
          </a:prstGeom>
          <a:solidFill>
            <a:srgbClr val="FF0000"/>
          </a:soli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89" name="Oval 25">
            <a:extLst>
              <a:ext uri="{FF2B5EF4-FFF2-40B4-BE49-F238E27FC236}">
                <a16:creationId xmlns:a16="http://schemas.microsoft.com/office/drawing/2014/main" id="{AF7AC4C1-7940-BC60-50AB-31A189FE924C}"/>
              </a:ext>
            </a:extLst>
          </p:cNvPr>
          <p:cNvSpPr>
            <a:spLocks noChangeArrowheads="1"/>
          </p:cNvSpPr>
          <p:nvPr/>
        </p:nvSpPr>
        <p:spPr bwMode="auto">
          <a:xfrm>
            <a:off x="6711343" y="4509770"/>
            <a:ext cx="207645" cy="276860"/>
          </a:xfrm>
          <a:prstGeom prst="ellipse">
            <a:avLst/>
          </a:prstGeom>
          <a:solidFill>
            <a:srgbClr val="FF0000"/>
          </a:soli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90" name="Oval 26">
            <a:extLst>
              <a:ext uri="{FF2B5EF4-FFF2-40B4-BE49-F238E27FC236}">
                <a16:creationId xmlns:a16="http://schemas.microsoft.com/office/drawing/2014/main" id="{C0ED21D4-0224-4A41-20E7-B4F605CB10D9}"/>
              </a:ext>
            </a:extLst>
          </p:cNvPr>
          <p:cNvSpPr>
            <a:spLocks noChangeArrowheads="1"/>
          </p:cNvSpPr>
          <p:nvPr/>
        </p:nvSpPr>
        <p:spPr bwMode="auto">
          <a:xfrm>
            <a:off x="6194107" y="2462756"/>
            <a:ext cx="207645" cy="276860"/>
          </a:xfrm>
          <a:prstGeom prst="ellipse">
            <a:avLst/>
          </a:prstGeom>
          <a:solidFill>
            <a:srgbClr val="FF0000"/>
          </a:soli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91" name="Oval 27">
            <a:extLst>
              <a:ext uri="{FF2B5EF4-FFF2-40B4-BE49-F238E27FC236}">
                <a16:creationId xmlns:a16="http://schemas.microsoft.com/office/drawing/2014/main" id="{D8B6BB7C-FFCD-B89B-C067-1C210219F8DC}"/>
              </a:ext>
            </a:extLst>
          </p:cNvPr>
          <p:cNvSpPr>
            <a:spLocks noChangeArrowheads="1"/>
          </p:cNvSpPr>
          <p:nvPr/>
        </p:nvSpPr>
        <p:spPr bwMode="auto">
          <a:xfrm>
            <a:off x="6607521" y="2422177"/>
            <a:ext cx="207645" cy="276860"/>
          </a:xfrm>
          <a:prstGeom prst="ellipse">
            <a:avLst/>
          </a:prstGeom>
          <a:solidFill>
            <a:srgbClr val="FF0000"/>
          </a:soli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92" name="Oval 28">
            <a:extLst>
              <a:ext uri="{FF2B5EF4-FFF2-40B4-BE49-F238E27FC236}">
                <a16:creationId xmlns:a16="http://schemas.microsoft.com/office/drawing/2014/main" id="{AB7D3F59-16CD-FED9-0869-4DF548991631}"/>
              </a:ext>
            </a:extLst>
          </p:cNvPr>
          <p:cNvSpPr>
            <a:spLocks noChangeArrowheads="1"/>
          </p:cNvSpPr>
          <p:nvPr/>
        </p:nvSpPr>
        <p:spPr bwMode="auto">
          <a:xfrm>
            <a:off x="7424658" y="3136183"/>
            <a:ext cx="207645" cy="276860"/>
          </a:xfrm>
          <a:prstGeom prst="ellipse">
            <a:avLst/>
          </a:prstGeom>
          <a:solidFill>
            <a:srgbClr val="FF0000"/>
          </a:soli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93" name="Oval 29">
            <a:extLst>
              <a:ext uri="{FF2B5EF4-FFF2-40B4-BE49-F238E27FC236}">
                <a16:creationId xmlns:a16="http://schemas.microsoft.com/office/drawing/2014/main" id="{31EA34BB-F8BA-358F-1504-0930EDB29DA5}"/>
              </a:ext>
            </a:extLst>
          </p:cNvPr>
          <p:cNvSpPr>
            <a:spLocks noChangeArrowheads="1"/>
          </p:cNvSpPr>
          <p:nvPr/>
        </p:nvSpPr>
        <p:spPr bwMode="auto">
          <a:xfrm>
            <a:off x="7513162" y="3569714"/>
            <a:ext cx="207645" cy="276860"/>
          </a:xfrm>
          <a:prstGeom prst="ellipse">
            <a:avLst/>
          </a:prstGeom>
          <a:solidFill>
            <a:srgbClr val="FF0000"/>
          </a:soli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94" name="Oval 30">
            <a:extLst>
              <a:ext uri="{FF2B5EF4-FFF2-40B4-BE49-F238E27FC236}">
                <a16:creationId xmlns:a16="http://schemas.microsoft.com/office/drawing/2014/main" id="{7DD8C691-A42C-A180-AD84-59D29346C1CF}"/>
              </a:ext>
            </a:extLst>
          </p:cNvPr>
          <p:cNvSpPr>
            <a:spLocks noChangeArrowheads="1"/>
          </p:cNvSpPr>
          <p:nvPr/>
        </p:nvSpPr>
        <p:spPr bwMode="auto">
          <a:xfrm>
            <a:off x="6297930" y="3332191"/>
            <a:ext cx="553720" cy="55372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E20702"/>
                </a:solidFill>
              </a:rPr>
              <a:t>+11</a:t>
            </a:r>
          </a:p>
        </p:txBody>
      </p:sp>
      <p:sp>
        <p:nvSpPr>
          <p:cNvPr id="95" name="AutoShape 17">
            <a:extLst>
              <a:ext uri="{FF2B5EF4-FFF2-40B4-BE49-F238E27FC236}">
                <a16:creationId xmlns:a16="http://schemas.microsoft.com/office/drawing/2014/main" id="{F8C7CBDF-7BEF-FB21-EEFC-129653FEEAA2}"/>
              </a:ext>
            </a:extLst>
          </p:cNvPr>
          <p:cNvSpPr>
            <a:spLocks noChangeArrowheads="1"/>
          </p:cNvSpPr>
          <p:nvPr/>
        </p:nvSpPr>
        <p:spPr bwMode="auto">
          <a:xfrm>
            <a:off x="4086115" y="3547714"/>
            <a:ext cx="838200" cy="76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35">
            <a:extLst>
              <a:ext uri="{FF2B5EF4-FFF2-40B4-BE49-F238E27FC236}">
                <a16:creationId xmlns:a16="http://schemas.microsoft.com/office/drawing/2014/main" id="{AE460E4A-D985-09DE-334E-48EEDD3364A9}"/>
              </a:ext>
            </a:extLst>
          </p:cNvPr>
          <p:cNvSpPr>
            <a:spLocks noChangeArrowheads="1"/>
          </p:cNvSpPr>
          <p:nvPr/>
        </p:nvSpPr>
        <p:spPr bwMode="auto">
          <a:xfrm>
            <a:off x="7897128" y="3214718"/>
            <a:ext cx="10217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latin typeface=".VnCooper" pitchFamily="34" charset="0"/>
              </a:rPr>
              <a:t>+ 1e</a:t>
            </a:r>
          </a:p>
        </p:txBody>
      </p:sp>
      <p:sp>
        <p:nvSpPr>
          <p:cNvPr id="97" name="Rectangle 2">
            <a:extLst>
              <a:ext uri="{FF2B5EF4-FFF2-40B4-BE49-F238E27FC236}">
                <a16:creationId xmlns:a16="http://schemas.microsoft.com/office/drawing/2014/main" id="{75966D1A-F7C8-7456-70C4-59BD956FFAF4}"/>
              </a:ext>
            </a:extLst>
          </p:cNvPr>
          <p:cNvSpPr txBox="1">
            <a:spLocks noChangeArrowheads="1"/>
          </p:cNvSpPr>
          <p:nvPr/>
        </p:nvSpPr>
        <p:spPr bwMode="auto">
          <a:xfrm>
            <a:off x="400823" y="4509770"/>
            <a:ext cx="423690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abo"/>
              </a:rPr>
              <a:t> </a:t>
            </a:r>
            <a:r>
              <a:rPr kumimoji="0" lang="en-US" altLang="en-US" sz="1800" b="1" i="0" u="none" strike="noStrike" kern="1200" cap="none" spc="0" normalizeH="0" baseline="0" noProof="0" dirty="0" err="1">
                <a:ln>
                  <a:noFill/>
                </a:ln>
                <a:solidFill>
                  <a:srgbClr val="000000"/>
                </a:solidFill>
                <a:effectLst/>
                <a:uLnTx/>
                <a:uFillTx/>
                <a:latin typeface="Labo"/>
              </a:rPr>
              <a:t>Nguyên</a:t>
            </a:r>
            <a:r>
              <a:rPr kumimoji="0" lang="en-US" altLang="en-US" sz="1800" b="1" i="0" u="none" strike="noStrike" kern="1200" cap="none" spc="0" normalizeH="0" baseline="0" noProof="0" dirty="0">
                <a:ln>
                  <a:noFill/>
                </a:ln>
                <a:solidFill>
                  <a:srgbClr val="000000"/>
                </a:solidFill>
                <a:effectLst/>
                <a:uLnTx/>
                <a:uFillTx/>
                <a:latin typeface="Labo"/>
              </a:rPr>
              <a:t> </a:t>
            </a:r>
            <a:r>
              <a:rPr kumimoji="0" lang="en-US" altLang="en-US" sz="1800" b="1" i="0" u="none" strike="noStrike" kern="1200" cap="none" spc="0" normalizeH="0" baseline="0" noProof="0" dirty="0" err="1">
                <a:ln>
                  <a:noFill/>
                </a:ln>
                <a:solidFill>
                  <a:srgbClr val="000000"/>
                </a:solidFill>
                <a:effectLst/>
                <a:uLnTx/>
                <a:uFillTx/>
                <a:latin typeface="Labo"/>
              </a:rPr>
              <a:t>tử</a:t>
            </a:r>
            <a:r>
              <a:rPr kumimoji="0" lang="en-US" altLang="en-US" sz="1800" b="1" i="0" u="none" strike="noStrike" kern="1200" cap="none" spc="0" normalizeH="0" baseline="0" noProof="0" dirty="0">
                <a:ln>
                  <a:noFill/>
                </a:ln>
                <a:solidFill>
                  <a:srgbClr val="000000"/>
                </a:solidFill>
                <a:effectLst/>
                <a:uLnTx/>
                <a:uFillTx/>
                <a:latin typeface="Labo"/>
              </a:rPr>
              <a:t> Sodium</a:t>
            </a:r>
            <a:r>
              <a:rPr kumimoji="0" lang="en-US" altLang="en-US" sz="1800" b="1" i="0" u="none" strike="noStrike" kern="1200" cap="none" spc="0" normalizeH="0" noProof="0" dirty="0">
                <a:ln>
                  <a:noFill/>
                </a:ln>
                <a:solidFill>
                  <a:srgbClr val="000000"/>
                </a:solidFill>
                <a:effectLst/>
                <a:uLnTx/>
                <a:uFillTx/>
                <a:latin typeface="Labo"/>
              </a:rPr>
              <a:t> (</a:t>
            </a:r>
            <a:r>
              <a:rPr kumimoji="0" lang="en-US" altLang="en-US" sz="1800" b="1" i="0" u="none" strike="noStrike" kern="1200" cap="none" spc="0" normalizeH="0" baseline="0" noProof="0" dirty="0">
                <a:ln>
                  <a:noFill/>
                </a:ln>
                <a:solidFill>
                  <a:srgbClr val="000000"/>
                </a:solidFill>
                <a:effectLst/>
                <a:uLnTx/>
                <a:uFillTx/>
                <a:latin typeface="Labo"/>
              </a:rPr>
              <a:t>Na)</a:t>
            </a:r>
            <a:endParaRPr kumimoji="0" lang="en-US" altLang="en-US" sz="1800" b="1" i="0" u="none" strike="noStrike" kern="1200" cap="none" spc="0" normalizeH="0" baseline="30000" noProof="0" dirty="0">
              <a:ln>
                <a:noFill/>
              </a:ln>
              <a:solidFill>
                <a:srgbClr val="FF0000"/>
              </a:solidFill>
              <a:effectLst/>
              <a:uLnTx/>
              <a:uFillTx/>
              <a:latin typeface="Labo"/>
            </a:endParaRPr>
          </a:p>
        </p:txBody>
      </p:sp>
      <p:sp>
        <p:nvSpPr>
          <p:cNvPr id="98" name="Rectangle 2">
            <a:extLst>
              <a:ext uri="{FF2B5EF4-FFF2-40B4-BE49-F238E27FC236}">
                <a16:creationId xmlns:a16="http://schemas.microsoft.com/office/drawing/2014/main" id="{A80307C8-9767-C4D5-64A7-52F031CAE359}"/>
              </a:ext>
            </a:extLst>
          </p:cNvPr>
          <p:cNvSpPr txBox="1">
            <a:spLocks noChangeArrowheads="1"/>
          </p:cNvSpPr>
          <p:nvPr/>
        </p:nvSpPr>
        <p:spPr bwMode="auto">
          <a:xfrm>
            <a:off x="4637732" y="4523740"/>
            <a:ext cx="423690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Labo"/>
              </a:rPr>
              <a:t>Ion</a:t>
            </a:r>
            <a:r>
              <a:rPr kumimoji="0" lang="en-US" altLang="en-US" sz="1800" b="1" i="0" u="none" strike="noStrike" kern="1200" cap="none" spc="0" normalizeH="0" noProof="0" dirty="0">
                <a:ln>
                  <a:noFill/>
                </a:ln>
                <a:solidFill>
                  <a:srgbClr val="000000"/>
                </a:solidFill>
                <a:effectLst/>
                <a:uLnTx/>
                <a:uFillTx/>
                <a:latin typeface="Labo"/>
              </a:rPr>
              <a:t> </a:t>
            </a:r>
            <a:r>
              <a:rPr kumimoji="0" lang="en-US" altLang="en-US" sz="1800" b="1" i="0" u="none" strike="noStrike" kern="1200" cap="none" spc="0" normalizeH="0" baseline="0" noProof="0" dirty="0">
                <a:ln>
                  <a:noFill/>
                </a:ln>
                <a:solidFill>
                  <a:srgbClr val="000000"/>
                </a:solidFill>
                <a:effectLst/>
                <a:uLnTx/>
                <a:uFillTx/>
                <a:latin typeface="Labo"/>
              </a:rPr>
              <a:t>Sodium</a:t>
            </a:r>
            <a:r>
              <a:rPr kumimoji="0" lang="en-US" altLang="en-US" sz="1800" b="1" i="0" u="none" strike="noStrike" kern="1200" cap="none" spc="0" normalizeH="0" noProof="0" dirty="0">
                <a:ln>
                  <a:noFill/>
                </a:ln>
                <a:solidFill>
                  <a:srgbClr val="000000"/>
                </a:solidFill>
                <a:effectLst/>
                <a:uLnTx/>
                <a:uFillTx/>
                <a:latin typeface="Labo"/>
              </a:rPr>
              <a:t> (</a:t>
            </a:r>
            <a:r>
              <a:rPr kumimoji="0" lang="en-US" altLang="en-US" sz="1800" b="1" i="0" u="none" strike="noStrike" kern="1200" cap="none" spc="0" normalizeH="0" baseline="0" noProof="0" dirty="0">
                <a:ln>
                  <a:noFill/>
                </a:ln>
                <a:solidFill>
                  <a:srgbClr val="000000"/>
                </a:solidFill>
                <a:effectLst/>
                <a:uLnTx/>
                <a:uFillTx/>
                <a:latin typeface="Labo"/>
              </a:rPr>
              <a:t>Na</a:t>
            </a:r>
            <a:r>
              <a:rPr kumimoji="0" lang="en-US" altLang="en-US" sz="1800" b="1" i="0" u="none" strike="noStrike" kern="1200" cap="none" spc="0" normalizeH="0" baseline="30000" noProof="0" dirty="0">
                <a:ln>
                  <a:noFill/>
                </a:ln>
                <a:solidFill>
                  <a:srgbClr val="000000"/>
                </a:solidFill>
                <a:effectLst/>
                <a:uLnTx/>
                <a:uFillTx/>
                <a:latin typeface="Labo"/>
              </a:rPr>
              <a:t>+</a:t>
            </a:r>
            <a:r>
              <a:rPr kumimoji="0" lang="en-US" altLang="en-US" sz="1800" b="1" i="0" u="none" strike="noStrike" kern="1200" cap="none" spc="0" normalizeH="0" baseline="0" noProof="0" dirty="0">
                <a:ln>
                  <a:noFill/>
                </a:ln>
                <a:solidFill>
                  <a:srgbClr val="000000"/>
                </a:solidFill>
                <a:effectLst/>
                <a:uLnTx/>
                <a:uFillTx/>
                <a:latin typeface="Labo"/>
              </a:rPr>
              <a:t>)</a:t>
            </a:r>
            <a:endParaRPr kumimoji="0" lang="en-US" altLang="en-US" sz="1800" b="1" i="0" u="none" strike="noStrike" kern="1200" cap="none" spc="0" normalizeH="0" baseline="30000" noProof="0" dirty="0">
              <a:ln>
                <a:noFill/>
              </a:ln>
              <a:solidFill>
                <a:srgbClr val="FF0000"/>
              </a:solidFill>
              <a:effectLst/>
              <a:uLnTx/>
              <a:uFillTx/>
              <a:latin typeface="Lab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diamond(in)">
                                      <p:cBhvr>
                                        <p:cTn id="11" dur="2000"/>
                                        <p:tgtEl>
                                          <p:spTgt spid="70"/>
                                        </p:tgtEl>
                                      </p:cBhvr>
                                    </p:animEffect>
                                  </p:childTnLst>
                                </p:cTn>
                              </p:par>
                              <p:par>
                                <p:cTn id="12" presetID="8" presetClass="entr" presetSubtype="16" fill="hold" nodeType="with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diamond(in)">
                                      <p:cBhvr>
                                        <p:cTn id="14" dur="2000"/>
                                        <p:tgtEl>
                                          <p:spTgt spid="69"/>
                                        </p:tgtEl>
                                      </p:cBhvr>
                                    </p:animEffect>
                                  </p:childTnLst>
                                </p:cTn>
                              </p:par>
                              <p:par>
                                <p:cTn id="15" presetID="8" presetClass="entr" presetSubtype="16"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diamond(in)">
                                      <p:cBhvr>
                                        <p:cTn id="17" dur="2000"/>
                                        <p:tgtEl>
                                          <p:spTgt spid="81"/>
                                        </p:tgtEl>
                                      </p:cBhvr>
                                    </p:animEffect>
                                  </p:childTnLst>
                                </p:cTn>
                              </p:par>
                              <p:par>
                                <p:cTn id="18" presetID="8" presetClass="entr" presetSubtype="16"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diamond(in)">
                                      <p:cBhvr>
                                        <p:cTn id="20" dur="2000"/>
                                        <p:tgtEl>
                                          <p:spTgt spid="68"/>
                                        </p:tgtEl>
                                      </p:cBhvr>
                                    </p:animEffect>
                                  </p:childTnLst>
                                </p:cTn>
                              </p:par>
                              <p:par>
                                <p:cTn id="21" presetID="8" presetClass="entr" presetSubtype="16"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diamond(in)">
                                      <p:cBhvr>
                                        <p:cTn id="23" dur="2000"/>
                                        <p:tgtEl>
                                          <p:spTgt spid="67"/>
                                        </p:tgtEl>
                                      </p:cBhvr>
                                    </p:animEffect>
                                  </p:childTnLst>
                                </p:cTn>
                              </p:par>
                              <p:par>
                                <p:cTn id="24" presetID="8" presetClass="entr" presetSubtype="16" fill="hold"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diamond(in)">
                                      <p:cBhvr>
                                        <p:cTn id="26" dur="2000"/>
                                        <p:tgtEl>
                                          <p:spTgt spid="74"/>
                                        </p:tgtEl>
                                      </p:cBhvr>
                                    </p:animEffect>
                                  </p:childTnLst>
                                </p:cTn>
                              </p:par>
                              <p:par>
                                <p:cTn id="27" presetID="8" presetClass="entr" presetSubtype="16"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diamond(in)">
                                      <p:cBhvr>
                                        <p:cTn id="29" dur="2000"/>
                                        <p:tgtEl>
                                          <p:spTgt spid="73"/>
                                        </p:tgtEl>
                                      </p:cBhvr>
                                    </p:animEffect>
                                  </p:childTnLst>
                                </p:cTn>
                              </p:par>
                              <p:par>
                                <p:cTn id="30" presetID="8" presetClass="entr" presetSubtype="16"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diamond(in)">
                                      <p:cBhvr>
                                        <p:cTn id="32" dur="2000"/>
                                        <p:tgtEl>
                                          <p:spTgt spid="75"/>
                                        </p:tgtEl>
                                      </p:cBhvr>
                                    </p:animEffect>
                                  </p:childTnLst>
                                </p:cTn>
                              </p:par>
                              <p:par>
                                <p:cTn id="33" presetID="8" presetClass="entr" presetSubtype="16"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diamond(in)">
                                      <p:cBhvr>
                                        <p:cTn id="35" dur="2000"/>
                                        <p:tgtEl>
                                          <p:spTgt spid="76"/>
                                        </p:tgtEl>
                                      </p:cBhvr>
                                    </p:animEffect>
                                  </p:childTnLst>
                                </p:cTn>
                              </p:par>
                              <p:par>
                                <p:cTn id="36" presetID="8" presetClass="entr" presetSubtype="16" fill="hold"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diamond(in)">
                                      <p:cBhvr>
                                        <p:cTn id="38" dur="2000"/>
                                        <p:tgtEl>
                                          <p:spTgt spid="72"/>
                                        </p:tgtEl>
                                      </p:cBhvr>
                                    </p:animEffect>
                                  </p:childTnLst>
                                </p:cTn>
                              </p:par>
                              <p:par>
                                <p:cTn id="39" presetID="8" presetClass="entr" presetSubtype="16"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diamond(in)">
                                      <p:cBhvr>
                                        <p:cTn id="41" dur="2000"/>
                                        <p:tgtEl>
                                          <p:spTgt spid="79"/>
                                        </p:tgtEl>
                                      </p:cBhvr>
                                    </p:animEffect>
                                  </p:childTnLst>
                                </p:cTn>
                              </p:par>
                              <p:par>
                                <p:cTn id="42" presetID="8" presetClass="entr" presetSubtype="16"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diamond(in)">
                                      <p:cBhvr>
                                        <p:cTn id="44" dur="2000"/>
                                        <p:tgtEl>
                                          <p:spTgt spid="78"/>
                                        </p:tgtEl>
                                      </p:cBhvr>
                                    </p:animEffect>
                                  </p:childTnLst>
                                </p:cTn>
                              </p:par>
                              <p:par>
                                <p:cTn id="45" presetID="8" presetClass="entr" presetSubtype="16"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diamond(in)">
                                      <p:cBhvr>
                                        <p:cTn id="47" dur="2000"/>
                                        <p:tgtEl>
                                          <p:spTgt spid="77"/>
                                        </p:tgtEl>
                                      </p:cBhvr>
                                    </p:animEffect>
                                  </p:childTnLst>
                                </p:cTn>
                              </p:par>
                              <p:par>
                                <p:cTn id="48" presetID="8" presetClass="entr" presetSubtype="16"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diamond(in)">
                                      <p:cBhvr>
                                        <p:cTn id="50" dur="2000"/>
                                        <p:tgtEl>
                                          <p:spTgt spid="80"/>
                                        </p:tgtEl>
                                      </p:cBhvr>
                                    </p:animEffect>
                                  </p:childTnLst>
                                </p:cTn>
                              </p:par>
                              <p:par>
                                <p:cTn id="51" presetID="8" presetClass="entr" presetSubtype="16"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diamond(in)">
                                      <p:cBhvr>
                                        <p:cTn id="53" dur="2000"/>
                                        <p:tgtEl>
                                          <p:spTgt spid="71"/>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diamond(in)">
                                      <p:cBhvr>
                                        <p:cTn id="58" dur="2000"/>
                                        <p:tgtEl>
                                          <p:spTgt spid="94"/>
                                        </p:tgtEl>
                                      </p:cBhvr>
                                    </p:animEffect>
                                  </p:childTnLst>
                                </p:cTn>
                              </p:par>
                              <p:par>
                                <p:cTn id="59" presetID="8" presetClass="entr" presetSubtype="16" fill="hold"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diamond(in)">
                                      <p:cBhvr>
                                        <p:cTn id="61" dur="2000"/>
                                        <p:tgtEl>
                                          <p:spTgt spid="83"/>
                                        </p:tgtEl>
                                      </p:cBhvr>
                                    </p:animEffect>
                                  </p:childTnLst>
                                </p:cTn>
                              </p:par>
                              <p:par>
                                <p:cTn id="62" presetID="8" presetClass="entr" presetSubtype="16" fill="hold"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diamond(in)">
                                      <p:cBhvr>
                                        <p:cTn id="64" dur="2000"/>
                                        <p:tgtEl>
                                          <p:spTgt spid="82"/>
                                        </p:tgtEl>
                                      </p:cBhvr>
                                    </p:animEffect>
                                  </p:childTnLst>
                                </p:cTn>
                              </p:par>
                              <p:par>
                                <p:cTn id="65" presetID="8" presetClass="entr" presetSubtype="16" fill="hold"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diamond(in)">
                                      <p:cBhvr>
                                        <p:cTn id="67" dur="2000"/>
                                        <p:tgtEl>
                                          <p:spTgt spid="93"/>
                                        </p:tgtEl>
                                      </p:cBhvr>
                                    </p:animEffect>
                                  </p:childTnLst>
                                </p:cTn>
                              </p:par>
                              <p:par>
                                <p:cTn id="68" presetID="8" presetClass="entr" presetSubtype="16"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diamond(in)">
                                      <p:cBhvr>
                                        <p:cTn id="70" dur="2000"/>
                                        <p:tgtEl>
                                          <p:spTgt spid="89"/>
                                        </p:tgtEl>
                                      </p:cBhvr>
                                    </p:animEffect>
                                  </p:childTnLst>
                                </p:cTn>
                              </p:par>
                              <p:par>
                                <p:cTn id="71" presetID="8" presetClass="entr" presetSubtype="16" fill="hold" nodeType="with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diamond(in)">
                                      <p:cBhvr>
                                        <p:cTn id="73" dur="2000"/>
                                        <p:tgtEl>
                                          <p:spTgt spid="88"/>
                                        </p:tgtEl>
                                      </p:cBhvr>
                                    </p:animEffect>
                                  </p:childTnLst>
                                </p:cTn>
                              </p:par>
                              <p:par>
                                <p:cTn id="74" presetID="8" presetClass="entr" presetSubtype="16" fill="hold"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diamond(in)">
                                      <p:cBhvr>
                                        <p:cTn id="76" dur="2000"/>
                                        <p:tgtEl>
                                          <p:spTgt spid="85"/>
                                        </p:tgtEl>
                                      </p:cBhvr>
                                    </p:animEffect>
                                  </p:childTnLst>
                                </p:cTn>
                              </p:par>
                              <p:par>
                                <p:cTn id="77" presetID="8" presetClass="entr" presetSubtype="16" fill="hold"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diamond(in)">
                                      <p:cBhvr>
                                        <p:cTn id="79" dur="2000"/>
                                        <p:tgtEl>
                                          <p:spTgt spid="87"/>
                                        </p:tgtEl>
                                      </p:cBhvr>
                                    </p:animEffect>
                                  </p:childTnLst>
                                </p:cTn>
                              </p:par>
                              <p:par>
                                <p:cTn id="80" presetID="8" presetClass="entr" presetSubtype="16" fill="hold"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diamond(in)">
                                      <p:cBhvr>
                                        <p:cTn id="82" dur="2000"/>
                                        <p:tgtEl>
                                          <p:spTgt spid="86"/>
                                        </p:tgtEl>
                                      </p:cBhvr>
                                    </p:animEffect>
                                  </p:childTnLst>
                                </p:cTn>
                              </p:par>
                              <p:par>
                                <p:cTn id="83" presetID="8" presetClass="entr" presetSubtype="16" fill="hold" nodeType="withEffect">
                                  <p:stCondLst>
                                    <p:cond delay="0"/>
                                  </p:stCondLst>
                                  <p:childTnLst>
                                    <p:set>
                                      <p:cBhvr>
                                        <p:cTn id="84" dur="1" fill="hold">
                                          <p:stCondLst>
                                            <p:cond delay="0"/>
                                          </p:stCondLst>
                                        </p:cTn>
                                        <p:tgtEl>
                                          <p:spTgt spid="90"/>
                                        </p:tgtEl>
                                        <p:attrNameLst>
                                          <p:attrName>style.visibility</p:attrName>
                                        </p:attrNameLst>
                                      </p:cBhvr>
                                      <p:to>
                                        <p:strVal val="visible"/>
                                      </p:to>
                                    </p:set>
                                    <p:animEffect transition="in" filter="diamond(in)">
                                      <p:cBhvr>
                                        <p:cTn id="85" dur="2000"/>
                                        <p:tgtEl>
                                          <p:spTgt spid="90"/>
                                        </p:tgtEl>
                                      </p:cBhvr>
                                    </p:animEffect>
                                  </p:childTnLst>
                                </p:cTn>
                              </p:par>
                              <p:par>
                                <p:cTn id="86" presetID="8" presetClass="entr" presetSubtype="16" fill="hold" nodeType="with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diamond(in)">
                                      <p:cBhvr>
                                        <p:cTn id="88" dur="2000"/>
                                        <p:tgtEl>
                                          <p:spTgt spid="91"/>
                                        </p:tgtEl>
                                      </p:cBhvr>
                                    </p:animEffect>
                                  </p:childTnLst>
                                </p:cTn>
                              </p:par>
                              <p:par>
                                <p:cTn id="89" presetID="8" presetClass="entr" presetSubtype="16" fill="hold"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diamond(in)">
                                      <p:cBhvr>
                                        <p:cTn id="91" dur="2000"/>
                                        <p:tgtEl>
                                          <p:spTgt spid="84"/>
                                        </p:tgtEl>
                                      </p:cBhvr>
                                    </p:animEffect>
                                  </p:childTnLst>
                                </p:cTn>
                              </p:par>
                              <p:par>
                                <p:cTn id="92" presetID="8" presetClass="entr" presetSubtype="16" fill="hold"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diamond(in)">
                                      <p:cBhvr>
                                        <p:cTn id="94" dur="2000"/>
                                        <p:tgtEl>
                                          <p:spTgt spid="92"/>
                                        </p:tgtEl>
                                      </p:cBhvr>
                                    </p:animEffect>
                                  </p:childTnLst>
                                </p:cTn>
                              </p:par>
                              <p:par>
                                <p:cTn id="95" presetID="9" presetClass="entr" presetSubtype="0" fill="hold" nodeType="with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dissolve">
                                      <p:cBhvr>
                                        <p:cTn id="97" dur="500"/>
                                        <p:tgtEl>
                                          <p:spTgt spid="96"/>
                                        </p:tgtEl>
                                      </p:cBhvr>
                                    </p:animEffect>
                                  </p:childTnLst>
                                </p:cTn>
                              </p:par>
                            </p:childTnLst>
                          </p:cTn>
                        </p:par>
                      </p:childTnLst>
                    </p:cTn>
                  </p:par>
                  <p:par>
                    <p:cTn id="98" fill="hold">
                      <p:stCondLst>
                        <p:cond delay="indefinite"/>
                      </p:stCondLst>
                      <p:childTnLst>
                        <p:par>
                          <p:cTn id="99" fill="hold">
                            <p:stCondLst>
                              <p:cond delay="0"/>
                            </p:stCondLst>
                            <p:childTnLst>
                              <p:par>
                                <p:cTn id="100" presetID="8" presetClass="entr" presetSubtype="16" fill="hold" nodeType="clickEffect">
                                  <p:stCondLst>
                                    <p:cond delay="0"/>
                                  </p:stCondLst>
                                  <p:childTnLst>
                                    <p:set>
                                      <p:cBhvr>
                                        <p:cTn id="101" dur="1" fill="hold">
                                          <p:stCondLst>
                                            <p:cond delay="0"/>
                                          </p:stCondLst>
                                        </p:cTn>
                                        <p:tgtEl>
                                          <p:spTgt spid="95"/>
                                        </p:tgtEl>
                                        <p:attrNameLst>
                                          <p:attrName>style.visibility</p:attrName>
                                        </p:attrNameLst>
                                      </p:cBhvr>
                                      <p:to>
                                        <p:strVal val="visible"/>
                                      </p:to>
                                    </p:set>
                                    <p:animEffect transition="in" filter="diamond(in)">
                                      <p:cBhvr>
                                        <p:cTn id="102" dur="2000"/>
                                        <p:tgtEl>
                                          <p:spTgt spid="95"/>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97">
                                            <p:txEl>
                                              <p:pRg st="0" end="0"/>
                                            </p:txEl>
                                          </p:spTgt>
                                        </p:tgtEl>
                                        <p:attrNameLst>
                                          <p:attrName>style.visibility</p:attrName>
                                        </p:attrNameLst>
                                      </p:cBhvr>
                                      <p:to>
                                        <p:strVal val="visible"/>
                                      </p:to>
                                    </p:set>
                                    <p:animEffect transition="in" filter="dissolve">
                                      <p:cBhvr>
                                        <p:cTn id="107" dur="500"/>
                                        <p:tgtEl>
                                          <p:spTgt spid="97">
                                            <p:txEl>
                                              <p:pRg st="0" end="0"/>
                                            </p:txEl>
                                          </p:spTgt>
                                        </p:tgtEl>
                                      </p:cBhvr>
                                    </p:animEffect>
                                  </p:childTnLst>
                                </p:cTn>
                              </p:par>
                              <p:par>
                                <p:cTn id="108" presetID="9" presetClass="entr" presetSubtype="0" fill="hold" nodeType="withEffect">
                                  <p:stCondLst>
                                    <p:cond delay="0"/>
                                  </p:stCondLst>
                                  <p:childTnLst>
                                    <p:set>
                                      <p:cBhvr>
                                        <p:cTn id="109" dur="1" fill="hold">
                                          <p:stCondLst>
                                            <p:cond delay="0"/>
                                          </p:stCondLst>
                                        </p:cTn>
                                        <p:tgtEl>
                                          <p:spTgt spid="98">
                                            <p:txEl>
                                              <p:pRg st="0" end="0"/>
                                            </p:txEl>
                                          </p:spTgt>
                                        </p:tgtEl>
                                        <p:attrNameLst>
                                          <p:attrName>style.visibility</p:attrName>
                                        </p:attrNameLst>
                                      </p:cBhvr>
                                      <p:to>
                                        <p:strVal val="visible"/>
                                      </p:to>
                                    </p:set>
                                    <p:animEffect transition="in" filter="dissolve">
                                      <p:cBhvr>
                                        <p:cTn id="110"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2"/>
          <p:cNvSpPr txBox="1">
            <a:spLocks noGrp="1"/>
          </p:cNvSpPr>
          <p:nvPr>
            <p:ph type="title"/>
          </p:nvPr>
        </p:nvSpPr>
        <p:spPr>
          <a:xfrm>
            <a:off x="1272486" y="148700"/>
            <a:ext cx="7717800" cy="548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2. LIÊN KẾT ION</a:t>
            </a:r>
            <a:endParaRPr dirty="0"/>
          </a:p>
        </p:txBody>
      </p:sp>
      <p:pic>
        <p:nvPicPr>
          <p:cNvPr id="28" name="Picture 27">
            <a:extLst>
              <a:ext uri="{FF2B5EF4-FFF2-40B4-BE49-F238E27FC236}">
                <a16:creationId xmlns:a16="http://schemas.microsoft.com/office/drawing/2014/main" id="{B872F9F7-B0D3-2F84-0F94-AE6C4230FDCB}"/>
              </a:ext>
            </a:extLst>
          </p:cNvPr>
          <p:cNvPicPr>
            <a:picLocks noChangeAspect="1"/>
          </p:cNvPicPr>
          <p:nvPr/>
        </p:nvPicPr>
        <p:blipFill>
          <a:blip r:embed="rId3"/>
          <a:stretch>
            <a:fillRect/>
          </a:stretch>
        </p:blipFill>
        <p:spPr>
          <a:xfrm>
            <a:off x="153714" y="21265"/>
            <a:ext cx="1119021" cy="888635"/>
          </a:xfrm>
          <a:prstGeom prst="rect">
            <a:avLst/>
          </a:prstGeom>
        </p:spPr>
      </p:pic>
      <p:sp>
        <p:nvSpPr>
          <p:cNvPr id="19" name="Subtitle 18">
            <a:extLst>
              <a:ext uri="{FF2B5EF4-FFF2-40B4-BE49-F238E27FC236}">
                <a16:creationId xmlns:a16="http://schemas.microsoft.com/office/drawing/2014/main" id="{B4728AB7-FF2B-F799-A3CF-57621D04428E}"/>
              </a:ext>
            </a:extLst>
          </p:cNvPr>
          <p:cNvSpPr>
            <a:spLocks noGrp="1"/>
          </p:cNvSpPr>
          <p:nvPr>
            <p:ph type="subTitle" idx="1"/>
          </p:nvPr>
        </p:nvSpPr>
        <p:spPr>
          <a:xfrm>
            <a:off x="1674010" y="909900"/>
            <a:ext cx="3812389" cy="336200"/>
          </a:xfrm>
        </p:spPr>
        <p:txBody>
          <a:bodyPr/>
          <a:lstStyle/>
          <a:p>
            <a:r>
              <a:rPr lang="en-GB" sz="2400" dirty="0">
                <a:solidFill>
                  <a:schemeClr val="tx1"/>
                </a:solidFill>
              </a:rPr>
              <a:t>b. </a:t>
            </a:r>
            <a:r>
              <a:rPr lang="en-GB" sz="2400" dirty="0" err="1">
                <a:solidFill>
                  <a:schemeClr val="tx1"/>
                </a:solidFill>
              </a:rPr>
              <a:t>Sự</a:t>
            </a:r>
            <a:r>
              <a:rPr lang="en-GB" sz="2400" dirty="0">
                <a:solidFill>
                  <a:schemeClr val="tx1"/>
                </a:solidFill>
              </a:rPr>
              <a:t> </a:t>
            </a:r>
            <a:r>
              <a:rPr lang="en-GB" sz="2400" dirty="0" err="1">
                <a:solidFill>
                  <a:schemeClr val="tx1"/>
                </a:solidFill>
              </a:rPr>
              <a:t>tạo</a:t>
            </a:r>
            <a:r>
              <a:rPr lang="en-GB" sz="2400" dirty="0">
                <a:solidFill>
                  <a:schemeClr val="tx1"/>
                </a:solidFill>
              </a:rPr>
              <a:t> </a:t>
            </a:r>
            <a:r>
              <a:rPr lang="en-GB" sz="2400" dirty="0" err="1">
                <a:solidFill>
                  <a:schemeClr val="tx1"/>
                </a:solidFill>
              </a:rPr>
              <a:t>thành</a:t>
            </a:r>
            <a:r>
              <a:rPr lang="en-GB" sz="2400" dirty="0">
                <a:solidFill>
                  <a:schemeClr val="tx1"/>
                </a:solidFill>
              </a:rPr>
              <a:t> ion </a:t>
            </a:r>
            <a:r>
              <a:rPr lang="en-GB" sz="2400" dirty="0" err="1">
                <a:solidFill>
                  <a:schemeClr val="tx1"/>
                </a:solidFill>
              </a:rPr>
              <a:t>âm</a:t>
            </a:r>
            <a:endParaRPr lang="en-US" sz="2400" dirty="0">
              <a:solidFill>
                <a:schemeClr val="tx1"/>
              </a:solidFill>
            </a:endParaRPr>
          </a:p>
        </p:txBody>
      </p:sp>
      <p:sp>
        <p:nvSpPr>
          <p:cNvPr id="21" name="Subtitle 20">
            <a:extLst>
              <a:ext uri="{FF2B5EF4-FFF2-40B4-BE49-F238E27FC236}">
                <a16:creationId xmlns:a16="http://schemas.microsoft.com/office/drawing/2014/main" id="{7E7F901F-E3F7-41D9-643E-8102FE8E35B1}"/>
              </a:ext>
            </a:extLst>
          </p:cNvPr>
          <p:cNvSpPr>
            <a:spLocks noGrp="1"/>
          </p:cNvSpPr>
          <p:nvPr>
            <p:ph type="subTitle" idx="4"/>
          </p:nvPr>
        </p:nvSpPr>
        <p:spPr>
          <a:xfrm>
            <a:off x="928351" y="934348"/>
            <a:ext cx="7696238" cy="1324060"/>
          </a:xfrm>
        </p:spPr>
        <p:txBody>
          <a:bodyPr/>
          <a:lstStyle/>
          <a:p>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Nguyên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tử phi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kim</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thường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có xu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hướng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nhận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electron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hoặc</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góp</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chung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electron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để</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có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lớp</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ngoài</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cùng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bền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vững</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a:t>
            </a:r>
          </a:p>
          <a:p>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Nguyên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tử phi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kim</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rgbClr val="FF0000"/>
                </a:solidFill>
                <a:latin typeface="Lato" panose="020F0502020204030203" pitchFamily="34" charset="0"/>
                <a:ea typeface="Lato" panose="020F0502020204030203" pitchFamily="34" charset="0"/>
                <a:cs typeface="Lato" panose="020F0502020204030203" pitchFamily="34" charset="0"/>
              </a:rPr>
              <a:t>nhận</a:t>
            </a:r>
            <a:r>
              <a:rPr lang="en-GB" sz="2000" dirty="0">
                <a:solidFill>
                  <a:srgbClr val="FF0000"/>
                </a:solidFill>
                <a:latin typeface="Lato" panose="020F0502020204030203" pitchFamily="34" charset="0"/>
                <a:ea typeface="Lato" panose="020F0502020204030203" pitchFamily="34" charset="0"/>
                <a:cs typeface="Lato" panose="020F0502020204030203" pitchFamily="34" charset="0"/>
              </a:rPr>
              <a:t> electron</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trở</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thành</a:t>
            </a:r>
            <a:r>
              <a:rPr lang="en-GB"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a:t>
            </a:r>
            <a:r>
              <a:rPr lang="en-GB" sz="2000" dirty="0">
                <a:solidFill>
                  <a:srgbClr val="FF0000"/>
                </a:solidFill>
                <a:latin typeface="Lato" panose="020F0502020204030203" pitchFamily="34" charset="0"/>
                <a:ea typeface="Lato" panose="020F0502020204030203" pitchFamily="34" charset="0"/>
                <a:cs typeface="Lato" panose="020F0502020204030203" pitchFamily="34" charset="0"/>
              </a:rPr>
              <a:t>ion </a:t>
            </a:r>
            <a:r>
              <a:rPr lang="en-GB" sz="2000" dirty="0" err="1">
                <a:solidFill>
                  <a:srgbClr val="FF0000"/>
                </a:solidFill>
                <a:latin typeface="Lato" panose="020F0502020204030203" pitchFamily="34" charset="0"/>
                <a:ea typeface="Lato" panose="020F0502020204030203" pitchFamily="34" charset="0"/>
                <a:cs typeface="Lato" panose="020F0502020204030203" pitchFamily="34" charset="0"/>
              </a:rPr>
              <a:t>âm</a:t>
            </a:r>
            <a:endParaRPr lang="en-US" sz="2000"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97" name="Rectangle 2">
            <a:extLst>
              <a:ext uri="{FF2B5EF4-FFF2-40B4-BE49-F238E27FC236}">
                <a16:creationId xmlns:a16="http://schemas.microsoft.com/office/drawing/2014/main" id="{75966D1A-F7C8-7456-70C4-59BD956FFAF4}"/>
              </a:ext>
            </a:extLst>
          </p:cNvPr>
          <p:cNvSpPr txBox="1">
            <a:spLocks noChangeArrowheads="1"/>
          </p:cNvSpPr>
          <p:nvPr/>
        </p:nvSpPr>
        <p:spPr bwMode="auto">
          <a:xfrm>
            <a:off x="-88881" y="4191000"/>
            <a:ext cx="423690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abo"/>
              </a:rPr>
              <a:t> </a:t>
            </a:r>
            <a:r>
              <a:rPr kumimoji="0" lang="en-US" altLang="en-US" sz="1800" b="1" i="0" u="none" strike="noStrike" kern="1200" cap="none" spc="0" normalizeH="0" baseline="0" noProof="0" dirty="0" err="1">
                <a:ln>
                  <a:noFill/>
                </a:ln>
                <a:solidFill>
                  <a:srgbClr val="000000"/>
                </a:solidFill>
                <a:effectLst/>
                <a:uLnTx/>
                <a:uFillTx/>
                <a:latin typeface="Labo"/>
              </a:rPr>
              <a:t>Nguyên</a:t>
            </a:r>
            <a:r>
              <a:rPr kumimoji="0" lang="en-US" altLang="en-US" sz="1800" b="1" i="0" u="none" strike="noStrike" kern="1200" cap="none" spc="0" normalizeH="0" baseline="0" noProof="0" dirty="0">
                <a:ln>
                  <a:noFill/>
                </a:ln>
                <a:solidFill>
                  <a:srgbClr val="000000"/>
                </a:solidFill>
                <a:effectLst/>
                <a:uLnTx/>
                <a:uFillTx/>
                <a:latin typeface="Labo"/>
              </a:rPr>
              <a:t> </a:t>
            </a:r>
            <a:r>
              <a:rPr kumimoji="0" lang="en-US" altLang="en-US" sz="1800" b="1" i="0" u="none" strike="noStrike" kern="1200" cap="none" spc="0" normalizeH="0" baseline="0" noProof="0" dirty="0" err="1">
                <a:ln>
                  <a:noFill/>
                </a:ln>
                <a:solidFill>
                  <a:srgbClr val="000000"/>
                </a:solidFill>
                <a:effectLst/>
                <a:uLnTx/>
                <a:uFillTx/>
                <a:latin typeface="Labo"/>
              </a:rPr>
              <a:t>tử</a:t>
            </a:r>
            <a:r>
              <a:rPr kumimoji="0" lang="en-US" altLang="en-US" sz="1800" b="1" i="0" u="none" strike="noStrike" kern="1200" cap="none" spc="0" normalizeH="0" baseline="0" noProof="0" dirty="0">
                <a:ln>
                  <a:noFill/>
                </a:ln>
                <a:solidFill>
                  <a:srgbClr val="000000"/>
                </a:solidFill>
                <a:effectLst/>
                <a:uLnTx/>
                <a:uFillTx/>
                <a:latin typeface="Labo"/>
              </a:rPr>
              <a:t> Sulfur (S)</a:t>
            </a:r>
            <a:endParaRPr kumimoji="0" lang="en-US" altLang="en-US" sz="1800" b="1" i="0" u="none" strike="noStrike" kern="1200" cap="none" spc="0" normalizeH="0" baseline="30000" noProof="0" dirty="0">
              <a:ln>
                <a:noFill/>
              </a:ln>
              <a:solidFill>
                <a:srgbClr val="FF0000"/>
              </a:solidFill>
              <a:effectLst/>
              <a:uLnTx/>
              <a:uFillTx/>
              <a:latin typeface="Labo"/>
            </a:endParaRPr>
          </a:p>
        </p:txBody>
      </p:sp>
      <p:pic>
        <p:nvPicPr>
          <p:cNvPr id="2" name="Picture 1">
            <a:extLst>
              <a:ext uri="{FF2B5EF4-FFF2-40B4-BE49-F238E27FC236}">
                <a16:creationId xmlns:a16="http://schemas.microsoft.com/office/drawing/2014/main" id="{4767208F-2667-CA8B-6EF4-CF474257B460}"/>
              </a:ext>
            </a:extLst>
          </p:cNvPr>
          <p:cNvPicPr>
            <a:picLocks noChangeAspect="1"/>
          </p:cNvPicPr>
          <p:nvPr/>
        </p:nvPicPr>
        <p:blipFill>
          <a:blip r:embed="rId4"/>
          <a:stretch>
            <a:fillRect/>
          </a:stretch>
        </p:blipFill>
        <p:spPr>
          <a:xfrm>
            <a:off x="1272486" y="2385346"/>
            <a:ext cx="1878007" cy="1949065"/>
          </a:xfrm>
          <a:prstGeom prst="rect">
            <a:avLst/>
          </a:prstGeom>
        </p:spPr>
      </p:pic>
      <p:pic>
        <p:nvPicPr>
          <p:cNvPr id="3" name="Picture 2">
            <a:extLst>
              <a:ext uri="{FF2B5EF4-FFF2-40B4-BE49-F238E27FC236}">
                <a16:creationId xmlns:a16="http://schemas.microsoft.com/office/drawing/2014/main" id="{4C2E35A7-79FA-B53A-83B8-F31BF94FFE4F}"/>
              </a:ext>
            </a:extLst>
          </p:cNvPr>
          <p:cNvPicPr>
            <a:picLocks noChangeAspect="1"/>
          </p:cNvPicPr>
          <p:nvPr/>
        </p:nvPicPr>
        <p:blipFill>
          <a:blip r:embed="rId5"/>
          <a:stretch>
            <a:fillRect/>
          </a:stretch>
        </p:blipFill>
        <p:spPr>
          <a:xfrm>
            <a:off x="4707986" y="2495356"/>
            <a:ext cx="2571046" cy="2252081"/>
          </a:xfrm>
          <a:prstGeom prst="rect">
            <a:avLst/>
          </a:prstGeom>
        </p:spPr>
      </p:pic>
      <p:sp>
        <p:nvSpPr>
          <p:cNvPr id="40" name="Rectangle 35">
            <a:extLst>
              <a:ext uri="{FF2B5EF4-FFF2-40B4-BE49-F238E27FC236}">
                <a16:creationId xmlns:a16="http://schemas.microsoft.com/office/drawing/2014/main" id="{A7755743-7E69-94AB-BD36-E670AEAA5620}"/>
              </a:ext>
            </a:extLst>
          </p:cNvPr>
          <p:cNvSpPr>
            <a:spLocks noChangeArrowheads="1"/>
          </p:cNvSpPr>
          <p:nvPr/>
        </p:nvSpPr>
        <p:spPr bwMode="auto">
          <a:xfrm>
            <a:off x="3490088" y="3067490"/>
            <a:ext cx="10217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latin typeface=".VnCooper" pitchFamily="34" charset="0"/>
              </a:rPr>
              <a:t>+ 2e</a:t>
            </a:r>
          </a:p>
        </p:txBody>
      </p:sp>
    </p:spTree>
    <p:extLst>
      <p:ext uri="{BB962C8B-B14F-4D97-AF65-F5344CB8AC3E}">
        <p14:creationId xmlns:p14="http://schemas.microsoft.com/office/powerpoint/2010/main" val="337364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Effect transition="in" filter="dissolve">
                                      <p:cBhvr>
                                        <p:cTn id="17" dur="500"/>
                                        <p:tgtEl>
                                          <p:spTgt spid="9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9"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5" name="Picture 4">
            <a:extLst>
              <a:ext uri="{FF2B5EF4-FFF2-40B4-BE49-F238E27FC236}">
                <a16:creationId xmlns:a16="http://schemas.microsoft.com/office/drawing/2014/main" id="{59D55B26-6334-C846-E3AE-45C9F9113757}"/>
              </a:ext>
            </a:extLst>
          </p:cNvPr>
          <p:cNvPicPr>
            <a:picLocks noChangeAspect="1"/>
          </p:cNvPicPr>
          <p:nvPr/>
        </p:nvPicPr>
        <p:blipFill>
          <a:blip r:embed="rId3"/>
          <a:stretch>
            <a:fillRect/>
          </a:stretch>
        </p:blipFill>
        <p:spPr>
          <a:xfrm>
            <a:off x="153714" y="21265"/>
            <a:ext cx="1119021" cy="888635"/>
          </a:xfrm>
          <a:prstGeom prst="rect">
            <a:avLst/>
          </a:prstGeom>
        </p:spPr>
      </p:pic>
      <p:sp>
        <p:nvSpPr>
          <p:cNvPr id="6" name="Google Shape;363;p42">
            <a:extLst>
              <a:ext uri="{FF2B5EF4-FFF2-40B4-BE49-F238E27FC236}">
                <a16:creationId xmlns:a16="http://schemas.microsoft.com/office/drawing/2014/main" id="{DA4D68DC-B671-0923-CC6D-94DB9B1B2651}"/>
              </a:ext>
            </a:extLst>
          </p:cNvPr>
          <p:cNvSpPr txBox="1">
            <a:spLocks/>
          </p:cNvSpPr>
          <p:nvPr/>
        </p:nvSpPr>
        <p:spPr>
          <a:xfrm>
            <a:off x="1272486" y="148700"/>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a:buNone/>
              <a:defRPr sz="3600" b="0" i="0" u="none" strike="noStrike" cap="none">
                <a:solidFill>
                  <a:schemeClr val="accent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l"/>
            <a:r>
              <a:rPr lang="en-US"/>
              <a:t>2. LIÊN KẾT ION</a:t>
            </a:r>
            <a:endParaRPr lang="en-US" dirty="0"/>
          </a:p>
        </p:txBody>
      </p:sp>
      <p:sp>
        <p:nvSpPr>
          <p:cNvPr id="9" name="Subtitle 18">
            <a:extLst>
              <a:ext uri="{FF2B5EF4-FFF2-40B4-BE49-F238E27FC236}">
                <a16:creationId xmlns:a16="http://schemas.microsoft.com/office/drawing/2014/main" id="{C1BD2B3B-5689-CB53-9894-6A5674BFCD08}"/>
              </a:ext>
            </a:extLst>
          </p:cNvPr>
          <p:cNvSpPr txBox="1">
            <a:spLocks/>
          </p:cNvSpPr>
          <p:nvPr/>
        </p:nvSpPr>
        <p:spPr>
          <a:xfrm>
            <a:off x="1674010" y="909900"/>
            <a:ext cx="3812389" cy="336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400"/>
              <a:buFont typeface="Lato Light"/>
              <a:buNone/>
              <a:defRPr sz="1400" b="0" i="0" u="none" strike="noStrike" cap="none">
                <a:solidFill>
                  <a:schemeClr val="accent2"/>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sz="2400" b="1" dirty="0">
                <a:solidFill>
                  <a:schemeClr val="tx1"/>
                </a:solidFill>
              </a:rPr>
              <a:t>c. </a:t>
            </a:r>
            <a:r>
              <a:rPr lang="en-GB" sz="2400" b="1" dirty="0" err="1">
                <a:solidFill>
                  <a:schemeClr val="tx1"/>
                </a:solidFill>
              </a:rPr>
              <a:t>Sự</a:t>
            </a:r>
            <a:r>
              <a:rPr lang="en-GB" sz="2400" b="1" dirty="0">
                <a:solidFill>
                  <a:schemeClr val="tx1"/>
                </a:solidFill>
              </a:rPr>
              <a:t> </a:t>
            </a:r>
            <a:r>
              <a:rPr lang="en-GB" sz="2400" b="1" dirty="0" err="1">
                <a:solidFill>
                  <a:schemeClr val="tx1"/>
                </a:solidFill>
              </a:rPr>
              <a:t>tạo</a:t>
            </a:r>
            <a:r>
              <a:rPr lang="en-GB" sz="2400" b="1" dirty="0">
                <a:solidFill>
                  <a:schemeClr val="tx1"/>
                </a:solidFill>
              </a:rPr>
              <a:t> </a:t>
            </a:r>
            <a:r>
              <a:rPr lang="en-GB" sz="2400" b="1" dirty="0" err="1">
                <a:solidFill>
                  <a:schemeClr val="tx1"/>
                </a:solidFill>
              </a:rPr>
              <a:t>thành</a:t>
            </a:r>
            <a:r>
              <a:rPr lang="en-GB" sz="2400" b="1" dirty="0">
                <a:solidFill>
                  <a:schemeClr val="tx1"/>
                </a:solidFill>
              </a:rPr>
              <a:t> </a:t>
            </a:r>
            <a:r>
              <a:rPr lang="en-GB" sz="2400" b="1" dirty="0" err="1">
                <a:solidFill>
                  <a:schemeClr val="tx1"/>
                </a:solidFill>
              </a:rPr>
              <a:t>liên</a:t>
            </a:r>
            <a:r>
              <a:rPr lang="en-GB" sz="2400" b="1" dirty="0">
                <a:solidFill>
                  <a:schemeClr val="tx1"/>
                </a:solidFill>
              </a:rPr>
              <a:t> </a:t>
            </a:r>
            <a:r>
              <a:rPr lang="en-GB" sz="2400" b="1" dirty="0" err="1">
                <a:solidFill>
                  <a:schemeClr val="tx1"/>
                </a:solidFill>
              </a:rPr>
              <a:t>kết</a:t>
            </a:r>
            <a:r>
              <a:rPr lang="en-GB" sz="2400" b="1" dirty="0">
                <a:solidFill>
                  <a:schemeClr val="tx1"/>
                </a:solidFill>
              </a:rPr>
              <a:t> ion</a:t>
            </a:r>
            <a:endParaRPr lang="en-US" sz="2400" b="1" dirty="0">
              <a:solidFill>
                <a:schemeClr val="tx1"/>
              </a:solidFill>
            </a:endParaRPr>
          </a:p>
        </p:txBody>
      </p:sp>
      <p:pic>
        <p:nvPicPr>
          <p:cNvPr id="8" name="Picture 7">
            <a:extLst>
              <a:ext uri="{FF2B5EF4-FFF2-40B4-BE49-F238E27FC236}">
                <a16:creationId xmlns:a16="http://schemas.microsoft.com/office/drawing/2014/main" id="{5A4CF840-F91D-108C-38A4-32EE6E7B69D7}"/>
              </a:ext>
            </a:extLst>
          </p:cNvPr>
          <p:cNvPicPr>
            <a:picLocks noChangeAspect="1"/>
          </p:cNvPicPr>
          <p:nvPr/>
        </p:nvPicPr>
        <p:blipFill rotWithShape="1">
          <a:blip r:embed="rId4"/>
          <a:srcRect l="-1395" t="-3674" r="1395" b="37210"/>
          <a:stretch/>
        </p:blipFill>
        <p:spPr>
          <a:xfrm>
            <a:off x="557751" y="1379521"/>
            <a:ext cx="7840433" cy="1918512"/>
          </a:xfrm>
          <a:prstGeom prst="rect">
            <a:avLst/>
          </a:prstGeom>
        </p:spPr>
      </p:pic>
      <p:sp>
        <p:nvSpPr>
          <p:cNvPr id="13" name="Rectangle 35">
            <a:extLst>
              <a:ext uri="{FF2B5EF4-FFF2-40B4-BE49-F238E27FC236}">
                <a16:creationId xmlns:a16="http://schemas.microsoft.com/office/drawing/2014/main" id="{8381AAC1-A396-368B-2F5E-413F80C6AF14}"/>
              </a:ext>
            </a:extLst>
          </p:cNvPr>
          <p:cNvSpPr>
            <a:spLocks noChangeArrowheads="1"/>
          </p:cNvSpPr>
          <p:nvPr/>
        </p:nvSpPr>
        <p:spPr bwMode="auto">
          <a:xfrm>
            <a:off x="1272486" y="3200621"/>
            <a:ext cx="1021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VnCooper" pitchFamily="34" charset="0"/>
              </a:rPr>
              <a:t>Na</a:t>
            </a:r>
            <a:endParaRPr lang="en-US" altLang="en-US" sz="2400" dirty="0">
              <a:latin typeface=".VnCooper" pitchFamily="34" charset="0"/>
            </a:endParaRPr>
          </a:p>
        </p:txBody>
      </p:sp>
      <p:sp>
        <p:nvSpPr>
          <p:cNvPr id="14" name="Rectangle 35">
            <a:extLst>
              <a:ext uri="{FF2B5EF4-FFF2-40B4-BE49-F238E27FC236}">
                <a16:creationId xmlns:a16="http://schemas.microsoft.com/office/drawing/2014/main" id="{9F54D57A-D4D9-C62F-DD11-28CEF175AB76}"/>
              </a:ext>
            </a:extLst>
          </p:cNvPr>
          <p:cNvSpPr>
            <a:spLocks noChangeArrowheads="1"/>
          </p:cNvSpPr>
          <p:nvPr/>
        </p:nvSpPr>
        <p:spPr bwMode="auto">
          <a:xfrm>
            <a:off x="3253686" y="3249327"/>
            <a:ext cx="1021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VnCooper" pitchFamily="34" charset="0"/>
              </a:rPr>
              <a:t>Cl</a:t>
            </a:r>
            <a:endParaRPr lang="en-US" altLang="en-US" sz="2400" dirty="0">
              <a:latin typeface=".VnCooper" pitchFamily="34" charset="0"/>
            </a:endParaRPr>
          </a:p>
        </p:txBody>
      </p:sp>
      <p:sp>
        <p:nvSpPr>
          <p:cNvPr id="15" name="Rectangle 35">
            <a:extLst>
              <a:ext uri="{FF2B5EF4-FFF2-40B4-BE49-F238E27FC236}">
                <a16:creationId xmlns:a16="http://schemas.microsoft.com/office/drawing/2014/main" id="{00170346-0D06-2D8F-90DF-CFA1C725B17F}"/>
              </a:ext>
            </a:extLst>
          </p:cNvPr>
          <p:cNvSpPr>
            <a:spLocks noChangeArrowheads="1"/>
          </p:cNvSpPr>
          <p:nvPr/>
        </p:nvSpPr>
        <p:spPr bwMode="auto">
          <a:xfrm>
            <a:off x="5649556" y="3200621"/>
            <a:ext cx="1021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VnCooper" pitchFamily="34" charset="0"/>
              </a:rPr>
              <a:t>Na</a:t>
            </a:r>
            <a:r>
              <a:rPr lang="en-GB" altLang="en-US" sz="2400" baseline="30000" dirty="0">
                <a:latin typeface=".VnCooper" pitchFamily="34" charset="0"/>
              </a:rPr>
              <a:t>+</a:t>
            </a:r>
            <a:endParaRPr lang="en-US" altLang="en-US" sz="2400" baseline="30000" dirty="0">
              <a:latin typeface=".VnCooper" pitchFamily="34" charset="0"/>
            </a:endParaRPr>
          </a:p>
        </p:txBody>
      </p:sp>
      <p:sp>
        <p:nvSpPr>
          <p:cNvPr id="16" name="Rectangle 35">
            <a:extLst>
              <a:ext uri="{FF2B5EF4-FFF2-40B4-BE49-F238E27FC236}">
                <a16:creationId xmlns:a16="http://schemas.microsoft.com/office/drawing/2014/main" id="{C8D599D3-1B48-E392-E6C8-D0ED64394D75}"/>
              </a:ext>
            </a:extLst>
          </p:cNvPr>
          <p:cNvSpPr>
            <a:spLocks noChangeArrowheads="1"/>
          </p:cNvSpPr>
          <p:nvPr/>
        </p:nvSpPr>
        <p:spPr bwMode="auto">
          <a:xfrm>
            <a:off x="7345240" y="3200621"/>
            <a:ext cx="1021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latin typeface=".VnCooper" pitchFamily="34" charset="0"/>
              </a:rPr>
              <a:t>Cl</a:t>
            </a:r>
            <a:r>
              <a:rPr lang="en-GB" altLang="en-US" sz="2400" baseline="30000" dirty="0">
                <a:latin typeface=".VnCooper" pitchFamily="34" charset="0"/>
              </a:rPr>
              <a:t>-</a:t>
            </a:r>
            <a:endParaRPr lang="en-US" altLang="en-US" sz="2400" baseline="30000" dirty="0">
              <a:latin typeface=".VnCooper" pitchFamily="34" charset="0"/>
            </a:endParaRPr>
          </a:p>
        </p:txBody>
      </p:sp>
      <p:sp>
        <p:nvSpPr>
          <p:cNvPr id="18" name="TextBox 17">
            <a:extLst>
              <a:ext uri="{FF2B5EF4-FFF2-40B4-BE49-F238E27FC236}">
                <a16:creationId xmlns:a16="http://schemas.microsoft.com/office/drawing/2014/main" id="{B7F1589E-ADB8-B2E6-19CE-19E5C148FDF7}"/>
              </a:ext>
            </a:extLst>
          </p:cNvPr>
          <p:cNvSpPr txBox="1"/>
          <p:nvPr/>
        </p:nvSpPr>
        <p:spPr>
          <a:xfrm>
            <a:off x="-37214" y="4127837"/>
            <a:ext cx="9218428" cy="1015663"/>
          </a:xfrm>
          <a:prstGeom prst="rect">
            <a:avLst/>
          </a:prstGeom>
          <a:solidFill>
            <a:schemeClr val="accent2">
              <a:lumMod val="60000"/>
              <a:lumOff val="40000"/>
              <a:alpha val="32000"/>
            </a:schemeClr>
          </a:solidFill>
        </p:spPr>
        <p:txBody>
          <a:bodyPr wrap="square">
            <a:spAutoFit/>
          </a:bodyPr>
          <a:lstStyle/>
          <a:p>
            <a:r>
              <a:rPr lang="vi-VN" sz="2000" dirty="0">
                <a:latin typeface="Lato" panose="020F0502020204030203" pitchFamily="34" charset="0"/>
                <a:ea typeface="Lato" panose="020F0502020204030203" pitchFamily="34" charset="0"/>
                <a:cs typeface="Lato" panose="020F0502020204030203" pitchFamily="34" charset="0"/>
              </a:rPr>
              <a:t>Nguyên tử</a:t>
            </a:r>
            <a:r>
              <a:rPr lang="en-GB" sz="2000" dirty="0">
                <a:latin typeface="Lato" panose="020F0502020204030203" pitchFamily="34" charset="0"/>
                <a:ea typeface="Lato" panose="020F0502020204030203" pitchFamily="34" charset="0"/>
                <a:cs typeface="Lato" panose="020F0502020204030203" pitchFamily="34" charset="0"/>
              </a:rPr>
              <a:t> </a:t>
            </a:r>
            <a:r>
              <a:rPr lang="vi-VN" sz="2000" dirty="0">
                <a:latin typeface="Lato" panose="020F0502020204030203" pitchFamily="34" charset="0"/>
                <a:ea typeface="Lato" panose="020F0502020204030203" pitchFamily="34" charset="0"/>
                <a:cs typeface="Lato" panose="020F0502020204030203" pitchFamily="34" charset="0"/>
              </a:rPr>
              <a:t>sodium nhường 1 electron tạo ion sodium (điện tích dương), nguyên tử chlorine nhận 1 electron tạo ion chlorine (điện tích âm), hai ion trên trái dấu nên hút nhau, tạo thành phân tử sodium chloride.</a:t>
            </a:r>
            <a:endParaRPr lang="en-US" sz="20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 name="Picture 3">
            <a:extLst>
              <a:ext uri="{FF2B5EF4-FFF2-40B4-BE49-F238E27FC236}">
                <a16:creationId xmlns:a16="http://schemas.microsoft.com/office/drawing/2014/main" id="{649F1E7C-768B-C48F-D8F0-16C9F9FF6606}"/>
              </a:ext>
            </a:extLst>
          </p:cNvPr>
          <p:cNvPicPr>
            <a:picLocks noChangeAspect="1"/>
          </p:cNvPicPr>
          <p:nvPr/>
        </p:nvPicPr>
        <p:blipFill>
          <a:blip r:embed="rId3"/>
          <a:stretch>
            <a:fillRect/>
          </a:stretch>
        </p:blipFill>
        <p:spPr>
          <a:xfrm>
            <a:off x="5486399" y="1450722"/>
            <a:ext cx="2778851" cy="1816941"/>
          </a:xfrm>
          <a:prstGeom prst="rect">
            <a:avLst/>
          </a:prstGeom>
          <a:ln>
            <a:noFill/>
          </a:ln>
          <a:effectLst>
            <a:softEdge rad="112500"/>
          </a:effectLst>
        </p:spPr>
      </p:pic>
      <p:pic>
        <p:nvPicPr>
          <p:cNvPr id="2" name="Picture 1">
            <a:extLst>
              <a:ext uri="{FF2B5EF4-FFF2-40B4-BE49-F238E27FC236}">
                <a16:creationId xmlns:a16="http://schemas.microsoft.com/office/drawing/2014/main" id="{4E3E2683-9FD8-586B-E748-30DD056B00F4}"/>
              </a:ext>
            </a:extLst>
          </p:cNvPr>
          <p:cNvPicPr>
            <a:picLocks noChangeAspect="1"/>
          </p:cNvPicPr>
          <p:nvPr/>
        </p:nvPicPr>
        <p:blipFill>
          <a:blip r:embed="rId4"/>
          <a:stretch>
            <a:fillRect/>
          </a:stretch>
        </p:blipFill>
        <p:spPr>
          <a:xfrm>
            <a:off x="1793342" y="1458600"/>
            <a:ext cx="2246777" cy="1709342"/>
          </a:xfrm>
          <a:prstGeom prst="rect">
            <a:avLst/>
          </a:prstGeom>
        </p:spPr>
      </p:pic>
      <p:pic>
        <p:nvPicPr>
          <p:cNvPr id="5" name="Picture 4">
            <a:extLst>
              <a:ext uri="{FF2B5EF4-FFF2-40B4-BE49-F238E27FC236}">
                <a16:creationId xmlns:a16="http://schemas.microsoft.com/office/drawing/2014/main" id="{59D55B26-6334-C846-E3AE-45C9F9113757}"/>
              </a:ext>
            </a:extLst>
          </p:cNvPr>
          <p:cNvPicPr>
            <a:picLocks noChangeAspect="1"/>
          </p:cNvPicPr>
          <p:nvPr/>
        </p:nvPicPr>
        <p:blipFill>
          <a:blip r:embed="rId5"/>
          <a:stretch>
            <a:fillRect/>
          </a:stretch>
        </p:blipFill>
        <p:spPr>
          <a:xfrm>
            <a:off x="153714" y="21265"/>
            <a:ext cx="1119021" cy="888635"/>
          </a:xfrm>
          <a:prstGeom prst="rect">
            <a:avLst/>
          </a:prstGeom>
        </p:spPr>
      </p:pic>
      <p:sp>
        <p:nvSpPr>
          <p:cNvPr id="6" name="Google Shape;363;p42">
            <a:extLst>
              <a:ext uri="{FF2B5EF4-FFF2-40B4-BE49-F238E27FC236}">
                <a16:creationId xmlns:a16="http://schemas.microsoft.com/office/drawing/2014/main" id="{DA4D68DC-B671-0923-CC6D-94DB9B1B2651}"/>
              </a:ext>
            </a:extLst>
          </p:cNvPr>
          <p:cNvSpPr txBox="1">
            <a:spLocks/>
          </p:cNvSpPr>
          <p:nvPr/>
        </p:nvSpPr>
        <p:spPr>
          <a:xfrm>
            <a:off x="1272486" y="148700"/>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a:buNone/>
              <a:defRPr sz="3600" b="0" i="0" u="none" strike="noStrike" cap="none">
                <a:solidFill>
                  <a:schemeClr val="accent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l"/>
            <a:r>
              <a:rPr lang="en-US" dirty="0"/>
              <a:t>2. LIÊN KẾT ION</a:t>
            </a:r>
          </a:p>
        </p:txBody>
      </p:sp>
      <p:sp>
        <p:nvSpPr>
          <p:cNvPr id="9" name="Subtitle 18">
            <a:extLst>
              <a:ext uri="{FF2B5EF4-FFF2-40B4-BE49-F238E27FC236}">
                <a16:creationId xmlns:a16="http://schemas.microsoft.com/office/drawing/2014/main" id="{C1BD2B3B-5689-CB53-9894-6A5674BFCD08}"/>
              </a:ext>
            </a:extLst>
          </p:cNvPr>
          <p:cNvSpPr txBox="1">
            <a:spLocks/>
          </p:cNvSpPr>
          <p:nvPr/>
        </p:nvSpPr>
        <p:spPr>
          <a:xfrm>
            <a:off x="1674010" y="909900"/>
            <a:ext cx="3812389" cy="336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400"/>
              <a:buFont typeface="Lato Light"/>
              <a:buNone/>
              <a:defRPr sz="1400" b="0" i="0" u="none" strike="noStrike" cap="none">
                <a:solidFill>
                  <a:schemeClr val="accent2"/>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sz="2400" b="1" dirty="0">
                <a:solidFill>
                  <a:schemeClr val="tx1"/>
                </a:solidFill>
              </a:rPr>
              <a:t>c. </a:t>
            </a:r>
            <a:r>
              <a:rPr lang="en-GB" sz="2400" b="1" dirty="0" err="1">
                <a:solidFill>
                  <a:schemeClr val="tx1"/>
                </a:solidFill>
              </a:rPr>
              <a:t>Sự</a:t>
            </a:r>
            <a:r>
              <a:rPr lang="en-GB" sz="2400" b="1" dirty="0">
                <a:solidFill>
                  <a:schemeClr val="tx1"/>
                </a:solidFill>
              </a:rPr>
              <a:t> </a:t>
            </a:r>
            <a:r>
              <a:rPr lang="en-GB" sz="2400" b="1" dirty="0" err="1">
                <a:solidFill>
                  <a:schemeClr val="tx1"/>
                </a:solidFill>
              </a:rPr>
              <a:t>tạo</a:t>
            </a:r>
            <a:r>
              <a:rPr lang="en-GB" sz="2400" b="1" dirty="0">
                <a:solidFill>
                  <a:schemeClr val="tx1"/>
                </a:solidFill>
              </a:rPr>
              <a:t> </a:t>
            </a:r>
            <a:r>
              <a:rPr lang="en-GB" sz="2400" b="1" dirty="0" err="1">
                <a:solidFill>
                  <a:schemeClr val="tx1"/>
                </a:solidFill>
              </a:rPr>
              <a:t>thành</a:t>
            </a:r>
            <a:r>
              <a:rPr lang="en-GB" sz="2400" b="1" dirty="0">
                <a:solidFill>
                  <a:schemeClr val="tx1"/>
                </a:solidFill>
              </a:rPr>
              <a:t> </a:t>
            </a:r>
            <a:r>
              <a:rPr lang="en-GB" sz="2400" b="1" dirty="0" err="1">
                <a:solidFill>
                  <a:schemeClr val="tx1"/>
                </a:solidFill>
              </a:rPr>
              <a:t>liên</a:t>
            </a:r>
            <a:r>
              <a:rPr lang="en-GB" sz="2400" b="1" dirty="0">
                <a:solidFill>
                  <a:schemeClr val="tx1"/>
                </a:solidFill>
              </a:rPr>
              <a:t> </a:t>
            </a:r>
            <a:r>
              <a:rPr lang="en-GB" sz="2400" b="1" dirty="0" err="1">
                <a:solidFill>
                  <a:schemeClr val="tx1"/>
                </a:solidFill>
              </a:rPr>
              <a:t>kết</a:t>
            </a:r>
            <a:r>
              <a:rPr lang="en-GB" sz="2400" b="1" dirty="0">
                <a:solidFill>
                  <a:schemeClr val="tx1"/>
                </a:solidFill>
              </a:rPr>
              <a:t> ion</a:t>
            </a:r>
            <a:endParaRPr lang="en-US" sz="2400" b="1" dirty="0">
              <a:solidFill>
                <a:schemeClr val="tx1"/>
              </a:solidFill>
            </a:endParaRPr>
          </a:p>
        </p:txBody>
      </p:sp>
      <p:sp>
        <p:nvSpPr>
          <p:cNvPr id="13" name="Rectangle 35">
            <a:extLst>
              <a:ext uri="{FF2B5EF4-FFF2-40B4-BE49-F238E27FC236}">
                <a16:creationId xmlns:a16="http://schemas.microsoft.com/office/drawing/2014/main" id="{8381AAC1-A396-368B-2F5E-413F80C6AF14}"/>
              </a:ext>
            </a:extLst>
          </p:cNvPr>
          <p:cNvSpPr>
            <a:spLocks noChangeArrowheads="1"/>
          </p:cNvSpPr>
          <p:nvPr/>
        </p:nvSpPr>
        <p:spPr bwMode="auto">
          <a:xfrm>
            <a:off x="1377886" y="3109189"/>
            <a:ext cx="57951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600" dirty="0" err="1">
                <a:latin typeface=".VnCooper" pitchFamily="34" charset="0"/>
              </a:rPr>
              <a:t>Hình</a:t>
            </a:r>
            <a:r>
              <a:rPr lang="en-GB" altLang="en-US" sz="1600" dirty="0">
                <a:latin typeface=".VnCooper" pitchFamily="34" charset="0"/>
              </a:rPr>
              <a:t> </a:t>
            </a:r>
            <a:r>
              <a:rPr lang="en-GB" altLang="en-US" sz="1600" dirty="0" err="1">
                <a:latin typeface=".VnCooper" pitchFamily="34" charset="0"/>
              </a:rPr>
              <a:t>mô</a:t>
            </a:r>
            <a:r>
              <a:rPr lang="en-GB" altLang="en-US" sz="1600" dirty="0">
                <a:latin typeface=".VnCooper" pitchFamily="34" charset="0"/>
              </a:rPr>
              <a:t> </a:t>
            </a:r>
            <a:r>
              <a:rPr lang="en-GB" altLang="en-US" sz="1600" dirty="0" err="1">
                <a:latin typeface=".VnCooper" pitchFamily="34" charset="0"/>
              </a:rPr>
              <a:t>phỏng</a:t>
            </a:r>
            <a:r>
              <a:rPr lang="en-GB" altLang="en-US" sz="1600" dirty="0">
                <a:latin typeface=".VnCooper" pitchFamily="34" charset="0"/>
              </a:rPr>
              <a:t> </a:t>
            </a:r>
            <a:r>
              <a:rPr lang="en-GB" altLang="en-US" sz="1600" dirty="0" err="1">
                <a:latin typeface=".VnCooper" pitchFamily="34" charset="0"/>
              </a:rPr>
              <a:t>phân</a:t>
            </a:r>
            <a:r>
              <a:rPr lang="en-GB" altLang="en-US" sz="1600" dirty="0">
                <a:latin typeface=".VnCooper" pitchFamily="34" charset="0"/>
              </a:rPr>
              <a:t> tử Sodium chloride</a:t>
            </a:r>
            <a:endParaRPr lang="en-US" altLang="en-US" sz="1600" dirty="0">
              <a:latin typeface=".VnCooper" pitchFamily="34" charset="0"/>
            </a:endParaRPr>
          </a:p>
        </p:txBody>
      </p:sp>
      <p:sp>
        <p:nvSpPr>
          <p:cNvPr id="15" name="Rectangle 35">
            <a:extLst>
              <a:ext uri="{FF2B5EF4-FFF2-40B4-BE49-F238E27FC236}">
                <a16:creationId xmlns:a16="http://schemas.microsoft.com/office/drawing/2014/main" id="{00170346-0D06-2D8F-90DF-CFA1C725B17F}"/>
              </a:ext>
            </a:extLst>
          </p:cNvPr>
          <p:cNvSpPr>
            <a:spLocks noChangeArrowheads="1"/>
          </p:cNvSpPr>
          <p:nvPr/>
        </p:nvSpPr>
        <p:spPr bwMode="auto">
          <a:xfrm>
            <a:off x="3253686" y="2026184"/>
            <a:ext cx="1021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solidFill>
                  <a:srgbClr val="FFFF00"/>
                </a:solidFill>
                <a:latin typeface=".VnCooper" pitchFamily="34" charset="0"/>
              </a:rPr>
              <a:t>Na</a:t>
            </a:r>
            <a:r>
              <a:rPr lang="en-GB" altLang="en-US" sz="2400" baseline="30000" dirty="0">
                <a:solidFill>
                  <a:srgbClr val="FFFF00"/>
                </a:solidFill>
                <a:latin typeface=".VnCooper" pitchFamily="34" charset="0"/>
              </a:rPr>
              <a:t>+</a:t>
            </a:r>
            <a:endParaRPr lang="en-US" altLang="en-US" sz="2400" baseline="30000" dirty="0">
              <a:solidFill>
                <a:srgbClr val="FFFF00"/>
              </a:solidFill>
              <a:latin typeface=".VnCooper" pitchFamily="34" charset="0"/>
            </a:endParaRPr>
          </a:p>
        </p:txBody>
      </p:sp>
      <p:sp>
        <p:nvSpPr>
          <p:cNvPr id="16" name="Rectangle 35">
            <a:extLst>
              <a:ext uri="{FF2B5EF4-FFF2-40B4-BE49-F238E27FC236}">
                <a16:creationId xmlns:a16="http://schemas.microsoft.com/office/drawing/2014/main" id="{C8D599D3-1B48-E392-E6C8-D0ED64394D75}"/>
              </a:ext>
            </a:extLst>
          </p:cNvPr>
          <p:cNvSpPr>
            <a:spLocks noChangeArrowheads="1"/>
          </p:cNvSpPr>
          <p:nvPr/>
        </p:nvSpPr>
        <p:spPr bwMode="auto">
          <a:xfrm>
            <a:off x="2308300" y="2026183"/>
            <a:ext cx="1021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solidFill>
                  <a:srgbClr val="FFFF00"/>
                </a:solidFill>
                <a:latin typeface=".VnCooper" pitchFamily="34" charset="0"/>
              </a:rPr>
              <a:t>Cl</a:t>
            </a:r>
            <a:r>
              <a:rPr lang="en-GB" altLang="en-US" sz="2400" baseline="30000" dirty="0">
                <a:solidFill>
                  <a:srgbClr val="FFFF00"/>
                </a:solidFill>
                <a:latin typeface=".VnCooper" pitchFamily="34" charset="0"/>
              </a:rPr>
              <a:t>-</a:t>
            </a:r>
            <a:endParaRPr lang="en-US" altLang="en-US" sz="2400" baseline="30000" dirty="0">
              <a:solidFill>
                <a:srgbClr val="FFFF00"/>
              </a:solidFill>
              <a:latin typeface=".VnCooper" pitchFamily="34" charset="0"/>
            </a:endParaRPr>
          </a:p>
        </p:txBody>
      </p:sp>
      <p:sp>
        <p:nvSpPr>
          <p:cNvPr id="18" name="TextBox 17">
            <a:extLst>
              <a:ext uri="{FF2B5EF4-FFF2-40B4-BE49-F238E27FC236}">
                <a16:creationId xmlns:a16="http://schemas.microsoft.com/office/drawing/2014/main" id="{B7F1589E-ADB8-B2E6-19CE-19E5C148FDF7}"/>
              </a:ext>
            </a:extLst>
          </p:cNvPr>
          <p:cNvSpPr txBox="1"/>
          <p:nvPr/>
        </p:nvSpPr>
        <p:spPr>
          <a:xfrm>
            <a:off x="-37214" y="3841524"/>
            <a:ext cx="9218428" cy="1323439"/>
          </a:xfrm>
          <a:prstGeom prst="rect">
            <a:avLst/>
          </a:prstGeom>
          <a:solidFill>
            <a:schemeClr val="accent2">
              <a:lumMod val="60000"/>
              <a:lumOff val="40000"/>
              <a:alpha val="32000"/>
            </a:schemeClr>
          </a:solidFill>
        </p:spPr>
        <p:txBody>
          <a:bodyPr wrap="square">
            <a:spAutoFit/>
          </a:bodyPr>
          <a:lstStyle/>
          <a:p>
            <a:r>
              <a:rPr lang="en-GB" sz="2000" b="1" dirty="0" err="1">
                <a:solidFill>
                  <a:srgbClr val="FF0000"/>
                </a:solidFill>
                <a:latin typeface="Lato" panose="020F0502020204030203" pitchFamily="34" charset="0"/>
                <a:ea typeface="Lato" panose="020F0502020204030203" pitchFamily="34" charset="0"/>
                <a:cs typeface="Lato" panose="020F0502020204030203" pitchFamily="34" charset="0"/>
              </a:rPr>
              <a:t>Kết</a:t>
            </a:r>
            <a:r>
              <a:rPr lang="en-GB" sz="2000" b="1" dirty="0">
                <a:solidFill>
                  <a:srgbClr val="FF0000"/>
                </a:solidFill>
                <a:latin typeface="Lato" panose="020F0502020204030203" pitchFamily="34" charset="0"/>
                <a:ea typeface="Lato" panose="020F0502020204030203" pitchFamily="34" charset="0"/>
                <a:cs typeface="Lato" panose="020F0502020204030203" pitchFamily="34" charset="0"/>
              </a:rPr>
              <a:t> </a:t>
            </a:r>
            <a:r>
              <a:rPr lang="en-GB" sz="2000" b="1" dirty="0" err="1">
                <a:solidFill>
                  <a:srgbClr val="FF0000"/>
                </a:solidFill>
                <a:latin typeface="Lato" panose="020F0502020204030203" pitchFamily="34" charset="0"/>
                <a:ea typeface="Lato" panose="020F0502020204030203" pitchFamily="34" charset="0"/>
                <a:cs typeface="Lato" panose="020F0502020204030203" pitchFamily="34" charset="0"/>
              </a:rPr>
              <a:t>luận</a:t>
            </a:r>
            <a:r>
              <a:rPr lang="en-GB" sz="2000" b="1" dirty="0">
                <a:solidFill>
                  <a:srgbClr val="FF0000"/>
                </a:solidFill>
                <a:latin typeface="Lato" panose="020F0502020204030203" pitchFamily="34" charset="0"/>
                <a:ea typeface="Lato" panose="020F0502020204030203" pitchFamily="34" charset="0"/>
                <a:cs typeface="Lato" panose="020F0502020204030203" pitchFamily="34" charset="0"/>
              </a:rPr>
              <a:t>:</a:t>
            </a:r>
          </a:p>
          <a:p>
            <a:pPr marL="342900" indent="-342900">
              <a:buFontTx/>
              <a:buChar char="-"/>
            </a:pPr>
            <a:r>
              <a:rPr lang="en-GB" sz="2000" dirty="0" err="1">
                <a:latin typeface="Lato" panose="020F0502020204030203" pitchFamily="34" charset="0"/>
                <a:ea typeface="Lato" panose="020F0502020204030203" pitchFamily="34" charset="0"/>
                <a:cs typeface="Lato" panose="020F0502020204030203" pitchFamily="34" charset="0"/>
              </a:rPr>
              <a:t>Liên</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kết</a:t>
            </a:r>
            <a:r>
              <a:rPr lang="en-GB" sz="2000" dirty="0">
                <a:latin typeface="Lato" panose="020F0502020204030203" pitchFamily="34" charset="0"/>
                <a:ea typeface="Lato" panose="020F0502020204030203" pitchFamily="34" charset="0"/>
                <a:cs typeface="Lato" panose="020F0502020204030203" pitchFamily="34" charset="0"/>
              </a:rPr>
              <a:t> ion </a:t>
            </a:r>
            <a:r>
              <a:rPr lang="en-GB" sz="2000" dirty="0" err="1">
                <a:latin typeface="Lato" panose="020F0502020204030203" pitchFamily="34" charset="0"/>
                <a:ea typeface="Lato" panose="020F0502020204030203" pitchFamily="34" charset="0"/>
                <a:cs typeface="Lato" panose="020F0502020204030203" pitchFamily="34" charset="0"/>
              </a:rPr>
              <a:t>là</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liên</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kết</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giữa</a:t>
            </a:r>
            <a:r>
              <a:rPr lang="en-GB" sz="2000" dirty="0">
                <a:latin typeface="Lato" panose="020F0502020204030203" pitchFamily="34" charset="0"/>
                <a:ea typeface="Lato" panose="020F0502020204030203" pitchFamily="34" charset="0"/>
                <a:cs typeface="Lato" panose="020F0502020204030203" pitchFamily="34" charset="0"/>
              </a:rPr>
              <a:t> ion </a:t>
            </a:r>
            <a:r>
              <a:rPr lang="en-GB" sz="2000" dirty="0" err="1">
                <a:latin typeface="Lato" panose="020F0502020204030203" pitchFamily="34" charset="0"/>
                <a:ea typeface="Lato" panose="020F0502020204030203" pitchFamily="34" charset="0"/>
                <a:cs typeface="Lato" panose="020F0502020204030203" pitchFamily="34" charset="0"/>
              </a:rPr>
              <a:t>dương</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và</a:t>
            </a:r>
            <a:r>
              <a:rPr lang="en-GB" sz="2000" dirty="0">
                <a:latin typeface="Lato" panose="020F0502020204030203" pitchFamily="34" charset="0"/>
                <a:ea typeface="Lato" panose="020F0502020204030203" pitchFamily="34" charset="0"/>
                <a:cs typeface="Lato" panose="020F0502020204030203" pitchFamily="34" charset="0"/>
              </a:rPr>
              <a:t> ion </a:t>
            </a:r>
            <a:r>
              <a:rPr lang="en-GB" sz="2000" dirty="0" err="1">
                <a:latin typeface="Lato" panose="020F0502020204030203" pitchFamily="34" charset="0"/>
                <a:ea typeface="Lato" panose="020F0502020204030203" pitchFamily="34" charset="0"/>
                <a:cs typeface="Lato" panose="020F0502020204030203" pitchFamily="34" charset="0"/>
              </a:rPr>
              <a:t>âm</a:t>
            </a:r>
            <a:endParaRPr lang="en-GB" sz="2000" dirty="0">
              <a:latin typeface="Lato" panose="020F0502020204030203" pitchFamily="34" charset="0"/>
              <a:ea typeface="Lato" panose="020F0502020204030203" pitchFamily="34" charset="0"/>
              <a:cs typeface="Lato" panose="020F0502020204030203" pitchFamily="34" charset="0"/>
            </a:endParaRPr>
          </a:p>
          <a:p>
            <a:pPr marL="342900" indent="-342900">
              <a:buFontTx/>
              <a:buChar char="-"/>
            </a:pPr>
            <a:r>
              <a:rPr lang="en-GB" sz="2000" dirty="0" err="1">
                <a:latin typeface="Lato" panose="020F0502020204030203" pitchFamily="34" charset="0"/>
                <a:ea typeface="Lato" panose="020F0502020204030203" pitchFamily="34" charset="0"/>
                <a:cs typeface="Lato" panose="020F0502020204030203" pitchFamily="34" charset="0"/>
              </a:rPr>
              <a:t>Các</a:t>
            </a:r>
            <a:r>
              <a:rPr lang="en-GB" sz="2000" dirty="0">
                <a:latin typeface="Lato" panose="020F0502020204030203" pitchFamily="34" charset="0"/>
                <a:ea typeface="Lato" panose="020F0502020204030203" pitchFamily="34" charset="0"/>
                <a:cs typeface="Lato" panose="020F0502020204030203" pitchFamily="34" charset="0"/>
              </a:rPr>
              <a:t> ion </a:t>
            </a:r>
            <a:r>
              <a:rPr lang="en-GB" sz="2000" dirty="0" err="1">
                <a:latin typeface="Lato" panose="020F0502020204030203" pitchFamily="34" charset="0"/>
                <a:ea typeface="Lato" panose="020F0502020204030203" pitchFamily="34" charset="0"/>
                <a:cs typeface="Lato" panose="020F0502020204030203" pitchFamily="34" charset="0"/>
              </a:rPr>
              <a:t>dương</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và</a:t>
            </a:r>
            <a:r>
              <a:rPr lang="en-GB" sz="2000" dirty="0">
                <a:latin typeface="Lato" panose="020F0502020204030203" pitchFamily="34" charset="0"/>
                <a:ea typeface="Lato" panose="020F0502020204030203" pitchFamily="34" charset="0"/>
                <a:cs typeface="Lato" panose="020F0502020204030203" pitchFamily="34" charset="0"/>
              </a:rPr>
              <a:t> ion </a:t>
            </a:r>
            <a:r>
              <a:rPr lang="en-GB" sz="2000" dirty="0" err="1">
                <a:latin typeface="Lato" panose="020F0502020204030203" pitchFamily="34" charset="0"/>
                <a:ea typeface="Lato" panose="020F0502020204030203" pitchFamily="34" charset="0"/>
                <a:cs typeface="Lato" panose="020F0502020204030203" pitchFamily="34" charset="0"/>
              </a:rPr>
              <a:t>âm</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đơn</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nguyên</a:t>
            </a:r>
            <a:r>
              <a:rPr lang="en-GB" sz="2000" dirty="0">
                <a:latin typeface="Lato" panose="020F0502020204030203" pitchFamily="34" charset="0"/>
                <a:ea typeface="Lato" panose="020F0502020204030203" pitchFamily="34" charset="0"/>
                <a:cs typeface="Lato" panose="020F0502020204030203" pitchFamily="34" charset="0"/>
              </a:rPr>
              <a:t> tử có </a:t>
            </a:r>
            <a:r>
              <a:rPr lang="en-GB" sz="2000" dirty="0" err="1">
                <a:latin typeface="Lato" panose="020F0502020204030203" pitchFamily="34" charset="0"/>
                <a:ea typeface="Lato" panose="020F0502020204030203" pitchFamily="34" charset="0"/>
                <a:cs typeface="Lato" panose="020F0502020204030203" pitchFamily="34" charset="0"/>
              </a:rPr>
              <a:t>lớp</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elcectron</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ngoài</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cùng</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giống</a:t>
            </a:r>
            <a:r>
              <a:rPr lang="en-GB" sz="2000" dirty="0">
                <a:latin typeface="Lato" panose="020F0502020204030203" pitchFamily="34" charset="0"/>
                <a:ea typeface="Lato" panose="020F0502020204030203" pitchFamily="34" charset="0"/>
                <a:cs typeface="Lato" panose="020F0502020204030203" pitchFamily="34" charset="0"/>
              </a:rPr>
              <a:t> với n</a:t>
            </a:r>
            <a:r>
              <a:rPr lang="vi-VN" sz="2000" dirty="0">
                <a:latin typeface="Lato" panose="020F0502020204030203" pitchFamily="34" charset="0"/>
                <a:ea typeface="Lato" panose="020F0502020204030203" pitchFamily="34" charset="0"/>
                <a:cs typeface="Lato" panose="020F0502020204030203" pitchFamily="34" charset="0"/>
              </a:rPr>
              <a:t>guyên tử</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của</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nguyên</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tố</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khí</a:t>
            </a:r>
            <a:r>
              <a:rPr lang="en-GB" sz="2000" dirty="0">
                <a:latin typeface="Lato" panose="020F0502020204030203" pitchFamily="34" charset="0"/>
                <a:ea typeface="Lato" panose="020F0502020204030203" pitchFamily="34" charset="0"/>
                <a:cs typeface="Lato" panose="020F0502020204030203" pitchFamily="34" charset="0"/>
              </a:rPr>
              <a:t> </a:t>
            </a:r>
            <a:r>
              <a:rPr lang="en-GB" sz="2000" dirty="0" err="1">
                <a:latin typeface="Lato" panose="020F0502020204030203" pitchFamily="34" charset="0"/>
                <a:ea typeface="Lato" panose="020F0502020204030203" pitchFamily="34" charset="0"/>
                <a:cs typeface="Lato" panose="020F0502020204030203" pitchFamily="34" charset="0"/>
              </a:rPr>
              <a:t>hiếm</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17" name="Rectangle 35">
            <a:extLst>
              <a:ext uri="{FF2B5EF4-FFF2-40B4-BE49-F238E27FC236}">
                <a16:creationId xmlns:a16="http://schemas.microsoft.com/office/drawing/2014/main" id="{808D7366-1012-B911-DA15-758D64C0251C}"/>
              </a:ext>
            </a:extLst>
          </p:cNvPr>
          <p:cNvSpPr>
            <a:spLocks noChangeArrowheads="1"/>
          </p:cNvSpPr>
          <p:nvPr/>
        </p:nvSpPr>
        <p:spPr bwMode="auto">
          <a:xfrm>
            <a:off x="5367678" y="3167942"/>
            <a:ext cx="57951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600" dirty="0" err="1">
                <a:latin typeface=".VnCooper" pitchFamily="34" charset="0"/>
              </a:rPr>
              <a:t>Hình</a:t>
            </a:r>
            <a:r>
              <a:rPr lang="en-GB" altLang="en-US" sz="1600" dirty="0">
                <a:latin typeface=".VnCooper" pitchFamily="34" charset="0"/>
              </a:rPr>
              <a:t> </a:t>
            </a:r>
            <a:r>
              <a:rPr lang="en-GB" altLang="en-US" sz="1600" dirty="0" err="1">
                <a:latin typeface=".VnCooper" pitchFamily="34" charset="0"/>
              </a:rPr>
              <a:t>ảnh</a:t>
            </a:r>
            <a:r>
              <a:rPr lang="en-GB" altLang="en-US" sz="1600" dirty="0">
                <a:latin typeface=".VnCooper" pitchFamily="34" charset="0"/>
              </a:rPr>
              <a:t> </a:t>
            </a:r>
            <a:r>
              <a:rPr lang="en-GB" altLang="en-US" sz="1600" dirty="0" err="1">
                <a:latin typeface=".VnCooper" pitchFamily="34" charset="0"/>
              </a:rPr>
              <a:t>thực</a:t>
            </a:r>
            <a:r>
              <a:rPr lang="en-GB" altLang="en-US" sz="1600" dirty="0">
                <a:latin typeface=".VnCooper" pitchFamily="34" charset="0"/>
              </a:rPr>
              <a:t> </a:t>
            </a:r>
            <a:r>
              <a:rPr lang="en-GB" altLang="en-US" sz="1600" dirty="0" err="1">
                <a:latin typeface=".VnCooper" pitchFamily="34" charset="0"/>
              </a:rPr>
              <a:t>thế</a:t>
            </a:r>
            <a:r>
              <a:rPr lang="en-GB" altLang="en-US" sz="1600" dirty="0">
                <a:latin typeface=".VnCooper" pitchFamily="34" charset="0"/>
              </a:rPr>
              <a:t> </a:t>
            </a:r>
            <a:r>
              <a:rPr lang="en-GB" altLang="en-US" sz="1600" dirty="0" err="1">
                <a:latin typeface=".VnCooper" pitchFamily="34" charset="0"/>
              </a:rPr>
              <a:t>của</a:t>
            </a:r>
            <a:r>
              <a:rPr lang="en-GB" altLang="en-US" sz="1600" dirty="0">
                <a:latin typeface=".VnCooper" pitchFamily="34" charset="0"/>
              </a:rPr>
              <a:t> sodium chloride</a:t>
            </a:r>
            <a:endParaRPr lang="en-US" altLang="en-US" sz="1600" dirty="0">
              <a:latin typeface=".VnCooper" pitchFamily="34" charset="0"/>
            </a:endParaRPr>
          </a:p>
        </p:txBody>
      </p:sp>
    </p:spTree>
    <p:extLst>
      <p:ext uri="{BB962C8B-B14F-4D97-AF65-F5344CB8AC3E}">
        <p14:creationId xmlns:p14="http://schemas.microsoft.com/office/powerpoint/2010/main" val="28181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30" name="Picture 29">
            <a:extLst>
              <a:ext uri="{FF2B5EF4-FFF2-40B4-BE49-F238E27FC236}">
                <a16:creationId xmlns:a16="http://schemas.microsoft.com/office/drawing/2014/main" id="{A9514CD7-4B24-DB40-8A1F-711D7B2A3774}"/>
              </a:ext>
            </a:extLst>
          </p:cNvPr>
          <p:cNvPicPr>
            <a:picLocks noChangeAspect="1"/>
          </p:cNvPicPr>
          <p:nvPr/>
        </p:nvPicPr>
        <p:blipFill>
          <a:blip r:embed="rId3"/>
          <a:stretch>
            <a:fillRect/>
          </a:stretch>
        </p:blipFill>
        <p:spPr>
          <a:xfrm>
            <a:off x="153714" y="21265"/>
            <a:ext cx="1119021" cy="888635"/>
          </a:xfrm>
          <a:prstGeom prst="rect">
            <a:avLst/>
          </a:prstGeom>
        </p:spPr>
      </p:pic>
      <p:sp>
        <p:nvSpPr>
          <p:cNvPr id="31" name="Google Shape;363;p42">
            <a:extLst>
              <a:ext uri="{FF2B5EF4-FFF2-40B4-BE49-F238E27FC236}">
                <a16:creationId xmlns:a16="http://schemas.microsoft.com/office/drawing/2014/main" id="{015E3819-D982-4429-35E0-4F97D215DB17}"/>
              </a:ext>
            </a:extLst>
          </p:cNvPr>
          <p:cNvSpPr txBox="1">
            <a:spLocks/>
          </p:cNvSpPr>
          <p:nvPr/>
        </p:nvSpPr>
        <p:spPr>
          <a:xfrm>
            <a:off x="1272486" y="148700"/>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a:buNone/>
              <a:defRPr sz="3600" b="0" i="0" u="none" strike="noStrike" cap="none">
                <a:solidFill>
                  <a:schemeClr val="accent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l"/>
            <a:r>
              <a:rPr lang="en-US" dirty="0"/>
              <a:t>3. LIÊN KẾT CỘNG HÓA TRỊ</a:t>
            </a:r>
          </a:p>
        </p:txBody>
      </p:sp>
      <p:sp>
        <p:nvSpPr>
          <p:cNvPr id="47" name="Subtitle 18">
            <a:extLst>
              <a:ext uri="{FF2B5EF4-FFF2-40B4-BE49-F238E27FC236}">
                <a16:creationId xmlns:a16="http://schemas.microsoft.com/office/drawing/2014/main" id="{88900D7D-91F4-7C90-83AF-3CCF6D20E518}"/>
              </a:ext>
            </a:extLst>
          </p:cNvPr>
          <p:cNvSpPr txBox="1">
            <a:spLocks/>
          </p:cNvSpPr>
          <p:nvPr/>
        </p:nvSpPr>
        <p:spPr>
          <a:xfrm>
            <a:off x="1418829" y="824835"/>
            <a:ext cx="4790585" cy="336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400"/>
              <a:buFont typeface="Lato Light"/>
              <a:buNone/>
              <a:defRPr sz="1400" b="0" i="0" u="none" strike="noStrike" cap="none">
                <a:solidFill>
                  <a:schemeClr val="accent2"/>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sz="2400" b="1" dirty="0">
                <a:solidFill>
                  <a:schemeClr val="tx1"/>
                </a:solidFill>
              </a:rPr>
              <a:t>* </a:t>
            </a:r>
            <a:r>
              <a:rPr lang="en-GB" sz="2400" b="1" dirty="0" err="1">
                <a:solidFill>
                  <a:schemeClr val="tx1"/>
                </a:solidFill>
              </a:rPr>
              <a:t>Sự</a:t>
            </a:r>
            <a:r>
              <a:rPr lang="en-GB" sz="2400" b="1" dirty="0">
                <a:solidFill>
                  <a:schemeClr val="tx1"/>
                </a:solidFill>
              </a:rPr>
              <a:t> </a:t>
            </a:r>
            <a:r>
              <a:rPr lang="en-GB" sz="2400" b="1" dirty="0" err="1">
                <a:solidFill>
                  <a:schemeClr val="tx1"/>
                </a:solidFill>
              </a:rPr>
              <a:t>tạo</a:t>
            </a:r>
            <a:r>
              <a:rPr lang="en-GB" sz="2400" b="1" dirty="0">
                <a:solidFill>
                  <a:schemeClr val="tx1"/>
                </a:solidFill>
              </a:rPr>
              <a:t> </a:t>
            </a:r>
            <a:r>
              <a:rPr lang="en-GB" sz="2400" b="1" dirty="0" err="1">
                <a:solidFill>
                  <a:schemeClr val="tx1"/>
                </a:solidFill>
              </a:rPr>
              <a:t>thành</a:t>
            </a:r>
            <a:r>
              <a:rPr lang="en-GB" sz="2400" b="1" dirty="0">
                <a:solidFill>
                  <a:schemeClr val="tx1"/>
                </a:solidFill>
              </a:rPr>
              <a:t> </a:t>
            </a:r>
            <a:r>
              <a:rPr lang="en-GB" sz="2400" b="1" dirty="0" err="1">
                <a:solidFill>
                  <a:schemeClr val="tx1"/>
                </a:solidFill>
              </a:rPr>
              <a:t>phân</a:t>
            </a:r>
            <a:r>
              <a:rPr lang="en-GB" sz="2400" b="1" dirty="0">
                <a:solidFill>
                  <a:schemeClr val="tx1"/>
                </a:solidFill>
              </a:rPr>
              <a:t> tử hydrogen </a:t>
            </a:r>
            <a:endParaRPr lang="en-US" sz="2400" b="1" dirty="0">
              <a:solidFill>
                <a:schemeClr val="tx1"/>
              </a:solidFill>
            </a:endParaRPr>
          </a:p>
        </p:txBody>
      </p:sp>
      <p:pic>
        <p:nvPicPr>
          <p:cNvPr id="17" name="Picture 16">
            <a:extLst>
              <a:ext uri="{FF2B5EF4-FFF2-40B4-BE49-F238E27FC236}">
                <a16:creationId xmlns:a16="http://schemas.microsoft.com/office/drawing/2014/main" id="{F6F16894-9CE1-3BEF-978F-4555437AC4AF}"/>
              </a:ext>
            </a:extLst>
          </p:cNvPr>
          <p:cNvPicPr>
            <a:picLocks noChangeAspect="1"/>
          </p:cNvPicPr>
          <p:nvPr/>
        </p:nvPicPr>
        <p:blipFill>
          <a:blip r:embed="rId4"/>
          <a:stretch>
            <a:fillRect/>
          </a:stretch>
        </p:blipFill>
        <p:spPr>
          <a:xfrm>
            <a:off x="1775637" y="1316146"/>
            <a:ext cx="1125722" cy="1125722"/>
          </a:xfrm>
          <a:prstGeom prst="rect">
            <a:avLst/>
          </a:prstGeom>
        </p:spPr>
      </p:pic>
      <p:sp>
        <p:nvSpPr>
          <p:cNvPr id="49" name="Rectangle 35">
            <a:extLst>
              <a:ext uri="{FF2B5EF4-FFF2-40B4-BE49-F238E27FC236}">
                <a16:creationId xmlns:a16="http://schemas.microsoft.com/office/drawing/2014/main" id="{BE1B2C9F-4D94-8B10-1757-760A6051B49F}"/>
              </a:ext>
            </a:extLst>
          </p:cNvPr>
          <p:cNvSpPr>
            <a:spLocks noChangeArrowheads="1"/>
          </p:cNvSpPr>
          <p:nvPr/>
        </p:nvSpPr>
        <p:spPr bwMode="auto">
          <a:xfrm>
            <a:off x="3041387" y="1199153"/>
            <a:ext cx="62341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dirty="0" err="1"/>
              <a:t>Nguyên</a:t>
            </a:r>
            <a:r>
              <a:rPr lang="en-GB" altLang="en-US" sz="2000" dirty="0"/>
              <a:t> tử hydro có 1 electron </a:t>
            </a:r>
            <a:r>
              <a:rPr lang="en-GB" altLang="en-US" sz="2000" dirty="0" err="1"/>
              <a:t>lớp</a:t>
            </a:r>
            <a:r>
              <a:rPr lang="en-GB" altLang="en-US" sz="2000" dirty="0"/>
              <a:t> </a:t>
            </a:r>
            <a:r>
              <a:rPr lang="en-GB" altLang="en-US" sz="2000" dirty="0" err="1"/>
              <a:t>ngoài</a:t>
            </a:r>
            <a:r>
              <a:rPr lang="en-GB" altLang="en-US" sz="2000" dirty="0"/>
              <a:t> </a:t>
            </a:r>
            <a:r>
              <a:rPr lang="en-GB" altLang="en-US" sz="2000" dirty="0" err="1"/>
              <a:t>cùng</a:t>
            </a:r>
            <a:r>
              <a:rPr lang="en-GB" altLang="en-US" sz="2000" dirty="0"/>
              <a:t>. </a:t>
            </a:r>
            <a:r>
              <a:rPr lang="en-GB" altLang="en-US" sz="2000" dirty="0" err="1"/>
              <a:t>Nguyên</a:t>
            </a:r>
            <a:r>
              <a:rPr lang="en-GB" altLang="en-US" sz="2000" dirty="0"/>
              <a:t> </a:t>
            </a:r>
            <a:r>
              <a:rPr lang="en-GB" altLang="en-US" sz="2000" dirty="0" err="1"/>
              <a:t>tố</a:t>
            </a:r>
            <a:r>
              <a:rPr lang="en-GB" altLang="en-US" sz="2000" dirty="0"/>
              <a:t> </a:t>
            </a:r>
            <a:r>
              <a:rPr lang="en-GB" altLang="en-US" sz="2000" dirty="0" err="1"/>
              <a:t>khí</a:t>
            </a:r>
            <a:r>
              <a:rPr lang="en-GB" altLang="en-US" sz="2000" dirty="0"/>
              <a:t> </a:t>
            </a:r>
            <a:r>
              <a:rPr lang="en-GB" altLang="en-US" sz="2000" dirty="0" err="1"/>
              <a:t>hiếm</a:t>
            </a:r>
            <a:r>
              <a:rPr lang="en-GB" altLang="en-US" sz="2000" dirty="0"/>
              <a:t> </a:t>
            </a:r>
            <a:r>
              <a:rPr lang="en-GB" altLang="en-US" sz="2000" dirty="0" err="1"/>
              <a:t>gần</a:t>
            </a:r>
            <a:r>
              <a:rPr lang="en-GB" altLang="en-US" sz="2000" dirty="0"/>
              <a:t> </a:t>
            </a:r>
            <a:r>
              <a:rPr lang="en-GB" altLang="en-US" sz="2000" dirty="0" err="1"/>
              <a:t>nhất</a:t>
            </a:r>
            <a:r>
              <a:rPr lang="en-GB" altLang="en-US" sz="2000" dirty="0"/>
              <a:t> </a:t>
            </a:r>
            <a:r>
              <a:rPr lang="en-GB" altLang="en-US" sz="2000" dirty="0" err="1"/>
              <a:t>của</a:t>
            </a:r>
            <a:r>
              <a:rPr lang="en-GB" altLang="en-US" sz="2000" dirty="0"/>
              <a:t> hydrogen </a:t>
            </a:r>
            <a:r>
              <a:rPr lang="en-GB" altLang="en-US" sz="2000" dirty="0" err="1"/>
              <a:t>là</a:t>
            </a:r>
            <a:r>
              <a:rPr lang="en-GB" altLang="en-US" sz="2000" dirty="0"/>
              <a:t> He </a:t>
            </a:r>
            <a:endParaRPr lang="en-US" altLang="en-US" sz="2000" dirty="0"/>
          </a:p>
        </p:txBody>
      </p:sp>
      <p:sp>
        <p:nvSpPr>
          <p:cNvPr id="51" name="TextBox 50">
            <a:extLst>
              <a:ext uri="{FF2B5EF4-FFF2-40B4-BE49-F238E27FC236}">
                <a16:creationId xmlns:a16="http://schemas.microsoft.com/office/drawing/2014/main" id="{FEE66A3A-916D-B3BD-FAAF-97A21CC04B2E}"/>
              </a:ext>
            </a:extLst>
          </p:cNvPr>
          <p:cNvSpPr txBox="1"/>
          <p:nvPr/>
        </p:nvSpPr>
        <p:spPr>
          <a:xfrm>
            <a:off x="3008158" y="1879007"/>
            <a:ext cx="6402512" cy="707886"/>
          </a:xfrm>
          <a:prstGeom prst="rect">
            <a:avLst/>
          </a:prstGeom>
          <a:noFill/>
        </p:spPr>
        <p:txBody>
          <a:bodyPr wrap="square">
            <a:spAutoFit/>
          </a:bodyPr>
          <a:lstStyle/>
          <a:p>
            <a:r>
              <a:rPr lang="en-GB" sz="2000" dirty="0">
                <a:solidFill>
                  <a:srgbClr val="FF0000"/>
                </a:solidFill>
                <a:sym typeface="Wingdings" panose="05000000000000000000" pitchFamily="2" charset="2"/>
              </a:rPr>
              <a:t> </a:t>
            </a:r>
            <a:r>
              <a:rPr lang="vi-VN" sz="2000" dirty="0">
                <a:solidFill>
                  <a:srgbClr val="FF0000"/>
                </a:solidFill>
              </a:rPr>
              <a:t>Nguyên tử hydrogen có xu</a:t>
            </a:r>
            <a:r>
              <a:rPr lang="en-GB" sz="2000" dirty="0">
                <a:solidFill>
                  <a:srgbClr val="FF0000"/>
                </a:solidFill>
              </a:rPr>
              <a:t> </a:t>
            </a:r>
            <a:r>
              <a:rPr lang="en-GB" sz="2000" dirty="0" err="1">
                <a:solidFill>
                  <a:srgbClr val="FF0000"/>
                </a:solidFill>
              </a:rPr>
              <a:t>hướng</a:t>
            </a:r>
            <a:r>
              <a:rPr lang="en-GB" sz="2000" dirty="0">
                <a:solidFill>
                  <a:srgbClr val="FF0000"/>
                </a:solidFill>
              </a:rPr>
              <a:t> </a:t>
            </a:r>
            <a:r>
              <a:rPr lang="en-GB" sz="2000" dirty="0" err="1">
                <a:solidFill>
                  <a:srgbClr val="FF0000"/>
                </a:solidFill>
              </a:rPr>
              <a:t>góp</a:t>
            </a:r>
            <a:r>
              <a:rPr lang="en-GB" sz="2000" dirty="0">
                <a:solidFill>
                  <a:srgbClr val="FF0000"/>
                </a:solidFill>
              </a:rPr>
              <a:t> </a:t>
            </a:r>
            <a:r>
              <a:rPr lang="en-GB" sz="2000" dirty="0" err="1">
                <a:solidFill>
                  <a:srgbClr val="FF0000"/>
                </a:solidFill>
              </a:rPr>
              <a:t>chung</a:t>
            </a:r>
            <a:r>
              <a:rPr lang="en-GB" sz="2000" dirty="0">
                <a:solidFill>
                  <a:srgbClr val="FF0000"/>
                </a:solidFill>
              </a:rPr>
              <a:t> e</a:t>
            </a:r>
            <a:r>
              <a:rPr lang="vi-VN" sz="2000" dirty="0">
                <a:solidFill>
                  <a:srgbClr val="FF0000"/>
                </a:solidFill>
              </a:rPr>
              <a:t>lectron để vỏ ngoài cùng có 2 electron</a:t>
            </a:r>
            <a:r>
              <a:rPr lang="en-GB" sz="2000" dirty="0">
                <a:solidFill>
                  <a:srgbClr val="FF0000"/>
                </a:solidFill>
              </a:rPr>
              <a:t> (</a:t>
            </a:r>
            <a:r>
              <a:rPr lang="en-GB" sz="2000" dirty="0" err="1">
                <a:solidFill>
                  <a:srgbClr val="FF0000"/>
                </a:solidFill>
              </a:rPr>
              <a:t>giống</a:t>
            </a:r>
            <a:r>
              <a:rPr lang="en-GB" sz="2000" dirty="0">
                <a:solidFill>
                  <a:srgbClr val="FF0000"/>
                </a:solidFill>
              </a:rPr>
              <a:t> He)</a:t>
            </a:r>
            <a:endParaRPr lang="en-US" sz="2000" dirty="0">
              <a:solidFill>
                <a:srgbClr val="FF0000"/>
              </a:solidFill>
            </a:endParaRPr>
          </a:p>
        </p:txBody>
      </p:sp>
      <p:pic>
        <p:nvPicPr>
          <p:cNvPr id="20" name="Picture 19">
            <a:extLst>
              <a:ext uri="{FF2B5EF4-FFF2-40B4-BE49-F238E27FC236}">
                <a16:creationId xmlns:a16="http://schemas.microsoft.com/office/drawing/2014/main" id="{EF525FDB-D579-F94B-2A1C-48EEF5BB4D96}"/>
              </a:ext>
            </a:extLst>
          </p:cNvPr>
          <p:cNvPicPr>
            <a:picLocks noChangeAspect="1"/>
          </p:cNvPicPr>
          <p:nvPr/>
        </p:nvPicPr>
        <p:blipFill>
          <a:blip r:embed="rId5"/>
          <a:stretch>
            <a:fillRect/>
          </a:stretch>
        </p:blipFill>
        <p:spPr>
          <a:xfrm>
            <a:off x="1573618" y="2801229"/>
            <a:ext cx="5663277" cy="1714241"/>
          </a:xfrm>
          <a:prstGeom prst="rect">
            <a:avLst/>
          </a:prstGeom>
        </p:spPr>
      </p:pic>
      <p:sp>
        <p:nvSpPr>
          <p:cNvPr id="61" name="Rectangle 35">
            <a:extLst>
              <a:ext uri="{FF2B5EF4-FFF2-40B4-BE49-F238E27FC236}">
                <a16:creationId xmlns:a16="http://schemas.microsoft.com/office/drawing/2014/main" id="{620AF78B-797F-1DDE-4909-2073EDA9F6E2}"/>
              </a:ext>
            </a:extLst>
          </p:cNvPr>
          <p:cNvSpPr>
            <a:spLocks noChangeArrowheads="1"/>
          </p:cNvSpPr>
          <p:nvPr/>
        </p:nvSpPr>
        <p:spPr bwMode="auto">
          <a:xfrm>
            <a:off x="1573618" y="4505499"/>
            <a:ext cx="8984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800" dirty="0" err="1">
                <a:latin typeface=".VnCooper" pitchFamily="34" charset="0"/>
              </a:rPr>
              <a:t>Sơ</a:t>
            </a:r>
            <a:r>
              <a:rPr lang="en-GB" altLang="en-US" sz="1800" dirty="0">
                <a:latin typeface=".VnCooper" pitchFamily="34" charset="0"/>
              </a:rPr>
              <a:t> </a:t>
            </a:r>
            <a:r>
              <a:rPr lang="en-GB" altLang="en-US" sz="1800" dirty="0" err="1">
                <a:latin typeface=".VnCooper" pitchFamily="34" charset="0"/>
              </a:rPr>
              <a:t>đồ</a:t>
            </a:r>
            <a:r>
              <a:rPr lang="en-GB" altLang="en-US" sz="1800" dirty="0">
                <a:latin typeface=".VnCooper" pitchFamily="34" charset="0"/>
              </a:rPr>
              <a:t> </a:t>
            </a:r>
            <a:r>
              <a:rPr lang="en-GB" altLang="en-US" sz="1800" dirty="0" err="1">
                <a:latin typeface=".VnCooper" pitchFamily="34" charset="0"/>
              </a:rPr>
              <a:t>tạo</a:t>
            </a:r>
            <a:r>
              <a:rPr lang="en-GB" altLang="en-US" sz="1800" dirty="0">
                <a:latin typeface=".VnCooper" pitchFamily="34" charset="0"/>
              </a:rPr>
              <a:t> </a:t>
            </a:r>
            <a:r>
              <a:rPr lang="en-GB" altLang="en-US" sz="1800" dirty="0" err="1">
                <a:latin typeface=".VnCooper" pitchFamily="34" charset="0"/>
              </a:rPr>
              <a:t>thành</a:t>
            </a:r>
            <a:r>
              <a:rPr lang="en-GB" altLang="en-US" sz="1800" dirty="0">
                <a:latin typeface=".VnCooper" pitchFamily="34" charset="0"/>
              </a:rPr>
              <a:t> </a:t>
            </a:r>
            <a:r>
              <a:rPr lang="en-GB" altLang="en-US" sz="1800" dirty="0" err="1">
                <a:latin typeface=".VnCooper" pitchFamily="34" charset="0"/>
              </a:rPr>
              <a:t>liên</a:t>
            </a:r>
            <a:r>
              <a:rPr lang="en-GB" altLang="en-US" sz="1800" dirty="0">
                <a:latin typeface=".VnCooper" pitchFamily="34" charset="0"/>
              </a:rPr>
              <a:t> </a:t>
            </a:r>
            <a:r>
              <a:rPr lang="en-GB" altLang="en-US" sz="1800" dirty="0" err="1">
                <a:latin typeface=".VnCooper" pitchFamily="34" charset="0"/>
              </a:rPr>
              <a:t>kết</a:t>
            </a:r>
            <a:r>
              <a:rPr lang="en-GB" altLang="en-US" sz="1800" dirty="0">
                <a:latin typeface=".VnCooper" pitchFamily="34" charset="0"/>
              </a:rPr>
              <a:t> </a:t>
            </a:r>
            <a:r>
              <a:rPr lang="en-GB" altLang="en-US" sz="1800" dirty="0" err="1">
                <a:latin typeface=".VnCooper" pitchFamily="34" charset="0"/>
              </a:rPr>
              <a:t>cộng</a:t>
            </a:r>
            <a:r>
              <a:rPr lang="en-GB" altLang="en-US" sz="1800" dirty="0">
                <a:latin typeface=".VnCooper" pitchFamily="34" charset="0"/>
              </a:rPr>
              <a:t> </a:t>
            </a:r>
            <a:r>
              <a:rPr lang="en-GB" altLang="en-US" sz="1800" dirty="0" err="1">
                <a:latin typeface=".VnCooper" pitchFamily="34" charset="0"/>
              </a:rPr>
              <a:t>hóa</a:t>
            </a:r>
            <a:r>
              <a:rPr lang="en-GB" altLang="en-US" sz="1800" dirty="0">
                <a:latin typeface=".VnCooper" pitchFamily="34" charset="0"/>
              </a:rPr>
              <a:t> </a:t>
            </a:r>
            <a:r>
              <a:rPr lang="en-GB" altLang="en-US" sz="1800" dirty="0" err="1">
                <a:latin typeface=".VnCooper" pitchFamily="34" charset="0"/>
              </a:rPr>
              <a:t>trị</a:t>
            </a:r>
            <a:r>
              <a:rPr lang="en-GB" altLang="en-US" sz="1800" dirty="0">
                <a:latin typeface=".VnCooper" pitchFamily="34" charset="0"/>
              </a:rPr>
              <a:t> </a:t>
            </a:r>
            <a:r>
              <a:rPr lang="en-GB" altLang="en-US" sz="1800" dirty="0" err="1">
                <a:latin typeface=".VnCooper" pitchFamily="34" charset="0"/>
              </a:rPr>
              <a:t>trong</a:t>
            </a:r>
            <a:r>
              <a:rPr lang="en-GB" altLang="en-US" sz="1800" dirty="0">
                <a:latin typeface=".VnCooper" pitchFamily="34" charset="0"/>
              </a:rPr>
              <a:t> </a:t>
            </a:r>
            <a:r>
              <a:rPr lang="en-GB" altLang="en-US" sz="1800" dirty="0" err="1">
                <a:latin typeface=".VnCooper" pitchFamily="34" charset="0"/>
              </a:rPr>
              <a:t>phân</a:t>
            </a:r>
            <a:r>
              <a:rPr lang="en-GB" altLang="en-US" sz="1800" dirty="0">
                <a:latin typeface=".VnCooper" pitchFamily="34" charset="0"/>
              </a:rPr>
              <a:t> tử hydrogen</a:t>
            </a:r>
            <a:endParaRPr lang="en-US" altLang="en-US" sz="1800" dirty="0">
              <a:latin typeface=".VnCooper"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30" name="Picture 29">
            <a:extLst>
              <a:ext uri="{FF2B5EF4-FFF2-40B4-BE49-F238E27FC236}">
                <a16:creationId xmlns:a16="http://schemas.microsoft.com/office/drawing/2014/main" id="{A9514CD7-4B24-DB40-8A1F-711D7B2A3774}"/>
              </a:ext>
            </a:extLst>
          </p:cNvPr>
          <p:cNvPicPr>
            <a:picLocks noChangeAspect="1"/>
          </p:cNvPicPr>
          <p:nvPr/>
        </p:nvPicPr>
        <p:blipFill>
          <a:blip r:embed="rId3"/>
          <a:stretch>
            <a:fillRect/>
          </a:stretch>
        </p:blipFill>
        <p:spPr>
          <a:xfrm>
            <a:off x="153714" y="21265"/>
            <a:ext cx="1119021" cy="888635"/>
          </a:xfrm>
          <a:prstGeom prst="rect">
            <a:avLst/>
          </a:prstGeom>
        </p:spPr>
      </p:pic>
      <p:sp>
        <p:nvSpPr>
          <p:cNvPr id="31" name="Google Shape;363;p42">
            <a:extLst>
              <a:ext uri="{FF2B5EF4-FFF2-40B4-BE49-F238E27FC236}">
                <a16:creationId xmlns:a16="http://schemas.microsoft.com/office/drawing/2014/main" id="{015E3819-D982-4429-35E0-4F97D215DB17}"/>
              </a:ext>
            </a:extLst>
          </p:cNvPr>
          <p:cNvSpPr txBox="1">
            <a:spLocks/>
          </p:cNvSpPr>
          <p:nvPr/>
        </p:nvSpPr>
        <p:spPr>
          <a:xfrm>
            <a:off x="1272486" y="148700"/>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a:buNone/>
              <a:defRPr sz="3600" b="0" i="0" u="none" strike="noStrike" cap="none">
                <a:solidFill>
                  <a:schemeClr val="accent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l"/>
            <a:r>
              <a:rPr lang="en-US" dirty="0"/>
              <a:t>3. LIÊN KẾT CỘNG HÓA TRỊ</a:t>
            </a:r>
          </a:p>
        </p:txBody>
      </p:sp>
      <p:sp>
        <p:nvSpPr>
          <p:cNvPr id="47" name="Subtitle 18">
            <a:extLst>
              <a:ext uri="{FF2B5EF4-FFF2-40B4-BE49-F238E27FC236}">
                <a16:creationId xmlns:a16="http://schemas.microsoft.com/office/drawing/2014/main" id="{88900D7D-91F4-7C90-83AF-3CCF6D20E518}"/>
              </a:ext>
            </a:extLst>
          </p:cNvPr>
          <p:cNvSpPr txBox="1">
            <a:spLocks/>
          </p:cNvSpPr>
          <p:nvPr/>
        </p:nvSpPr>
        <p:spPr>
          <a:xfrm>
            <a:off x="1418829" y="824835"/>
            <a:ext cx="4790585" cy="336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400"/>
              <a:buFont typeface="Lato Light"/>
              <a:buNone/>
              <a:defRPr sz="1400" b="0" i="0" u="none" strike="noStrike" cap="none">
                <a:solidFill>
                  <a:schemeClr val="accent2"/>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sz="2400" b="1" dirty="0">
                <a:solidFill>
                  <a:schemeClr val="tx1"/>
                </a:solidFill>
              </a:rPr>
              <a:t>* </a:t>
            </a:r>
            <a:r>
              <a:rPr lang="en-GB" sz="2400" b="1" dirty="0" err="1">
                <a:solidFill>
                  <a:schemeClr val="tx1"/>
                </a:solidFill>
              </a:rPr>
              <a:t>Sự</a:t>
            </a:r>
            <a:r>
              <a:rPr lang="en-GB" sz="2400" b="1" dirty="0">
                <a:solidFill>
                  <a:schemeClr val="tx1"/>
                </a:solidFill>
              </a:rPr>
              <a:t> </a:t>
            </a:r>
            <a:r>
              <a:rPr lang="en-GB" sz="2400" b="1" dirty="0" err="1">
                <a:solidFill>
                  <a:schemeClr val="tx1"/>
                </a:solidFill>
              </a:rPr>
              <a:t>tạo</a:t>
            </a:r>
            <a:r>
              <a:rPr lang="en-GB" sz="2400" b="1" dirty="0">
                <a:solidFill>
                  <a:schemeClr val="tx1"/>
                </a:solidFill>
              </a:rPr>
              <a:t> </a:t>
            </a:r>
            <a:r>
              <a:rPr lang="en-GB" sz="2400" b="1" dirty="0" err="1">
                <a:solidFill>
                  <a:schemeClr val="tx1"/>
                </a:solidFill>
              </a:rPr>
              <a:t>thành</a:t>
            </a:r>
            <a:r>
              <a:rPr lang="en-GB" sz="2400" b="1" dirty="0">
                <a:solidFill>
                  <a:schemeClr val="tx1"/>
                </a:solidFill>
              </a:rPr>
              <a:t> </a:t>
            </a:r>
            <a:r>
              <a:rPr lang="en-GB" sz="2400" b="1" dirty="0" err="1">
                <a:solidFill>
                  <a:schemeClr val="tx1"/>
                </a:solidFill>
              </a:rPr>
              <a:t>phân</a:t>
            </a:r>
            <a:r>
              <a:rPr lang="en-GB" sz="2400" b="1" dirty="0">
                <a:solidFill>
                  <a:schemeClr val="tx1"/>
                </a:solidFill>
              </a:rPr>
              <a:t> tử </a:t>
            </a:r>
            <a:r>
              <a:rPr lang="en-GB" sz="2400" b="1" dirty="0" err="1">
                <a:solidFill>
                  <a:schemeClr val="tx1"/>
                </a:solidFill>
              </a:rPr>
              <a:t>nước</a:t>
            </a:r>
            <a:endParaRPr lang="en-US" sz="2400" b="1" dirty="0">
              <a:solidFill>
                <a:schemeClr val="tx1"/>
              </a:solidFill>
            </a:endParaRPr>
          </a:p>
        </p:txBody>
      </p:sp>
      <p:sp>
        <p:nvSpPr>
          <p:cNvPr id="61" name="Rectangle 35">
            <a:extLst>
              <a:ext uri="{FF2B5EF4-FFF2-40B4-BE49-F238E27FC236}">
                <a16:creationId xmlns:a16="http://schemas.microsoft.com/office/drawing/2014/main" id="{620AF78B-797F-1DDE-4909-2073EDA9F6E2}"/>
              </a:ext>
            </a:extLst>
          </p:cNvPr>
          <p:cNvSpPr>
            <a:spLocks noChangeArrowheads="1"/>
          </p:cNvSpPr>
          <p:nvPr/>
        </p:nvSpPr>
        <p:spPr bwMode="auto">
          <a:xfrm>
            <a:off x="1573618" y="4505499"/>
            <a:ext cx="89845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800" dirty="0" err="1">
                <a:latin typeface=".VnCooper" pitchFamily="34" charset="0"/>
              </a:rPr>
              <a:t>Sơ</a:t>
            </a:r>
            <a:r>
              <a:rPr lang="en-GB" altLang="en-US" sz="1800" dirty="0">
                <a:latin typeface=".VnCooper" pitchFamily="34" charset="0"/>
              </a:rPr>
              <a:t> </a:t>
            </a:r>
            <a:r>
              <a:rPr lang="en-GB" altLang="en-US" sz="1800" dirty="0" err="1">
                <a:latin typeface=".VnCooper" pitchFamily="34" charset="0"/>
              </a:rPr>
              <a:t>đồ</a:t>
            </a:r>
            <a:r>
              <a:rPr lang="en-GB" altLang="en-US" sz="1800" dirty="0">
                <a:latin typeface=".VnCooper" pitchFamily="34" charset="0"/>
              </a:rPr>
              <a:t> </a:t>
            </a:r>
            <a:r>
              <a:rPr lang="en-GB" altLang="en-US" sz="1800" dirty="0" err="1">
                <a:latin typeface=".VnCooper" pitchFamily="34" charset="0"/>
              </a:rPr>
              <a:t>tạo</a:t>
            </a:r>
            <a:r>
              <a:rPr lang="en-GB" altLang="en-US" sz="1800" dirty="0">
                <a:latin typeface=".VnCooper" pitchFamily="34" charset="0"/>
              </a:rPr>
              <a:t> </a:t>
            </a:r>
            <a:r>
              <a:rPr lang="en-GB" altLang="en-US" sz="1800" dirty="0" err="1">
                <a:latin typeface=".VnCooper" pitchFamily="34" charset="0"/>
              </a:rPr>
              <a:t>thành</a:t>
            </a:r>
            <a:r>
              <a:rPr lang="en-GB" altLang="en-US" sz="1800" dirty="0">
                <a:latin typeface=".VnCooper" pitchFamily="34" charset="0"/>
              </a:rPr>
              <a:t> </a:t>
            </a:r>
            <a:r>
              <a:rPr lang="en-GB" altLang="en-US" sz="1800" dirty="0" err="1">
                <a:latin typeface=".VnCooper" pitchFamily="34" charset="0"/>
              </a:rPr>
              <a:t>liên</a:t>
            </a:r>
            <a:r>
              <a:rPr lang="en-GB" altLang="en-US" sz="1800" dirty="0">
                <a:latin typeface=".VnCooper" pitchFamily="34" charset="0"/>
              </a:rPr>
              <a:t> </a:t>
            </a:r>
            <a:r>
              <a:rPr lang="en-GB" altLang="en-US" sz="1800" dirty="0" err="1">
                <a:latin typeface=".VnCooper" pitchFamily="34" charset="0"/>
              </a:rPr>
              <a:t>kết</a:t>
            </a:r>
            <a:r>
              <a:rPr lang="en-GB" altLang="en-US" sz="1800" dirty="0">
                <a:latin typeface=".VnCooper" pitchFamily="34" charset="0"/>
              </a:rPr>
              <a:t> </a:t>
            </a:r>
            <a:r>
              <a:rPr lang="en-GB" altLang="en-US" sz="1800" dirty="0" err="1">
                <a:latin typeface=".VnCooper" pitchFamily="34" charset="0"/>
              </a:rPr>
              <a:t>cộng</a:t>
            </a:r>
            <a:r>
              <a:rPr lang="en-GB" altLang="en-US" sz="1800" dirty="0">
                <a:latin typeface=".VnCooper" pitchFamily="34" charset="0"/>
              </a:rPr>
              <a:t> </a:t>
            </a:r>
            <a:r>
              <a:rPr lang="en-GB" altLang="en-US" sz="1800" dirty="0" err="1">
                <a:latin typeface=".VnCooper" pitchFamily="34" charset="0"/>
              </a:rPr>
              <a:t>hóa</a:t>
            </a:r>
            <a:r>
              <a:rPr lang="en-GB" altLang="en-US" sz="1800" dirty="0">
                <a:latin typeface=".VnCooper" pitchFamily="34" charset="0"/>
              </a:rPr>
              <a:t> </a:t>
            </a:r>
            <a:r>
              <a:rPr lang="en-GB" altLang="en-US" sz="1800" dirty="0" err="1">
                <a:latin typeface=".VnCooper" pitchFamily="34" charset="0"/>
              </a:rPr>
              <a:t>trị</a:t>
            </a:r>
            <a:r>
              <a:rPr lang="en-GB" altLang="en-US" sz="1800" dirty="0">
                <a:latin typeface=".VnCooper" pitchFamily="34" charset="0"/>
              </a:rPr>
              <a:t> </a:t>
            </a:r>
            <a:r>
              <a:rPr lang="en-GB" altLang="en-US" sz="1800" dirty="0" err="1">
                <a:latin typeface=".VnCooper" pitchFamily="34" charset="0"/>
              </a:rPr>
              <a:t>trong</a:t>
            </a:r>
            <a:r>
              <a:rPr lang="en-GB" altLang="en-US" sz="1800" dirty="0">
                <a:latin typeface=".VnCooper" pitchFamily="34" charset="0"/>
              </a:rPr>
              <a:t> </a:t>
            </a:r>
            <a:r>
              <a:rPr lang="en-GB" altLang="en-US" sz="1800" dirty="0" err="1">
                <a:latin typeface=".VnCooper" pitchFamily="34" charset="0"/>
              </a:rPr>
              <a:t>phân</a:t>
            </a:r>
            <a:r>
              <a:rPr lang="en-GB" altLang="en-US" sz="1800" dirty="0">
                <a:latin typeface=".VnCooper" pitchFamily="34" charset="0"/>
              </a:rPr>
              <a:t> tử </a:t>
            </a:r>
            <a:r>
              <a:rPr lang="en-GB" altLang="en-US" sz="1800" dirty="0" err="1">
                <a:latin typeface=".VnCooper" pitchFamily="34" charset="0"/>
              </a:rPr>
              <a:t>nước</a:t>
            </a:r>
            <a:r>
              <a:rPr lang="en-GB" altLang="en-US" sz="1800" dirty="0">
                <a:latin typeface=".VnCooper" pitchFamily="34" charset="0"/>
              </a:rPr>
              <a:t> (H</a:t>
            </a:r>
            <a:r>
              <a:rPr lang="en-GB" altLang="en-US" sz="1800" baseline="-25000" dirty="0">
                <a:latin typeface=".VnCooper" pitchFamily="34" charset="0"/>
              </a:rPr>
              <a:t>2</a:t>
            </a:r>
            <a:r>
              <a:rPr lang="en-GB" altLang="en-US" sz="1800" dirty="0">
                <a:latin typeface=".VnCooper" pitchFamily="34" charset="0"/>
              </a:rPr>
              <a:t>O)</a:t>
            </a:r>
            <a:endParaRPr lang="en-US" altLang="en-US" sz="1800" dirty="0">
              <a:latin typeface=".VnCooper" pitchFamily="34" charset="0"/>
            </a:endParaRPr>
          </a:p>
        </p:txBody>
      </p:sp>
      <p:pic>
        <p:nvPicPr>
          <p:cNvPr id="4" name="Picture 3">
            <a:extLst>
              <a:ext uri="{FF2B5EF4-FFF2-40B4-BE49-F238E27FC236}">
                <a16:creationId xmlns:a16="http://schemas.microsoft.com/office/drawing/2014/main" id="{E1F4DA35-C4EA-2365-FB0F-C89365DB83B5}"/>
              </a:ext>
            </a:extLst>
          </p:cNvPr>
          <p:cNvPicPr>
            <a:picLocks noChangeAspect="1"/>
          </p:cNvPicPr>
          <p:nvPr/>
        </p:nvPicPr>
        <p:blipFill>
          <a:blip r:embed="rId4"/>
          <a:stretch>
            <a:fillRect/>
          </a:stretch>
        </p:blipFill>
        <p:spPr>
          <a:xfrm>
            <a:off x="1748815" y="2796047"/>
            <a:ext cx="5646369" cy="1709452"/>
          </a:xfrm>
          <a:prstGeom prst="rect">
            <a:avLst/>
          </a:prstGeom>
        </p:spPr>
      </p:pic>
      <p:sp>
        <p:nvSpPr>
          <p:cNvPr id="14" name="TextBox 13">
            <a:extLst>
              <a:ext uri="{FF2B5EF4-FFF2-40B4-BE49-F238E27FC236}">
                <a16:creationId xmlns:a16="http://schemas.microsoft.com/office/drawing/2014/main" id="{4F53B9A7-7B3D-EBD6-EA6B-5115A3074580}"/>
              </a:ext>
            </a:extLst>
          </p:cNvPr>
          <p:cNvSpPr txBox="1"/>
          <p:nvPr/>
        </p:nvSpPr>
        <p:spPr>
          <a:xfrm>
            <a:off x="393403" y="1239271"/>
            <a:ext cx="9144001" cy="1631216"/>
          </a:xfrm>
          <a:prstGeom prst="rect">
            <a:avLst/>
          </a:prstGeom>
          <a:noFill/>
        </p:spPr>
        <p:txBody>
          <a:bodyPr wrap="square">
            <a:spAutoFit/>
          </a:bodyPr>
          <a:lstStyle/>
          <a:p>
            <a:r>
              <a:rPr lang="vi-VN" sz="2000" dirty="0"/>
              <a:t>Mỗi nguyên tử H góp chung 1 electron, nguyên tử O góp chung 1 electron với m</a:t>
            </a:r>
            <a:r>
              <a:rPr lang="en-GB" sz="2000" dirty="0"/>
              <a:t>ỗ</a:t>
            </a:r>
            <a:r>
              <a:rPr lang="vi-VN" sz="2000" dirty="0"/>
              <a:t>i nguyên tử H.</a:t>
            </a:r>
          </a:p>
          <a:p>
            <a:r>
              <a:rPr lang="vi-VN" sz="2000" dirty="0"/>
              <a:t>Trong phân tử nước, số electron lớp ngoài cùng của mỗi nguyên tử H là 2 electron (giống vỏ nguyên tử helium), nguyên tử O là 8 electron (giống vỏ nguyên tử neon).</a:t>
            </a:r>
          </a:p>
        </p:txBody>
      </p:sp>
    </p:spTree>
    <p:extLst>
      <p:ext uri="{BB962C8B-B14F-4D97-AF65-F5344CB8AC3E}">
        <p14:creationId xmlns:p14="http://schemas.microsoft.com/office/powerpoint/2010/main" val="257399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30" name="Picture 29">
            <a:extLst>
              <a:ext uri="{FF2B5EF4-FFF2-40B4-BE49-F238E27FC236}">
                <a16:creationId xmlns:a16="http://schemas.microsoft.com/office/drawing/2014/main" id="{A9514CD7-4B24-DB40-8A1F-711D7B2A3774}"/>
              </a:ext>
            </a:extLst>
          </p:cNvPr>
          <p:cNvPicPr>
            <a:picLocks noChangeAspect="1"/>
          </p:cNvPicPr>
          <p:nvPr/>
        </p:nvPicPr>
        <p:blipFill>
          <a:blip r:embed="rId3"/>
          <a:stretch>
            <a:fillRect/>
          </a:stretch>
        </p:blipFill>
        <p:spPr>
          <a:xfrm>
            <a:off x="153714" y="21265"/>
            <a:ext cx="1119021" cy="888635"/>
          </a:xfrm>
          <a:prstGeom prst="rect">
            <a:avLst/>
          </a:prstGeom>
        </p:spPr>
      </p:pic>
      <p:sp>
        <p:nvSpPr>
          <p:cNvPr id="31" name="Google Shape;363;p42">
            <a:extLst>
              <a:ext uri="{FF2B5EF4-FFF2-40B4-BE49-F238E27FC236}">
                <a16:creationId xmlns:a16="http://schemas.microsoft.com/office/drawing/2014/main" id="{015E3819-D982-4429-35E0-4F97D215DB17}"/>
              </a:ext>
            </a:extLst>
          </p:cNvPr>
          <p:cNvSpPr txBox="1">
            <a:spLocks/>
          </p:cNvSpPr>
          <p:nvPr/>
        </p:nvSpPr>
        <p:spPr>
          <a:xfrm>
            <a:off x="1272486" y="148700"/>
            <a:ext cx="7717800" cy="548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600"/>
              <a:buFont typeface="Lato Black"/>
              <a:buNone/>
              <a:defRPr sz="3600" b="0" i="0" u="none" strike="noStrike" cap="none">
                <a:solidFill>
                  <a:schemeClr val="accent1"/>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l"/>
            <a:r>
              <a:rPr lang="en-US" dirty="0"/>
              <a:t>3. LIÊN KẾT CỘNG HÓA TRỊ</a:t>
            </a:r>
          </a:p>
        </p:txBody>
      </p:sp>
      <p:sp>
        <p:nvSpPr>
          <p:cNvPr id="47" name="Subtitle 18">
            <a:extLst>
              <a:ext uri="{FF2B5EF4-FFF2-40B4-BE49-F238E27FC236}">
                <a16:creationId xmlns:a16="http://schemas.microsoft.com/office/drawing/2014/main" id="{88900D7D-91F4-7C90-83AF-3CCF6D20E518}"/>
              </a:ext>
            </a:extLst>
          </p:cNvPr>
          <p:cNvSpPr txBox="1">
            <a:spLocks/>
          </p:cNvSpPr>
          <p:nvPr/>
        </p:nvSpPr>
        <p:spPr>
          <a:xfrm>
            <a:off x="1812234" y="1282035"/>
            <a:ext cx="4790585" cy="336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400"/>
              <a:buFont typeface="Lato Light"/>
              <a:buNone/>
              <a:defRPr sz="1400" b="0" i="0" u="none" strike="noStrike" cap="none">
                <a:solidFill>
                  <a:schemeClr val="accent2"/>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sz="2400" b="1" dirty="0">
                <a:solidFill>
                  <a:srgbClr val="FF0000"/>
                </a:solidFill>
              </a:rPr>
              <a:t>*</a:t>
            </a:r>
            <a:r>
              <a:rPr lang="en-GB" sz="2400" b="1" dirty="0" err="1">
                <a:solidFill>
                  <a:srgbClr val="FF0000"/>
                </a:solidFill>
              </a:rPr>
              <a:t>Kết</a:t>
            </a:r>
            <a:r>
              <a:rPr lang="en-GB" sz="2400" b="1" dirty="0">
                <a:solidFill>
                  <a:srgbClr val="FF0000"/>
                </a:solidFill>
              </a:rPr>
              <a:t> </a:t>
            </a:r>
            <a:r>
              <a:rPr lang="en-GB" sz="2400" b="1" dirty="0" err="1">
                <a:solidFill>
                  <a:srgbClr val="FF0000"/>
                </a:solidFill>
              </a:rPr>
              <a:t>luận</a:t>
            </a:r>
            <a:endParaRPr lang="en-US" sz="2400" b="1" dirty="0">
              <a:solidFill>
                <a:srgbClr val="FF0000"/>
              </a:solidFill>
            </a:endParaRPr>
          </a:p>
        </p:txBody>
      </p:sp>
      <p:sp>
        <p:nvSpPr>
          <p:cNvPr id="14" name="TextBox 13">
            <a:extLst>
              <a:ext uri="{FF2B5EF4-FFF2-40B4-BE49-F238E27FC236}">
                <a16:creationId xmlns:a16="http://schemas.microsoft.com/office/drawing/2014/main" id="{4F53B9A7-7B3D-EBD6-EA6B-5115A3074580}"/>
              </a:ext>
            </a:extLst>
          </p:cNvPr>
          <p:cNvSpPr txBox="1"/>
          <p:nvPr/>
        </p:nvSpPr>
        <p:spPr>
          <a:xfrm>
            <a:off x="590565" y="1786920"/>
            <a:ext cx="8399721" cy="1569660"/>
          </a:xfrm>
          <a:prstGeom prst="rect">
            <a:avLst/>
          </a:prstGeom>
          <a:noFill/>
        </p:spPr>
        <p:txBody>
          <a:bodyPr wrap="square">
            <a:spAutoFit/>
          </a:bodyPr>
          <a:lstStyle/>
          <a:p>
            <a:pPr marL="342900" indent="-342900">
              <a:buFontTx/>
              <a:buChar char="-"/>
            </a:pPr>
            <a:r>
              <a:rPr lang="en-GB" sz="2400" b="1" dirty="0" err="1"/>
              <a:t>Liên</a:t>
            </a:r>
            <a:r>
              <a:rPr lang="en-GB" sz="2400" b="1" dirty="0"/>
              <a:t> </a:t>
            </a:r>
            <a:r>
              <a:rPr lang="en-GB" sz="2400" b="1" dirty="0" err="1"/>
              <a:t>kết</a:t>
            </a:r>
            <a:r>
              <a:rPr lang="en-GB" sz="2400" b="1" dirty="0"/>
              <a:t> </a:t>
            </a:r>
            <a:r>
              <a:rPr lang="en-GB" sz="2400" b="1" dirty="0" err="1"/>
              <a:t>được</a:t>
            </a:r>
            <a:r>
              <a:rPr lang="en-GB" sz="2400" b="1" dirty="0"/>
              <a:t> </a:t>
            </a:r>
            <a:r>
              <a:rPr lang="en-GB" sz="2400" b="1" dirty="0" err="1"/>
              <a:t>hình</a:t>
            </a:r>
            <a:r>
              <a:rPr lang="en-GB" sz="2400" b="1" dirty="0"/>
              <a:t> </a:t>
            </a:r>
            <a:r>
              <a:rPr lang="en-GB" sz="2400" b="1" dirty="0" err="1"/>
              <a:t>thành</a:t>
            </a:r>
            <a:r>
              <a:rPr lang="en-GB" sz="2400" b="1" dirty="0"/>
              <a:t> </a:t>
            </a:r>
            <a:r>
              <a:rPr lang="en-GB" sz="2400" b="1" dirty="0" err="1"/>
              <a:t>bởi</a:t>
            </a:r>
            <a:r>
              <a:rPr lang="en-GB" sz="2400" b="1" dirty="0"/>
              <a:t> </a:t>
            </a:r>
            <a:r>
              <a:rPr lang="en-GB" sz="2400" b="1" dirty="0" err="1"/>
              <a:t>sự</a:t>
            </a:r>
            <a:r>
              <a:rPr lang="en-GB" sz="2400" b="1" dirty="0"/>
              <a:t> </a:t>
            </a:r>
            <a:r>
              <a:rPr lang="en-GB" sz="2400" b="1" dirty="0" err="1"/>
              <a:t>dùng</a:t>
            </a:r>
            <a:r>
              <a:rPr lang="en-GB" sz="2400" b="1" dirty="0"/>
              <a:t> </a:t>
            </a:r>
            <a:r>
              <a:rPr lang="en-GB" sz="2400" b="1" dirty="0" err="1"/>
              <a:t>chung</a:t>
            </a:r>
            <a:r>
              <a:rPr lang="en-GB" sz="2400" b="1" dirty="0"/>
              <a:t> electron </a:t>
            </a:r>
            <a:r>
              <a:rPr lang="en-GB" sz="2400" b="1" dirty="0" err="1"/>
              <a:t>giữa</a:t>
            </a:r>
            <a:r>
              <a:rPr lang="en-GB" sz="2400" b="1" dirty="0"/>
              <a:t> </a:t>
            </a:r>
            <a:r>
              <a:rPr lang="en-GB" sz="2400" b="1" dirty="0" err="1"/>
              <a:t>hai</a:t>
            </a:r>
            <a:r>
              <a:rPr lang="en-GB" sz="2400" b="1" dirty="0"/>
              <a:t> </a:t>
            </a:r>
            <a:r>
              <a:rPr lang="en-GB" sz="2400" b="1" dirty="0" err="1"/>
              <a:t>nguyên</a:t>
            </a:r>
            <a:r>
              <a:rPr lang="en-GB" sz="2400" b="1" dirty="0"/>
              <a:t> tử </a:t>
            </a:r>
            <a:r>
              <a:rPr lang="en-GB" sz="2400" b="1" dirty="0" err="1"/>
              <a:t>gọi</a:t>
            </a:r>
            <a:r>
              <a:rPr lang="en-GB" sz="2400" b="1" dirty="0"/>
              <a:t> </a:t>
            </a:r>
            <a:r>
              <a:rPr lang="en-GB" sz="2400" b="1" dirty="0" err="1"/>
              <a:t>là</a:t>
            </a:r>
            <a:r>
              <a:rPr lang="en-GB" sz="2400" b="1" dirty="0"/>
              <a:t> </a:t>
            </a:r>
            <a:r>
              <a:rPr lang="en-GB" sz="2400" b="1" dirty="0" err="1"/>
              <a:t>liên</a:t>
            </a:r>
            <a:r>
              <a:rPr lang="en-GB" sz="2400" b="1" dirty="0"/>
              <a:t> </a:t>
            </a:r>
            <a:r>
              <a:rPr lang="en-GB" sz="2400" b="1" dirty="0" err="1"/>
              <a:t>kết</a:t>
            </a:r>
            <a:r>
              <a:rPr lang="en-GB" sz="2400" b="1" dirty="0"/>
              <a:t> </a:t>
            </a:r>
            <a:r>
              <a:rPr lang="en-GB" sz="2400" b="1" dirty="0" err="1"/>
              <a:t>cộng</a:t>
            </a:r>
            <a:r>
              <a:rPr lang="en-GB" sz="2400" b="1" dirty="0"/>
              <a:t> </a:t>
            </a:r>
            <a:r>
              <a:rPr lang="en-GB" sz="2400" b="1" dirty="0" err="1"/>
              <a:t>hóa</a:t>
            </a:r>
            <a:r>
              <a:rPr lang="en-GB" sz="2400" b="1" dirty="0"/>
              <a:t> </a:t>
            </a:r>
            <a:r>
              <a:rPr lang="en-GB" sz="2400" b="1" dirty="0" err="1"/>
              <a:t>trị</a:t>
            </a:r>
            <a:r>
              <a:rPr lang="en-GB" sz="2400" b="1" dirty="0"/>
              <a:t>.</a:t>
            </a:r>
          </a:p>
          <a:p>
            <a:pPr marL="342900" indent="-342900">
              <a:buFontTx/>
              <a:buChar char="-"/>
            </a:pPr>
            <a:r>
              <a:rPr lang="en-GB" sz="2400" b="1" dirty="0" err="1"/>
              <a:t>Liên</a:t>
            </a:r>
            <a:r>
              <a:rPr lang="en-GB" sz="2400" b="1" dirty="0"/>
              <a:t> </a:t>
            </a:r>
            <a:r>
              <a:rPr lang="en-GB" sz="2400" b="1" dirty="0" err="1"/>
              <a:t>kết</a:t>
            </a:r>
            <a:r>
              <a:rPr lang="en-GB" sz="2400" b="1" dirty="0"/>
              <a:t> </a:t>
            </a:r>
            <a:r>
              <a:rPr lang="en-GB" sz="2400" b="1" dirty="0" err="1"/>
              <a:t>cộng</a:t>
            </a:r>
            <a:r>
              <a:rPr lang="en-GB" sz="2400" b="1" dirty="0"/>
              <a:t> </a:t>
            </a:r>
            <a:r>
              <a:rPr lang="en-GB" sz="2400" b="1" dirty="0" err="1"/>
              <a:t>hóa</a:t>
            </a:r>
            <a:r>
              <a:rPr lang="en-GB" sz="2400" b="1" dirty="0"/>
              <a:t> </a:t>
            </a:r>
            <a:r>
              <a:rPr lang="en-GB" sz="2400" b="1" dirty="0" err="1"/>
              <a:t>trị</a:t>
            </a:r>
            <a:r>
              <a:rPr lang="en-GB" sz="2400" b="1" dirty="0"/>
              <a:t> </a:t>
            </a:r>
            <a:r>
              <a:rPr lang="en-GB" sz="2400" b="1" dirty="0" err="1"/>
              <a:t>thường</a:t>
            </a:r>
            <a:r>
              <a:rPr lang="en-GB" sz="2400" b="1" dirty="0"/>
              <a:t> </a:t>
            </a:r>
            <a:r>
              <a:rPr lang="en-GB" sz="2400" b="1" dirty="0" err="1"/>
              <a:t>là</a:t>
            </a:r>
            <a:r>
              <a:rPr lang="en-GB" sz="2400" b="1" dirty="0"/>
              <a:t> </a:t>
            </a:r>
            <a:r>
              <a:rPr lang="en-GB" sz="2400" b="1" dirty="0" err="1"/>
              <a:t>liên</a:t>
            </a:r>
            <a:r>
              <a:rPr lang="en-GB" sz="2400" b="1" dirty="0"/>
              <a:t> </a:t>
            </a:r>
            <a:r>
              <a:rPr lang="en-GB" sz="2400" b="1" dirty="0" err="1"/>
              <a:t>kết</a:t>
            </a:r>
            <a:r>
              <a:rPr lang="en-GB" sz="2400" b="1" dirty="0"/>
              <a:t> </a:t>
            </a:r>
            <a:r>
              <a:rPr lang="en-GB" sz="2400" b="1" dirty="0" err="1"/>
              <a:t>giữa</a:t>
            </a:r>
            <a:r>
              <a:rPr lang="en-GB" sz="2400" b="1" dirty="0"/>
              <a:t> 2 </a:t>
            </a:r>
            <a:r>
              <a:rPr lang="en-GB" sz="2400" b="1" dirty="0" err="1"/>
              <a:t>nguyên</a:t>
            </a:r>
            <a:r>
              <a:rPr lang="en-GB" sz="2400" b="1" dirty="0"/>
              <a:t> tử </a:t>
            </a:r>
            <a:r>
              <a:rPr lang="en-GB" sz="2400" b="1" dirty="0" err="1"/>
              <a:t>của</a:t>
            </a:r>
            <a:r>
              <a:rPr lang="en-GB" sz="2400" b="1" dirty="0"/>
              <a:t> </a:t>
            </a:r>
            <a:r>
              <a:rPr lang="en-GB" sz="2400" b="1" dirty="0" err="1"/>
              <a:t>nguyên</a:t>
            </a:r>
            <a:r>
              <a:rPr lang="en-GB" sz="2400" b="1" dirty="0"/>
              <a:t> </a:t>
            </a:r>
            <a:r>
              <a:rPr lang="en-GB" sz="2400" b="1" dirty="0" err="1"/>
              <a:t>tố</a:t>
            </a:r>
            <a:r>
              <a:rPr lang="en-GB" sz="2400" b="1" dirty="0"/>
              <a:t>  phi </a:t>
            </a:r>
            <a:r>
              <a:rPr lang="en-GB" sz="2400" b="1" dirty="0" err="1"/>
              <a:t>kim</a:t>
            </a:r>
            <a:r>
              <a:rPr lang="en-GB" sz="2400" b="1" dirty="0"/>
              <a:t> với phi </a:t>
            </a:r>
            <a:r>
              <a:rPr lang="en-GB" sz="2400" b="1" dirty="0" err="1"/>
              <a:t>kim</a:t>
            </a:r>
            <a:endParaRPr lang="en-GB" sz="2400" b="1" dirty="0"/>
          </a:p>
        </p:txBody>
      </p:sp>
    </p:spTree>
    <p:extLst>
      <p:ext uri="{BB962C8B-B14F-4D97-AF65-F5344CB8AC3E}">
        <p14:creationId xmlns:p14="http://schemas.microsoft.com/office/powerpoint/2010/main" val="2876407740"/>
      </p:ext>
    </p:extLst>
  </p:cSld>
  <p:clrMapOvr>
    <a:masterClrMapping/>
  </p:clrMapOvr>
</p:sld>
</file>

<file path=ppt/theme/theme1.xml><?xml version="1.0" encoding="utf-8"?>
<a:theme xmlns:a="http://schemas.openxmlformats.org/drawingml/2006/main" name="Medical Newsletter by Slidesgo">
  <a:themeElements>
    <a:clrScheme name="Simple Light">
      <a:dk1>
        <a:srgbClr val="000000"/>
      </a:dk1>
      <a:lt1>
        <a:srgbClr val="FFFFFF"/>
      </a:lt1>
      <a:dk2>
        <a:srgbClr val="595959"/>
      </a:dk2>
      <a:lt2>
        <a:srgbClr val="EEEEEE"/>
      </a:lt2>
      <a:accent1>
        <a:srgbClr val="006989"/>
      </a:accent1>
      <a:accent2>
        <a:srgbClr val="17A7B7"/>
      </a:accent2>
      <a:accent3>
        <a:srgbClr val="54F2F2"/>
      </a:accent3>
      <a:accent4>
        <a:srgbClr val="90E0EF"/>
      </a:accent4>
      <a:accent5>
        <a:srgbClr val="82D4C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879</Words>
  <PresentationFormat>On-screen Show (16:9)</PresentationFormat>
  <Paragraphs>87</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.VnCooper</vt:lpstr>
      <vt:lpstr>Arial</vt:lpstr>
      <vt:lpstr>Roboto Condensed Light</vt:lpstr>
      <vt:lpstr>Lato</vt:lpstr>
      <vt:lpstr>Lato Black</vt:lpstr>
      <vt:lpstr>Lato Light</vt:lpstr>
      <vt:lpstr>Labo</vt:lpstr>
      <vt:lpstr>Livvic</vt:lpstr>
      <vt:lpstr>Times New Roman</vt:lpstr>
      <vt:lpstr>Medical Newsletter by Slidesgo</vt:lpstr>
      <vt:lpstr>BÀI 6: GIỚI THIỆU VỀ  LIÊN KẾT HÓA HỌC</vt:lpstr>
      <vt:lpstr>1. VỎ NGUYÊN TỬ KHÍ HIẾM</vt:lpstr>
      <vt:lpstr>2. LIÊN KẾT ION</vt:lpstr>
      <vt:lpstr>2. LIÊN KẾT 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2022-06-27T13:16:13Z</dcterms:modified>
</cp:coreProperties>
</file>