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27"/>
  </p:notesMasterIdLst>
  <p:sldIdLst>
    <p:sldId id="256" r:id="rId2"/>
    <p:sldId id="3224" r:id="rId3"/>
    <p:sldId id="295" r:id="rId4"/>
    <p:sldId id="3192" r:id="rId5"/>
    <p:sldId id="3225" r:id="rId6"/>
    <p:sldId id="3226" r:id="rId7"/>
    <p:sldId id="3227" r:id="rId8"/>
    <p:sldId id="3228" r:id="rId9"/>
    <p:sldId id="3229" r:id="rId10"/>
    <p:sldId id="3196" r:id="rId11"/>
    <p:sldId id="3166" r:id="rId12"/>
    <p:sldId id="3197" r:id="rId13"/>
    <p:sldId id="3199" r:id="rId14"/>
    <p:sldId id="3230" r:id="rId15"/>
    <p:sldId id="3231" r:id="rId16"/>
    <p:sldId id="3232" r:id="rId17"/>
    <p:sldId id="3233" r:id="rId18"/>
    <p:sldId id="3234" r:id="rId19"/>
    <p:sldId id="3238" r:id="rId20"/>
    <p:sldId id="3239" r:id="rId21"/>
    <p:sldId id="3235" r:id="rId22"/>
    <p:sldId id="3237" r:id="rId23"/>
    <p:sldId id="3083" r:id="rId24"/>
    <p:sldId id="3240" r:id="rId25"/>
    <p:sldId id="3191" r:id="rId26"/>
  </p:sldIdLst>
  <p:sldSz cx="12192000" cy="6858000"/>
  <p:notesSz cx="6858000" cy="9144000"/>
  <p:embeddedFontLst>
    <p:embeddedFont>
      <p:font typeface="UTM Cookies" panose="02040603050506020204" pitchFamily="18" charset="0"/>
      <p:regular r:id="rId28"/>
    </p:embeddedFont>
    <p:embeddedFont>
      <p:font typeface="Segoe Print" panose="02000600000000000000" pitchFamily="2" charset="0"/>
      <p:regular r:id="rId29"/>
      <p:bold r:id="rId30"/>
    </p:embeddedFont>
    <p:embeddedFont>
      <p:font typeface="UTM Avo" panose="02040603050506020204"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4660"/>
  </p:normalViewPr>
  <p:slideViewPr>
    <p:cSldViewPr snapToGrid="0">
      <p:cViewPr varScale="1">
        <p:scale>
          <a:sx n="45" d="100"/>
          <a:sy n="45" d="100"/>
        </p:scale>
        <p:origin x="48" y="9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089196" y="1864909"/>
            <a:ext cx="9402126" cy="2362506"/>
          </a:xfrm>
          <a:prstGeom prst="rect">
            <a:avLst/>
          </a:prstGeom>
          <a:noFill/>
          <a:ln>
            <a:noFill/>
          </a:ln>
        </p:spPr>
        <p:txBody>
          <a:bodyPr wrap="none" rtlCol="0">
            <a:spAutoFit/>
          </a:bodyPr>
          <a:lstStyle/>
          <a:p>
            <a:pPr algn="ctr">
              <a:lnSpc>
                <a:spcPct val="120000"/>
              </a:lnSpc>
            </a:pPr>
            <a:r>
              <a:rPr lang="en-US" sz="6600">
                <a:ln w="19050">
                  <a:solidFill>
                    <a:schemeClr val="bg1"/>
                  </a:solidFill>
                </a:ln>
                <a:solidFill>
                  <a:schemeClr val="accent6">
                    <a:lumMod val="50000"/>
                  </a:schemeClr>
                </a:solidFill>
                <a:latin typeface="+mj-lt"/>
              </a:rPr>
              <a:t>BÀI 7</a:t>
            </a:r>
            <a:r>
              <a:rPr lang="vi-VN" sz="6600">
                <a:ln w="19050">
                  <a:solidFill>
                    <a:schemeClr val="bg1"/>
                  </a:solidFill>
                </a:ln>
                <a:solidFill>
                  <a:schemeClr val="accent6">
                    <a:lumMod val="50000"/>
                  </a:schemeClr>
                </a:solidFill>
                <a:latin typeface="+mj-lt"/>
              </a:rPr>
              <a:t>. </a:t>
            </a:r>
            <a:endParaRPr lang="en-US" sz="6600">
              <a:ln w="19050">
                <a:solidFill>
                  <a:schemeClr val="bg1"/>
                </a:solidFill>
              </a:ln>
              <a:solidFill>
                <a:schemeClr val="accent6">
                  <a:lumMod val="50000"/>
                </a:schemeClr>
              </a:solidFill>
              <a:latin typeface="+mj-lt"/>
            </a:endParaRPr>
          </a:p>
          <a:p>
            <a:pPr algn="ctr">
              <a:lnSpc>
                <a:spcPct val="120000"/>
              </a:lnSpc>
            </a:pPr>
            <a:r>
              <a:rPr lang="en-US" sz="6600">
                <a:ln w="19050">
                  <a:solidFill>
                    <a:schemeClr val="bg1"/>
                  </a:solidFill>
                </a:ln>
                <a:solidFill>
                  <a:schemeClr val="accent6">
                    <a:lumMod val="50000"/>
                  </a:schemeClr>
                </a:solidFill>
                <a:latin typeface="+mj-lt"/>
              </a:rPr>
              <a:t>TRỰC QUAN HÓA DỮ LIỆU</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86994" y="2783938"/>
            <a:ext cx="5409006" cy="2235227"/>
          </a:xfrm>
          <a:prstGeom prst="rect">
            <a:avLst/>
          </a:prstGeom>
          <a:noFill/>
        </p:spPr>
        <p:txBody>
          <a:bodyPr wrap="square" rtlCol="0">
            <a:spAutoFit/>
          </a:bodyPr>
          <a:lstStyle/>
          <a:p>
            <a:pPr>
              <a:lnSpc>
                <a:spcPct val="150000"/>
              </a:lnSpc>
            </a:pPr>
            <a:r>
              <a:rPr lang="vi-VN" altLang="zh-CN" sz="2400" b="1">
                <a:latin typeface="UTM Avo" panose="02040603050506020204" pitchFamily="18" charset="0"/>
                <a:ea typeface="方正静蕾简体" panose="02000000000000000000" pitchFamily="2" charset="-122"/>
              </a:rPr>
              <a:t>Bước 1. </a:t>
            </a:r>
            <a:r>
              <a:rPr lang="vi-VN" altLang="zh-CN" sz="240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a:latin typeface="UTM Avo" panose="02040603050506020204" pitchFamily="18" charset="0"/>
              <a:ea typeface="方正静蕾简体" panose="02000000000000000000" pitchFamily="2" charset="-122"/>
            </a:endParaRPr>
          </a:p>
          <a:p>
            <a:pPr>
              <a:lnSpc>
                <a:spcPct val="150000"/>
              </a:lnSpc>
            </a:pPr>
            <a:r>
              <a:rPr lang="vi-VN" altLang="zh-CN" sz="2400" b="1">
                <a:latin typeface="UTM Avo" panose="02040603050506020204" pitchFamily="18" charset="0"/>
                <a:ea typeface="方正静蕾简体" panose="02000000000000000000" pitchFamily="2" charset="-122"/>
              </a:rPr>
              <a:t>Bước 2. </a:t>
            </a:r>
            <a:r>
              <a:rPr lang="vi-VN" altLang="zh-CN" sz="2400">
                <a:latin typeface="UTM Avo" panose="02040603050506020204" pitchFamily="18" charset="0"/>
                <a:ea typeface="方正静蕾简体" panose="02000000000000000000" pitchFamily="2" charset="-122"/>
              </a:rPr>
              <a:t>Chọn vùng dữ liệu </a:t>
            </a:r>
            <a:r>
              <a:rPr lang="vi-VN" altLang="zh-CN" sz="2400" b="1">
                <a:latin typeface="UTM Avo" panose="02040603050506020204" pitchFamily="18" charset="0"/>
                <a:ea typeface="方正静蕾简体" panose="02000000000000000000" pitchFamily="2" charset="-122"/>
              </a:rPr>
              <a:t>B2:C8</a:t>
            </a:r>
            <a:r>
              <a:rPr lang="vi-VN" altLang="zh-CN" sz="240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8A96A13A-B024-4F3D-8902-4974FC9A297F}"/>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1DBD5DA-0178-4914-B7D3-EA2B12C63612}"/>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2D610A1D-5812-4419-B48C-1C1D301620BA}"/>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B594A52F-A044-436E-B3D1-031BF172337B}"/>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4D2A412-C53B-4AC2-AB91-51A7E30D3383}"/>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a:t>
            </a:r>
            <a:r>
              <a:rPr lang="en-US" altLang="zh-CN" sz="2000" smtClean="0">
                <a:latin typeface="UTM Avo" panose="02040603050506020204" pitchFamily="18" charset="0"/>
                <a:ea typeface="方正静蕾简体" panose="02000000000000000000" pitchFamily="2" charset="-122"/>
              </a:rPr>
              <a:t>biểu </a:t>
            </a:r>
            <a:r>
              <a:rPr lang="en-US" altLang="zh-CN" sz="2000">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9438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633472"/>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vi-VN" sz="6000">
                <a:ln>
                  <a:solidFill>
                    <a:schemeClr val="bg1"/>
                  </a:solidFill>
                </a:ln>
                <a:solidFill>
                  <a:schemeClr val="accent6">
                    <a:lumMod val="50000"/>
                  </a:schemeClr>
                </a:solidFill>
                <a:latin typeface="+mj-lt"/>
              </a:rPr>
              <a:t>TRỰC QUAN H</a:t>
            </a:r>
            <a:r>
              <a:rPr lang="en-US" sz="6000">
                <a:ln>
                  <a:solidFill>
                    <a:schemeClr val="bg1"/>
                  </a:solidFill>
                </a:ln>
                <a:solidFill>
                  <a:schemeClr val="accent6">
                    <a:lumMod val="50000"/>
                  </a:schemeClr>
                </a:solidFill>
                <a:latin typeface="+mj-lt"/>
              </a:rPr>
              <a:t>ÓA</a:t>
            </a:r>
            <a:r>
              <a:rPr lang="vi-VN" sz="6000">
                <a:ln>
                  <a:solidFill>
                    <a:schemeClr val="bg1"/>
                  </a:solidFill>
                </a:ln>
                <a:solidFill>
                  <a:schemeClr val="accent6">
                    <a:lumMod val="50000"/>
                  </a:schemeClr>
                </a:solidFill>
                <a:latin typeface="+mj-lt"/>
              </a:rPr>
              <a:t> DỮ LIỆU </a:t>
            </a:r>
            <a:endParaRPr lang="en-US" sz="6000">
              <a:ln>
                <a:solidFill>
                  <a:schemeClr val="bg1"/>
                </a:solidFill>
              </a:ln>
              <a:solidFill>
                <a:schemeClr val="accent6">
                  <a:lumMod val="50000"/>
                </a:schemeClr>
              </a:solidFill>
              <a:latin typeface="+mj-lt"/>
            </a:endParaRPr>
          </a:p>
          <a:p>
            <a:pPr algn="ctr">
              <a:lnSpc>
                <a:spcPct val="150000"/>
              </a:lnSpc>
            </a:pPr>
            <a:r>
              <a:rPr lang="vi-VN" sz="6000">
                <a:ln>
                  <a:solidFill>
                    <a:schemeClr val="bg1"/>
                  </a:solidFill>
                </a:ln>
                <a:solidFill>
                  <a:schemeClr val="accent6">
                    <a:lumMod val="50000"/>
                  </a:schemeClr>
                </a:solidFill>
                <a:latin typeface="+mj-lt"/>
              </a:rPr>
              <a:t>B</a:t>
            </a:r>
            <a:r>
              <a:rPr lang="en-US" sz="6000">
                <a:ln>
                  <a:solidFill>
                    <a:schemeClr val="bg1"/>
                  </a:solidFill>
                </a:ln>
                <a:solidFill>
                  <a:schemeClr val="accent6">
                    <a:lumMod val="50000"/>
                  </a:schemeClr>
                </a:solidFill>
                <a:latin typeface="+mj-lt"/>
              </a:rPr>
              <a:t>Ằ</a:t>
            </a:r>
            <a:r>
              <a:rPr lang="vi-VN" sz="600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a:t>
            </a:r>
            <a:r>
              <a:rPr lang="vi-VN" sz="2000" smtClean="0">
                <a:solidFill>
                  <a:srgbClr val="000000"/>
                </a:solidFill>
                <a:latin typeface="UTM Avo" panose="02040603050506020204" pitchFamily="18" charset="0"/>
                <a:cs typeface="Times New Roman" panose="02020603050405020304" pitchFamily="18" charset="0"/>
              </a:rPr>
              <a:t>r</a:t>
            </a:r>
            <a:r>
              <a:rPr lang="en-US" sz="2000">
                <a:solidFill>
                  <a:srgbClr val="000000"/>
                </a:solidFill>
                <a:latin typeface="UTM Avo" panose="02040603050506020204" pitchFamily="18" charset="0"/>
                <a:cs typeface="Times New Roman" panose="02020603050405020304" pitchFamily="18" charset="0"/>
              </a:rPr>
              <a:t>ằ</a:t>
            </a:r>
            <a:r>
              <a:rPr lang="vi-VN" sz="2000" smtClean="0">
                <a:solidFill>
                  <a:srgbClr val="000000"/>
                </a:solidFill>
                <a:latin typeface="UTM Avo" panose="02040603050506020204" pitchFamily="18" charset="0"/>
                <a:cs typeface="Times New Roman" panose="02020603050405020304" pitchFamily="18" charset="0"/>
              </a:rPr>
              <a:t>ng </a:t>
            </a:r>
            <a:r>
              <a:rPr lang="vi-VN" sz="2000">
                <a:solidFill>
                  <a:srgbClr val="000000"/>
                </a:solidFill>
                <a:latin typeface="UTM Avo" panose="02040603050506020204" pitchFamily="18" charset="0"/>
                <a:cs typeface="Times New Roman" panose="02020603050405020304" pitchFamily="18" charset="0"/>
              </a:rPr>
              <a:t>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2876</TotalTime>
  <Words>1051</Words>
  <PresentationFormat>Widescreen</PresentationFormat>
  <Paragraphs>94</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UTM Cookies</vt:lpstr>
      <vt:lpstr>方正静蕾简体</vt:lpstr>
      <vt:lpstr>汉仪小麦体简</vt:lpstr>
      <vt:lpstr>字魂59号-创粗黑</vt:lpstr>
      <vt:lpstr>Segoe Print</vt:lpstr>
      <vt:lpstr>Arial</vt:lpstr>
      <vt:lpstr>Times New Roman</vt:lpstr>
      <vt:lpstr>UTM Avo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2023-02-19T13:58:23Z</dcterms:modified>
</cp:coreProperties>
</file>